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3"/>
  </p:notesMasterIdLst>
  <p:sldIdLst>
    <p:sldId id="256" r:id="rId2"/>
    <p:sldId id="257" r:id="rId3"/>
    <p:sldId id="258" r:id="rId4"/>
    <p:sldId id="259" r:id="rId5"/>
    <p:sldId id="260" r:id="rId6"/>
    <p:sldId id="261" r:id="rId7"/>
    <p:sldId id="262" r:id="rId8"/>
    <p:sldId id="263" r:id="rId9"/>
    <p:sldId id="264"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071" autoAdjust="0"/>
  </p:normalViewPr>
  <p:slideViewPr>
    <p:cSldViewPr>
      <p:cViewPr>
        <p:scale>
          <a:sx n="76" d="100"/>
          <a:sy n="76" d="100"/>
        </p:scale>
        <p:origin x="-1170" y="1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670CB52C-7512-42CC-A4DA-24D38CBF7F88}" type="datetimeFigureOut">
              <a:rPr lang="en-US" smtClean="0"/>
              <a:t>1/13/2021</a:t>
            </a:fld>
            <a:endParaRPr lang="en-US"/>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a:defRPr sz="1200"/>
            </a:lvl1pPr>
          </a:lstStyle>
          <a:p>
            <a:fld id="{8319F6FA-21C1-4E90-9604-0B121BF89C21}" type="slidenum">
              <a:rPr lang="en-US" smtClean="0"/>
              <a:t>‹#›</a:t>
            </a:fld>
            <a:endParaRPr lang="en-US"/>
          </a:p>
        </p:txBody>
      </p:sp>
    </p:spTree>
    <p:extLst>
      <p:ext uri="{BB962C8B-B14F-4D97-AF65-F5344CB8AC3E}">
        <p14:creationId xmlns:p14="http://schemas.microsoft.com/office/powerpoint/2010/main" val="2129629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A product is a tangible item that is put on the market for acquisition, attention, or consumption, while a service is an intangible item, which arises from the output of one or more individuals. Although it seems like the main distinction between the two concepts is founded on their tangibility, that is not always the case. In most cases services are intangible, but products are not always tangible.</a:t>
            </a:r>
          </a:p>
          <a:p>
            <a:r>
              <a:rPr lang="en-US" sz="1200" b="0" i="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8319F6FA-21C1-4E90-9604-0B121BF89C21}" type="slidenum">
              <a:rPr lang="en-US" smtClean="0"/>
              <a:t>2</a:t>
            </a:fld>
            <a:endParaRPr lang="en-US"/>
          </a:p>
        </p:txBody>
      </p:sp>
    </p:spTree>
    <p:extLst>
      <p:ext uri="{BB962C8B-B14F-4D97-AF65-F5344CB8AC3E}">
        <p14:creationId xmlns:p14="http://schemas.microsoft.com/office/powerpoint/2010/main" val="246576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mn-lt"/>
                <a:ea typeface="+mn-ea"/>
                <a:cs typeface="+mn-cs"/>
              </a:rPr>
              <a:t>Mass customization</a:t>
            </a:r>
            <a:r>
              <a:rPr lang="en-US" sz="1200" b="0" i="0" kern="1200" dirty="0" smtClean="0">
                <a:solidFill>
                  <a:schemeClr val="tx1"/>
                </a:solidFill>
                <a:effectLst/>
                <a:latin typeface="+mn-lt"/>
                <a:ea typeface="+mn-ea"/>
                <a:cs typeface="+mn-cs"/>
              </a:rPr>
              <a:t> is a marketing and manufacturing technique that combines the flexibility and personalization of custom-made products with the low unit costs associated with </a:t>
            </a:r>
            <a:r>
              <a:rPr lang="en-US" sz="1200" b="1" i="0" kern="1200" dirty="0" smtClean="0">
                <a:solidFill>
                  <a:schemeClr val="tx1"/>
                </a:solidFill>
                <a:effectLst/>
                <a:latin typeface="+mn-lt"/>
                <a:ea typeface="+mn-ea"/>
                <a:cs typeface="+mn-cs"/>
              </a:rPr>
              <a:t>mass</a:t>
            </a:r>
            <a:r>
              <a:rPr lang="en-US" sz="1200" b="0" i="0" kern="1200" dirty="0" smtClean="0">
                <a:solidFill>
                  <a:schemeClr val="tx1"/>
                </a:solidFill>
                <a:effectLst/>
                <a:latin typeface="+mn-lt"/>
                <a:ea typeface="+mn-ea"/>
                <a:cs typeface="+mn-cs"/>
              </a:rPr>
              <a:t> production. Other names for </a:t>
            </a:r>
            <a:r>
              <a:rPr lang="en-US" sz="1200" b="1" i="0" kern="1200" dirty="0" smtClean="0">
                <a:solidFill>
                  <a:schemeClr val="tx1"/>
                </a:solidFill>
                <a:effectLst/>
                <a:latin typeface="+mn-lt"/>
                <a:ea typeface="+mn-ea"/>
                <a:cs typeface="+mn-cs"/>
              </a:rPr>
              <a:t>mass customization</a:t>
            </a:r>
            <a:r>
              <a:rPr lang="en-US" sz="1200" b="0" i="0" kern="1200" dirty="0" smtClean="0">
                <a:solidFill>
                  <a:schemeClr val="tx1"/>
                </a:solidFill>
                <a:effectLst/>
                <a:latin typeface="+mn-lt"/>
                <a:ea typeface="+mn-ea"/>
                <a:cs typeface="+mn-cs"/>
              </a:rPr>
              <a:t> include made-to-order or built-to-order.</a:t>
            </a:r>
            <a:endParaRPr lang="en-US" dirty="0"/>
          </a:p>
        </p:txBody>
      </p:sp>
      <p:sp>
        <p:nvSpPr>
          <p:cNvPr id="4" name="Slide Number Placeholder 3"/>
          <p:cNvSpPr>
            <a:spLocks noGrp="1"/>
          </p:cNvSpPr>
          <p:nvPr>
            <p:ph type="sldNum" sz="quarter" idx="10"/>
          </p:nvPr>
        </p:nvSpPr>
        <p:spPr/>
        <p:txBody>
          <a:bodyPr/>
          <a:lstStyle/>
          <a:p>
            <a:fld id="{8319F6FA-21C1-4E90-9604-0B121BF89C21}" type="slidenum">
              <a:rPr lang="en-US" smtClean="0"/>
              <a:t>20</a:t>
            </a:fld>
            <a:endParaRPr lang="en-US"/>
          </a:p>
        </p:txBody>
      </p:sp>
    </p:spTree>
    <p:extLst>
      <p:ext uri="{BB962C8B-B14F-4D97-AF65-F5344CB8AC3E}">
        <p14:creationId xmlns:p14="http://schemas.microsoft.com/office/powerpoint/2010/main" val="42490352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mn-lt"/>
                <a:ea typeface="+mn-ea"/>
                <a:cs typeface="+mn-cs"/>
              </a:rPr>
              <a:t>Lean manufacturing</a:t>
            </a:r>
            <a:r>
              <a:rPr lang="en-US" sz="1200" b="0" i="0" kern="1200" dirty="0" smtClean="0">
                <a:solidFill>
                  <a:schemeClr val="tx1"/>
                </a:solidFill>
                <a:effectLst/>
                <a:latin typeface="+mn-lt"/>
                <a:ea typeface="+mn-ea"/>
                <a:cs typeface="+mn-cs"/>
              </a:rPr>
              <a:t> is a methodology that focuses on minimizing waste within </a:t>
            </a:r>
            <a:r>
              <a:rPr lang="en-US" sz="1200" b="1" i="0" kern="1200" dirty="0" smtClean="0">
                <a:solidFill>
                  <a:schemeClr val="tx1"/>
                </a:solidFill>
                <a:effectLst/>
                <a:latin typeface="+mn-lt"/>
                <a:ea typeface="+mn-ea"/>
                <a:cs typeface="+mn-cs"/>
              </a:rPr>
              <a:t>manufacturing</a:t>
            </a:r>
            <a:r>
              <a:rPr lang="en-US" sz="1200" b="0" i="0" kern="1200" dirty="0" smtClean="0">
                <a:solidFill>
                  <a:schemeClr val="tx1"/>
                </a:solidFill>
                <a:effectLst/>
                <a:latin typeface="+mn-lt"/>
                <a:ea typeface="+mn-ea"/>
                <a:cs typeface="+mn-cs"/>
              </a:rPr>
              <a:t> systems while simultaneously maximizing productivity. Waste is seen as anything that customers do not believe adds value and are not willing to pay for.</a:t>
            </a:r>
            <a:endParaRPr lang="en-US" dirty="0"/>
          </a:p>
        </p:txBody>
      </p:sp>
      <p:sp>
        <p:nvSpPr>
          <p:cNvPr id="4" name="Slide Number Placeholder 3"/>
          <p:cNvSpPr>
            <a:spLocks noGrp="1"/>
          </p:cNvSpPr>
          <p:nvPr>
            <p:ph type="sldNum" sz="quarter" idx="10"/>
          </p:nvPr>
        </p:nvSpPr>
        <p:spPr/>
        <p:txBody>
          <a:bodyPr/>
          <a:lstStyle/>
          <a:p>
            <a:fld id="{8319F6FA-21C1-4E90-9604-0B121BF89C21}" type="slidenum">
              <a:rPr lang="en-US" smtClean="0"/>
              <a:t>24</a:t>
            </a:fld>
            <a:endParaRPr lang="en-US"/>
          </a:p>
        </p:txBody>
      </p:sp>
    </p:spTree>
    <p:extLst>
      <p:ext uri="{BB962C8B-B14F-4D97-AF65-F5344CB8AC3E}">
        <p14:creationId xmlns:p14="http://schemas.microsoft.com/office/powerpoint/2010/main" val="37314466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mn-lt"/>
                <a:ea typeface="+mn-ea"/>
                <a:cs typeface="+mn-cs"/>
              </a:rPr>
              <a:t>Occupational safety</a:t>
            </a:r>
            <a:r>
              <a:rPr lang="en-US" sz="1200" b="0" i="0" kern="1200" dirty="0" smtClean="0">
                <a:solidFill>
                  <a:schemeClr val="tx1"/>
                </a:solidFill>
                <a:effectLst/>
                <a:latin typeface="+mn-lt"/>
                <a:ea typeface="+mn-ea"/>
                <a:cs typeface="+mn-cs"/>
              </a:rPr>
              <a:t> is your legal right to work in conditions that are free of known dangers. The requirements of the </a:t>
            </a:r>
            <a:r>
              <a:rPr lang="en-US" sz="1200" b="1" i="0" kern="1200" dirty="0" smtClean="0">
                <a:solidFill>
                  <a:schemeClr val="tx1"/>
                </a:solidFill>
                <a:effectLst/>
                <a:latin typeface="+mn-lt"/>
                <a:ea typeface="+mn-ea"/>
                <a:cs typeface="+mn-cs"/>
              </a:rPr>
              <a:t>Occupational Safety</a:t>
            </a:r>
            <a:r>
              <a:rPr lang="en-US" sz="1200" b="0" i="0" kern="1200" dirty="0" smtClean="0">
                <a:solidFill>
                  <a:schemeClr val="tx1"/>
                </a:solidFill>
                <a:effectLst/>
                <a:latin typeface="+mn-lt"/>
                <a:ea typeface="+mn-ea"/>
                <a:cs typeface="+mn-cs"/>
              </a:rPr>
              <a:t> and </a:t>
            </a:r>
            <a:r>
              <a:rPr lang="en-US" sz="1200" b="1" i="0" kern="1200" dirty="0" smtClean="0">
                <a:solidFill>
                  <a:schemeClr val="tx1"/>
                </a:solidFill>
                <a:effectLst/>
                <a:latin typeface="+mn-lt"/>
                <a:ea typeface="+mn-ea"/>
                <a:cs typeface="+mn-cs"/>
              </a:rPr>
              <a:t>Health</a:t>
            </a:r>
            <a:r>
              <a:rPr lang="en-US" sz="1200" b="0" i="0" kern="1200" dirty="0" smtClean="0">
                <a:solidFill>
                  <a:schemeClr val="tx1"/>
                </a:solidFill>
                <a:effectLst/>
                <a:latin typeface="+mn-lt"/>
                <a:ea typeface="+mn-ea"/>
                <a:cs typeface="+mn-cs"/>
              </a:rPr>
              <a:t> Act of 1970 helps employers prevent the number of workplace injuries, illnesses and deaths</a:t>
            </a:r>
            <a:endParaRPr lang="en-US" dirty="0"/>
          </a:p>
        </p:txBody>
      </p:sp>
      <p:sp>
        <p:nvSpPr>
          <p:cNvPr id="4" name="Slide Number Placeholder 3"/>
          <p:cNvSpPr>
            <a:spLocks noGrp="1"/>
          </p:cNvSpPr>
          <p:nvPr>
            <p:ph type="sldNum" sz="quarter" idx="10"/>
          </p:nvPr>
        </p:nvSpPr>
        <p:spPr/>
        <p:txBody>
          <a:bodyPr/>
          <a:lstStyle/>
          <a:p>
            <a:fld id="{8319F6FA-21C1-4E90-9604-0B121BF89C21}" type="slidenum">
              <a:rPr lang="en-US" smtClean="0"/>
              <a:t>34</a:t>
            </a:fld>
            <a:endParaRPr lang="en-US"/>
          </a:p>
        </p:txBody>
      </p:sp>
    </p:spTree>
    <p:extLst>
      <p:ext uri="{BB962C8B-B14F-4D97-AF65-F5344CB8AC3E}">
        <p14:creationId xmlns:p14="http://schemas.microsoft.com/office/powerpoint/2010/main" val="9803284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762000" y="439737"/>
            <a:ext cx="7647305" cy="2353310"/>
          </a:xfrm>
          <a:prstGeom prst="rect">
            <a:avLst/>
          </a:prstGeom>
        </p:spPr>
        <p:txBody>
          <a:bodyPr wrap="square" lIns="0" tIns="0" rIns="0" bIns="0">
            <a:spAutoFit/>
          </a:bodyPr>
          <a:lstStyle>
            <a:lvl1pPr>
              <a:defRPr sz="3200" b="0" i="0">
                <a:solidFill>
                  <a:schemeClr val="tx1"/>
                </a:solidFill>
                <a:latin typeface="Arial"/>
                <a:cs typeface="Arial"/>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1/13/2021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chemeClr val="tx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4400" b="0" i="0">
                <a:solidFill>
                  <a:srgbClr val="000066"/>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1/13/2021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chemeClr val="tx1"/>
                </a:solidFill>
                <a:latin typeface="Arial"/>
                <a:cs typeface="Arial"/>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1/13/2021</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chemeClr val="tx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1/13/2021</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1/13/2021</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2646045" y="467359"/>
            <a:ext cx="3851909" cy="695960"/>
          </a:xfrm>
          <a:prstGeom prst="rect">
            <a:avLst/>
          </a:prstGeom>
        </p:spPr>
        <p:txBody>
          <a:bodyPr wrap="square" lIns="0" tIns="0" rIns="0" bIns="0">
            <a:spAutoFit/>
          </a:bodyPr>
          <a:lstStyle>
            <a:lvl1pPr>
              <a:defRPr sz="4400" b="0" i="0">
                <a:solidFill>
                  <a:schemeClr val="tx1"/>
                </a:solidFill>
                <a:latin typeface="Arial"/>
                <a:cs typeface="Arial"/>
              </a:defRPr>
            </a:lvl1pPr>
          </a:lstStyle>
          <a:p>
            <a:endParaRPr/>
          </a:p>
        </p:txBody>
      </p:sp>
      <p:sp>
        <p:nvSpPr>
          <p:cNvPr id="3" name="Holder 3"/>
          <p:cNvSpPr>
            <a:spLocks noGrp="1"/>
          </p:cNvSpPr>
          <p:nvPr>
            <p:ph type="body" idx="1"/>
          </p:nvPr>
        </p:nvSpPr>
        <p:spPr>
          <a:xfrm>
            <a:off x="991869" y="1838959"/>
            <a:ext cx="7033259" cy="3666490"/>
          </a:xfrm>
          <a:prstGeom prst="rect">
            <a:avLst/>
          </a:prstGeom>
        </p:spPr>
        <p:txBody>
          <a:bodyPr wrap="square" lIns="0" tIns="0" rIns="0" bIns="0">
            <a:spAutoFit/>
          </a:bodyPr>
          <a:lstStyle>
            <a:lvl1pPr>
              <a:defRPr sz="4400" b="0" i="0">
                <a:solidFill>
                  <a:srgbClr val="000066"/>
                </a:solidFill>
                <a:latin typeface="Arial"/>
                <a:cs typeface="Arial"/>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1/13/2021</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41119" y="2174240"/>
            <a:ext cx="6463030" cy="1320800"/>
          </a:xfrm>
          <a:prstGeom prst="rect">
            <a:avLst/>
          </a:prstGeom>
        </p:spPr>
        <p:txBody>
          <a:bodyPr vert="horz" wrap="square" lIns="0" tIns="71120" rIns="0" bIns="0" rtlCol="0">
            <a:spAutoFit/>
          </a:bodyPr>
          <a:lstStyle/>
          <a:p>
            <a:pPr marL="1598930" marR="5080" indent="-1586230">
              <a:lnSpc>
                <a:spcPts val="4920"/>
              </a:lnSpc>
              <a:spcBef>
                <a:spcPts val="560"/>
              </a:spcBef>
              <a:tabLst>
                <a:tab pos="3093085" algn="l"/>
                <a:tab pos="3715385" algn="l"/>
              </a:tabLst>
            </a:pPr>
            <a:r>
              <a:rPr spc="5" dirty="0"/>
              <a:t>I</a:t>
            </a:r>
            <a:r>
              <a:rPr spc="-10" dirty="0"/>
              <a:t>n</a:t>
            </a:r>
            <a:r>
              <a:rPr spc="5" dirty="0"/>
              <a:t>t</a:t>
            </a:r>
            <a:r>
              <a:rPr spc="-5" dirty="0"/>
              <a:t>r</a:t>
            </a:r>
            <a:r>
              <a:rPr dirty="0"/>
              <a:t>oduc</a:t>
            </a:r>
            <a:r>
              <a:rPr spc="10" dirty="0"/>
              <a:t>t</a:t>
            </a:r>
            <a:r>
              <a:rPr dirty="0"/>
              <a:t>ion	</a:t>
            </a:r>
            <a:r>
              <a:rPr spc="5" dirty="0"/>
              <a:t>t</a:t>
            </a:r>
            <a:r>
              <a:rPr dirty="0"/>
              <a:t>o	</a:t>
            </a:r>
            <a:r>
              <a:rPr spc="-5" dirty="0"/>
              <a:t>O</a:t>
            </a:r>
            <a:r>
              <a:rPr dirty="0"/>
              <a:t>pe</a:t>
            </a:r>
            <a:r>
              <a:rPr spc="-5" dirty="0"/>
              <a:t>r</a:t>
            </a:r>
            <a:r>
              <a:rPr dirty="0"/>
              <a:t>a</a:t>
            </a:r>
            <a:r>
              <a:rPr spc="-5" dirty="0"/>
              <a:t>t</a:t>
            </a:r>
            <a:r>
              <a:rPr spc="5" dirty="0"/>
              <a:t>i</a:t>
            </a:r>
            <a:r>
              <a:rPr spc="-10" dirty="0"/>
              <a:t>o</a:t>
            </a:r>
            <a:r>
              <a:rPr dirty="0"/>
              <a:t>ns  </a:t>
            </a:r>
            <a:r>
              <a:rPr spc="-5" dirty="0"/>
              <a:t>Management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43510" y="728979"/>
            <a:ext cx="8856345" cy="695960"/>
          </a:xfrm>
          <a:prstGeom prst="rect">
            <a:avLst/>
          </a:prstGeom>
        </p:spPr>
        <p:txBody>
          <a:bodyPr vert="horz" wrap="square" lIns="0" tIns="12700" rIns="0" bIns="0" rtlCol="0">
            <a:spAutoFit/>
          </a:bodyPr>
          <a:lstStyle/>
          <a:p>
            <a:pPr marL="12700">
              <a:lnSpc>
                <a:spcPct val="100000"/>
              </a:lnSpc>
              <a:spcBef>
                <a:spcPts val="100"/>
              </a:spcBef>
              <a:tabLst>
                <a:tab pos="6229985" algn="l"/>
              </a:tabLst>
            </a:pPr>
            <a:r>
              <a:rPr spc="-5" dirty="0">
                <a:solidFill>
                  <a:srgbClr val="333398"/>
                </a:solidFill>
              </a:rPr>
              <a:t>Types</a:t>
            </a:r>
            <a:r>
              <a:rPr spc="30" dirty="0">
                <a:solidFill>
                  <a:srgbClr val="333398"/>
                </a:solidFill>
              </a:rPr>
              <a:t> </a:t>
            </a:r>
            <a:r>
              <a:rPr dirty="0">
                <a:solidFill>
                  <a:srgbClr val="333398"/>
                </a:solidFill>
              </a:rPr>
              <a:t>of</a:t>
            </a:r>
            <a:r>
              <a:rPr spc="35" dirty="0">
                <a:solidFill>
                  <a:srgbClr val="333398"/>
                </a:solidFill>
              </a:rPr>
              <a:t> </a:t>
            </a:r>
            <a:r>
              <a:rPr spc="-5" dirty="0">
                <a:solidFill>
                  <a:srgbClr val="333398"/>
                </a:solidFill>
              </a:rPr>
              <a:t>Transformation	Processes</a:t>
            </a:r>
          </a:p>
        </p:txBody>
      </p:sp>
      <p:sp>
        <p:nvSpPr>
          <p:cNvPr id="3" name="object 3"/>
          <p:cNvSpPr txBox="1"/>
          <p:nvPr/>
        </p:nvSpPr>
        <p:spPr>
          <a:xfrm>
            <a:off x="808990" y="1573530"/>
            <a:ext cx="6574155" cy="4775200"/>
          </a:xfrm>
          <a:prstGeom prst="rect">
            <a:avLst/>
          </a:prstGeom>
        </p:spPr>
        <p:txBody>
          <a:bodyPr vert="horz" wrap="square" lIns="0" tIns="86360" rIns="0" bIns="0" rtlCol="0">
            <a:spAutoFit/>
          </a:bodyPr>
          <a:lstStyle/>
          <a:p>
            <a:pPr marL="366395" indent="-354330">
              <a:lnSpc>
                <a:spcPct val="100000"/>
              </a:lnSpc>
              <a:spcBef>
                <a:spcPts val="680"/>
              </a:spcBef>
              <a:buClr>
                <a:srgbClr val="000000"/>
              </a:buClr>
              <a:buSzPct val="97142"/>
              <a:buFont typeface="Wingdings"/>
              <a:buChar char=""/>
              <a:tabLst>
                <a:tab pos="367030" algn="l"/>
              </a:tabLst>
            </a:pPr>
            <a:r>
              <a:rPr sz="3500" b="1" i="1" spc="-5" dirty="0">
                <a:solidFill>
                  <a:srgbClr val="333398"/>
                </a:solidFill>
                <a:latin typeface="Arial"/>
                <a:cs typeface="Arial"/>
              </a:rPr>
              <a:t>Physical</a:t>
            </a:r>
            <a:r>
              <a:rPr sz="3500" b="1" spc="-5" dirty="0">
                <a:latin typeface="Arial"/>
                <a:cs typeface="Arial"/>
              </a:rPr>
              <a:t>-</a:t>
            </a:r>
            <a:r>
              <a:rPr sz="3500" b="1" spc="-15" dirty="0">
                <a:latin typeface="Arial"/>
                <a:cs typeface="Arial"/>
              </a:rPr>
              <a:t> </a:t>
            </a:r>
            <a:r>
              <a:rPr sz="3500" b="1" spc="-5" dirty="0">
                <a:latin typeface="Arial"/>
                <a:cs typeface="Arial"/>
              </a:rPr>
              <a:t>manufacturing</a:t>
            </a:r>
            <a:endParaRPr sz="3500">
              <a:latin typeface="Arial"/>
              <a:cs typeface="Arial"/>
            </a:endParaRPr>
          </a:p>
          <a:p>
            <a:pPr marL="366395" indent="-354330">
              <a:lnSpc>
                <a:spcPct val="100000"/>
              </a:lnSpc>
              <a:spcBef>
                <a:spcPts val="580"/>
              </a:spcBef>
              <a:buClr>
                <a:srgbClr val="000000"/>
              </a:buClr>
              <a:buSzPct val="97142"/>
              <a:buFont typeface="Wingdings"/>
              <a:buChar char=""/>
              <a:tabLst>
                <a:tab pos="367030" algn="l"/>
              </a:tabLst>
            </a:pPr>
            <a:r>
              <a:rPr sz="3500" b="1" i="1" spc="-5" dirty="0">
                <a:solidFill>
                  <a:srgbClr val="333398"/>
                </a:solidFill>
                <a:latin typeface="Arial"/>
                <a:cs typeface="Arial"/>
              </a:rPr>
              <a:t>Locational</a:t>
            </a:r>
            <a:r>
              <a:rPr sz="3500" b="1" spc="-5" dirty="0">
                <a:latin typeface="Arial"/>
                <a:cs typeface="Arial"/>
              </a:rPr>
              <a:t>-</a:t>
            </a:r>
            <a:r>
              <a:rPr sz="3500" b="1" spc="-10" dirty="0">
                <a:latin typeface="Arial"/>
                <a:cs typeface="Arial"/>
              </a:rPr>
              <a:t> </a:t>
            </a:r>
            <a:r>
              <a:rPr sz="3500" b="1" spc="-5" dirty="0">
                <a:latin typeface="Arial"/>
                <a:cs typeface="Arial"/>
              </a:rPr>
              <a:t>transportation</a:t>
            </a:r>
            <a:endParaRPr sz="3500">
              <a:latin typeface="Arial"/>
              <a:cs typeface="Arial"/>
            </a:endParaRPr>
          </a:p>
          <a:p>
            <a:pPr marL="366395" indent="-354330">
              <a:lnSpc>
                <a:spcPct val="100000"/>
              </a:lnSpc>
              <a:spcBef>
                <a:spcPts val="590"/>
              </a:spcBef>
              <a:buClr>
                <a:srgbClr val="000000"/>
              </a:buClr>
              <a:buSzPct val="97142"/>
              <a:buFont typeface="Wingdings"/>
              <a:buChar char=""/>
              <a:tabLst>
                <a:tab pos="367030" algn="l"/>
              </a:tabLst>
            </a:pPr>
            <a:r>
              <a:rPr sz="3500" b="1" i="1" spc="-5" dirty="0">
                <a:solidFill>
                  <a:srgbClr val="333398"/>
                </a:solidFill>
                <a:latin typeface="Arial"/>
                <a:cs typeface="Arial"/>
              </a:rPr>
              <a:t>Exchange</a:t>
            </a:r>
            <a:r>
              <a:rPr sz="3500" b="1" spc="-5" dirty="0">
                <a:latin typeface="Arial"/>
                <a:cs typeface="Arial"/>
              </a:rPr>
              <a:t>- retailing</a:t>
            </a:r>
            <a:endParaRPr sz="3500">
              <a:latin typeface="Arial"/>
              <a:cs typeface="Arial"/>
            </a:endParaRPr>
          </a:p>
          <a:p>
            <a:pPr marL="366395" indent="-354330">
              <a:lnSpc>
                <a:spcPct val="100000"/>
              </a:lnSpc>
              <a:spcBef>
                <a:spcPts val="580"/>
              </a:spcBef>
              <a:buClr>
                <a:srgbClr val="000000"/>
              </a:buClr>
              <a:buSzPct val="97142"/>
              <a:buFont typeface="Wingdings"/>
              <a:buChar char=""/>
              <a:tabLst>
                <a:tab pos="367030" algn="l"/>
              </a:tabLst>
            </a:pPr>
            <a:r>
              <a:rPr sz="3500" b="1" i="1" spc="-5" dirty="0">
                <a:solidFill>
                  <a:srgbClr val="333398"/>
                </a:solidFill>
                <a:latin typeface="Arial"/>
                <a:cs typeface="Arial"/>
              </a:rPr>
              <a:t>Storage</a:t>
            </a:r>
            <a:r>
              <a:rPr sz="3500" b="1" spc="-5" dirty="0">
                <a:latin typeface="Arial"/>
                <a:cs typeface="Arial"/>
              </a:rPr>
              <a:t>- warehousing</a:t>
            </a:r>
            <a:endParaRPr sz="3500">
              <a:latin typeface="Arial"/>
              <a:cs typeface="Arial"/>
            </a:endParaRPr>
          </a:p>
          <a:p>
            <a:pPr marL="366395" indent="-354330">
              <a:lnSpc>
                <a:spcPct val="100000"/>
              </a:lnSpc>
              <a:spcBef>
                <a:spcPts val="590"/>
              </a:spcBef>
              <a:buClr>
                <a:srgbClr val="000000"/>
              </a:buClr>
              <a:buSzPct val="97142"/>
              <a:buFont typeface="Wingdings"/>
              <a:buChar char=""/>
              <a:tabLst>
                <a:tab pos="367030" algn="l"/>
              </a:tabLst>
            </a:pPr>
            <a:r>
              <a:rPr sz="3500" b="1" i="1" spc="-5" dirty="0">
                <a:solidFill>
                  <a:srgbClr val="333398"/>
                </a:solidFill>
                <a:latin typeface="Arial"/>
                <a:cs typeface="Arial"/>
              </a:rPr>
              <a:t>Physiological</a:t>
            </a:r>
            <a:r>
              <a:rPr sz="3500" b="1" spc="-5" dirty="0">
                <a:latin typeface="Arial"/>
                <a:cs typeface="Arial"/>
              </a:rPr>
              <a:t>- health</a:t>
            </a:r>
            <a:r>
              <a:rPr sz="3500" b="1" spc="-25" dirty="0">
                <a:latin typeface="Arial"/>
                <a:cs typeface="Arial"/>
              </a:rPr>
              <a:t> </a:t>
            </a:r>
            <a:r>
              <a:rPr sz="3500" b="1" spc="-5" dirty="0">
                <a:latin typeface="Arial"/>
                <a:cs typeface="Arial"/>
              </a:rPr>
              <a:t>care</a:t>
            </a:r>
            <a:endParaRPr sz="3500">
              <a:latin typeface="Arial"/>
              <a:cs typeface="Arial"/>
            </a:endParaRPr>
          </a:p>
          <a:p>
            <a:pPr marL="355600" marR="1915795" indent="-342900">
              <a:lnSpc>
                <a:spcPts val="3910"/>
              </a:lnSpc>
              <a:spcBef>
                <a:spcPts val="950"/>
              </a:spcBef>
              <a:buClr>
                <a:srgbClr val="000000"/>
              </a:buClr>
              <a:buSzPct val="97142"/>
              <a:buFont typeface="Wingdings"/>
              <a:buChar char=""/>
              <a:tabLst>
                <a:tab pos="367030" algn="l"/>
              </a:tabLst>
            </a:pPr>
            <a:r>
              <a:rPr sz="3500" b="1" i="1" spc="-5" dirty="0">
                <a:solidFill>
                  <a:srgbClr val="333398"/>
                </a:solidFill>
                <a:latin typeface="Arial"/>
                <a:cs typeface="Arial"/>
              </a:rPr>
              <a:t>Informational</a:t>
            </a:r>
            <a:r>
              <a:rPr sz="3500" b="1" spc="-5" dirty="0">
                <a:latin typeface="Arial"/>
                <a:cs typeface="Arial"/>
              </a:rPr>
              <a:t>-  </a:t>
            </a:r>
            <a:r>
              <a:rPr sz="3500" b="1" spc="-10" dirty="0">
                <a:latin typeface="Arial"/>
                <a:cs typeface="Arial"/>
              </a:rPr>
              <a:t>te</a:t>
            </a:r>
            <a:r>
              <a:rPr sz="3500" b="1" spc="5" dirty="0">
                <a:latin typeface="Arial"/>
                <a:cs typeface="Arial"/>
              </a:rPr>
              <a:t>l</a:t>
            </a:r>
            <a:r>
              <a:rPr sz="3500" b="1" spc="-10" dirty="0">
                <a:latin typeface="Arial"/>
                <a:cs typeface="Arial"/>
              </a:rPr>
              <a:t>e</a:t>
            </a:r>
            <a:r>
              <a:rPr sz="3500" b="1" dirty="0">
                <a:latin typeface="Arial"/>
                <a:cs typeface="Arial"/>
              </a:rPr>
              <a:t>c</a:t>
            </a:r>
            <a:r>
              <a:rPr sz="3500" b="1" spc="-10" dirty="0">
                <a:latin typeface="Arial"/>
                <a:cs typeface="Arial"/>
              </a:rPr>
              <a:t>o</a:t>
            </a:r>
            <a:r>
              <a:rPr sz="3500" b="1" spc="5" dirty="0">
                <a:latin typeface="Arial"/>
                <a:cs typeface="Arial"/>
              </a:rPr>
              <a:t>mm</a:t>
            </a:r>
            <a:r>
              <a:rPr sz="3500" b="1" dirty="0">
                <a:latin typeface="Arial"/>
                <a:cs typeface="Arial"/>
              </a:rPr>
              <a:t>u</a:t>
            </a:r>
            <a:r>
              <a:rPr sz="3500" b="1" spc="-10" dirty="0">
                <a:latin typeface="Arial"/>
                <a:cs typeface="Arial"/>
              </a:rPr>
              <a:t>n</a:t>
            </a:r>
            <a:r>
              <a:rPr sz="3500" b="1" spc="5" dirty="0">
                <a:latin typeface="Arial"/>
                <a:cs typeface="Arial"/>
              </a:rPr>
              <a:t>i</a:t>
            </a:r>
            <a:r>
              <a:rPr sz="3500" b="1" spc="-10" dirty="0">
                <a:latin typeface="Arial"/>
                <a:cs typeface="Arial"/>
              </a:rPr>
              <a:t>ca</a:t>
            </a:r>
            <a:r>
              <a:rPr sz="3500" b="1" dirty="0">
                <a:latin typeface="Arial"/>
                <a:cs typeface="Arial"/>
              </a:rPr>
              <a:t>t</a:t>
            </a:r>
            <a:r>
              <a:rPr sz="3500" b="1" spc="-5" dirty="0">
                <a:latin typeface="Arial"/>
                <a:cs typeface="Arial"/>
              </a:rPr>
              <a:t>i</a:t>
            </a:r>
            <a:r>
              <a:rPr sz="3500" b="1" spc="-10" dirty="0">
                <a:latin typeface="Arial"/>
                <a:cs typeface="Arial"/>
              </a:rPr>
              <a:t>o</a:t>
            </a:r>
            <a:r>
              <a:rPr sz="3500" b="1" dirty="0">
                <a:latin typeface="Arial"/>
                <a:cs typeface="Arial"/>
              </a:rPr>
              <a:t>ns</a:t>
            </a:r>
            <a:endParaRPr sz="3500">
              <a:latin typeface="Arial"/>
              <a:cs typeface="Arial"/>
            </a:endParaRPr>
          </a:p>
          <a:p>
            <a:pPr marL="366395" indent="-354330">
              <a:lnSpc>
                <a:spcPct val="100000"/>
              </a:lnSpc>
              <a:spcBef>
                <a:spcPts val="509"/>
              </a:spcBef>
              <a:buClr>
                <a:srgbClr val="000000"/>
              </a:buClr>
              <a:buSzPct val="97142"/>
              <a:buFont typeface="Wingdings"/>
              <a:buChar char=""/>
              <a:tabLst>
                <a:tab pos="367030" algn="l"/>
              </a:tabLst>
            </a:pPr>
            <a:r>
              <a:rPr sz="3500" b="1" i="1" spc="-5" dirty="0">
                <a:solidFill>
                  <a:srgbClr val="333398"/>
                </a:solidFill>
                <a:latin typeface="Arial"/>
                <a:cs typeface="Arial"/>
              </a:rPr>
              <a:t>Psychological</a:t>
            </a:r>
            <a:r>
              <a:rPr sz="3500" b="1" spc="-5" dirty="0">
                <a:latin typeface="Arial"/>
                <a:cs typeface="Arial"/>
              </a:rPr>
              <a:t>-</a:t>
            </a:r>
            <a:r>
              <a:rPr sz="3500" b="1" spc="-50" dirty="0">
                <a:latin typeface="Arial"/>
                <a:cs typeface="Arial"/>
              </a:rPr>
              <a:t> </a:t>
            </a:r>
            <a:r>
              <a:rPr sz="3500" b="1" spc="-5" dirty="0">
                <a:latin typeface="Arial"/>
                <a:cs typeface="Arial"/>
              </a:rPr>
              <a:t>entertainment</a:t>
            </a:r>
            <a:endParaRPr sz="3500">
              <a:latin typeface="Arial"/>
              <a:cs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545329" y="6428740"/>
            <a:ext cx="1121410" cy="238760"/>
          </a:xfrm>
          <a:prstGeom prst="rect">
            <a:avLst/>
          </a:prstGeom>
        </p:spPr>
        <p:txBody>
          <a:bodyPr vert="horz" wrap="square" lIns="0" tIns="12700" rIns="0" bIns="0" rtlCol="0">
            <a:spAutoFit/>
          </a:bodyPr>
          <a:lstStyle/>
          <a:p>
            <a:pPr marL="12700">
              <a:lnSpc>
                <a:spcPct val="100000"/>
              </a:lnSpc>
              <a:spcBef>
                <a:spcPts val="100"/>
              </a:spcBef>
            </a:pPr>
            <a:r>
              <a:rPr sz="1400" spc="-5" dirty="0">
                <a:latin typeface="Tahoma"/>
                <a:cs typeface="Tahoma"/>
              </a:rPr>
              <a:t>© </a:t>
            </a:r>
            <a:r>
              <a:rPr sz="1400" dirty="0">
                <a:latin typeface="Tahoma"/>
                <a:cs typeface="Tahoma"/>
              </a:rPr>
              <a:t>Wiley</a:t>
            </a:r>
            <a:r>
              <a:rPr sz="1400" spc="-40" dirty="0">
                <a:latin typeface="Tahoma"/>
                <a:cs typeface="Tahoma"/>
              </a:rPr>
              <a:t> </a:t>
            </a:r>
            <a:r>
              <a:rPr sz="1400" dirty="0">
                <a:latin typeface="Tahoma"/>
                <a:cs typeface="Tahoma"/>
              </a:rPr>
              <a:t>2010</a:t>
            </a:r>
            <a:endParaRPr sz="1400">
              <a:latin typeface="Tahoma"/>
              <a:cs typeface="Tahoma"/>
            </a:endParaRPr>
          </a:p>
        </p:txBody>
      </p:sp>
      <p:sp>
        <p:nvSpPr>
          <p:cNvPr id="3" name="object 3"/>
          <p:cNvSpPr txBox="1"/>
          <p:nvPr/>
        </p:nvSpPr>
        <p:spPr>
          <a:xfrm>
            <a:off x="8649969" y="6426200"/>
            <a:ext cx="220345" cy="238760"/>
          </a:xfrm>
          <a:prstGeom prst="rect">
            <a:avLst/>
          </a:prstGeom>
        </p:spPr>
        <p:txBody>
          <a:bodyPr vert="horz" wrap="square" lIns="0" tIns="12700" rIns="0" bIns="0" rtlCol="0">
            <a:spAutoFit/>
          </a:bodyPr>
          <a:lstStyle/>
          <a:p>
            <a:pPr marL="12700">
              <a:lnSpc>
                <a:spcPct val="100000"/>
              </a:lnSpc>
              <a:spcBef>
                <a:spcPts val="100"/>
              </a:spcBef>
            </a:pPr>
            <a:r>
              <a:rPr sz="1400" spc="5" dirty="0">
                <a:latin typeface="Tahoma"/>
                <a:cs typeface="Tahoma"/>
              </a:rPr>
              <a:t>1</a:t>
            </a:r>
            <a:r>
              <a:rPr sz="1400" dirty="0">
                <a:latin typeface="Tahoma"/>
                <a:cs typeface="Tahoma"/>
              </a:rPr>
              <a:t>2</a:t>
            </a:r>
            <a:endParaRPr sz="1400">
              <a:latin typeface="Tahoma"/>
              <a:cs typeface="Tahoma"/>
            </a:endParaRPr>
          </a:p>
        </p:txBody>
      </p:sp>
      <p:sp>
        <p:nvSpPr>
          <p:cNvPr id="4" name="object 4"/>
          <p:cNvSpPr txBox="1">
            <a:spLocks noGrp="1"/>
          </p:cNvSpPr>
          <p:nvPr>
            <p:ph type="title"/>
          </p:nvPr>
        </p:nvSpPr>
        <p:spPr>
          <a:xfrm>
            <a:off x="2818129" y="680720"/>
            <a:ext cx="3507740" cy="695960"/>
          </a:xfrm>
          <a:prstGeom prst="rect">
            <a:avLst/>
          </a:prstGeom>
        </p:spPr>
        <p:txBody>
          <a:bodyPr vert="horz" wrap="square" lIns="0" tIns="12700" rIns="0" bIns="0" rtlCol="0">
            <a:spAutoFit/>
          </a:bodyPr>
          <a:lstStyle/>
          <a:p>
            <a:pPr marL="12700">
              <a:lnSpc>
                <a:spcPct val="100000"/>
              </a:lnSpc>
              <a:spcBef>
                <a:spcPts val="100"/>
              </a:spcBef>
            </a:pPr>
            <a:r>
              <a:rPr spc="-5" dirty="0"/>
              <a:t>OM</a:t>
            </a:r>
            <a:r>
              <a:rPr spc="-85" dirty="0"/>
              <a:t> </a:t>
            </a:r>
            <a:r>
              <a:rPr dirty="0"/>
              <a:t>Decisions</a:t>
            </a:r>
          </a:p>
        </p:txBody>
      </p:sp>
      <p:sp>
        <p:nvSpPr>
          <p:cNvPr id="5" name="object 5"/>
          <p:cNvSpPr/>
          <p:nvPr/>
        </p:nvSpPr>
        <p:spPr>
          <a:xfrm>
            <a:off x="609600" y="1940560"/>
            <a:ext cx="8305800" cy="468884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03960" y="2459990"/>
            <a:ext cx="6528434" cy="1320800"/>
          </a:xfrm>
          <a:prstGeom prst="rect">
            <a:avLst/>
          </a:prstGeom>
        </p:spPr>
        <p:txBody>
          <a:bodyPr vert="horz" wrap="square" lIns="0" tIns="71120" rIns="0" bIns="0" rtlCol="0">
            <a:spAutoFit/>
          </a:bodyPr>
          <a:lstStyle/>
          <a:p>
            <a:pPr marL="341630" marR="5080" indent="-329565">
              <a:lnSpc>
                <a:spcPts val="4920"/>
              </a:lnSpc>
              <a:spcBef>
                <a:spcPts val="560"/>
              </a:spcBef>
              <a:tabLst>
                <a:tab pos="1130935" algn="l"/>
                <a:tab pos="6048375" algn="l"/>
              </a:tabLst>
            </a:pPr>
            <a:r>
              <a:rPr dirty="0">
                <a:solidFill>
                  <a:srgbClr val="333398"/>
                </a:solidFill>
              </a:rPr>
              <a:t>The	H</a:t>
            </a:r>
            <a:r>
              <a:rPr spc="10" dirty="0">
                <a:solidFill>
                  <a:srgbClr val="333398"/>
                </a:solidFill>
              </a:rPr>
              <a:t>i</a:t>
            </a:r>
            <a:r>
              <a:rPr dirty="0">
                <a:solidFill>
                  <a:srgbClr val="333398"/>
                </a:solidFill>
              </a:rPr>
              <a:t>s</a:t>
            </a:r>
            <a:r>
              <a:rPr spc="10" dirty="0">
                <a:solidFill>
                  <a:srgbClr val="333398"/>
                </a:solidFill>
              </a:rPr>
              <a:t>t</a:t>
            </a:r>
            <a:r>
              <a:rPr spc="-10" dirty="0">
                <a:solidFill>
                  <a:srgbClr val="333398"/>
                </a:solidFill>
              </a:rPr>
              <a:t>o</a:t>
            </a:r>
            <a:r>
              <a:rPr dirty="0">
                <a:solidFill>
                  <a:srgbClr val="333398"/>
                </a:solidFill>
              </a:rPr>
              <a:t>ri</a:t>
            </a:r>
            <a:r>
              <a:rPr spc="5" dirty="0">
                <a:solidFill>
                  <a:srgbClr val="333398"/>
                </a:solidFill>
              </a:rPr>
              <a:t>c</a:t>
            </a:r>
            <a:r>
              <a:rPr dirty="0">
                <a:solidFill>
                  <a:srgbClr val="333398"/>
                </a:solidFill>
              </a:rPr>
              <a:t>al</a:t>
            </a:r>
            <a:r>
              <a:rPr spc="10" dirty="0">
                <a:solidFill>
                  <a:srgbClr val="333398"/>
                </a:solidFill>
              </a:rPr>
              <a:t> </a:t>
            </a:r>
            <a:r>
              <a:rPr dirty="0">
                <a:solidFill>
                  <a:srgbClr val="333398"/>
                </a:solidFill>
              </a:rPr>
              <a:t>E</a:t>
            </a:r>
            <a:r>
              <a:rPr spc="5" dirty="0">
                <a:solidFill>
                  <a:srgbClr val="333398"/>
                </a:solidFill>
              </a:rPr>
              <a:t>v</a:t>
            </a:r>
            <a:r>
              <a:rPr spc="-10" dirty="0">
                <a:solidFill>
                  <a:srgbClr val="333398"/>
                </a:solidFill>
              </a:rPr>
              <a:t>o</a:t>
            </a:r>
            <a:r>
              <a:rPr spc="10" dirty="0">
                <a:solidFill>
                  <a:srgbClr val="333398"/>
                </a:solidFill>
              </a:rPr>
              <a:t>l</a:t>
            </a:r>
            <a:r>
              <a:rPr dirty="0">
                <a:solidFill>
                  <a:srgbClr val="333398"/>
                </a:solidFill>
              </a:rPr>
              <a:t>u</a:t>
            </a:r>
            <a:r>
              <a:rPr spc="-5" dirty="0">
                <a:solidFill>
                  <a:srgbClr val="333398"/>
                </a:solidFill>
              </a:rPr>
              <a:t>t</a:t>
            </a:r>
            <a:r>
              <a:rPr dirty="0">
                <a:solidFill>
                  <a:srgbClr val="333398"/>
                </a:solidFill>
              </a:rPr>
              <a:t>ion	of  </a:t>
            </a:r>
            <a:r>
              <a:rPr spc="-5" dirty="0">
                <a:solidFill>
                  <a:srgbClr val="333398"/>
                </a:solidFill>
              </a:rPr>
              <a:t>Operations</a:t>
            </a:r>
            <a:r>
              <a:rPr spc="-25" dirty="0">
                <a:solidFill>
                  <a:srgbClr val="333398"/>
                </a:solidFill>
              </a:rPr>
              <a:t> </a:t>
            </a:r>
            <a:r>
              <a:rPr spc="-5" dirty="0">
                <a:solidFill>
                  <a:srgbClr val="333398"/>
                </a:solidFill>
              </a:rPr>
              <a:t>Management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74040" y="345440"/>
            <a:ext cx="7954645" cy="1196340"/>
          </a:xfrm>
          <a:prstGeom prst="rect">
            <a:avLst/>
          </a:prstGeom>
        </p:spPr>
        <p:txBody>
          <a:bodyPr vert="horz" wrap="square" lIns="0" tIns="182880" rIns="0" bIns="0" rtlCol="0">
            <a:spAutoFit/>
          </a:bodyPr>
          <a:lstStyle/>
          <a:p>
            <a:pPr marL="2346960" marR="5080" indent="-2334260">
              <a:lnSpc>
                <a:spcPct val="74600"/>
              </a:lnSpc>
              <a:spcBef>
                <a:spcPts val="1440"/>
              </a:spcBef>
              <a:tabLst>
                <a:tab pos="5207000" algn="l"/>
              </a:tabLst>
            </a:pPr>
            <a:r>
              <a:rPr dirty="0">
                <a:solidFill>
                  <a:srgbClr val="333398"/>
                </a:solidFill>
              </a:rPr>
              <a:t>Sign</a:t>
            </a:r>
            <a:r>
              <a:rPr spc="10" dirty="0">
                <a:solidFill>
                  <a:srgbClr val="333398"/>
                </a:solidFill>
              </a:rPr>
              <a:t>i</a:t>
            </a:r>
            <a:r>
              <a:rPr spc="-5" dirty="0">
                <a:solidFill>
                  <a:srgbClr val="333398"/>
                </a:solidFill>
              </a:rPr>
              <a:t>f</a:t>
            </a:r>
            <a:r>
              <a:rPr dirty="0">
                <a:solidFill>
                  <a:srgbClr val="333398"/>
                </a:solidFill>
              </a:rPr>
              <a:t>i</a:t>
            </a:r>
            <a:r>
              <a:rPr spc="5" dirty="0">
                <a:solidFill>
                  <a:srgbClr val="333398"/>
                </a:solidFill>
              </a:rPr>
              <a:t>c</a:t>
            </a:r>
            <a:r>
              <a:rPr dirty="0">
                <a:solidFill>
                  <a:srgbClr val="333398"/>
                </a:solidFill>
              </a:rPr>
              <a:t>ant</a:t>
            </a:r>
            <a:r>
              <a:rPr spc="-15" dirty="0">
                <a:solidFill>
                  <a:srgbClr val="333398"/>
                </a:solidFill>
              </a:rPr>
              <a:t> </a:t>
            </a:r>
            <a:r>
              <a:rPr dirty="0">
                <a:solidFill>
                  <a:srgbClr val="333398"/>
                </a:solidFill>
              </a:rPr>
              <a:t>E</a:t>
            </a:r>
            <a:r>
              <a:rPr spc="5" dirty="0">
                <a:solidFill>
                  <a:srgbClr val="333398"/>
                </a:solidFill>
              </a:rPr>
              <a:t>v</a:t>
            </a:r>
            <a:r>
              <a:rPr dirty="0">
                <a:solidFill>
                  <a:srgbClr val="333398"/>
                </a:solidFill>
              </a:rPr>
              <a:t>en</a:t>
            </a:r>
            <a:r>
              <a:rPr spc="-5" dirty="0">
                <a:solidFill>
                  <a:srgbClr val="333398"/>
                </a:solidFill>
              </a:rPr>
              <a:t>t</a:t>
            </a:r>
            <a:r>
              <a:rPr dirty="0">
                <a:solidFill>
                  <a:srgbClr val="333398"/>
                </a:solidFill>
              </a:rPr>
              <a:t>s </a:t>
            </a:r>
            <a:r>
              <a:rPr spc="10" dirty="0">
                <a:solidFill>
                  <a:srgbClr val="333398"/>
                </a:solidFill>
              </a:rPr>
              <a:t>i</a:t>
            </a:r>
            <a:r>
              <a:rPr dirty="0">
                <a:solidFill>
                  <a:srgbClr val="333398"/>
                </a:solidFill>
              </a:rPr>
              <a:t>n	</a:t>
            </a:r>
            <a:r>
              <a:rPr spc="-5" dirty="0">
                <a:solidFill>
                  <a:srgbClr val="333398"/>
                </a:solidFill>
              </a:rPr>
              <a:t>O</a:t>
            </a:r>
            <a:r>
              <a:rPr dirty="0">
                <a:solidFill>
                  <a:srgbClr val="333398"/>
                </a:solidFill>
              </a:rPr>
              <a:t>pe</a:t>
            </a:r>
            <a:r>
              <a:rPr spc="-5" dirty="0">
                <a:solidFill>
                  <a:srgbClr val="333398"/>
                </a:solidFill>
              </a:rPr>
              <a:t>r</a:t>
            </a:r>
            <a:r>
              <a:rPr dirty="0">
                <a:solidFill>
                  <a:srgbClr val="333398"/>
                </a:solidFill>
              </a:rPr>
              <a:t>a</a:t>
            </a:r>
            <a:r>
              <a:rPr spc="-5" dirty="0">
                <a:solidFill>
                  <a:srgbClr val="333398"/>
                </a:solidFill>
              </a:rPr>
              <a:t>t</a:t>
            </a:r>
            <a:r>
              <a:rPr spc="5" dirty="0">
                <a:solidFill>
                  <a:srgbClr val="333398"/>
                </a:solidFill>
              </a:rPr>
              <a:t>i</a:t>
            </a:r>
            <a:r>
              <a:rPr spc="-10" dirty="0">
                <a:solidFill>
                  <a:srgbClr val="333398"/>
                </a:solidFill>
              </a:rPr>
              <a:t>o</a:t>
            </a:r>
            <a:r>
              <a:rPr dirty="0">
                <a:solidFill>
                  <a:srgbClr val="333398"/>
                </a:solidFill>
              </a:rPr>
              <a:t>ns  </a:t>
            </a:r>
            <a:r>
              <a:rPr spc="-5" dirty="0">
                <a:solidFill>
                  <a:srgbClr val="333398"/>
                </a:solidFill>
              </a:rPr>
              <a:t>Management</a:t>
            </a:r>
          </a:p>
        </p:txBody>
      </p:sp>
      <p:sp>
        <p:nvSpPr>
          <p:cNvPr id="3" name="object 3"/>
          <p:cNvSpPr/>
          <p:nvPr/>
        </p:nvSpPr>
        <p:spPr>
          <a:xfrm>
            <a:off x="932180" y="1348739"/>
            <a:ext cx="7211059" cy="485648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p:nvPr/>
        </p:nvSpPr>
        <p:spPr>
          <a:xfrm>
            <a:off x="8649969" y="6426200"/>
            <a:ext cx="220345" cy="238760"/>
          </a:xfrm>
          <a:prstGeom prst="rect">
            <a:avLst/>
          </a:prstGeom>
        </p:spPr>
        <p:txBody>
          <a:bodyPr vert="horz" wrap="square" lIns="0" tIns="12700" rIns="0" bIns="0" rtlCol="0">
            <a:spAutoFit/>
          </a:bodyPr>
          <a:lstStyle/>
          <a:p>
            <a:pPr marL="12700">
              <a:lnSpc>
                <a:spcPct val="100000"/>
              </a:lnSpc>
              <a:spcBef>
                <a:spcPts val="100"/>
              </a:spcBef>
            </a:pPr>
            <a:r>
              <a:rPr sz="1400" spc="5" dirty="0">
                <a:latin typeface="Tahoma"/>
                <a:cs typeface="Tahoma"/>
              </a:rPr>
              <a:t>1</a:t>
            </a:r>
            <a:r>
              <a:rPr sz="1400" dirty="0">
                <a:latin typeface="Tahoma"/>
                <a:cs typeface="Tahoma"/>
              </a:rPr>
              <a:t>5</a:t>
            </a:r>
            <a:endParaRPr sz="1400">
              <a:latin typeface="Tahoma"/>
              <a:cs typeface="Tahoma"/>
            </a:endParaRPr>
          </a:p>
        </p:txBody>
      </p:sp>
      <p:sp>
        <p:nvSpPr>
          <p:cNvPr id="4" name="object 4"/>
          <p:cNvSpPr txBox="1">
            <a:spLocks noGrp="1"/>
          </p:cNvSpPr>
          <p:nvPr>
            <p:ph type="title"/>
          </p:nvPr>
        </p:nvSpPr>
        <p:spPr>
          <a:xfrm>
            <a:off x="1278889" y="680720"/>
            <a:ext cx="6588125" cy="695960"/>
          </a:xfrm>
          <a:prstGeom prst="rect">
            <a:avLst/>
          </a:prstGeom>
        </p:spPr>
        <p:txBody>
          <a:bodyPr vert="horz" wrap="square" lIns="0" tIns="12700" rIns="0" bIns="0" rtlCol="0">
            <a:spAutoFit/>
          </a:bodyPr>
          <a:lstStyle/>
          <a:p>
            <a:pPr marL="12700">
              <a:lnSpc>
                <a:spcPct val="100000"/>
              </a:lnSpc>
              <a:spcBef>
                <a:spcPts val="100"/>
              </a:spcBef>
            </a:pPr>
            <a:r>
              <a:rPr dirty="0"/>
              <a:t>Business </a:t>
            </a:r>
            <a:r>
              <a:rPr spc="-5" dirty="0"/>
              <a:t>Information</a:t>
            </a:r>
            <a:r>
              <a:rPr spc="-40" dirty="0"/>
              <a:t> </a:t>
            </a:r>
            <a:r>
              <a:rPr dirty="0"/>
              <a:t>Flow</a:t>
            </a:r>
          </a:p>
        </p:txBody>
      </p:sp>
      <p:sp>
        <p:nvSpPr>
          <p:cNvPr id="5" name="object 5"/>
          <p:cNvSpPr/>
          <p:nvPr/>
        </p:nvSpPr>
        <p:spPr>
          <a:xfrm>
            <a:off x="685800" y="1689100"/>
            <a:ext cx="7656830" cy="471170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57019" y="609600"/>
            <a:ext cx="6217920" cy="695960"/>
          </a:xfrm>
          <a:prstGeom prst="rect">
            <a:avLst/>
          </a:prstGeom>
        </p:spPr>
        <p:txBody>
          <a:bodyPr vert="horz" wrap="square" lIns="0" tIns="12700" rIns="0" bIns="0" rtlCol="0">
            <a:spAutoFit/>
          </a:bodyPr>
          <a:lstStyle/>
          <a:p>
            <a:pPr marL="12700">
              <a:lnSpc>
                <a:spcPct val="100000"/>
              </a:lnSpc>
              <a:spcBef>
                <a:spcPts val="100"/>
              </a:spcBef>
            </a:pPr>
            <a:r>
              <a:rPr b="1" spc="-5" dirty="0">
                <a:solidFill>
                  <a:srgbClr val="333398"/>
                </a:solidFill>
                <a:latin typeface="Liberation Sans Narrow"/>
                <a:cs typeface="Liberation Sans Narrow"/>
              </a:rPr>
              <a:t>Business Functions</a:t>
            </a:r>
            <a:r>
              <a:rPr b="1" spc="5" dirty="0">
                <a:solidFill>
                  <a:srgbClr val="333398"/>
                </a:solidFill>
                <a:latin typeface="Liberation Sans Narrow"/>
                <a:cs typeface="Liberation Sans Narrow"/>
              </a:rPr>
              <a:t> </a:t>
            </a:r>
            <a:r>
              <a:rPr b="1" spc="-5" dirty="0">
                <a:solidFill>
                  <a:srgbClr val="333398"/>
                </a:solidFill>
                <a:latin typeface="Liberation Sans Narrow"/>
                <a:cs typeface="Liberation Sans Narrow"/>
              </a:rPr>
              <a:t>Overlap</a:t>
            </a:r>
          </a:p>
        </p:txBody>
      </p:sp>
      <p:grpSp>
        <p:nvGrpSpPr>
          <p:cNvPr id="3" name="object 3"/>
          <p:cNvGrpSpPr/>
          <p:nvPr/>
        </p:nvGrpSpPr>
        <p:grpSpPr>
          <a:xfrm>
            <a:off x="1254760" y="1616555"/>
            <a:ext cx="6026785" cy="4096385"/>
            <a:chOff x="1254760" y="1616555"/>
            <a:chExt cx="6026785" cy="4096385"/>
          </a:xfrm>
        </p:grpSpPr>
        <p:sp>
          <p:nvSpPr>
            <p:cNvPr id="4" name="object 4"/>
            <p:cNvSpPr/>
            <p:nvPr/>
          </p:nvSpPr>
          <p:spPr>
            <a:xfrm>
              <a:off x="2863850" y="1616555"/>
              <a:ext cx="4417210" cy="2705408"/>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1254760" y="2999740"/>
              <a:ext cx="4422140" cy="2712720"/>
            </a:xfrm>
            <a:prstGeom prst="rect">
              <a:avLst/>
            </a:prstGeom>
            <a:blipFill>
              <a:blip r:embed="rId3" cstate="print"/>
              <a:stretch>
                <a:fillRect/>
              </a:stretch>
            </a:blipFill>
          </p:spPr>
          <p:txBody>
            <a:bodyPr wrap="square" lIns="0" tIns="0" rIns="0" bIns="0" rtlCol="0"/>
            <a:lstStyle/>
            <a:p>
              <a:endParaRPr/>
            </a:p>
          </p:txBody>
        </p:sp>
      </p:grpSp>
      <p:sp>
        <p:nvSpPr>
          <p:cNvPr id="6" name="object 6"/>
          <p:cNvSpPr txBox="1"/>
          <p:nvPr/>
        </p:nvSpPr>
        <p:spPr>
          <a:xfrm>
            <a:off x="3873500" y="2228850"/>
            <a:ext cx="1948814" cy="558800"/>
          </a:xfrm>
          <a:prstGeom prst="rect">
            <a:avLst/>
          </a:prstGeom>
        </p:spPr>
        <p:txBody>
          <a:bodyPr vert="horz" wrap="square" lIns="0" tIns="12700" rIns="0" bIns="0" rtlCol="0">
            <a:spAutoFit/>
          </a:bodyPr>
          <a:lstStyle/>
          <a:p>
            <a:pPr marL="12700">
              <a:lnSpc>
                <a:spcPct val="100000"/>
              </a:lnSpc>
              <a:spcBef>
                <a:spcPts val="100"/>
              </a:spcBef>
            </a:pPr>
            <a:r>
              <a:rPr sz="3500" b="1" spc="-5" dirty="0">
                <a:latin typeface="Liberation Sans Narrow"/>
                <a:cs typeface="Liberation Sans Narrow"/>
              </a:rPr>
              <a:t>Operations</a:t>
            </a:r>
            <a:endParaRPr sz="3500">
              <a:latin typeface="Liberation Sans Narrow"/>
              <a:cs typeface="Liberation Sans Narrow"/>
            </a:endParaRPr>
          </a:p>
        </p:txBody>
      </p:sp>
      <p:sp>
        <p:nvSpPr>
          <p:cNvPr id="7" name="object 7"/>
          <p:cNvSpPr txBox="1"/>
          <p:nvPr/>
        </p:nvSpPr>
        <p:spPr>
          <a:xfrm>
            <a:off x="5939790" y="4235450"/>
            <a:ext cx="1401445" cy="558800"/>
          </a:xfrm>
          <a:prstGeom prst="rect">
            <a:avLst/>
          </a:prstGeom>
        </p:spPr>
        <p:txBody>
          <a:bodyPr vert="horz" wrap="square" lIns="0" tIns="12700" rIns="0" bIns="0" rtlCol="0">
            <a:spAutoFit/>
          </a:bodyPr>
          <a:lstStyle/>
          <a:p>
            <a:pPr marL="12700">
              <a:lnSpc>
                <a:spcPct val="100000"/>
              </a:lnSpc>
              <a:spcBef>
                <a:spcPts val="100"/>
              </a:spcBef>
            </a:pPr>
            <a:r>
              <a:rPr sz="3500" b="1" spc="-5" dirty="0">
                <a:latin typeface="Liberation Sans Narrow"/>
                <a:cs typeface="Liberation Sans Narrow"/>
              </a:rPr>
              <a:t>F</a:t>
            </a:r>
            <a:r>
              <a:rPr sz="3500" b="1" spc="5" dirty="0">
                <a:latin typeface="Liberation Sans Narrow"/>
                <a:cs typeface="Liberation Sans Narrow"/>
              </a:rPr>
              <a:t>i</a:t>
            </a:r>
            <a:r>
              <a:rPr sz="3500" b="1" spc="-5" dirty="0">
                <a:latin typeface="Liberation Sans Narrow"/>
                <a:cs typeface="Liberation Sans Narrow"/>
              </a:rPr>
              <a:t>n</a:t>
            </a:r>
            <a:r>
              <a:rPr sz="3500" b="1" dirty="0">
                <a:latin typeface="Liberation Sans Narrow"/>
                <a:cs typeface="Liberation Sans Narrow"/>
              </a:rPr>
              <a:t>a</a:t>
            </a:r>
            <a:r>
              <a:rPr sz="3500" b="1" spc="-5" dirty="0">
                <a:latin typeface="Liberation Sans Narrow"/>
                <a:cs typeface="Liberation Sans Narrow"/>
              </a:rPr>
              <a:t>n</a:t>
            </a:r>
            <a:r>
              <a:rPr sz="3500" b="1" spc="-15" dirty="0">
                <a:latin typeface="Liberation Sans Narrow"/>
                <a:cs typeface="Liberation Sans Narrow"/>
              </a:rPr>
              <a:t>c</a:t>
            </a:r>
            <a:r>
              <a:rPr sz="3500" b="1" dirty="0">
                <a:latin typeface="Liberation Sans Narrow"/>
                <a:cs typeface="Liberation Sans Narrow"/>
              </a:rPr>
              <a:t>e</a:t>
            </a:r>
            <a:endParaRPr sz="3500">
              <a:latin typeface="Liberation Sans Narrow"/>
              <a:cs typeface="Liberation Sans Narrow"/>
            </a:endParaRPr>
          </a:p>
        </p:txBody>
      </p:sp>
      <p:sp>
        <p:nvSpPr>
          <p:cNvPr id="8" name="object 8"/>
          <p:cNvSpPr/>
          <p:nvPr/>
        </p:nvSpPr>
        <p:spPr>
          <a:xfrm>
            <a:off x="3985259" y="3021329"/>
            <a:ext cx="4422140" cy="2712720"/>
          </a:xfrm>
          <a:prstGeom prst="rect">
            <a:avLst/>
          </a:prstGeom>
          <a:blipFill>
            <a:blip r:embed="rId4" cstate="print"/>
            <a:stretch>
              <a:fillRect/>
            </a:stretch>
          </a:blipFill>
        </p:spPr>
        <p:txBody>
          <a:bodyPr wrap="square" lIns="0" tIns="0" rIns="0" bIns="0" rtlCol="0"/>
          <a:lstStyle/>
          <a:p>
            <a:endParaRPr/>
          </a:p>
        </p:txBody>
      </p:sp>
      <p:sp>
        <p:nvSpPr>
          <p:cNvPr id="9" name="object 9"/>
          <p:cNvSpPr txBox="1"/>
          <p:nvPr/>
        </p:nvSpPr>
        <p:spPr>
          <a:xfrm>
            <a:off x="1778000" y="4235450"/>
            <a:ext cx="1747520" cy="558800"/>
          </a:xfrm>
          <a:prstGeom prst="rect">
            <a:avLst/>
          </a:prstGeom>
        </p:spPr>
        <p:txBody>
          <a:bodyPr vert="horz" wrap="square" lIns="0" tIns="12700" rIns="0" bIns="0" rtlCol="0">
            <a:spAutoFit/>
          </a:bodyPr>
          <a:lstStyle/>
          <a:p>
            <a:pPr marL="12700">
              <a:lnSpc>
                <a:spcPct val="100000"/>
              </a:lnSpc>
              <a:spcBef>
                <a:spcPts val="100"/>
              </a:spcBef>
            </a:pPr>
            <a:r>
              <a:rPr sz="3500" b="1" spc="-5" dirty="0">
                <a:latin typeface="Liberation Sans Narrow"/>
                <a:cs typeface="Liberation Sans Narrow"/>
              </a:rPr>
              <a:t>Marketing</a:t>
            </a:r>
            <a:endParaRPr sz="3500">
              <a:latin typeface="Liberation Sans Narrow"/>
              <a:cs typeface="Liberation Sans Narrow"/>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11580" y="384809"/>
            <a:ext cx="6650990" cy="1366520"/>
          </a:xfrm>
          <a:prstGeom prst="rect">
            <a:avLst/>
          </a:prstGeom>
        </p:spPr>
        <p:txBody>
          <a:bodyPr vert="horz" wrap="square" lIns="0" tIns="12700" rIns="0" bIns="0" rtlCol="0">
            <a:spAutoFit/>
          </a:bodyPr>
          <a:lstStyle/>
          <a:p>
            <a:pPr algn="ctr">
              <a:lnSpc>
                <a:spcPct val="100000"/>
              </a:lnSpc>
              <a:spcBef>
                <a:spcPts val="100"/>
              </a:spcBef>
            </a:pPr>
            <a:r>
              <a:rPr dirty="0">
                <a:solidFill>
                  <a:srgbClr val="333398"/>
                </a:solidFill>
              </a:rPr>
              <a:t>Business Functions -</a:t>
            </a:r>
            <a:r>
              <a:rPr spc="-95" dirty="0">
                <a:solidFill>
                  <a:srgbClr val="333398"/>
                </a:solidFill>
              </a:rPr>
              <a:t> </a:t>
            </a:r>
            <a:r>
              <a:rPr dirty="0">
                <a:solidFill>
                  <a:srgbClr val="333398"/>
                </a:solidFill>
              </a:rPr>
              <a:t>Bank</a:t>
            </a:r>
          </a:p>
          <a:p>
            <a:pPr marL="2540" algn="ctr">
              <a:lnSpc>
                <a:spcPct val="100000"/>
              </a:lnSpc>
            </a:pPr>
            <a:r>
              <a:rPr i="1" spc="-5" dirty="0">
                <a:solidFill>
                  <a:srgbClr val="333398"/>
                </a:solidFill>
                <a:latin typeface="Arial"/>
                <a:cs typeface="Arial"/>
              </a:rPr>
              <a:t>(1 of</a:t>
            </a:r>
            <a:r>
              <a:rPr i="1" spc="5" dirty="0">
                <a:solidFill>
                  <a:srgbClr val="333398"/>
                </a:solidFill>
                <a:latin typeface="Arial"/>
                <a:cs typeface="Arial"/>
              </a:rPr>
              <a:t> </a:t>
            </a:r>
            <a:r>
              <a:rPr i="1" dirty="0">
                <a:solidFill>
                  <a:srgbClr val="333398"/>
                </a:solidFill>
                <a:latin typeface="Arial"/>
                <a:cs typeface="Arial"/>
              </a:rPr>
              <a:t>3)</a:t>
            </a:r>
          </a:p>
        </p:txBody>
      </p:sp>
      <p:sp>
        <p:nvSpPr>
          <p:cNvPr id="3" name="object 3"/>
          <p:cNvSpPr txBox="1"/>
          <p:nvPr/>
        </p:nvSpPr>
        <p:spPr>
          <a:xfrm>
            <a:off x="3808729" y="3354070"/>
            <a:ext cx="1562100" cy="854710"/>
          </a:xfrm>
          <a:prstGeom prst="rect">
            <a:avLst/>
          </a:prstGeom>
          <a:solidFill>
            <a:srgbClr val="FFFF00"/>
          </a:solidFill>
          <a:ln w="22283">
            <a:solidFill>
              <a:srgbClr val="000000"/>
            </a:solidFill>
          </a:ln>
        </p:spPr>
        <p:txBody>
          <a:bodyPr vert="horz" wrap="square" lIns="0" tIns="220980" rIns="0" bIns="0" rtlCol="0">
            <a:spAutoFit/>
          </a:bodyPr>
          <a:lstStyle/>
          <a:p>
            <a:pPr marL="162560">
              <a:lnSpc>
                <a:spcPct val="100000"/>
              </a:lnSpc>
              <a:spcBef>
                <a:spcPts val="1740"/>
              </a:spcBef>
            </a:pPr>
            <a:r>
              <a:rPr sz="2000" b="1" spc="-5" dirty="0">
                <a:latin typeface="Liberation Sans Narrow"/>
                <a:cs typeface="Liberation Sans Narrow"/>
              </a:rPr>
              <a:t>Operations</a:t>
            </a:r>
            <a:endParaRPr sz="2000">
              <a:latin typeface="Liberation Sans Narrow"/>
              <a:cs typeface="Liberation Sans Narrow"/>
            </a:endParaRPr>
          </a:p>
        </p:txBody>
      </p:sp>
      <p:sp>
        <p:nvSpPr>
          <p:cNvPr id="4" name="object 4"/>
          <p:cNvSpPr txBox="1"/>
          <p:nvPr/>
        </p:nvSpPr>
        <p:spPr>
          <a:xfrm>
            <a:off x="6310628" y="3354070"/>
            <a:ext cx="2299971" cy="729943"/>
          </a:xfrm>
          <a:prstGeom prst="rect">
            <a:avLst/>
          </a:prstGeom>
          <a:solidFill>
            <a:srgbClr val="00FFFF"/>
          </a:solidFill>
          <a:ln w="22283">
            <a:solidFill>
              <a:srgbClr val="000000"/>
            </a:solidFill>
          </a:ln>
        </p:spPr>
        <p:txBody>
          <a:bodyPr vert="horz" wrap="square" lIns="0" tIns="88900" rIns="0" bIns="0" rtlCol="0">
            <a:spAutoFit/>
          </a:bodyPr>
          <a:lstStyle/>
          <a:p>
            <a:pPr marL="156210" marR="247015" indent="214629">
              <a:lnSpc>
                <a:spcPct val="103699"/>
              </a:lnSpc>
              <a:spcBef>
                <a:spcPts val="700"/>
              </a:spcBef>
            </a:pPr>
            <a:r>
              <a:rPr sz="2000" b="1" dirty="0">
                <a:latin typeface="Liberation Sans Narrow"/>
                <a:cs typeface="Liberation Sans Narrow"/>
              </a:rPr>
              <a:t>Finance/  </a:t>
            </a:r>
            <a:r>
              <a:rPr sz="2000" b="1" spc="5" dirty="0">
                <a:latin typeface="Liberation Sans Narrow"/>
                <a:cs typeface="Liberation Sans Narrow"/>
              </a:rPr>
              <a:t>A</a:t>
            </a:r>
            <a:r>
              <a:rPr sz="2000" b="1" spc="-5" dirty="0">
                <a:latin typeface="Liberation Sans Narrow"/>
                <a:cs typeface="Liberation Sans Narrow"/>
              </a:rPr>
              <a:t>cc</a:t>
            </a:r>
            <a:r>
              <a:rPr sz="2000" b="1" spc="5" dirty="0">
                <a:latin typeface="Liberation Sans Narrow"/>
                <a:cs typeface="Liberation Sans Narrow"/>
              </a:rPr>
              <a:t>ou</a:t>
            </a:r>
            <a:r>
              <a:rPr sz="2000" b="1" spc="-5" dirty="0">
                <a:latin typeface="Liberation Sans Narrow"/>
                <a:cs typeface="Liberation Sans Narrow"/>
              </a:rPr>
              <a:t>n</a:t>
            </a:r>
            <a:r>
              <a:rPr sz="2000" b="1" spc="10" dirty="0">
                <a:latin typeface="Liberation Sans Narrow"/>
                <a:cs typeface="Liberation Sans Narrow"/>
              </a:rPr>
              <a:t>t</a:t>
            </a:r>
            <a:r>
              <a:rPr sz="2000" b="1" spc="-10" dirty="0">
                <a:latin typeface="Liberation Sans Narrow"/>
                <a:cs typeface="Liberation Sans Narrow"/>
              </a:rPr>
              <a:t>i</a:t>
            </a:r>
            <a:r>
              <a:rPr sz="2000" b="1" spc="5" dirty="0">
                <a:latin typeface="Liberation Sans Narrow"/>
                <a:cs typeface="Liberation Sans Narrow"/>
              </a:rPr>
              <a:t>n</a:t>
            </a:r>
            <a:r>
              <a:rPr sz="2000" b="1" dirty="0">
                <a:latin typeface="Liberation Sans Narrow"/>
                <a:cs typeface="Liberation Sans Narrow"/>
              </a:rPr>
              <a:t>g</a:t>
            </a:r>
            <a:endParaRPr sz="2000" dirty="0">
              <a:latin typeface="Liberation Sans Narrow"/>
              <a:cs typeface="Liberation Sans Narrow"/>
            </a:endParaRPr>
          </a:p>
        </p:txBody>
      </p:sp>
      <p:sp>
        <p:nvSpPr>
          <p:cNvPr id="5" name="object 5"/>
          <p:cNvSpPr txBox="1"/>
          <p:nvPr/>
        </p:nvSpPr>
        <p:spPr>
          <a:xfrm>
            <a:off x="1281430" y="3354070"/>
            <a:ext cx="1536700" cy="854710"/>
          </a:xfrm>
          <a:prstGeom prst="rect">
            <a:avLst/>
          </a:prstGeom>
          <a:solidFill>
            <a:srgbClr val="00FFFF"/>
          </a:solidFill>
          <a:ln w="22283">
            <a:solidFill>
              <a:srgbClr val="000000"/>
            </a:solidFill>
          </a:ln>
        </p:spPr>
        <p:txBody>
          <a:bodyPr vert="horz" wrap="square" lIns="0" tIns="220980" rIns="0" bIns="0" rtlCol="0">
            <a:spAutoFit/>
          </a:bodyPr>
          <a:lstStyle/>
          <a:p>
            <a:pPr marL="266700">
              <a:lnSpc>
                <a:spcPct val="100000"/>
              </a:lnSpc>
              <a:spcBef>
                <a:spcPts val="1740"/>
              </a:spcBef>
            </a:pPr>
            <a:r>
              <a:rPr sz="2000" b="1" spc="-5" dirty="0">
                <a:latin typeface="Liberation Sans Narrow"/>
                <a:cs typeface="Liberation Sans Narrow"/>
              </a:rPr>
              <a:t>Marketing</a:t>
            </a:r>
            <a:endParaRPr sz="2000">
              <a:latin typeface="Liberation Sans Narrow"/>
              <a:cs typeface="Liberation Sans Narrow"/>
            </a:endParaRPr>
          </a:p>
        </p:txBody>
      </p:sp>
      <p:sp>
        <p:nvSpPr>
          <p:cNvPr id="6" name="object 6"/>
          <p:cNvSpPr txBox="1"/>
          <p:nvPr/>
        </p:nvSpPr>
        <p:spPr>
          <a:xfrm>
            <a:off x="2738120" y="4903470"/>
            <a:ext cx="1934088" cy="730585"/>
          </a:xfrm>
          <a:prstGeom prst="rect">
            <a:avLst/>
          </a:prstGeom>
          <a:solidFill>
            <a:srgbClr val="FFFF00"/>
          </a:solidFill>
          <a:ln w="22283">
            <a:solidFill>
              <a:srgbClr val="000000"/>
            </a:solidFill>
          </a:ln>
        </p:spPr>
        <p:txBody>
          <a:bodyPr vert="horz" wrap="square" lIns="0" tIns="89535" rIns="0" bIns="0" rtlCol="0">
            <a:spAutoFit/>
          </a:bodyPr>
          <a:lstStyle/>
          <a:p>
            <a:pPr marL="314960" marR="379095" indent="46990">
              <a:lnSpc>
                <a:spcPct val="103800"/>
              </a:lnSpc>
              <a:spcBef>
                <a:spcPts val="705"/>
              </a:spcBef>
            </a:pPr>
            <a:r>
              <a:rPr sz="2000" b="1" dirty="0">
                <a:latin typeface="Liberation Sans Narrow"/>
                <a:cs typeface="Liberation Sans Narrow"/>
              </a:rPr>
              <a:t>Check  </a:t>
            </a:r>
            <a:r>
              <a:rPr sz="2000" b="1" spc="5" dirty="0">
                <a:latin typeface="Liberation Sans Narrow"/>
                <a:cs typeface="Liberation Sans Narrow"/>
              </a:rPr>
              <a:t>C</a:t>
            </a:r>
            <a:r>
              <a:rPr sz="2000" b="1" spc="-10" dirty="0">
                <a:latin typeface="Liberation Sans Narrow"/>
                <a:cs typeface="Liberation Sans Narrow"/>
              </a:rPr>
              <a:t>l</a:t>
            </a:r>
            <a:r>
              <a:rPr sz="2000" b="1" spc="5" dirty="0">
                <a:latin typeface="Liberation Sans Narrow"/>
                <a:cs typeface="Liberation Sans Narrow"/>
              </a:rPr>
              <a:t>e</a:t>
            </a:r>
            <a:r>
              <a:rPr sz="2000" b="1" spc="-5" dirty="0">
                <a:latin typeface="Liberation Sans Narrow"/>
                <a:cs typeface="Liberation Sans Narrow"/>
              </a:rPr>
              <a:t>a</a:t>
            </a:r>
            <a:r>
              <a:rPr sz="2000" b="1" dirty="0">
                <a:latin typeface="Liberation Sans Narrow"/>
                <a:cs typeface="Liberation Sans Narrow"/>
              </a:rPr>
              <a:t>r</a:t>
            </a:r>
            <a:r>
              <a:rPr sz="2000" b="1" spc="-10" dirty="0">
                <a:latin typeface="Liberation Sans Narrow"/>
                <a:cs typeface="Liberation Sans Narrow"/>
              </a:rPr>
              <a:t>i</a:t>
            </a:r>
            <a:r>
              <a:rPr sz="2000" b="1" spc="5" dirty="0">
                <a:latin typeface="Liberation Sans Narrow"/>
                <a:cs typeface="Liberation Sans Narrow"/>
              </a:rPr>
              <a:t>n</a:t>
            </a:r>
            <a:r>
              <a:rPr sz="2000" b="1" dirty="0">
                <a:latin typeface="Liberation Sans Narrow"/>
                <a:cs typeface="Liberation Sans Narrow"/>
              </a:rPr>
              <a:t>g</a:t>
            </a:r>
            <a:endParaRPr sz="2000">
              <a:latin typeface="Liberation Sans Narrow"/>
              <a:cs typeface="Liberation Sans Narrow"/>
            </a:endParaRPr>
          </a:p>
        </p:txBody>
      </p:sp>
      <p:sp>
        <p:nvSpPr>
          <p:cNvPr id="7" name="object 7"/>
          <p:cNvSpPr txBox="1"/>
          <p:nvPr/>
        </p:nvSpPr>
        <p:spPr>
          <a:xfrm>
            <a:off x="152400" y="4902543"/>
            <a:ext cx="2438400" cy="730585"/>
          </a:xfrm>
          <a:prstGeom prst="rect">
            <a:avLst/>
          </a:prstGeom>
          <a:solidFill>
            <a:srgbClr val="FFFF00"/>
          </a:solidFill>
          <a:ln w="22283">
            <a:solidFill>
              <a:srgbClr val="000000"/>
            </a:solidFill>
          </a:ln>
        </p:spPr>
        <p:txBody>
          <a:bodyPr vert="horz" wrap="square" lIns="0" tIns="89535" rIns="0" bIns="0" rtlCol="0">
            <a:spAutoFit/>
          </a:bodyPr>
          <a:lstStyle/>
          <a:p>
            <a:pPr marL="184150" marR="217804" indent="222250">
              <a:lnSpc>
                <a:spcPct val="103800"/>
              </a:lnSpc>
              <a:spcBef>
                <a:spcPts val="705"/>
              </a:spcBef>
            </a:pPr>
            <a:r>
              <a:rPr sz="2000" b="1" spc="-5" dirty="0">
                <a:latin typeface="Liberation Sans Narrow"/>
                <a:cs typeface="Liberation Sans Narrow"/>
              </a:rPr>
              <a:t>Teller  Sc</a:t>
            </a:r>
            <a:r>
              <a:rPr sz="2000" b="1" spc="5" dirty="0">
                <a:latin typeface="Liberation Sans Narrow"/>
                <a:cs typeface="Liberation Sans Narrow"/>
              </a:rPr>
              <a:t>h</a:t>
            </a:r>
            <a:r>
              <a:rPr sz="2000" b="1" spc="-5" dirty="0">
                <a:latin typeface="Liberation Sans Narrow"/>
                <a:cs typeface="Liberation Sans Narrow"/>
              </a:rPr>
              <a:t>e</a:t>
            </a:r>
            <a:r>
              <a:rPr sz="2000" b="1" spc="5" dirty="0">
                <a:latin typeface="Liberation Sans Narrow"/>
                <a:cs typeface="Liberation Sans Narrow"/>
              </a:rPr>
              <a:t>du</a:t>
            </a:r>
            <a:r>
              <a:rPr sz="2000" b="1" spc="-10" dirty="0">
                <a:latin typeface="Liberation Sans Narrow"/>
                <a:cs typeface="Liberation Sans Narrow"/>
              </a:rPr>
              <a:t>l</a:t>
            </a:r>
            <a:r>
              <a:rPr sz="2000" b="1" dirty="0">
                <a:latin typeface="Liberation Sans Narrow"/>
                <a:cs typeface="Liberation Sans Narrow"/>
              </a:rPr>
              <a:t>i</a:t>
            </a:r>
            <a:r>
              <a:rPr sz="2000" b="1" spc="5" dirty="0">
                <a:latin typeface="Liberation Sans Narrow"/>
                <a:cs typeface="Liberation Sans Narrow"/>
              </a:rPr>
              <a:t>n</a:t>
            </a:r>
            <a:r>
              <a:rPr sz="2000" b="1" dirty="0">
                <a:latin typeface="Liberation Sans Narrow"/>
                <a:cs typeface="Liberation Sans Narrow"/>
              </a:rPr>
              <a:t>g</a:t>
            </a:r>
            <a:endParaRPr sz="2000">
              <a:latin typeface="Liberation Sans Narrow"/>
              <a:cs typeface="Liberation Sans Narrow"/>
            </a:endParaRPr>
          </a:p>
        </p:txBody>
      </p:sp>
      <p:sp>
        <p:nvSpPr>
          <p:cNvPr id="8" name="object 8"/>
          <p:cNvSpPr txBox="1"/>
          <p:nvPr/>
        </p:nvSpPr>
        <p:spPr>
          <a:xfrm>
            <a:off x="4953000" y="4902543"/>
            <a:ext cx="2106321" cy="730969"/>
          </a:xfrm>
          <a:prstGeom prst="rect">
            <a:avLst/>
          </a:prstGeom>
          <a:solidFill>
            <a:srgbClr val="FFFF00"/>
          </a:solidFill>
          <a:ln w="22283">
            <a:solidFill>
              <a:srgbClr val="000000"/>
            </a:solidFill>
          </a:ln>
        </p:spPr>
        <p:txBody>
          <a:bodyPr vert="horz" wrap="square" lIns="0" tIns="25400" rIns="0" bIns="0" rtlCol="0">
            <a:spAutoFit/>
          </a:bodyPr>
          <a:lstStyle/>
          <a:p>
            <a:pPr marL="196850">
              <a:lnSpc>
                <a:spcPct val="100000"/>
              </a:lnSpc>
              <a:spcBef>
                <a:spcPts val="200"/>
              </a:spcBef>
            </a:pPr>
            <a:r>
              <a:rPr sz="2000" b="1" spc="-5" dirty="0">
                <a:latin typeface="Liberation Sans Narrow"/>
                <a:cs typeface="Liberation Sans Narrow"/>
              </a:rPr>
              <a:t>Transactions</a:t>
            </a:r>
            <a:endParaRPr sz="2000" dirty="0">
              <a:latin typeface="Liberation Sans Narrow"/>
              <a:cs typeface="Liberation Sans Narrow"/>
            </a:endParaRPr>
          </a:p>
          <a:p>
            <a:pPr marL="287020">
              <a:lnSpc>
                <a:spcPct val="100000"/>
              </a:lnSpc>
              <a:spcBef>
                <a:spcPts val="690"/>
              </a:spcBef>
            </a:pPr>
            <a:r>
              <a:rPr sz="2000" b="1" spc="-5" dirty="0">
                <a:latin typeface="Liberation Sans Narrow"/>
                <a:cs typeface="Liberation Sans Narrow"/>
              </a:rPr>
              <a:t>Processing</a:t>
            </a:r>
            <a:endParaRPr sz="2000" dirty="0">
              <a:latin typeface="Liberation Sans Narrow"/>
              <a:cs typeface="Liberation Sans Narrow"/>
            </a:endParaRPr>
          </a:p>
        </p:txBody>
      </p:sp>
      <p:sp>
        <p:nvSpPr>
          <p:cNvPr id="9" name="object 9"/>
          <p:cNvSpPr txBox="1"/>
          <p:nvPr/>
        </p:nvSpPr>
        <p:spPr>
          <a:xfrm>
            <a:off x="7275830" y="4903470"/>
            <a:ext cx="1715769" cy="530914"/>
          </a:xfrm>
          <a:prstGeom prst="rect">
            <a:avLst/>
          </a:prstGeom>
          <a:solidFill>
            <a:srgbClr val="FFFF00"/>
          </a:solidFill>
          <a:ln w="22283">
            <a:solidFill>
              <a:srgbClr val="000000"/>
            </a:solidFill>
          </a:ln>
        </p:spPr>
        <p:txBody>
          <a:bodyPr vert="horz" wrap="square" lIns="0" tIns="220979" rIns="0" bIns="0" rtlCol="0">
            <a:spAutoFit/>
          </a:bodyPr>
          <a:lstStyle/>
          <a:p>
            <a:pPr marL="271780">
              <a:lnSpc>
                <a:spcPct val="100000"/>
              </a:lnSpc>
              <a:spcBef>
                <a:spcPts val="1739"/>
              </a:spcBef>
            </a:pPr>
            <a:r>
              <a:rPr sz="2000" b="1" spc="-5" dirty="0">
                <a:latin typeface="Liberation Sans Narrow"/>
                <a:cs typeface="Liberation Sans Narrow"/>
              </a:rPr>
              <a:t>Security</a:t>
            </a:r>
            <a:endParaRPr sz="2000" dirty="0">
              <a:latin typeface="Liberation Sans Narrow"/>
              <a:cs typeface="Liberation Sans Narrow"/>
            </a:endParaRPr>
          </a:p>
        </p:txBody>
      </p:sp>
      <p:sp>
        <p:nvSpPr>
          <p:cNvPr id="10" name="object 10"/>
          <p:cNvSpPr/>
          <p:nvPr/>
        </p:nvSpPr>
        <p:spPr>
          <a:xfrm>
            <a:off x="1738629" y="4210050"/>
            <a:ext cx="5547360" cy="693420"/>
          </a:xfrm>
          <a:custGeom>
            <a:avLst/>
            <a:gdLst/>
            <a:ahLst/>
            <a:cxnLst/>
            <a:rect l="l" t="t" r="r" b="b"/>
            <a:pathLst>
              <a:path w="5547359" h="693420">
                <a:moveTo>
                  <a:pt x="5547360" y="693419"/>
                </a:moveTo>
                <a:lnTo>
                  <a:pt x="5547360" y="347980"/>
                </a:lnTo>
                <a:lnTo>
                  <a:pt x="4192270" y="347980"/>
                </a:lnTo>
                <a:lnTo>
                  <a:pt x="2839720" y="347980"/>
                </a:lnTo>
                <a:lnTo>
                  <a:pt x="2839720" y="0"/>
                </a:lnTo>
              </a:path>
              <a:path w="5547359" h="693420">
                <a:moveTo>
                  <a:pt x="2839720" y="0"/>
                </a:moveTo>
                <a:lnTo>
                  <a:pt x="2839720" y="347980"/>
                </a:lnTo>
                <a:lnTo>
                  <a:pt x="3248660" y="347980"/>
                </a:lnTo>
                <a:lnTo>
                  <a:pt x="3657600" y="347980"/>
                </a:lnTo>
                <a:lnTo>
                  <a:pt x="3657600" y="693419"/>
                </a:lnTo>
              </a:path>
              <a:path w="5547359" h="693420">
                <a:moveTo>
                  <a:pt x="2839720" y="0"/>
                </a:moveTo>
                <a:lnTo>
                  <a:pt x="2839720" y="347980"/>
                </a:lnTo>
                <a:lnTo>
                  <a:pt x="2302510" y="347980"/>
                </a:lnTo>
                <a:lnTo>
                  <a:pt x="1769109" y="347980"/>
                </a:lnTo>
                <a:lnTo>
                  <a:pt x="1769109" y="693419"/>
                </a:lnTo>
              </a:path>
              <a:path w="5547359" h="693420">
                <a:moveTo>
                  <a:pt x="2839720" y="0"/>
                </a:moveTo>
                <a:lnTo>
                  <a:pt x="2839720" y="347980"/>
                </a:lnTo>
                <a:lnTo>
                  <a:pt x="1418589" y="347980"/>
                </a:lnTo>
                <a:lnTo>
                  <a:pt x="0" y="347980"/>
                </a:lnTo>
                <a:lnTo>
                  <a:pt x="0" y="693419"/>
                </a:lnTo>
              </a:path>
            </a:pathLst>
          </a:custGeom>
          <a:ln w="41332">
            <a:solidFill>
              <a:srgbClr val="6600FF"/>
            </a:solidFill>
          </a:ln>
        </p:spPr>
        <p:txBody>
          <a:bodyPr wrap="square" lIns="0" tIns="0" rIns="0" bIns="0" rtlCol="0"/>
          <a:lstStyle/>
          <a:p>
            <a:endParaRPr/>
          </a:p>
        </p:txBody>
      </p:sp>
      <p:sp>
        <p:nvSpPr>
          <p:cNvPr id="11" name="object 11"/>
          <p:cNvSpPr txBox="1"/>
          <p:nvPr/>
        </p:nvSpPr>
        <p:spPr>
          <a:xfrm>
            <a:off x="3454400" y="2366010"/>
            <a:ext cx="3327400" cy="396240"/>
          </a:xfrm>
          <a:prstGeom prst="rect">
            <a:avLst/>
          </a:prstGeom>
          <a:ln w="76194">
            <a:solidFill>
              <a:srgbClr val="000000"/>
            </a:solidFill>
          </a:ln>
        </p:spPr>
        <p:txBody>
          <a:bodyPr vert="horz" wrap="square" lIns="0" tIns="0" rIns="0" bIns="0" rtlCol="0">
            <a:spAutoFit/>
          </a:bodyPr>
          <a:lstStyle/>
          <a:p>
            <a:pPr>
              <a:lnSpc>
                <a:spcPct val="100000"/>
              </a:lnSpc>
            </a:pPr>
            <a:r>
              <a:rPr sz="2600" b="1" spc="-5" dirty="0">
                <a:latin typeface="Liberation Sans Narrow"/>
                <a:cs typeface="Liberation Sans Narrow"/>
              </a:rPr>
              <a:t>Commercial</a:t>
            </a:r>
            <a:r>
              <a:rPr sz="2600" b="1" spc="-60" dirty="0">
                <a:latin typeface="Liberation Sans Narrow"/>
                <a:cs typeface="Liberation Sans Narrow"/>
              </a:rPr>
              <a:t> </a:t>
            </a:r>
            <a:r>
              <a:rPr sz="2600" b="1" spc="-5" dirty="0">
                <a:latin typeface="Liberation Sans Narrow"/>
                <a:cs typeface="Liberation Sans Narrow"/>
              </a:rPr>
              <a:t>Bank</a:t>
            </a:r>
            <a:endParaRPr sz="2600" dirty="0">
              <a:latin typeface="Liberation Sans Narrow"/>
              <a:cs typeface="Liberation Sans Narrow"/>
            </a:endParaRPr>
          </a:p>
        </p:txBody>
      </p:sp>
      <p:sp>
        <p:nvSpPr>
          <p:cNvPr id="12" name="object 12"/>
          <p:cNvSpPr/>
          <p:nvPr/>
        </p:nvSpPr>
        <p:spPr>
          <a:xfrm>
            <a:off x="2048510" y="2984500"/>
            <a:ext cx="5054600" cy="369570"/>
          </a:xfrm>
          <a:custGeom>
            <a:avLst/>
            <a:gdLst/>
            <a:ahLst/>
            <a:cxnLst/>
            <a:rect l="l" t="t" r="r" b="b"/>
            <a:pathLst>
              <a:path w="5054600" h="369570">
                <a:moveTo>
                  <a:pt x="5054599" y="369570"/>
                </a:moveTo>
                <a:lnTo>
                  <a:pt x="5054599" y="0"/>
                </a:lnTo>
                <a:lnTo>
                  <a:pt x="4014469" y="0"/>
                </a:lnTo>
                <a:lnTo>
                  <a:pt x="2529840" y="0"/>
                </a:lnTo>
              </a:path>
              <a:path w="5054600" h="369570">
                <a:moveTo>
                  <a:pt x="0" y="369570"/>
                </a:moveTo>
                <a:lnTo>
                  <a:pt x="0" y="0"/>
                </a:lnTo>
                <a:lnTo>
                  <a:pt x="1041400" y="0"/>
                </a:lnTo>
                <a:lnTo>
                  <a:pt x="2529840" y="0"/>
                </a:lnTo>
              </a:path>
              <a:path w="5054600" h="369570">
                <a:moveTo>
                  <a:pt x="2529840" y="0"/>
                </a:moveTo>
                <a:lnTo>
                  <a:pt x="2529840" y="181610"/>
                </a:lnTo>
                <a:lnTo>
                  <a:pt x="2529840" y="369570"/>
                </a:lnTo>
              </a:path>
            </a:pathLst>
          </a:custGeom>
          <a:ln w="41332">
            <a:solidFill>
              <a:srgbClr val="6600FF"/>
            </a:solidFill>
          </a:ln>
        </p:spPr>
        <p:txBody>
          <a:bodyPr wrap="square" lIns="0" tIns="0" rIns="0" bIns="0" rtlCol="0"/>
          <a:lstStyle/>
          <a:p>
            <a:endParaRPr/>
          </a:p>
        </p:txBody>
      </p:sp>
      <p:sp>
        <p:nvSpPr>
          <p:cNvPr id="13" name="object 13"/>
          <p:cNvSpPr txBox="1"/>
          <p:nvPr/>
        </p:nvSpPr>
        <p:spPr>
          <a:xfrm>
            <a:off x="7388859" y="2885440"/>
            <a:ext cx="837565" cy="360680"/>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CDCDCD"/>
                </a:solidFill>
                <a:latin typeface="Arial"/>
                <a:cs typeface="Arial"/>
              </a:rPr>
              <a:t>©</a:t>
            </a:r>
            <a:r>
              <a:rPr sz="1100" spc="-50" dirty="0">
                <a:solidFill>
                  <a:srgbClr val="CDCDCD"/>
                </a:solidFill>
                <a:latin typeface="Arial"/>
                <a:cs typeface="Arial"/>
              </a:rPr>
              <a:t> </a:t>
            </a:r>
            <a:r>
              <a:rPr sz="1100" spc="-5" dirty="0">
                <a:solidFill>
                  <a:srgbClr val="CDCDCD"/>
                </a:solidFill>
                <a:latin typeface="Arial"/>
                <a:cs typeface="Arial"/>
              </a:rPr>
              <a:t>1984-1994</a:t>
            </a:r>
            <a:endParaRPr sz="1100">
              <a:latin typeface="Arial"/>
              <a:cs typeface="Arial"/>
            </a:endParaRPr>
          </a:p>
          <a:p>
            <a:pPr marL="12700">
              <a:lnSpc>
                <a:spcPct val="100000"/>
              </a:lnSpc>
            </a:pPr>
            <a:r>
              <a:rPr sz="1100" dirty="0">
                <a:solidFill>
                  <a:srgbClr val="CDCDCD"/>
                </a:solidFill>
                <a:latin typeface="Arial"/>
                <a:cs typeface="Arial"/>
              </a:rPr>
              <a:t>T/Maker</a:t>
            </a:r>
            <a:r>
              <a:rPr sz="1100" spc="-35" dirty="0">
                <a:solidFill>
                  <a:srgbClr val="CDCDCD"/>
                </a:solidFill>
                <a:latin typeface="Arial"/>
                <a:cs typeface="Arial"/>
              </a:rPr>
              <a:t> </a:t>
            </a:r>
            <a:r>
              <a:rPr sz="1100" spc="-5" dirty="0">
                <a:solidFill>
                  <a:srgbClr val="CDCDCD"/>
                </a:solidFill>
                <a:latin typeface="Arial"/>
                <a:cs typeface="Arial"/>
              </a:rPr>
              <a:t>Co.</a:t>
            </a:r>
            <a:endParaRPr sz="1100">
              <a:latin typeface="Arial"/>
              <a:cs typeface="Arial"/>
            </a:endParaRPr>
          </a:p>
        </p:txBody>
      </p:sp>
      <p:sp>
        <p:nvSpPr>
          <p:cNvPr id="14" name="object 14"/>
          <p:cNvSpPr/>
          <p:nvPr/>
        </p:nvSpPr>
        <p:spPr>
          <a:xfrm>
            <a:off x="7325359" y="722690"/>
            <a:ext cx="1360109" cy="1349949"/>
          </a:xfrm>
          <a:prstGeom prst="rect">
            <a:avLst/>
          </a:prstGeom>
          <a:blipFill>
            <a:blip r:embed="rId2" cstate="print"/>
            <a:stretch>
              <a:fillRect/>
            </a:stretch>
          </a:blipFill>
        </p:spPr>
        <p:txBody>
          <a:bodyPr wrap="square" lIns="0" tIns="0" rIns="0" bIns="0" rtlCol="0"/>
          <a:lstStyle/>
          <a:p>
            <a:endParaRPr/>
          </a:p>
        </p:txBody>
      </p:sp>
      <p:sp>
        <p:nvSpPr>
          <p:cNvPr id="15" name="object 15"/>
          <p:cNvSpPr/>
          <p:nvPr/>
        </p:nvSpPr>
        <p:spPr>
          <a:xfrm>
            <a:off x="7275830" y="2118359"/>
            <a:ext cx="1047750" cy="699770"/>
          </a:xfrm>
          <a:custGeom>
            <a:avLst/>
            <a:gdLst/>
            <a:ahLst/>
            <a:cxnLst/>
            <a:rect l="l" t="t" r="r" b="b"/>
            <a:pathLst>
              <a:path w="1047750" h="699769">
                <a:moveTo>
                  <a:pt x="252730" y="0"/>
                </a:moveTo>
                <a:lnTo>
                  <a:pt x="144780" y="0"/>
                </a:lnTo>
                <a:lnTo>
                  <a:pt x="144780" y="518160"/>
                </a:lnTo>
                <a:lnTo>
                  <a:pt x="252730" y="518160"/>
                </a:lnTo>
                <a:lnTo>
                  <a:pt x="252730" y="0"/>
                </a:lnTo>
                <a:close/>
              </a:path>
              <a:path w="1047750" h="699769">
                <a:moveTo>
                  <a:pt x="467360" y="0"/>
                </a:moveTo>
                <a:lnTo>
                  <a:pt x="358140" y="0"/>
                </a:lnTo>
                <a:lnTo>
                  <a:pt x="358140" y="518160"/>
                </a:lnTo>
                <a:lnTo>
                  <a:pt x="467360" y="518160"/>
                </a:lnTo>
                <a:lnTo>
                  <a:pt x="467360" y="0"/>
                </a:lnTo>
                <a:close/>
              </a:path>
              <a:path w="1047750" h="699769">
                <a:moveTo>
                  <a:pt x="680720" y="0"/>
                </a:moveTo>
                <a:lnTo>
                  <a:pt x="572770" y="0"/>
                </a:lnTo>
                <a:lnTo>
                  <a:pt x="572770" y="518160"/>
                </a:lnTo>
                <a:lnTo>
                  <a:pt x="680720" y="518160"/>
                </a:lnTo>
                <a:lnTo>
                  <a:pt x="680720" y="0"/>
                </a:lnTo>
                <a:close/>
              </a:path>
              <a:path w="1047750" h="699769">
                <a:moveTo>
                  <a:pt x="895350" y="0"/>
                </a:moveTo>
                <a:lnTo>
                  <a:pt x="786130" y="0"/>
                </a:lnTo>
                <a:lnTo>
                  <a:pt x="786130" y="518160"/>
                </a:lnTo>
                <a:lnTo>
                  <a:pt x="895350" y="518160"/>
                </a:lnTo>
                <a:lnTo>
                  <a:pt x="895350" y="0"/>
                </a:lnTo>
                <a:close/>
              </a:path>
              <a:path w="1047750" h="699769">
                <a:moveTo>
                  <a:pt x="990600" y="562610"/>
                </a:moveTo>
                <a:lnTo>
                  <a:pt x="49530" y="562610"/>
                </a:lnTo>
                <a:lnTo>
                  <a:pt x="49530" y="617220"/>
                </a:lnTo>
                <a:lnTo>
                  <a:pt x="990600" y="617220"/>
                </a:lnTo>
                <a:lnTo>
                  <a:pt x="990600" y="562610"/>
                </a:lnTo>
                <a:close/>
              </a:path>
              <a:path w="1047750" h="699769">
                <a:moveTo>
                  <a:pt x="1047750" y="645160"/>
                </a:moveTo>
                <a:lnTo>
                  <a:pt x="0" y="645160"/>
                </a:lnTo>
                <a:lnTo>
                  <a:pt x="0" y="699770"/>
                </a:lnTo>
                <a:lnTo>
                  <a:pt x="1047750" y="699770"/>
                </a:lnTo>
                <a:lnTo>
                  <a:pt x="1047750" y="645160"/>
                </a:lnTo>
                <a:close/>
              </a:path>
            </a:pathLst>
          </a:custGeom>
          <a:solidFill>
            <a:srgbClr val="CDCDCD"/>
          </a:solidFill>
        </p:spPr>
        <p:txBody>
          <a:bodyPr wrap="square" lIns="0" tIns="0" rIns="0" bIns="0" rtlCol="0"/>
          <a:lstStyle/>
          <a:p>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02030" y="347979"/>
            <a:ext cx="7057390" cy="1366520"/>
          </a:xfrm>
          <a:prstGeom prst="rect">
            <a:avLst/>
          </a:prstGeom>
        </p:spPr>
        <p:txBody>
          <a:bodyPr vert="horz" wrap="square" lIns="0" tIns="12700" rIns="0" bIns="0" rtlCol="0">
            <a:spAutoFit/>
          </a:bodyPr>
          <a:lstStyle/>
          <a:p>
            <a:pPr algn="ctr">
              <a:lnSpc>
                <a:spcPct val="100000"/>
              </a:lnSpc>
              <a:spcBef>
                <a:spcPts val="100"/>
              </a:spcBef>
            </a:pPr>
            <a:r>
              <a:rPr dirty="0">
                <a:solidFill>
                  <a:srgbClr val="333398"/>
                </a:solidFill>
              </a:rPr>
              <a:t>Business </a:t>
            </a:r>
            <a:r>
              <a:rPr spc="-5" dirty="0">
                <a:solidFill>
                  <a:srgbClr val="333398"/>
                </a:solidFill>
              </a:rPr>
              <a:t>Functions </a:t>
            </a:r>
            <a:r>
              <a:rPr dirty="0">
                <a:solidFill>
                  <a:srgbClr val="333398"/>
                </a:solidFill>
              </a:rPr>
              <a:t>–</a:t>
            </a:r>
            <a:r>
              <a:rPr spc="-25" dirty="0">
                <a:solidFill>
                  <a:srgbClr val="333398"/>
                </a:solidFill>
              </a:rPr>
              <a:t> </a:t>
            </a:r>
            <a:r>
              <a:rPr dirty="0">
                <a:solidFill>
                  <a:srgbClr val="333398"/>
                </a:solidFill>
              </a:rPr>
              <a:t>Airline</a:t>
            </a:r>
          </a:p>
          <a:p>
            <a:pPr algn="ctr">
              <a:lnSpc>
                <a:spcPct val="100000"/>
              </a:lnSpc>
              <a:tabLst>
                <a:tab pos="652145" algn="l"/>
              </a:tabLst>
            </a:pPr>
            <a:r>
              <a:rPr i="1" dirty="0">
                <a:solidFill>
                  <a:srgbClr val="333398"/>
                </a:solidFill>
                <a:latin typeface="Arial"/>
                <a:cs typeface="Arial"/>
              </a:rPr>
              <a:t>(2	of</a:t>
            </a:r>
            <a:r>
              <a:rPr i="1" spc="-10" dirty="0">
                <a:solidFill>
                  <a:srgbClr val="333398"/>
                </a:solidFill>
                <a:latin typeface="Arial"/>
                <a:cs typeface="Arial"/>
              </a:rPr>
              <a:t> </a:t>
            </a:r>
            <a:r>
              <a:rPr i="1" spc="-5" dirty="0">
                <a:solidFill>
                  <a:srgbClr val="333398"/>
                </a:solidFill>
                <a:latin typeface="Arial"/>
                <a:cs typeface="Arial"/>
              </a:rPr>
              <a:t>3)</a:t>
            </a:r>
          </a:p>
        </p:txBody>
      </p:sp>
      <p:sp>
        <p:nvSpPr>
          <p:cNvPr id="3" name="object 3"/>
          <p:cNvSpPr txBox="1"/>
          <p:nvPr/>
        </p:nvSpPr>
        <p:spPr>
          <a:xfrm>
            <a:off x="3907790" y="3524250"/>
            <a:ext cx="1672624" cy="530915"/>
          </a:xfrm>
          <a:prstGeom prst="rect">
            <a:avLst/>
          </a:prstGeom>
          <a:solidFill>
            <a:srgbClr val="FFFF00"/>
          </a:solidFill>
          <a:ln w="28393">
            <a:solidFill>
              <a:srgbClr val="000000"/>
            </a:solidFill>
          </a:ln>
        </p:spPr>
        <p:txBody>
          <a:bodyPr vert="horz" wrap="square" lIns="0" tIns="220980" rIns="0" bIns="0" rtlCol="0">
            <a:spAutoFit/>
          </a:bodyPr>
          <a:lstStyle/>
          <a:p>
            <a:pPr marL="153670">
              <a:lnSpc>
                <a:spcPct val="100000"/>
              </a:lnSpc>
              <a:spcBef>
                <a:spcPts val="1740"/>
              </a:spcBef>
            </a:pPr>
            <a:r>
              <a:rPr sz="2000" b="1" dirty="0">
                <a:latin typeface="Liberation Sans Narrow"/>
                <a:cs typeface="Liberation Sans Narrow"/>
              </a:rPr>
              <a:t>Operations</a:t>
            </a:r>
            <a:endParaRPr sz="2000" dirty="0">
              <a:latin typeface="Liberation Sans Narrow"/>
              <a:cs typeface="Liberation Sans Narrow"/>
            </a:endParaRPr>
          </a:p>
        </p:txBody>
      </p:sp>
      <p:sp>
        <p:nvSpPr>
          <p:cNvPr id="4" name="object 4"/>
          <p:cNvSpPr txBox="1"/>
          <p:nvPr/>
        </p:nvSpPr>
        <p:spPr>
          <a:xfrm>
            <a:off x="6278879" y="3524250"/>
            <a:ext cx="1443990" cy="854710"/>
          </a:xfrm>
          <a:prstGeom prst="rect">
            <a:avLst/>
          </a:prstGeom>
          <a:solidFill>
            <a:srgbClr val="00FFFF"/>
          </a:solidFill>
          <a:ln w="28393">
            <a:solidFill>
              <a:srgbClr val="000000"/>
            </a:solidFill>
          </a:ln>
        </p:spPr>
        <p:txBody>
          <a:bodyPr vert="horz" wrap="square" lIns="0" tIns="88265" rIns="0" bIns="0" rtlCol="0">
            <a:spAutoFit/>
          </a:bodyPr>
          <a:lstStyle/>
          <a:p>
            <a:pPr marL="107950" marR="178435" indent="99060">
              <a:lnSpc>
                <a:spcPct val="103800"/>
              </a:lnSpc>
              <a:spcBef>
                <a:spcPts val="695"/>
              </a:spcBef>
            </a:pPr>
            <a:r>
              <a:rPr sz="2000" b="1" dirty="0">
                <a:latin typeface="Liberation Sans Narrow"/>
                <a:cs typeface="Liberation Sans Narrow"/>
              </a:rPr>
              <a:t>Finance/  </a:t>
            </a:r>
            <a:r>
              <a:rPr sz="2000" b="1" spc="5" dirty="0">
                <a:latin typeface="Liberation Sans Narrow"/>
                <a:cs typeface="Liberation Sans Narrow"/>
              </a:rPr>
              <a:t>A</a:t>
            </a:r>
            <a:r>
              <a:rPr sz="2000" b="1" spc="-5" dirty="0">
                <a:latin typeface="Liberation Sans Narrow"/>
                <a:cs typeface="Liberation Sans Narrow"/>
              </a:rPr>
              <a:t>cc</a:t>
            </a:r>
            <a:r>
              <a:rPr sz="2000" b="1" spc="5" dirty="0">
                <a:latin typeface="Liberation Sans Narrow"/>
                <a:cs typeface="Liberation Sans Narrow"/>
              </a:rPr>
              <a:t>ou</a:t>
            </a:r>
            <a:r>
              <a:rPr sz="2000" b="1" spc="-5" dirty="0">
                <a:latin typeface="Liberation Sans Narrow"/>
                <a:cs typeface="Liberation Sans Narrow"/>
              </a:rPr>
              <a:t>n</a:t>
            </a:r>
            <a:r>
              <a:rPr sz="2000" b="1" spc="10" dirty="0">
                <a:latin typeface="Liberation Sans Narrow"/>
                <a:cs typeface="Liberation Sans Narrow"/>
              </a:rPr>
              <a:t>t</a:t>
            </a:r>
            <a:r>
              <a:rPr sz="2000" b="1" spc="-10" dirty="0">
                <a:latin typeface="Liberation Sans Narrow"/>
                <a:cs typeface="Liberation Sans Narrow"/>
              </a:rPr>
              <a:t>i</a:t>
            </a:r>
            <a:r>
              <a:rPr sz="2000" b="1" spc="5" dirty="0">
                <a:latin typeface="Liberation Sans Narrow"/>
                <a:cs typeface="Liberation Sans Narrow"/>
              </a:rPr>
              <a:t>n</a:t>
            </a:r>
            <a:r>
              <a:rPr sz="2000" b="1" dirty="0">
                <a:latin typeface="Liberation Sans Narrow"/>
                <a:cs typeface="Liberation Sans Narrow"/>
              </a:rPr>
              <a:t>g</a:t>
            </a:r>
            <a:endParaRPr sz="2000">
              <a:latin typeface="Liberation Sans Narrow"/>
              <a:cs typeface="Liberation Sans Narrow"/>
            </a:endParaRPr>
          </a:p>
        </p:txBody>
      </p:sp>
      <p:sp>
        <p:nvSpPr>
          <p:cNvPr id="5" name="object 5"/>
          <p:cNvSpPr txBox="1"/>
          <p:nvPr/>
        </p:nvSpPr>
        <p:spPr>
          <a:xfrm>
            <a:off x="1531619" y="3524250"/>
            <a:ext cx="1420495" cy="854710"/>
          </a:xfrm>
          <a:prstGeom prst="rect">
            <a:avLst/>
          </a:prstGeom>
          <a:solidFill>
            <a:srgbClr val="00FFFF"/>
          </a:solidFill>
          <a:ln w="28393">
            <a:solidFill>
              <a:srgbClr val="000000"/>
            </a:solidFill>
          </a:ln>
        </p:spPr>
        <p:txBody>
          <a:bodyPr vert="horz" wrap="square" lIns="0" tIns="220980" rIns="0" bIns="0" rtlCol="0">
            <a:spAutoFit/>
          </a:bodyPr>
          <a:lstStyle/>
          <a:p>
            <a:pPr marL="191135">
              <a:lnSpc>
                <a:spcPct val="100000"/>
              </a:lnSpc>
              <a:spcBef>
                <a:spcPts val="1740"/>
              </a:spcBef>
            </a:pPr>
            <a:r>
              <a:rPr sz="2000" b="1" spc="-5" dirty="0">
                <a:latin typeface="Liberation Sans Narrow"/>
                <a:cs typeface="Liberation Sans Narrow"/>
              </a:rPr>
              <a:t>Marketing</a:t>
            </a:r>
            <a:endParaRPr sz="2000">
              <a:latin typeface="Liberation Sans Narrow"/>
              <a:cs typeface="Liberation Sans Narrow"/>
            </a:endParaRPr>
          </a:p>
        </p:txBody>
      </p:sp>
      <p:sp>
        <p:nvSpPr>
          <p:cNvPr id="6" name="object 6"/>
          <p:cNvSpPr txBox="1"/>
          <p:nvPr/>
        </p:nvSpPr>
        <p:spPr>
          <a:xfrm>
            <a:off x="2952114" y="5073650"/>
            <a:ext cx="1615441" cy="730585"/>
          </a:xfrm>
          <a:prstGeom prst="rect">
            <a:avLst/>
          </a:prstGeom>
          <a:solidFill>
            <a:srgbClr val="FFFF00"/>
          </a:solidFill>
          <a:ln w="28393">
            <a:solidFill>
              <a:srgbClr val="000000"/>
            </a:solidFill>
          </a:ln>
        </p:spPr>
        <p:txBody>
          <a:bodyPr vert="horz" wrap="square" lIns="0" tIns="89535" rIns="0" bIns="0" rtlCol="0">
            <a:spAutoFit/>
          </a:bodyPr>
          <a:lstStyle/>
          <a:p>
            <a:pPr marL="208915" marR="400050" indent="27940">
              <a:lnSpc>
                <a:spcPct val="103800"/>
              </a:lnSpc>
              <a:spcBef>
                <a:spcPts val="705"/>
              </a:spcBef>
            </a:pPr>
            <a:r>
              <a:rPr sz="2000" b="1" dirty="0">
                <a:latin typeface="Liberation Sans Narrow"/>
                <a:cs typeface="Liberation Sans Narrow"/>
              </a:rPr>
              <a:t>Ground  </a:t>
            </a:r>
            <a:r>
              <a:rPr sz="2000" b="1" spc="-5" dirty="0">
                <a:latin typeface="Liberation Sans Narrow"/>
                <a:cs typeface="Liberation Sans Narrow"/>
              </a:rPr>
              <a:t>S</a:t>
            </a:r>
            <a:r>
              <a:rPr sz="2000" b="1" spc="5" dirty="0">
                <a:latin typeface="Liberation Sans Narrow"/>
                <a:cs typeface="Liberation Sans Narrow"/>
              </a:rPr>
              <a:t>uppo</a:t>
            </a:r>
            <a:r>
              <a:rPr sz="2000" b="1" spc="-10" dirty="0">
                <a:latin typeface="Liberation Sans Narrow"/>
                <a:cs typeface="Liberation Sans Narrow"/>
              </a:rPr>
              <a:t>r</a:t>
            </a:r>
            <a:r>
              <a:rPr sz="2000" b="1" dirty="0">
                <a:latin typeface="Liberation Sans Narrow"/>
                <a:cs typeface="Liberation Sans Narrow"/>
              </a:rPr>
              <a:t>t</a:t>
            </a:r>
            <a:endParaRPr sz="2000" dirty="0">
              <a:latin typeface="Liberation Sans Narrow"/>
              <a:cs typeface="Liberation Sans Narrow"/>
            </a:endParaRPr>
          </a:p>
        </p:txBody>
      </p:sp>
      <p:sp>
        <p:nvSpPr>
          <p:cNvPr id="7" name="object 7"/>
          <p:cNvSpPr txBox="1"/>
          <p:nvPr/>
        </p:nvSpPr>
        <p:spPr>
          <a:xfrm>
            <a:off x="1240789" y="5073650"/>
            <a:ext cx="1443990" cy="858519"/>
          </a:xfrm>
          <a:prstGeom prst="rect">
            <a:avLst/>
          </a:prstGeom>
          <a:solidFill>
            <a:srgbClr val="FFFF00"/>
          </a:solidFill>
          <a:ln w="28393">
            <a:solidFill>
              <a:srgbClr val="000000"/>
            </a:solidFill>
          </a:ln>
        </p:spPr>
        <p:txBody>
          <a:bodyPr vert="horz" wrap="square" lIns="0" tIns="89535" rIns="0" bIns="0" rtlCol="0">
            <a:spAutoFit/>
          </a:bodyPr>
          <a:lstStyle/>
          <a:p>
            <a:pPr marL="111125" marR="220345" indent="262890">
              <a:lnSpc>
                <a:spcPct val="103800"/>
              </a:lnSpc>
              <a:spcBef>
                <a:spcPts val="705"/>
              </a:spcBef>
            </a:pPr>
            <a:r>
              <a:rPr sz="2000" b="1" dirty="0">
                <a:latin typeface="Liberation Sans Narrow"/>
                <a:cs typeface="Liberation Sans Narrow"/>
              </a:rPr>
              <a:t>Flight  O</a:t>
            </a:r>
            <a:r>
              <a:rPr sz="2000" b="1" spc="5" dirty="0">
                <a:latin typeface="Liberation Sans Narrow"/>
                <a:cs typeface="Liberation Sans Narrow"/>
              </a:rPr>
              <a:t>p</a:t>
            </a:r>
            <a:r>
              <a:rPr sz="2000" b="1" spc="-5" dirty="0">
                <a:latin typeface="Liberation Sans Narrow"/>
                <a:cs typeface="Liberation Sans Narrow"/>
              </a:rPr>
              <a:t>e</a:t>
            </a:r>
            <a:r>
              <a:rPr sz="2000" b="1" dirty="0">
                <a:latin typeface="Liberation Sans Narrow"/>
                <a:cs typeface="Liberation Sans Narrow"/>
              </a:rPr>
              <a:t>r</a:t>
            </a:r>
            <a:r>
              <a:rPr sz="2000" b="1" spc="-5" dirty="0">
                <a:latin typeface="Liberation Sans Narrow"/>
                <a:cs typeface="Liberation Sans Narrow"/>
              </a:rPr>
              <a:t>a</a:t>
            </a:r>
            <a:r>
              <a:rPr sz="2000" b="1" dirty="0">
                <a:latin typeface="Liberation Sans Narrow"/>
                <a:cs typeface="Liberation Sans Narrow"/>
              </a:rPr>
              <a:t>ti</a:t>
            </a:r>
            <a:r>
              <a:rPr sz="2000" b="1" spc="5" dirty="0">
                <a:latin typeface="Liberation Sans Narrow"/>
                <a:cs typeface="Liberation Sans Narrow"/>
              </a:rPr>
              <a:t>on</a:t>
            </a:r>
            <a:r>
              <a:rPr sz="2000" b="1" dirty="0">
                <a:latin typeface="Liberation Sans Narrow"/>
                <a:cs typeface="Liberation Sans Narrow"/>
              </a:rPr>
              <a:t>s</a:t>
            </a:r>
            <a:endParaRPr sz="2000">
              <a:latin typeface="Liberation Sans Narrow"/>
              <a:cs typeface="Liberation Sans Narrow"/>
            </a:endParaRPr>
          </a:p>
        </p:txBody>
      </p:sp>
      <p:sp>
        <p:nvSpPr>
          <p:cNvPr id="8" name="object 8"/>
          <p:cNvSpPr txBox="1"/>
          <p:nvPr/>
        </p:nvSpPr>
        <p:spPr>
          <a:xfrm>
            <a:off x="4624704" y="5073650"/>
            <a:ext cx="1751965" cy="1050672"/>
          </a:xfrm>
          <a:prstGeom prst="rect">
            <a:avLst/>
          </a:prstGeom>
          <a:solidFill>
            <a:srgbClr val="FFFF00"/>
          </a:solidFill>
          <a:ln w="28393">
            <a:solidFill>
              <a:srgbClr val="000000"/>
            </a:solidFill>
          </a:ln>
        </p:spPr>
        <p:txBody>
          <a:bodyPr vert="horz" wrap="square" lIns="0" tIns="89535" rIns="0" bIns="0" rtlCol="0">
            <a:spAutoFit/>
          </a:bodyPr>
          <a:lstStyle/>
          <a:p>
            <a:pPr marL="120650" marR="188595" indent="228600">
              <a:lnSpc>
                <a:spcPct val="103800"/>
              </a:lnSpc>
              <a:spcBef>
                <a:spcPts val="705"/>
              </a:spcBef>
            </a:pPr>
            <a:r>
              <a:rPr sz="2000" b="1" spc="-5" dirty="0">
                <a:latin typeface="Liberation Sans Narrow"/>
                <a:cs typeface="Liberation Sans Narrow"/>
              </a:rPr>
              <a:t>Facility  </a:t>
            </a:r>
            <a:r>
              <a:rPr sz="2000" b="1" dirty="0">
                <a:latin typeface="Liberation Sans Narrow"/>
                <a:cs typeface="Liberation Sans Narrow"/>
              </a:rPr>
              <a:t>M</a:t>
            </a:r>
            <a:r>
              <a:rPr sz="2000" b="1" spc="-5" dirty="0">
                <a:latin typeface="Liberation Sans Narrow"/>
                <a:cs typeface="Liberation Sans Narrow"/>
              </a:rPr>
              <a:t>a</a:t>
            </a:r>
            <a:r>
              <a:rPr sz="2000" b="1" spc="-10" dirty="0">
                <a:latin typeface="Liberation Sans Narrow"/>
                <a:cs typeface="Liberation Sans Narrow"/>
              </a:rPr>
              <a:t>i</a:t>
            </a:r>
            <a:r>
              <a:rPr sz="2000" b="1" spc="5" dirty="0">
                <a:latin typeface="Liberation Sans Narrow"/>
                <a:cs typeface="Liberation Sans Narrow"/>
              </a:rPr>
              <a:t>n</a:t>
            </a:r>
            <a:r>
              <a:rPr sz="2000" b="1" spc="10" dirty="0">
                <a:latin typeface="Liberation Sans Narrow"/>
                <a:cs typeface="Liberation Sans Narrow"/>
              </a:rPr>
              <a:t>t</a:t>
            </a:r>
            <a:r>
              <a:rPr sz="2000" b="1" spc="-5" dirty="0">
                <a:latin typeface="Liberation Sans Narrow"/>
                <a:cs typeface="Liberation Sans Narrow"/>
              </a:rPr>
              <a:t>e</a:t>
            </a:r>
            <a:r>
              <a:rPr sz="2000" b="1" spc="5" dirty="0">
                <a:latin typeface="Liberation Sans Narrow"/>
                <a:cs typeface="Liberation Sans Narrow"/>
              </a:rPr>
              <a:t>n</a:t>
            </a:r>
            <a:r>
              <a:rPr sz="2000" b="1" spc="-5" dirty="0">
                <a:latin typeface="Liberation Sans Narrow"/>
                <a:cs typeface="Liberation Sans Narrow"/>
              </a:rPr>
              <a:t>an</a:t>
            </a:r>
            <a:r>
              <a:rPr sz="2000" b="1" spc="5" dirty="0">
                <a:latin typeface="Liberation Sans Narrow"/>
                <a:cs typeface="Liberation Sans Narrow"/>
              </a:rPr>
              <a:t>c</a:t>
            </a:r>
            <a:r>
              <a:rPr sz="2000" b="1" dirty="0">
                <a:latin typeface="Liberation Sans Narrow"/>
                <a:cs typeface="Liberation Sans Narrow"/>
              </a:rPr>
              <a:t>e</a:t>
            </a:r>
            <a:endParaRPr sz="2000" dirty="0">
              <a:latin typeface="Liberation Sans Narrow"/>
              <a:cs typeface="Liberation Sans Narrow"/>
            </a:endParaRPr>
          </a:p>
        </p:txBody>
      </p:sp>
      <p:sp>
        <p:nvSpPr>
          <p:cNvPr id="9" name="object 9"/>
          <p:cNvSpPr txBox="1"/>
          <p:nvPr/>
        </p:nvSpPr>
        <p:spPr>
          <a:xfrm>
            <a:off x="6451600" y="5073650"/>
            <a:ext cx="1442720" cy="858519"/>
          </a:xfrm>
          <a:prstGeom prst="rect">
            <a:avLst/>
          </a:prstGeom>
          <a:solidFill>
            <a:srgbClr val="FFFF00"/>
          </a:solidFill>
          <a:ln w="28393">
            <a:solidFill>
              <a:srgbClr val="000000"/>
            </a:solidFill>
          </a:ln>
        </p:spPr>
        <p:txBody>
          <a:bodyPr vert="horz" wrap="square" lIns="0" tIns="2540" rIns="0" bIns="0" rtlCol="0">
            <a:spAutoFit/>
          </a:bodyPr>
          <a:lstStyle/>
          <a:p>
            <a:pPr>
              <a:lnSpc>
                <a:spcPct val="100000"/>
              </a:lnSpc>
              <a:spcBef>
                <a:spcPts val="20"/>
              </a:spcBef>
            </a:pPr>
            <a:endParaRPr sz="1800">
              <a:latin typeface="Times New Roman"/>
              <a:cs typeface="Times New Roman"/>
            </a:endParaRPr>
          </a:p>
          <a:p>
            <a:pPr marL="205740">
              <a:lnSpc>
                <a:spcPct val="100000"/>
              </a:lnSpc>
            </a:pPr>
            <a:r>
              <a:rPr sz="2000" b="1" spc="-5" dirty="0">
                <a:latin typeface="Liberation Sans Narrow"/>
                <a:cs typeface="Liberation Sans Narrow"/>
              </a:rPr>
              <a:t>Catering</a:t>
            </a:r>
            <a:endParaRPr sz="2000">
              <a:latin typeface="Liberation Sans Narrow"/>
              <a:cs typeface="Liberation Sans Narrow"/>
            </a:endParaRPr>
          </a:p>
        </p:txBody>
      </p:sp>
      <p:sp>
        <p:nvSpPr>
          <p:cNvPr id="10" name="object 10"/>
          <p:cNvSpPr/>
          <p:nvPr/>
        </p:nvSpPr>
        <p:spPr>
          <a:xfrm>
            <a:off x="1962150" y="4380229"/>
            <a:ext cx="5210810" cy="693420"/>
          </a:xfrm>
          <a:custGeom>
            <a:avLst/>
            <a:gdLst/>
            <a:ahLst/>
            <a:cxnLst/>
            <a:rect l="l" t="t" r="r" b="b"/>
            <a:pathLst>
              <a:path w="5210809" h="693420">
                <a:moveTo>
                  <a:pt x="5210809" y="693420"/>
                </a:moveTo>
                <a:lnTo>
                  <a:pt x="5210809" y="347980"/>
                </a:lnTo>
                <a:lnTo>
                  <a:pt x="3937000" y="347980"/>
                </a:lnTo>
                <a:lnTo>
                  <a:pt x="2668270" y="347980"/>
                </a:lnTo>
                <a:lnTo>
                  <a:pt x="2668270" y="0"/>
                </a:lnTo>
              </a:path>
              <a:path w="5210809" h="693420">
                <a:moveTo>
                  <a:pt x="2667000" y="0"/>
                </a:moveTo>
                <a:lnTo>
                  <a:pt x="2667000" y="347980"/>
                </a:lnTo>
                <a:lnTo>
                  <a:pt x="3056890" y="347980"/>
                </a:lnTo>
                <a:lnTo>
                  <a:pt x="3448050" y="347980"/>
                </a:lnTo>
                <a:lnTo>
                  <a:pt x="3448050" y="693420"/>
                </a:lnTo>
              </a:path>
              <a:path w="5210809" h="693420">
                <a:moveTo>
                  <a:pt x="2668270" y="0"/>
                </a:moveTo>
                <a:lnTo>
                  <a:pt x="2668270" y="347980"/>
                </a:lnTo>
                <a:lnTo>
                  <a:pt x="2175510" y="347980"/>
                </a:lnTo>
                <a:lnTo>
                  <a:pt x="1686560" y="347980"/>
                </a:lnTo>
                <a:lnTo>
                  <a:pt x="1686560" y="693420"/>
                </a:lnTo>
              </a:path>
              <a:path w="5210809" h="693420">
                <a:moveTo>
                  <a:pt x="2668270" y="0"/>
                </a:moveTo>
                <a:lnTo>
                  <a:pt x="2668270" y="347980"/>
                </a:lnTo>
                <a:lnTo>
                  <a:pt x="1332229" y="347980"/>
                </a:lnTo>
                <a:lnTo>
                  <a:pt x="0" y="347980"/>
                </a:lnTo>
                <a:lnTo>
                  <a:pt x="0" y="693420"/>
                </a:lnTo>
              </a:path>
            </a:pathLst>
          </a:custGeom>
          <a:ln w="38097">
            <a:solidFill>
              <a:srgbClr val="6600FF"/>
            </a:solidFill>
          </a:ln>
        </p:spPr>
        <p:txBody>
          <a:bodyPr wrap="square" lIns="0" tIns="0" rIns="0" bIns="0" rtlCol="0"/>
          <a:lstStyle/>
          <a:p>
            <a:endParaRPr/>
          </a:p>
        </p:txBody>
      </p:sp>
      <p:sp>
        <p:nvSpPr>
          <p:cNvPr id="11" name="object 11"/>
          <p:cNvSpPr txBox="1"/>
          <p:nvPr/>
        </p:nvSpPr>
        <p:spPr>
          <a:xfrm>
            <a:off x="3505200" y="2624914"/>
            <a:ext cx="2075214" cy="396240"/>
          </a:xfrm>
          <a:prstGeom prst="rect">
            <a:avLst/>
          </a:prstGeom>
          <a:ln w="57146">
            <a:solidFill>
              <a:srgbClr val="000000"/>
            </a:solidFill>
          </a:ln>
        </p:spPr>
        <p:txBody>
          <a:bodyPr vert="horz" wrap="square" lIns="0" tIns="0" rIns="0" bIns="0" rtlCol="0">
            <a:spAutoFit/>
          </a:bodyPr>
          <a:lstStyle/>
          <a:p>
            <a:pPr>
              <a:lnSpc>
                <a:spcPct val="100000"/>
              </a:lnSpc>
            </a:pPr>
            <a:r>
              <a:rPr sz="2600" b="1" dirty="0">
                <a:latin typeface="Liberation Sans Narrow"/>
                <a:cs typeface="Liberation Sans Narrow"/>
              </a:rPr>
              <a:t>A</a:t>
            </a:r>
            <a:r>
              <a:rPr sz="2600" b="1" spc="-15" dirty="0">
                <a:latin typeface="Liberation Sans Narrow"/>
                <a:cs typeface="Liberation Sans Narrow"/>
              </a:rPr>
              <a:t>i</a:t>
            </a:r>
            <a:r>
              <a:rPr sz="2600" b="1" dirty="0">
                <a:latin typeface="Liberation Sans Narrow"/>
                <a:cs typeface="Liberation Sans Narrow"/>
              </a:rPr>
              <a:t>r</a:t>
            </a:r>
            <a:r>
              <a:rPr sz="2600" b="1" spc="-5" dirty="0">
                <a:latin typeface="Liberation Sans Narrow"/>
                <a:cs typeface="Liberation Sans Narrow"/>
              </a:rPr>
              <a:t>li</a:t>
            </a:r>
            <a:r>
              <a:rPr sz="2600" b="1" spc="5" dirty="0">
                <a:latin typeface="Liberation Sans Narrow"/>
                <a:cs typeface="Liberation Sans Narrow"/>
              </a:rPr>
              <a:t>n</a:t>
            </a:r>
            <a:r>
              <a:rPr sz="2600" b="1" dirty="0">
                <a:latin typeface="Liberation Sans Narrow"/>
                <a:cs typeface="Liberation Sans Narrow"/>
              </a:rPr>
              <a:t>e</a:t>
            </a:r>
            <a:endParaRPr sz="2600">
              <a:latin typeface="Liberation Sans Narrow"/>
              <a:cs typeface="Liberation Sans Narrow"/>
            </a:endParaRPr>
          </a:p>
        </p:txBody>
      </p:sp>
      <p:sp>
        <p:nvSpPr>
          <p:cNvPr id="12" name="object 12"/>
          <p:cNvSpPr/>
          <p:nvPr/>
        </p:nvSpPr>
        <p:spPr>
          <a:xfrm>
            <a:off x="2252979" y="3155950"/>
            <a:ext cx="4747260" cy="368300"/>
          </a:xfrm>
          <a:custGeom>
            <a:avLst/>
            <a:gdLst/>
            <a:ahLst/>
            <a:cxnLst/>
            <a:rect l="l" t="t" r="r" b="b"/>
            <a:pathLst>
              <a:path w="4747259" h="368300">
                <a:moveTo>
                  <a:pt x="4747260" y="368300"/>
                </a:moveTo>
                <a:lnTo>
                  <a:pt x="4747260" y="0"/>
                </a:lnTo>
                <a:lnTo>
                  <a:pt x="3771900" y="0"/>
                </a:lnTo>
                <a:lnTo>
                  <a:pt x="2377440" y="0"/>
                </a:lnTo>
              </a:path>
              <a:path w="4747259" h="368300">
                <a:moveTo>
                  <a:pt x="0" y="368300"/>
                </a:moveTo>
                <a:lnTo>
                  <a:pt x="0" y="0"/>
                </a:lnTo>
                <a:lnTo>
                  <a:pt x="977900" y="0"/>
                </a:lnTo>
                <a:lnTo>
                  <a:pt x="2376170" y="0"/>
                </a:lnTo>
              </a:path>
              <a:path w="4747259" h="368300">
                <a:moveTo>
                  <a:pt x="2377440" y="0"/>
                </a:moveTo>
                <a:lnTo>
                  <a:pt x="2377440" y="181610"/>
                </a:lnTo>
                <a:lnTo>
                  <a:pt x="2377440" y="368300"/>
                </a:lnTo>
              </a:path>
            </a:pathLst>
          </a:custGeom>
          <a:ln w="38097">
            <a:solidFill>
              <a:srgbClr val="6600FF"/>
            </a:solidFill>
          </a:ln>
        </p:spPr>
        <p:txBody>
          <a:bodyPr wrap="square" lIns="0" tIns="0" rIns="0" bIns="0" rtlCol="0"/>
          <a:lstStyle/>
          <a:p>
            <a:endParaRPr/>
          </a:p>
        </p:txBody>
      </p:sp>
      <p:sp>
        <p:nvSpPr>
          <p:cNvPr id="13" name="object 13"/>
          <p:cNvSpPr/>
          <p:nvPr/>
        </p:nvSpPr>
        <p:spPr>
          <a:xfrm>
            <a:off x="7995919" y="1583689"/>
            <a:ext cx="367030" cy="386080"/>
          </a:xfrm>
          <a:custGeom>
            <a:avLst/>
            <a:gdLst/>
            <a:ahLst/>
            <a:cxnLst/>
            <a:rect l="l" t="t" r="r" b="b"/>
            <a:pathLst>
              <a:path w="367029" h="386080">
                <a:moveTo>
                  <a:pt x="367029" y="0"/>
                </a:moveTo>
                <a:lnTo>
                  <a:pt x="0" y="386080"/>
                </a:lnTo>
                <a:lnTo>
                  <a:pt x="306070" y="386080"/>
                </a:lnTo>
                <a:lnTo>
                  <a:pt x="167639" y="332739"/>
                </a:lnTo>
                <a:lnTo>
                  <a:pt x="367029" y="0"/>
                </a:lnTo>
                <a:close/>
              </a:path>
            </a:pathLst>
          </a:custGeom>
          <a:solidFill>
            <a:srgbClr val="00235B"/>
          </a:solidFill>
        </p:spPr>
        <p:txBody>
          <a:bodyPr wrap="square" lIns="0" tIns="0" rIns="0" bIns="0" rtlCol="0"/>
          <a:lstStyle/>
          <a:p>
            <a:endParaRPr/>
          </a:p>
        </p:txBody>
      </p:sp>
      <p:sp>
        <p:nvSpPr>
          <p:cNvPr id="14" name="object 14"/>
          <p:cNvSpPr/>
          <p:nvPr/>
        </p:nvSpPr>
        <p:spPr>
          <a:xfrm>
            <a:off x="6634480" y="1894839"/>
            <a:ext cx="19050" cy="76200"/>
          </a:xfrm>
          <a:custGeom>
            <a:avLst/>
            <a:gdLst/>
            <a:ahLst/>
            <a:cxnLst/>
            <a:rect l="l" t="t" r="r" b="b"/>
            <a:pathLst>
              <a:path w="19050" h="76200">
                <a:moveTo>
                  <a:pt x="8890" y="0"/>
                </a:moveTo>
                <a:lnTo>
                  <a:pt x="5079" y="5080"/>
                </a:lnTo>
                <a:lnTo>
                  <a:pt x="2540" y="15239"/>
                </a:lnTo>
                <a:lnTo>
                  <a:pt x="1270" y="30480"/>
                </a:lnTo>
                <a:lnTo>
                  <a:pt x="0" y="50800"/>
                </a:lnTo>
                <a:lnTo>
                  <a:pt x="0" y="57150"/>
                </a:lnTo>
                <a:lnTo>
                  <a:pt x="1270" y="66039"/>
                </a:lnTo>
                <a:lnTo>
                  <a:pt x="1270" y="76200"/>
                </a:lnTo>
                <a:lnTo>
                  <a:pt x="17779" y="76200"/>
                </a:lnTo>
                <a:lnTo>
                  <a:pt x="17779" y="71120"/>
                </a:lnTo>
                <a:lnTo>
                  <a:pt x="19050" y="66039"/>
                </a:lnTo>
                <a:lnTo>
                  <a:pt x="19050" y="50800"/>
                </a:lnTo>
                <a:lnTo>
                  <a:pt x="17779" y="30480"/>
                </a:lnTo>
                <a:lnTo>
                  <a:pt x="15240" y="15239"/>
                </a:lnTo>
                <a:lnTo>
                  <a:pt x="13970" y="5080"/>
                </a:lnTo>
                <a:lnTo>
                  <a:pt x="8890" y="0"/>
                </a:lnTo>
                <a:close/>
              </a:path>
            </a:pathLst>
          </a:custGeom>
          <a:solidFill>
            <a:srgbClr val="000000"/>
          </a:solidFill>
        </p:spPr>
        <p:txBody>
          <a:bodyPr wrap="square" lIns="0" tIns="0" rIns="0" bIns="0" rtlCol="0"/>
          <a:lstStyle/>
          <a:p>
            <a:endParaRPr/>
          </a:p>
        </p:txBody>
      </p:sp>
      <p:grpSp>
        <p:nvGrpSpPr>
          <p:cNvPr id="15" name="object 15"/>
          <p:cNvGrpSpPr/>
          <p:nvPr/>
        </p:nvGrpSpPr>
        <p:grpSpPr>
          <a:xfrm>
            <a:off x="5511800" y="2057400"/>
            <a:ext cx="3206750" cy="633730"/>
            <a:chOff x="5511800" y="2057400"/>
            <a:chExt cx="3206750" cy="633730"/>
          </a:xfrm>
        </p:grpSpPr>
        <p:sp>
          <p:nvSpPr>
            <p:cNvPr id="16" name="object 16"/>
            <p:cNvSpPr/>
            <p:nvPr/>
          </p:nvSpPr>
          <p:spPr>
            <a:xfrm>
              <a:off x="8013700" y="2057400"/>
              <a:ext cx="704850" cy="88900"/>
            </a:xfrm>
            <a:custGeom>
              <a:avLst/>
              <a:gdLst/>
              <a:ahLst/>
              <a:cxnLst/>
              <a:rect l="l" t="t" r="r" b="b"/>
              <a:pathLst>
                <a:path w="704850" h="88900">
                  <a:moveTo>
                    <a:pt x="173990" y="0"/>
                  </a:moveTo>
                  <a:lnTo>
                    <a:pt x="149859" y="0"/>
                  </a:lnTo>
                  <a:lnTo>
                    <a:pt x="123190" y="1270"/>
                  </a:lnTo>
                  <a:lnTo>
                    <a:pt x="97790" y="1270"/>
                  </a:lnTo>
                  <a:lnTo>
                    <a:pt x="53340" y="10160"/>
                  </a:lnTo>
                  <a:lnTo>
                    <a:pt x="7620" y="33020"/>
                  </a:lnTo>
                  <a:lnTo>
                    <a:pt x="0" y="43179"/>
                  </a:lnTo>
                  <a:lnTo>
                    <a:pt x="78740" y="53339"/>
                  </a:lnTo>
                  <a:lnTo>
                    <a:pt x="153670" y="63500"/>
                  </a:lnTo>
                  <a:lnTo>
                    <a:pt x="224790" y="69850"/>
                  </a:lnTo>
                  <a:lnTo>
                    <a:pt x="290829" y="77470"/>
                  </a:lnTo>
                  <a:lnTo>
                    <a:pt x="354329" y="82550"/>
                  </a:lnTo>
                  <a:lnTo>
                    <a:pt x="411479" y="83820"/>
                  </a:lnTo>
                  <a:lnTo>
                    <a:pt x="466090" y="87629"/>
                  </a:lnTo>
                  <a:lnTo>
                    <a:pt x="513079" y="88900"/>
                  </a:lnTo>
                  <a:lnTo>
                    <a:pt x="629920" y="88900"/>
                  </a:lnTo>
                  <a:lnTo>
                    <a:pt x="659129" y="87629"/>
                  </a:lnTo>
                  <a:lnTo>
                    <a:pt x="679450" y="85089"/>
                  </a:lnTo>
                  <a:lnTo>
                    <a:pt x="697229" y="85089"/>
                  </a:lnTo>
                  <a:lnTo>
                    <a:pt x="704850" y="83820"/>
                  </a:lnTo>
                  <a:lnTo>
                    <a:pt x="703579" y="83820"/>
                  </a:lnTo>
                  <a:lnTo>
                    <a:pt x="703579" y="82550"/>
                  </a:lnTo>
                  <a:lnTo>
                    <a:pt x="693420" y="82550"/>
                  </a:lnTo>
                  <a:lnTo>
                    <a:pt x="674370" y="78739"/>
                  </a:lnTo>
                  <a:lnTo>
                    <a:pt x="651509" y="73660"/>
                  </a:lnTo>
                  <a:lnTo>
                    <a:pt x="623570" y="68579"/>
                  </a:lnTo>
                  <a:lnTo>
                    <a:pt x="593090" y="63500"/>
                  </a:lnTo>
                  <a:lnTo>
                    <a:pt x="560070" y="54610"/>
                  </a:lnTo>
                  <a:lnTo>
                    <a:pt x="524509" y="49529"/>
                  </a:lnTo>
                  <a:lnTo>
                    <a:pt x="490220" y="43179"/>
                  </a:lnTo>
                  <a:lnTo>
                    <a:pt x="454659" y="38100"/>
                  </a:lnTo>
                  <a:lnTo>
                    <a:pt x="421640" y="30479"/>
                  </a:lnTo>
                  <a:lnTo>
                    <a:pt x="389890" y="24129"/>
                  </a:lnTo>
                  <a:lnTo>
                    <a:pt x="361950" y="20320"/>
                  </a:lnTo>
                  <a:lnTo>
                    <a:pt x="339090" y="15239"/>
                  </a:lnTo>
                  <a:lnTo>
                    <a:pt x="322579" y="12700"/>
                  </a:lnTo>
                  <a:lnTo>
                    <a:pt x="309879" y="10160"/>
                  </a:lnTo>
                  <a:lnTo>
                    <a:pt x="300990" y="8889"/>
                  </a:lnTo>
                  <a:lnTo>
                    <a:pt x="287020" y="6350"/>
                  </a:lnTo>
                  <a:lnTo>
                    <a:pt x="269240" y="5079"/>
                  </a:lnTo>
                  <a:lnTo>
                    <a:pt x="248920" y="1270"/>
                  </a:lnTo>
                  <a:lnTo>
                    <a:pt x="200659" y="1270"/>
                  </a:lnTo>
                  <a:lnTo>
                    <a:pt x="173990" y="0"/>
                  </a:lnTo>
                  <a:close/>
                </a:path>
              </a:pathLst>
            </a:custGeom>
            <a:solidFill>
              <a:srgbClr val="00235B"/>
            </a:solidFill>
          </p:spPr>
          <p:txBody>
            <a:bodyPr wrap="square" lIns="0" tIns="0" rIns="0" bIns="0" rtlCol="0"/>
            <a:lstStyle/>
            <a:p>
              <a:endParaRPr/>
            </a:p>
          </p:txBody>
        </p:sp>
        <p:sp>
          <p:nvSpPr>
            <p:cNvPr id="17" name="object 17"/>
            <p:cNvSpPr/>
            <p:nvPr/>
          </p:nvSpPr>
          <p:spPr>
            <a:xfrm>
              <a:off x="5511800" y="2176779"/>
              <a:ext cx="2569210" cy="204470"/>
            </a:xfrm>
            <a:custGeom>
              <a:avLst/>
              <a:gdLst/>
              <a:ahLst/>
              <a:cxnLst/>
              <a:rect l="l" t="t" r="r" b="b"/>
              <a:pathLst>
                <a:path w="2569209" h="204469">
                  <a:moveTo>
                    <a:pt x="2569209" y="0"/>
                  </a:moveTo>
                  <a:lnTo>
                    <a:pt x="16510" y="5080"/>
                  </a:lnTo>
                  <a:lnTo>
                    <a:pt x="2539" y="26670"/>
                  </a:lnTo>
                  <a:lnTo>
                    <a:pt x="0" y="49530"/>
                  </a:lnTo>
                  <a:lnTo>
                    <a:pt x="8889" y="69850"/>
                  </a:lnTo>
                  <a:lnTo>
                    <a:pt x="48260" y="105410"/>
                  </a:lnTo>
                  <a:lnTo>
                    <a:pt x="101600" y="132080"/>
                  </a:lnTo>
                  <a:lnTo>
                    <a:pt x="138429" y="144780"/>
                  </a:lnTo>
                  <a:lnTo>
                    <a:pt x="154939" y="146050"/>
                  </a:lnTo>
                  <a:lnTo>
                    <a:pt x="177800" y="149860"/>
                  </a:lnTo>
                  <a:lnTo>
                    <a:pt x="205739" y="154940"/>
                  </a:lnTo>
                  <a:lnTo>
                    <a:pt x="236220" y="156210"/>
                  </a:lnTo>
                  <a:lnTo>
                    <a:pt x="269239" y="160020"/>
                  </a:lnTo>
                  <a:lnTo>
                    <a:pt x="306070" y="163830"/>
                  </a:lnTo>
                  <a:lnTo>
                    <a:pt x="345439" y="165100"/>
                  </a:lnTo>
                  <a:lnTo>
                    <a:pt x="388620" y="167640"/>
                  </a:lnTo>
                  <a:lnTo>
                    <a:pt x="433070" y="171450"/>
                  </a:lnTo>
                  <a:lnTo>
                    <a:pt x="480060" y="172720"/>
                  </a:lnTo>
                  <a:lnTo>
                    <a:pt x="527050" y="176530"/>
                  </a:lnTo>
                  <a:lnTo>
                    <a:pt x="577850" y="180340"/>
                  </a:lnTo>
                  <a:lnTo>
                    <a:pt x="676910" y="182880"/>
                  </a:lnTo>
                  <a:lnTo>
                    <a:pt x="882650" y="193040"/>
                  </a:lnTo>
                  <a:lnTo>
                    <a:pt x="933450" y="193040"/>
                  </a:lnTo>
                  <a:lnTo>
                    <a:pt x="981710" y="195580"/>
                  </a:lnTo>
                  <a:lnTo>
                    <a:pt x="1029970" y="196850"/>
                  </a:lnTo>
                  <a:lnTo>
                    <a:pt x="1075690" y="199390"/>
                  </a:lnTo>
                  <a:lnTo>
                    <a:pt x="1118870" y="200660"/>
                  </a:lnTo>
                  <a:lnTo>
                    <a:pt x="1162050" y="200660"/>
                  </a:lnTo>
                  <a:lnTo>
                    <a:pt x="1200150" y="201930"/>
                  </a:lnTo>
                  <a:lnTo>
                    <a:pt x="1235709" y="201930"/>
                  </a:lnTo>
                  <a:lnTo>
                    <a:pt x="1267459" y="204470"/>
                  </a:lnTo>
                  <a:lnTo>
                    <a:pt x="1320800" y="204470"/>
                  </a:lnTo>
                  <a:lnTo>
                    <a:pt x="1343659" y="201930"/>
                  </a:lnTo>
                  <a:lnTo>
                    <a:pt x="1358900" y="201930"/>
                  </a:lnTo>
                  <a:lnTo>
                    <a:pt x="1426209" y="199390"/>
                  </a:lnTo>
                  <a:lnTo>
                    <a:pt x="1459229" y="196850"/>
                  </a:lnTo>
                  <a:lnTo>
                    <a:pt x="1492250" y="193040"/>
                  </a:lnTo>
                  <a:lnTo>
                    <a:pt x="1524000" y="193040"/>
                  </a:lnTo>
                  <a:lnTo>
                    <a:pt x="1555750" y="190500"/>
                  </a:lnTo>
                  <a:lnTo>
                    <a:pt x="1586229" y="186690"/>
                  </a:lnTo>
                  <a:lnTo>
                    <a:pt x="1617979" y="185420"/>
                  </a:lnTo>
                  <a:lnTo>
                    <a:pt x="1681479" y="180340"/>
                  </a:lnTo>
                  <a:lnTo>
                    <a:pt x="1711959" y="175260"/>
                  </a:lnTo>
                  <a:lnTo>
                    <a:pt x="1771650" y="170180"/>
                  </a:lnTo>
                  <a:lnTo>
                    <a:pt x="1800859" y="165100"/>
                  </a:lnTo>
                  <a:lnTo>
                    <a:pt x="1831340" y="163830"/>
                  </a:lnTo>
                  <a:lnTo>
                    <a:pt x="1860550" y="157480"/>
                  </a:lnTo>
                  <a:lnTo>
                    <a:pt x="1889759" y="154940"/>
                  </a:lnTo>
                  <a:lnTo>
                    <a:pt x="1946909" y="144780"/>
                  </a:lnTo>
                  <a:lnTo>
                    <a:pt x="1976120" y="140970"/>
                  </a:lnTo>
                  <a:lnTo>
                    <a:pt x="2004059" y="135890"/>
                  </a:lnTo>
                  <a:lnTo>
                    <a:pt x="2032000" y="132080"/>
                  </a:lnTo>
                  <a:lnTo>
                    <a:pt x="2062479" y="125730"/>
                  </a:lnTo>
                  <a:lnTo>
                    <a:pt x="2090420" y="121920"/>
                  </a:lnTo>
                  <a:lnTo>
                    <a:pt x="2115820" y="116840"/>
                  </a:lnTo>
                  <a:lnTo>
                    <a:pt x="2145029" y="111760"/>
                  </a:lnTo>
                  <a:lnTo>
                    <a:pt x="2172970" y="105410"/>
                  </a:lnTo>
                  <a:lnTo>
                    <a:pt x="2199640" y="101600"/>
                  </a:lnTo>
                  <a:lnTo>
                    <a:pt x="2228850" y="95250"/>
                  </a:lnTo>
                  <a:lnTo>
                    <a:pt x="2254250" y="90170"/>
                  </a:lnTo>
                  <a:lnTo>
                    <a:pt x="2282190" y="85090"/>
                  </a:lnTo>
                  <a:lnTo>
                    <a:pt x="2310129" y="78740"/>
                  </a:lnTo>
                  <a:lnTo>
                    <a:pt x="2335529" y="72390"/>
                  </a:lnTo>
                  <a:lnTo>
                    <a:pt x="2354579" y="67310"/>
                  </a:lnTo>
                  <a:lnTo>
                    <a:pt x="2372359" y="64770"/>
                  </a:lnTo>
                  <a:lnTo>
                    <a:pt x="2387600" y="59690"/>
                  </a:lnTo>
                  <a:lnTo>
                    <a:pt x="2400300" y="55880"/>
                  </a:lnTo>
                  <a:lnTo>
                    <a:pt x="2410459" y="52070"/>
                  </a:lnTo>
                  <a:lnTo>
                    <a:pt x="2419350" y="50800"/>
                  </a:lnTo>
                  <a:lnTo>
                    <a:pt x="2430779" y="48260"/>
                  </a:lnTo>
                  <a:lnTo>
                    <a:pt x="2440940" y="41910"/>
                  </a:lnTo>
                  <a:lnTo>
                    <a:pt x="2451100" y="40640"/>
                  </a:lnTo>
                  <a:lnTo>
                    <a:pt x="2463800" y="34290"/>
                  </a:lnTo>
                  <a:lnTo>
                    <a:pt x="2477770" y="30480"/>
                  </a:lnTo>
                  <a:lnTo>
                    <a:pt x="2495550" y="24130"/>
                  </a:lnTo>
                  <a:lnTo>
                    <a:pt x="2515870" y="16510"/>
                  </a:lnTo>
                  <a:lnTo>
                    <a:pt x="2540000" y="8890"/>
                  </a:lnTo>
                  <a:lnTo>
                    <a:pt x="2569209" y="0"/>
                  </a:lnTo>
                  <a:close/>
                </a:path>
              </a:pathLst>
            </a:custGeom>
            <a:solidFill>
              <a:srgbClr val="FF0000"/>
            </a:solidFill>
          </p:spPr>
          <p:txBody>
            <a:bodyPr wrap="square" lIns="0" tIns="0" rIns="0" bIns="0" rtlCol="0"/>
            <a:lstStyle/>
            <a:p>
              <a:endParaRPr/>
            </a:p>
          </p:txBody>
        </p:sp>
        <p:sp>
          <p:nvSpPr>
            <p:cNvPr id="18" name="object 18"/>
            <p:cNvSpPr/>
            <p:nvPr/>
          </p:nvSpPr>
          <p:spPr>
            <a:xfrm>
              <a:off x="5511800" y="2171700"/>
              <a:ext cx="2584450" cy="46990"/>
            </a:xfrm>
            <a:custGeom>
              <a:avLst/>
              <a:gdLst/>
              <a:ahLst/>
              <a:cxnLst/>
              <a:rect l="l" t="t" r="r" b="b"/>
              <a:pathLst>
                <a:path w="2584450" h="46989">
                  <a:moveTo>
                    <a:pt x="2584450" y="0"/>
                  </a:moveTo>
                  <a:lnTo>
                    <a:pt x="29210" y="0"/>
                  </a:lnTo>
                  <a:lnTo>
                    <a:pt x="26670" y="2539"/>
                  </a:lnTo>
                  <a:lnTo>
                    <a:pt x="17779" y="10160"/>
                  </a:lnTo>
                  <a:lnTo>
                    <a:pt x="11429" y="16510"/>
                  </a:lnTo>
                  <a:lnTo>
                    <a:pt x="6350" y="25400"/>
                  </a:lnTo>
                  <a:lnTo>
                    <a:pt x="1270" y="31750"/>
                  </a:lnTo>
                  <a:lnTo>
                    <a:pt x="0" y="40639"/>
                  </a:lnTo>
                  <a:lnTo>
                    <a:pt x="1270" y="46989"/>
                  </a:lnTo>
                  <a:lnTo>
                    <a:pt x="2448559" y="46989"/>
                  </a:lnTo>
                  <a:lnTo>
                    <a:pt x="2479040" y="36829"/>
                  </a:lnTo>
                  <a:lnTo>
                    <a:pt x="2495550" y="30479"/>
                  </a:lnTo>
                  <a:lnTo>
                    <a:pt x="2510790" y="25400"/>
                  </a:lnTo>
                  <a:lnTo>
                    <a:pt x="2526029" y="17779"/>
                  </a:lnTo>
                  <a:lnTo>
                    <a:pt x="2545079" y="12700"/>
                  </a:lnTo>
                  <a:lnTo>
                    <a:pt x="2562859" y="6350"/>
                  </a:lnTo>
                  <a:lnTo>
                    <a:pt x="2584450" y="0"/>
                  </a:lnTo>
                  <a:close/>
                </a:path>
              </a:pathLst>
            </a:custGeom>
            <a:solidFill>
              <a:srgbClr val="00235B"/>
            </a:solidFill>
          </p:spPr>
          <p:txBody>
            <a:bodyPr wrap="square" lIns="0" tIns="0" rIns="0" bIns="0" rtlCol="0"/>
            <a:lstStyle/>
            <a:p>
              <a:endParaRPr/>
            </a:p>
          </p:txBody>
        </p:sp>
        <p:sp>
          <p:nvSpPr>
            <p:cNvPr id="19" name="object 19"/>
            <p:cNvSpPr/>
            <p:nvPr/>
          </p:nvSpPr>
          <p:spPr>
            <a:xfrm>
              <a:off x="6741160" y="2498090"/>
              <a:ext cx="40640" cy="123189"/>
            </a:xfrm>
            <a:custGeom>
              <a:avLst/>
              <a:gdLst/>
              <a:ahLst/>
              <a:cxnLst/>
              <a:rect l="l" t="t" r="r" b="b"/>
              <a:pathLst>
                <a:path w="40640" h="123189">
                  <a:moveTo>
                    <a:pt x="20320" y="0"/>
                  </a:moveTo>
                  <a:lnTo>
                    <a:pt x="12700" y="2539"/>
                  </a:lnTo>
                  <a:lnTo>
                    <a:pt x="6350" y="16510"/>
                  </a:lnTo>
                  <a:lnTo>
                    <a:pt x="0" y="36830"/>
                  </a:lnTo>
                  <a:lnTo>
                    <a:pt x="0" y="86360"/>
                  </a:lnTo>
                  <a:lnTo>
                    <a:pt x="6350" y="105410"/>
                  </a:lnTo>
                  <a:lnTo>
                    <a:pt x="12700" y="120650"/>
                  </a:lnTo>
                  <a:lnTo>
                    <a:pt x="20320" y="123189"/>
                  </a:lnTo>
                  <a:lnTo>
                    <a:pt x="29210" y="120650"/>
                  </a:lnTo>
                  <a:lnTo>
                    <a:pt x="35560" y="105410"/>
                  </a:lnTo>
                  <a:lnTo>
                    <a:pt x="39370" y="86360"/>
                  </a:lnTo>
                  <a:lnTo>
                    <a:pt x="40640" y="62230"/>
                  </a:lnTo>
                  <a:lnTo>
                    <a:pt x="39370" y="36830"/>
                  </a:lnTo>
                  <a:lnTo>
                    <a:pt x="35560" y="16510"/>
                  </a:lnTo>
                  <a:lnTo>
                    <a:pt x="29210" y="2539"/>
                  </a:lnTo>
                  <a:lnTo>
                    <a:pt x="20320" y="0"/>
                  </a:lnTo>
                  <a:close/>
                </a:path>
              </a:pathLst>
            </a:custGeom>
            <a:solidFill>
              <a:srgbClr val="000000"/>
            </a:solidFill>
          </p:spPr>
          <p:txBody>
            <a:bodyPr wrap="square" lIns="0" tIns="0" rIns="0" bIns="0" rtlCol="0"/>
            <a:lstStyle/>
            <a:p>
              <a:endParaRPr/>
            </a:p>
          </p:txBody>
        </p:sp>
        <p:sp>
          <p:nvSpPr>
            <p:cNvPr id="20" name="object 20"/>
            <p:cNvSpPr/>
            <p:nvPr/>
          </p:nvSpPr>
          <p:spPr>
            <a:xfrm>
              <a:off x="6376669" y="2280920"/>
              <a:ext cx="1964689" cy="280670"/>
            </a:xfrm>
            <a:custGeom>
              <a:avLst/>
              <a:gdLst/>
              <a:ahLst/>
              <a:cxnLst/>
              <a:rect l="l" t="t" r="r" b="b"/>
              <a:pathLst>
                <a:path w="1964690" h="280669">
                  <a:moveTo>
                    <a:pt x="198120" y="0"/>
                  </a:moveTo>
                  <a:lnTo>
                    <a:pt x="157479" y="1269"/>
                  </a:lnTo>
                  <a:lnTo>
                    <a:pt x="119379" y="5079"/>
                  </a:lnTo>
                  <a:lnTo>
                    <a:pt x="54609" y="17779"/>
                  </a:lnTo>
                  <a:lnTo>
                    <a:pt x="11429" y="43179"/>
                  </a:lnTo>
                  <a:lnTo>
                    <a:pt x="0" y="60959"/>
                  </a:lnTo>
                  <a:lnTo>
                    <a:pt x="3809" y="60959"/>
                  </a:lnTo>
                  <a:lnTo>
                    <a:pt x="15239" y="63500"/>
                  </a:lnTo>
                  <a:lnTo>
                    <a:pt x="35559" y="66039"/>
                  </a:lnTo>
                  <a:lnTo>
                    <a:pt x="63500" y="68579"/>
                  </a:lnTo>
                  <a:lnTo>
                    <a:pt x="96519" y="74929"/>
                  </a:lnTo>
                  <a:lnTo>
                    <a:pt x="137159" y="80009"/>
                  </a:lnTo>
                  <a:lnTo>
                    <a:pt x="181609" y="86359"/>
                  </a:lnTo>
                  <a:lnTo>
                    <a:pt x="232409" y="92709"/>
                  </a:lnTo>
                  <a:lnTo>
                    <a:pt x="285750" y="100329"/>
                  </a:lnTo>
                  <a:lnTo>
                    <a:pt x="345439" y="107950"/>
                  </a:lnTo>
                  <a:lnTo>
                    <a:pt x="407670" y="116839"/>
                  </a:lnTo>
                  <a:lnTo>
                    <a:pt x="472439" y="125729"/>
                  </a:lnTo>
                  <a:lnTo>
                    <a:pt x="539750" y="135889"/>
                  </a:lnTo>
                  <a:lnTo>
                    <a:pt x="609600" y="143509"/>
                  </a:lnTo>
                  <a:lnTo>
                    <a:pt x="680720" y="154939"/>
                  </a:lnTo>
                  <a:lnTo>
                    <a:pt x="751839" y="162559"/>
                  </a:lnTo>
                  <a:lnTo>
                    <a:pt x="895350" y="182879"/>
                  </a:lnTo>
                  <a:lnTo>
                    <a:pt x="966470" y="191769"/>
                  </a:lnTo>
                  <a:lnTo>
                    <a:pt x="1037589" y="201929"/>
                  </a:lnTo>
                  <a:lnTo>
                    <a:pt x="1106170" y="210819"/>
                  </a:lnTo>
                  <a:lnTo>
                    <a:pt x="1172209" y="219709"/>
                  </a:lnTo>
                  <a:lnTo>
                    <a:pt x="1235709" y="229869"/>
                  </a:lnTo>
                  <a:lnTo>
                    <a:pt x="1296670" y="236219"/>
                  </a:lnTo>
                  <a:lnTo>
                    <a:pt x="1353820" y="242569"/>
                  </a:lnTo>
                  <a:lnTo>
                    <a:pt x="1407159" y="250189"/>
                  </a:lnTo>
                  <a:lnTo>
                    <a:pt x="1455420" y="256539"/>
                  </a:lnTo>
                  <a:lnTo>
                    <a:pt x="1498600" y="261619"/>
                  </a:lnTo>
                  <a:lnTo>
                    <a:pt x="1535429" y="266700"/>
                  </a:lnTo>
                  <a:lnTo>
                    <a:pt x="1565909" y="270509"/>
                  </a:lnTo>
                  <a:lnTo>
                    <a:pt x="1588770" y="271779"/>
                  </a:lnTo>
                  <a:lnTo>
                    <a:pt x="1606550" y="273050"/>
                  </a:lnTo>
                  <a:lnTo>
                    <a:pt x="1630679" y="275589"/>
                  </a:lnTo>
                  <a:lnTo>
                    <a:pt x="1681479" y="278129"/>
                  </a:lnTo>
                  <a:lnTo>
                    <a:pt x="1704339" y="280669"/>
                  </a:lnTo>
                  <a:lnTo>
                    <a:pt x="1778000" y="280669"/>
                  </a:lnTo>
                  <a:lnTo>
                    <a:pt x="1799589" y="278129"/>
                  </a:lnTo>
                  <a:lnTo>
                    <a:pt x="1822450" y="278129"/>
                  </a:lnTo>
                  <a:lnTo>
                    <a:pt x="1865629" y="275589"/>
                  </a:lnTo>
                  <a:lnTo>
                    <a:pt x="1887220" y="271779"/>
                  </a:lnTo>
                  <a:lnTo>
                    <a:pt x="1907539" y="271779"/>
                  </a:lnTo>
                  <a:lnTo>
                    <a:pt x="1927859" y="267969"/>
                  </a:lnTo>
                  <a:lnTo>
                    <a:pt x="1948179" y="266700"/>
                  </a:lnTo>
                  <a:lnTo>
                    <a:pt x="1964689" y="262889"/>
                  </a:lnTo>
                  <a:lnTo>
                    <a:pt x="1962150" y="262889"/>
                  </a:lnTo>
                  <a:lnTo>
                    <a:pt x="1950720" y="261619"/>
                  </a:lnTo>
                  <a:lnTo>
                    <a:pt x="1932939" y="257809"/>
                  </a:lnTo>
                  <a:lnTo>
                    <a:pt x="1910079" y="255269"/>
                  </a:lnTo>
                  <a:lnTo>
                    <a:pt x="1879600" y="250189"/>
                  </a:lnTo>
                  <a:lnTo>
                    <a:pt x="1846579" y="245109"/>
                  </a:lnTo>
                  <a:lnTo>
                    <a:pt x="1805939" y="240029"/>
                  </a:lnTo>
                  <a:lnTo>
                    <a:pt x="1761489" y="231139"/>
                  </a:lnTo>
                  <a:lnTo>
                    <a:pt x="1714500" y="222250"/>
                  </a:lnTo>
                  <a:lnTo>
                    <a:pt x="1662429" y="215900"/>
                  </a:lnTo>
                  <a:lnTo>
                    <a:pt x="1607820" y="207009"/>
                  </a:lnTo>
                  <a:lnTo>
                    <a:pt x="1550670" y="196850"/>
                  </a:lnTo>
                  <a:lnTo>
                    <a:pt x="1492250" y="187959"/>
                  </a:lnTo>
                  <a:lnTo>
                    <a:pt x="1369059" y="167639"/>
                  </a:lnTo>
                  <a:lnTo>
                    <a:pt x="1113789" y="127000"/>
                  </a:lnTo>
                  <a:lnTo>
                    <a:pt x="993139" y="106679"/>
                  </a:lnTo>
                  <a:lnTo>
                    <a:pt x="877570" y="87629"/>
                  </a:lnTo>
                  <a:lnTo>
                    <a:pt x="821689" y="80009"/>
                  </a:lnTo>
                  <a:lnTo>
                    <a:pt x="770889" y="68579"/>
                  </a:lnTo>
                  <a:lnTo>
                    <a:pt x="723900" y="60959"/>
                  </a:lnTo>
                  <a:lnTo>
                    <a:pt x="683259" y="54609"/>
                  </a:lnTo>
                  <a:lnTo>
                    <a:pt x="643889" y="49529"/>
                  </a:lnTo>
                  <a:lnTo>
                    <a:pt x="609600" y="41909"/>
                  </a:lnTo>
                  <a:lnTo>
                    <a:pt x="581659" y="36829"/>
                  </a:lnTo>
                  <a:lnTo>
                    <a:pt x="558800" y="31750"/>
                  </a:lnTo>
                  <a:lnTo>
                    <a:pt x="542289" y="30479"/>
                  </a:lnTo>
                  <a:lnTo>
                    <a:pt x="515620" y="26669"/>
                  </a:lnTo>
                  <a:lnTo>
                    <a:pt x="483870" y="22859"/>
                  </a:lnTo>
                  <a:lnTo>
                    <a:pt x="448309" y="20319"/>
                  </a:lnTo>
                  <a:lnTo>
                    <a:pt x="410209" y="15239"/>
                  </a:lnTo>
                  <a:lnTo>
                    <a:pt x="369570" y="10159"/>
                  </a:lnTo>
                  <a:lnTo>
                    <a:pt x="283209" y="2539"/>
                  </a:lnTo>
                  <a:lnTo>
                    <a:pt x="198120" y="0"/>
                  </a:lnTo>
                  <a:close/>
                </a:path>
              </a:pathLst>
            </a:custGeom>
            <a:solidFill>
              <a:srgbClr val="FFFFFF"/>
            </a:solidFill>
          </p:spPr>
          <p:txBody>
            <a:bodyPr wrap="square" lIns="0" tIns="0" rIns="0" bIns="0" rtlCol="0"/>
            <a:lstStyle/>
            <a:p>
              <a:endParaRPr/>
            </a:p>
          </p:txBody>
        </p:sp>
        <p:sp>
          <p:nvSpPr>
            <p:cNvPr id="21" name="object 21"/>
            <p:cNvSpPr/>
            <p:nvPr/>
          </p:nvSpPr>
          <p:spPr>
            <a:xfrm>
              <a:off x="7319010" y="2571750"/>
              <a:ext cx="40640" cy="119380"/>
            </a:xfrm>
            <a:custGeom>
              <a:avLst/>
              <a:gdLst/>
              <a:ahLst/>
              <a:cxnLst/>
              <a:rect l="l" t="t" r="r" b="b"/>
              <a:pathLst>
                <a:path w="40640" h="119380">
                  <a:moveTo>
                    <a:pt x="20320" y="0"/>
                  </a:moveTo>
                  <a:lnTo>
                    <a:pt x="13970" y="2539"/>
                  </a:lnTo>
                  <a:lnTo>
                    <a:pt x="5080" y="16510"/>
                  </a:lnTo>
                  <a:lnTo>
                    <a:pt x="1270" y="36829"/>
                  </a:lnTo>
                  <a:lnTo>
                    <a:pt x="0" y="60960"/>
                  </a:lnTo>
                  <a:lnTo>
                    <a:pt x="1270" y="86360"/>
                  </a:lnTo>
                  <a:lnTo>
                    <a:pt x="5080" y="104139"/>
                  </a:lnTo>
                  <a:lnTo>
                    <a:pt x="13970" y="119379"/>
                  </a:lnTo>
                  <a:lnTo>
                    <a:pt x="20320" y="116839"/>
                  </a:lnTo>
                  <a:lnTo>
                    <a:pt x="27940" y="119379"/>
                  </a:lnTo>
                  <a:lnTo>
                    <a:pt x="34290" y="104139"/>
                  </a:lnTo>
                  <a:lnTo>
                    <a:pt x="38100" y="86360"/>
                  </a:lnTo>
                  <a:lnTo>
                    <a:pt x="40640" y="60960"/>
                  </a:lnTo>
                  <a:lnTo>
                    <a:pt x="38100" y="36829"/>
                  </a:lnTo>
                  <a:lnTo>
                    <a:pt x="34290" y="16510"/>
                  </a:lnTo>
                  <a:lnTo>
                    <a:pt x="27940" y="2539"/>
                  </a:lnTo>
                  <a:lnTo>
                    <a:pt x="20320" y="0"/>
                  </a:lnTo>
                  <a:close/>
                </a:path>
              </a:pathLst>
            </a:custGeom>
            <a:solidFill>
              <a:srgbClr val="000000"/>
            </a:solidFill>
          </p:spPr>
          <p:txBody>
            <a:bodyPr wrap="square" lIns="0" tIns="0" rIns="0" bIns="0" rtlCol="0"/>
            <a:lstStyle/>
            <a:p>
              <a:endParaRPr/>
            </a:p>
          </p:txBody>
        </p:sp>
        <p:sp>
          <p:nvSpPr>
            <p:cNvPr id="22" name="object 22"/>
            <p:cNvSpPr/>
            <p:nvPr/>
          </p:nvSpPr>
          <p:spPr>
            <a:xfrm>
              <a:off x="6469380" y="2279650"/>
              <a:ext cx="1855470" cy="267970"/>
            </a:xfrm>
            <a:custGeom>
              <a:avLst/>
              <a:gdLst/>
              <a:ahLst/>
              <a:cxnLst/>
              <a:rect l="l" t="t" r="r" b="b"/>
              <a:pathLst>
                <a:path w="1855470" h="267969">
                  <a:moveTo>
                    <a:pt x="1803400" y="265429"/>
                  </a:moveTo>
                  <a:lnTo>
                    <a:pt x="1742440" y="265429"/>
                  </a:lnTo>
                  <a:lnTo>
                    <a:pt x="1756410" y="267970"/>
                  </a:lnTo>
                  <a:lnTo>
                    <a:pt x="1791970" y="267970"/>
                  </a:lnTo>
                  <a:lnTo>
                    <a:pt x="1803400" y="265429"/>
                  </a:lnTo>
                  <a:close/>
                </a:path>
                <a:path w="1855470" h="267969">
                  <a:moveTo>
                    <a:pt x="1847850" y="262889"/>
                  </a:moveTo>
                  <a:lnTo>
                    <a:pt x="1689100" y="262889"/>
                  </a:lnTo>
                  <a:lnTo>
                    <a:pt x="1717040" y="265429"/>
                  </a:lnTo>
                  <a:lnTo>
                    <a:pt x="1826260" y="265429"/>
                  </a:lnTo>
                  <a:lnTo>
                    <a:pt x="1836420" y="264160"/>
                  </a:lnTo>
                  <a:lnTo>
                    <a:pt x="1847850" y="262889"/>
                  </a:lnTo>
                  <a:close/>
                </a:path>
                <a:path w="1855470" h="267969">
                  <a:moveTo>
                    <a:pt x="101600" y="0"/>
                  </a:moveTo>
                  <a:lnTo>
                    <a:pt x="72390" y="2539"/>
                  </a:lnTo>
                  <a:lnTo>
                    <a:pt x="44450" y="3810"/>
                  </a:lnTo>
                  <a:lnTo>
                    <a:pt x="20320" y="7620"/>
                  </a:lnTo>
                  <a:lnTo>
                    <a:pt x="0" y="10160"/>
                  </a:lnTo>
                  <a:lnTo>
                    <a:pt x="5080" y="10160"/>
                  </a:lnTo>
                  <a:lnTo>
                    <a:pt x="17780" y="13970"/>
                  </a:lnTo>
                  <a:lnTo>
                    <a:pt x="39370" y="17779"/>
                  </a:lnTo>
                  <a:lnTo>
                    <a:pt x="68579" y="20320"/>
                  </a:lnTo>
                  <a:lnTo>
                    <a:pt x="105410" y="27939"/>
                  </a:lnTo>
                  <a:lnTo>
                    <a:pt x="147320" y="34289"/>
                  </a:lnTo>
                  <a:lnTo>
                    <a:pt x="195579" y="40639"/>
                  </a:lnTo>
                  <a:lnTo>
                    <a:pt x="577850" y="100329"/>
                  </a:lnTo>
                  <a:lnTo>
                    <a:pt x="650240" y="110489"/>
                  </a:lnTo>
                  <a:lnTo>
                    <a:pt x="726440" y="123189"/>
                  </a:lnTo>
                  <a:lnTo>
                    <a:pt x="801370" y="133350"/>
                  </a:lnTo>
                  <a:lnTo>
                    <a:pt x="952500" y="156210"/>
                  </a:lnTo>
                  <a:lnTo>
                    <a:pt x="1028700" y="168910"/>
                  </a:lnTo>
                  <a:lnTo>
                    <a:pt x="1426210" y="228600"/>
                  </a:lnTo>
                  <a:lnTo>
                    <a:pt x="1479550" y="236220"/>
                  </a:lnTo>
                  <a:lnTo>
                    <a:pt x="1526540" y="241300"/>
                  </a:lnTo>
                  <a:lnTo>
                    <a:pt x="1567179" y="248920"/>
                  </a:lnTo>
                  <a:lnTo>
                    <a:pt x="1602740" y="254000"/>
                  </a:lnTo>
                  <a:lnTo>
                    <a:pt x="1629410" y="256539"/>
                  </a:lnTo>
                  <a:lnTo>
                    <a:pt x="1651000" y="260350"/>
                  </a:lnTo>
                  <a:lnTo>
                    <a:pt x="1661160" y="262889"/>
                  </a:lnTo>
                  <a:lnTo>
                    <a:pt x="1855470" y="262889"/>
                  </a:lnTo>
                  <a:lnTo>
                    <a:pt x="1842770" y="259079"/>
                  </a:lnTo>
                  <a:lnTo>
                    <a:pt x="1824990" y="255270"/>
                  </a:lnTo>
                  <a:lnTo>
                    <a:pt x="1733550" y="240029"/>
                  </a:lnTo>
                  <a:lnTo>
                    <a:pt x="1692910" y="234950"/>
                  </a:lnTo>
                  <a:lnTo>
                    <a:pt x="1648460" y="228600"/>
                  </a:lnTo>
                  <a:lnTo>
                    <a:pt x="1306829" y="170179"/>
                  </a:lnTo>
                  <a:lnTo>
                    <a:pt x="1178560" y="149860"/>
                  </a:lnTo>
                  <a:lnTo>
                    <a:pt x="1113790" y="140970"/>
                  </a:lnTo>
                  <a:lnTo>
                    <a:pt x="1050290" y="130810"/>
                  </a:lnTo>
                  <a:lnTo>
                    <a:pt x="986790" y="119379"/>
                  </a:lnTo>
                  <a:lnTo>
                    <a:pt x="923290" y="109220"/>
                  </a:lnTo>
                  <a:lnTo>
                    <a:pt x="863600" y="100329"/>
                  </a:lnTo>
                  <a:lnTo>
                    <a:pt x="803910" y="90170"/>
                  </a:lnTo>
                  <a:lnTo>
                    <a:pt x="748029" y="80010"/>
                  </a:lnTo>
                  <a:lnTo>
                    <a:pt x="695960" y="72389"/>
                  </a:lnTo>
                  <a:lnTo>
                    <a:pt x="601979" y="55879"/>
                  </a:lnTo>
                  <a:lnTo>
                    <a:pt x="561340" y="49529"/>
                  </a:lnTo>
                  <a:lnTo>
                    <a:pt x="525779" y="43179"/>
                  </a:lnTo>
                  <a:lnTo>
                    <a:pt x="471170" y="34289"/>
                  </a:lnTo>
                  <a:lnTo>
                    <a:pt x="453390" y="30479"/>
                  </a:lnTo>
                  <a:lnTo>
                    <a:pt x="443229" y="29210"/>
                  </a:lnTo>
                  <a:lnTo>
                    <a:pt x="426720" y="27939"/>
                  </a:lnTo>
                  <a:lnTo>
                    <a:pt x="384810" y="22860"/>
                  </a:lnTo>
                  <a:lnTo>
                    <a:pt x="327660" y="17779"/>
                  </a:lnTo>
                  <a:lnTo>
                    <a:pt x="297179" y="12700"/>
                  </a:lnTo>
                  <a:lnTo>
                    <a:pt x="264160" y="8889"/>
                  </a:lnTo>
                  <a:lnTo>
                    <a:pt x="231140" y="7620"/>
                  </a:lnTo>
                  <a:lnTo>
                    <a:pt x="166370" y="2539"/>
                  </a:lnTo>
                  <a:lnTo>
                    <a:pt x="132079" y="2539"/>
                  </a:lnTo>
                  <a:lnTo>
                    <a:pt x="101600" y="0"/>
                  </a:lnTo>
                  <a:close/>
                </a:path>
              </a:pathLst>
            </a:custGeom>
            <a:solidFill>
              <a:srgbClr val="00235B"/>
            </a:solidFill>
          </p:spPr>
          <p:txBody>
            <a:bodyPr wrap="square" lIns="0" tIns="0" rIns="0" bIns="0" rtlCol="0"/>
            <a:lstStyle/>
            <a:p>
              <a:endParaRPr/>
            </a:p>
          </p:txBody>
        </p:sp>
        <p:sp>
          <p:nvSpPr>
            <p:cNvPr id="23" name="object 23"/>
            <p:cNvSpPr/>
            <p:nvPr/>
          </p:nvSpPr>
          <p:spPr>
            <a:xfrm>
              <a:off x="6090919" y="2095500"/>
              <a:ext cx="1612900" cy="22860"/>
            </a:xfrm>
            <a:custGeom>
              <a:avLst/>
              <a:gdLst/>
              <a:ahLst/>
              <a:cxnLst/>
              <a:rect l="l" t="t" r="r" b="b"/>
              <a:pathLst>
                <a:path w="1612900" h="22860">
                  <a:moveTo>
                    <a:pt x="1612900" y="0"/>
                  </a:moveTo>
                  <a:lnTo>
                    <a:pt x="0" y="0"/>
                  </a:lnTo>
                  <a:lnTo>
                    <a:pt x="0" y="22860"/>
                  </a:lnTo>
                  <a:lnTo>
                    <a:pt x="1612900" y="22860"/>
                  </a:lnTo>
                  <a:lnTo>
                    <a:pt x="1612900" y="0"/>
                  </a:lnTo>
                  <a:close/>
                </a:path>
              </a:pathLst>
            </a:custGeom>
            <a:solidFill>
              <a:srgbClr val="5B5B5B"/>
            </a:solidFill>
          </p:spPr>
          <p:txBody>
            <a:bodyPr wrap="square" lIns="0" tIns="0" rIns="0" bIns="0" rtlCol="0"/>
            <a:lstStyle/>
            <a:p>
              <a:endParaRPr/>
            </a:p>
          </p:txBody>
        </p:sp>
      </p:grpSp>
      <p:sp>
        <p:nvSpPr>
          <p:cNvPr id="24" name="object 24"/>
          <p:cNvSpPr/>
          <p:nvPr/>
        </p:nvSpPr>
        <p:spPr>
          <a:xfrm>
            <a:off x="6800850" y="1692910"/>
            <a:ext cx="344170" cy="279400"/>
          </a:xfrm>
          <a:custGeom>
            <a:avLst/>
            <a:gdLst/>
            <a:ahLst/>
            <a:cxnLst/>
            <a:rect l="l" t="t" r="r" b="b"/>
            <a:pathLst>
              <a:path w="344170" h="279400">
                <a:moveTo>
                  <a:pt x="344170" y="0"/>
                </a:moveTo>
                <a:lnTo>
                  <a:pt x="276859" y="0"/>
                </a:lnTo>
                <a:lnTo>
                  <a:pt x="274320" y="3810"/>
                </a:lnTo>
                <a:lnTo>
                  <a:pt x="266700" y="7619"/>
                </a:lnTo>
                <a:lnTo>
                  <a:pt x="259079" y="15239"/>
                </a:lnTo>
                <a:lnTo>
                  <a:pt x="255270" y="22860"/>
                </a:lnTo>
                <a:lnTo>
                  <a:pt x="246379" y="31750"/>
                </a:lnTo>
                <a:lnTo>
                  <a:pt x="231140" y="45719"/>
                </a:lnTo>
                <a:lnTo>
                  <a:pt x="195579" y="83819"/>
                </a:lnTo>
                <a:lnTo>
                  <a:pt x="151129" y="128269"/>
                </a:lnTo>
                <a:lnTo>
                  <a:pt x="104140" y="177800"/>
                </a:lnTo>
                <a:lnTo>
                  <a:pt x="80009" y="199389"/>
                </a:lnTo>
                <a:lnTo>
                  <a:pt x="59690" y="220979"/>
                </a:lnTo>
                <a:lnTo>
                  <a:pt x="40640" y="240029"/>
                </a:lnTo>
                <a:lnTo>
                  <a:pt x="24129" y="257810"/>
                </a:lnTo>
                <a:lnTo>
                  <a:pt x="12700" y="269239"/>
                </a:lnTo>
                <a:lnTo>
                  <a:pt x="2540" y="278129"/>
                </a:lnTo>
                <a:lnTo>
                  <a:pt x="0" y="279400"/>
                </a:lnTo>
                <a:lnTo>
                  <a:pt x="184150" y="279400"/>
                </a:lnTo>
                <a:lnTo>
                  <a:pt x="344170" y="0"/>
                </a:lnTo>
                <a:close/>
              </a:path>
            </a:pathLst>
          </a:custGeom>
          <a:solidFill>
            <a:srgbClr val="00235B"/>
          </a:solidFill>
        </p:spPr>
        <p:txBody>
          <a:bodyPr wrap="square" lIns="0" tIns="0" rIns="0" bIns="0" rtlCol="0"/>
          <a:lstStyle/>
          <a:p>
            <a:endParaRPr/>
          </a:p>
        </p:txBody>
      </p:sp>
      <p:sp>
        <p:nvSpPr>
          <p:cNvPr id="25" name="object 25"/>
          <p:cNvSpPr/>
          <p:nvPr/>
        </p:nvSpPr>
        <p:spPr>
          <a:xfrm>
            <a:off x="5643879" y="1991360"/>
            <a:ext cx="198120" cy="115569"/>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73989" y="332740"/>
            <a:ext cx="8799195" cy="1366520"/>
          </a:xfrm>
          <a:prstGeom prst="rect">
            <a:avLst/>
          </a:prstGeom>
        </p:spPr>
        <p:txBody>
          <a:bodyPr vert="horz" wrap="square" lIns="0" tIns="12700" rIns="0" bIns="0" rtlCol="0">
            <a:spAutoFit/>
          </a:bodyPr>
          <a:lstStyle/>
          <a:p>
            <a:pPr algn="ctr">
              <a:lnSpc>
                <a:spcPct val="100000"/>
              </a:lnSpc>
              <a:spcBef>
                <a:spcPts val="100"/>
              </a:spcBef>
            </a:pPr>
            <a:r>
              <a:rPr dirty="0">
                <a:solidFill>
                  <a:srgbClr val="333398"/>
                </a:solidFill>
              </a:rPr>
              <a:t>Business </a:t>
            </a:r>
            <a:r>
              <a:rPr spc="-5" dirty="0">
                <a:solidFill>
                  <a:srgbClr val="333398"/>
                </a:solidFill>
              </a:rPr>
              <a:t>Functions </a:t>
            </a:r>
            <a:r>
              <a:rPr dirty="0">
                <a:solidFill>
                  <a:srgbClr val="333398"/>
                </a:solidFill>
              </a:rPr>
              <a:t>–</a:t>
            </a:r>
            <a:r>
              <a:rPr spc="-35" dirty="0">
                <a:solidFill>
                  <a:srgbClr val="333398"/>
                </a:solidFill>
              </a:rPr>
              <a:t> </a:t>
            </a:r>
            <a:r>
              <a:rPr dirty="0">
                <a:solidFill>
                  <a:srgbClr val="333398"/>
                </a:solidFill>
              </a:rPr>
              <a:t>Manufacturer</a:t>
            </a:r>
          </a:p>
          <a:p>
            <a:pPr algn="ctr">
              <a:lnSpc>
                <a:spcPct val="100000"/>
              </a:lnSpc>
            </a:pPr>
            <a:r>
              <a:rPr i="1" spc="-5" dirty="0">
                <a:solidFill>
                  <a:srgbClr val="333398"/>
                </a:solidFill>
                <a:latin typeface="Arial"/>
                <a:cs typeface="Arial"/>
              </a:rPr>
              <a:t>(3 of</a:t>
            </a:r>
            <a:r>
              <a:rPr i="1" spc="10" dirty="0">
                <a:solidFill>
                  <a:srgbClr val="333398"/>
                </a:solidFill>
                <a:latin typeface="Arial"/>
                <a:cs typeface="Arial"/>
              </a:rPr>
              <a:t> </a:t>
            </a:r>
            <a:r>
              <a:rPr i="1" dirty="0">
                <a:solidFill>
                  <a:srgbClr val="333398"/>
                </a:solidFill>
                <a:latin typeface="Arial"/>
                <a:cs typeface="Arial"/>
              </a:rPr>
              <a:t>3)</a:t>
            </a:r>
          </a:p>
        </p:txBody>
      </p:sp>
      <p:sp>
        <p:nvSpPr>
          <p:cNvPr id="3" name="object 3"/>
          <p:cNvSpPr txBox="1"/>
          <p:nvPr/>
        </p:nvSpPr>
        <p:spPr>
          <a:xfrm>
            <a:off x="3731259" y="3442970"/>
            <a:ext cx="1535430" cy="854710"/>
          </a:xfrm>
          <a:prstGeom prst="rect">
            <a:avLst/>
          </a:prstGeom>
          <a:solidFill>
            <a:srgbClr val="FFFF00"/>
          </a:solidFill>
          <a:ln w="22283">
            <a:solidFill>
              <a:srgbClr val="000000"/>
            </a:solidFill>
          </a:ln>
        </p:spPr>
        <p:txBody>
          <a:bodyPr vert="horz" wrap="square" lIns="0" tIns="220980" rIns="0" bIns="0" rtlCol="0">
            <a:spAutoFit/>
          </a:bodyPr>
          <a:lstStyle/>
          <a:p>
            <a:pPr marL="160655">
              <a:lnSpc>
                <a:spcPct val="100000"/>
              </a:lnSpc>
              <a:spcBef>
                <a:spcPts val="1740"/>
              </a:spcBef>
            </a:pPr>
            <a:r>
              <a:rPr sz="2000" b="1" dirty="0">
                <a:latin typeface="Liberation Sans Narrow"/>
                <a:cs typeface="Liberation Sans Narrow"/>
              </a:rPr>
              <a:t>Operations</a:t>
            </a:r>
            <a:endParaRPr sz="2000">
              <a:latin typeface="Liberation Sans Narrow"/>
              <a:cs typeface="Liberation Sans Narrow"/>
            </a:endParaRPr>
          </a:p>
        </p:txBody>
      </p:sp>
      <p:sp>
        <p:nvSpPr>
          <p:cNvPr id="4" name="object 4"/>
          <p:cNvSpPr txBox="1"/>
          <p:nvPr/>
        </p:nvSpPr>
        <p:spPr>
          <a:xfrm>
            <a:off x="6265545" y="3442970"/>
            <a:ext cx="2298004" cy="729943"/>
          </a:xfrm>
          <a:prstGeom prst="rect">
            <a:avLst/>
          </a:prstGeom>
          <a:solidFill>
            <a:srgbClr val="00FFFF"/>
          </a:solidFill>
          <a:ln w="22283">
            <a:solidFill>
              <a:srgbClr val="000000"/>
            </a:solidFill>
          </a:ln>
        </p:spPr>
        <p:txBody>
          <a:bodyPr vert="horz" wrap="square" lIns="0" tIns="88900" rIns="0" bIns="0" rtlCol="0">
            <a:spAutoFit/>
          </a:bodyPr>
          <a:lstStyle/>
          <a:p>
            <a:pPr marL="206375" marR="163195" indent="130810">
              <a:lnSpc>
                <a:spcPct val="103699"/>
              </a:lnSpc>
              <a:spcBef>
                <a:spcPts val="700"/>
              </a:spcBef>
            </a:pPr>
            <a:r>
              <a:rPr sz="2000" b="1" dirty="0">
                <a:latin typeface="Liberation Sans Narrow"/>
                <a:cs typeface="Liberation Sans Narrow"/>
              </a:rPr>
              <a:t>Finance/  </a:t>
            </a:r>
            <a:r>
              <a:rPr sz="2000" b="1" spc="5" dirty="0">
                <a:latin typeface="Liberation Sans Narrow"/>
                <a:cs typeface="Liberation Sans Narrow"/>
              </a:rPr>
              <a:t>A</a:t>
            </a:r>
            <a:r>
              <a:rPr sz="2000" b="1" spc="-5" dirty="0">
                <a:latin typeface="Liberation Sans Narrow"/>
                <a:cs typeface="Liberation Sans Narrow"/>
              </a:rPr>
              <a:t>cc</a:t>
            </a:r>
            <a:r>
              <a:rPr sz="2000" b="1" spc="5" dirty="0">
                <a:latin typeface="Liberation Sans Narrow"/>
                <a:cs typeface="Liberation Sans Narrow"/>
              </a:rPr>
              <a:t>oun</a:t>
            </a:r>
            <a:r>
              <a:rPr sz="2000" b="1" dirty="0">
                <a:latin typeface="Liberation Sans Narrow"/>
                <a:cs typeface="Liberation Sans Narrow"/>
              </a:rPr>
              <a:t>ti</a:t>
            </a:r>
            <a:r>
              <a:rPr sz="2000" b="1" spc="-5" dirty="0">
                <a:latin typeface="Liberation Sans Narrow"/>
                <a:cs typeface="Liberation Sans Narrow"/>
              </a:rPr>
              <a:t>ng</a:t>
            </a:r>
            <a:endParaRPr sz="2000" dirty="0">
              <a:latin typeface="Liberation Sans Narrow"/>
              <a:cs typeface="Liberation Sans Narrow"/>
            </a:endParaRPr>
          </a:p>
        </p:txBody>
      </p:sp>
      <p:sp>
        <p:nvSpPr>
          <p:cNvPr id="5" name="object 5"/>
          <p:cNvSpPr txBox="1"/>
          <p:nvPr/>
        </p:nvSpPr>
        <p:spPr>
          <a:xfrm>
            <a:off x="1202689" y="3442970"/>
            <a:ext cx="1536700" cy="854710"/>
          </a:xfrm>
          <a:prstGeom prst="rect">
            <a:avLst/>
          </a:prstGeom>
          <a:solidFill>
            <a:srgbClr val="00FFFF"/>
          </a:solidFill>
          <a:ln w="22283">
            <a:solidFill>
              <a:srgbClr val="000000"/>
            </a:solidFill>
          </a:ln>
        </p:spPr>
        <p:txBody>
          <a:bodyPr vert="horz" wrap="square" lIns="0" tIns="220980" rIns="0" bIns="0" rtlCol="0">
            <a:spAutoFit/>
          </a:bodyPr>
          <a:lstStyle/>
          <a:p>
            <a:pPr marL="266700">
              <a:lnSpc>
                <a:spcPct val="100000"/>
              </a:lnSpc>
              <a:spcBef>
                <a:spcPts val="1740"/>
              </a:spcBef>
            </a:pPr>
            <a:r>
              <a:rPr sz="2000" b="1" spc="-5" dirty="0">
                <a:latin typeface="Liberation Sans Narrow"/>
                <a:cs typeface="Liberation Sans Narrow"/>
              </a:rPr>
              <a:t>Marketing</a:t>
            </a:r>
            <a:endParaRPr sz="2000">
              <a:latin typeface="Liberation Sans Narrow"/>
              <a:cs typeface="Liberation Sans Narrow"/>
            </a:endParaRPr>
          </a:p>
        </p:txBody>
      </p:sp>
      <p:sp>
        <p:nvSpPr>
          <p:cNvPr id="6" name="object 6"/>
          <p:cNvSpPr txBox="1"/>
          <p:nvPr/>
        </p:nvSpPr>
        <p:spPr>
          <a:xfrm>
            <a:off x="3021329" y="4992370"/>
            <a:ext cx="1914526" cy="730585"/>
          </a:xfrm>
          <a:prstGeom prst="rect">
            <a:avLst/>
          </a:prstGeom>
          <a:solidFill>
            <a:srgbClr val="FFFF00"/>
          </a:solidFill>
          <a:ln w="22283">
            <a:solidFill>
              <a:srgbClr val="000000"/>
            </a:solidFill>
          </a:ln>
        </p:spPr>
        <p:txBody>
          <a:bodyPr vert="horz" wrap="square" lIns="0" tIns="89535" rIns="0" bIns="0" rtlCol="0">
            <a:spAutoFit/>
          </a:bodyPr>
          <a:lstStyle/>
          <a:p>
            <a:pPr marL="386080" marR="231775" indent="-191770">
              <a:lnSpc>
                <a:spcPct val="103800"/>
              </a:lnSpc>
              <a:spcBef>
                <a:spcPts val="705"/>
              </a:spcBef>
            </a:pPr>
            <a:r>
              <a:rPr sz="2000" b="1" spc="-5" dirty="0">
                <a:latin typeface="Liberation Sans Narrow"/>
                <a:cs typeface="Liberation Sans Narrow"/>
              </a:rPr>
              <a:t>P</a:t>
            </a:r>
            <a:r>
              <a:rPr sz="2000" b="1" dirty="0">
                <a:latin typeface="Liberation Sans Narrow"/>
                <a:cs typeface="Liberation Sans Narrow"/>
              </a:rPr>
              <a:t>r</a:t>
            </a:r>
            <a:r>
              <a:rPr sz="2000" b="1" spc="-5" dirty="0">
                <a:latin typeface="Liberation Sans Narrow"/>
                <a:cs typeface="Liberation Sans Narrow"/>
              </a:rPr>
              <a:t>o</a:t>
            </a:r>
            <a:r>
              <a:rPr sz="2000" b="1" spc="5" dirty="0">
                <a:latin typeface="Liberation Sans Narrow"/>
                <a:cs typeface="Liberation Sans Narrow"/>
              </a:rPr>
              <a:t>du</a:t>
            </a:r>
            <a:r>
              <a:rPr sz="2000" b="1" spc="-5" dirty="0">
                <a:latin typeface="Liberation Sans Narrow"/>
                <a:cs typeface="Liberation Sans Narrow"/>
              </a:rPr>
              <a:t>c</a:t>
            </a:r>
            <a:r>
              <a:rPr sz="2000" b="1" spc="10" dirty="0">
                <a:latin typeface="Liberation Sans Narrow"/>
                <a:cs typeface="Liberation Sans Narrow"/>
              </a:rPr>
              <a:t>t</a:t>
            </a:r>
            <a:r>
              <a:rPr sz="2000" b="1" spc="-10" dirty="0">
                <a:latin typeface="Liberation Sans Narrow"/>
                <a:cs typeface="Liberation Sans Narrow"/>
              </a:rPr>
              <a:t>i</a:t>
            </a:r>
            <a:r>
              <a:rPr sz="2000" b="1" spc="5" dirty="0">
                <a:latin typeface="Liberation Sans Narrow"/>
                <a:cs typeface="Liberation Sans Narrow"/>
              </a:rPr>
              <a:t>o</a:t>
            </a:r>
            <a:r>
              <a:rPr sz="2000" b="1" dirty="0">
                <a:latin typeface="Liberation Sans Narrow"/>
                <a:cs typeface="Liberation Sans Narrow"/>
              </a:rPr>
              <a:t>n  Control</a:t>
            </a:r>
            <a:endParaRPr sz="2000" dirty="0">
              <a:latin typeface="Liberation Sans Narrow"/>
              <a:cs typeface="Liberation Sans Narrow"/>
            </a:endParaRPr>
          </a:p>
        </p:txBody>
      </p:sp>
      <p:sp>
        <p:nvSpPr>
          <p:cNvPr id="7" name="object 7"/>
          <p:cNvSpPr txBox="1"/>
          <p:nvPr/>
        </p:nvSpPr>
        <p:spPr>
          <a:xfrm>
            <a:off x="609600" y="4992370"/>
            <a:ext cx="2231389" cy="530914"/>
          </a:xfrm>
          <a:prstGeom prst="rect">
            <a:avLst/>
          </a:prstGeom>
          <a:solidFill>
            <a:srgbClr val="FFFF00"/>
          </a:solidFill>
          <a:ln w="22283">
            <a:solidFill>
              <a:srgbClr val="000000"/>
            </a:solidFill>
          </a:ln>
        </p:spPr>
        <p:txBody>
          <a:bodyPr vert="horz" wrap="square" lIns="0" tIns="220979" rIns="0" bIns="0" rtlCol="0">
            <a:spAutoFit/>
          </a:bodyPr>
          <a:lstStyle/>
          <a:p>
            <a:pPr marL="285750">
              <a:lnSpc>
                <a:spcPct val="100000"/>
              </a:lnSpc>
              <a:spcBef>
                <a:spcPts val="1739"/>
              </a:spcBef>
            </a:pPr>
            <a:r>
              <a:rPr sz="2000" b="1" spc="-5" dirty="0">
                <a:latin typeface="Liberation Sans Narrow"/>
                <a:cs typeface="Liberation Sans Narrow"/>
              </a:rPr>
              <a:t>Manufacturing</a:t>
            </a:r>
            <a:endParaRPr sz="2000" dirty="0">
              <a:latin typeface="Liberation Sans Narrow"/>
              <a:cs typeface="Liberation Sans Narrow"/>
            </a:endParaRPr>
          </a:p>
        </p:txBody>
      </p:sp>
      <p:sp>
        <p:nvSpPr>
          <p:cNvPr id="8" name="object 8"/>
          <p:cNvSpPr txBox="1"/>
          <p:nvPr/>
        </p:nvSpPr>
        <p:spPr>
          <a:xfrm>
            <a:off x="5266689" y="4992370"/>
            <a:ext cx="1760220" cy="730585"/>
          </a:xfrm>
          <a:prstGeom prst="rect">
            <a:avLst/>
          </a:prstGeom>
          <a:solidFill>
            <a:srgbClr val="FFFF00"/>
          </a:solidFill>
          <a:ln w="22283">
            <a:solidFill>
              <a:srgbClr val="000000"/>
            </a:solidFill>
          </a:ln>
        </p:spPr>
        <p:txBody>
          <a:bodyPr vert="horz" wrap="square" lIns="0" tIns="89535" rIns="0" bIns="0" rtlCol="0">
            <a:spAutoFit/>
          </a:bodyPr>
          <a:lstStyle/>
          <a:p>
            <a:pPr marL="360680" marR="413384" indent="33020">
              <a:lnSpc>
                <a:spcPct val="103800"/>
              </a:lnSpc>
              <a:spcBef>
                <a:spcPts val="705"/>
              </a:spcBef>
            </a:pPr>
            <a:r>
              <a:rPr sz="2000" b="1" dirty="0">
                <a:latin typeface="Liberation Sans Narrow"/>
                <a:cs typeface="Liberation Sans Narrow"/>
              </a:rPr>
              <a:t>Q</a:t>
            </a:r>
            <a:r>
              <a:rPr sz="2000" b="1" spc="5" dirty="0">
                <a:latin typeface="Liberation Sans Narrow"/>
                <a:cs typeface="Liberation Sans Narrow"/>
              </a:rPr>
              <a:t>u</a:t>
            </a:r>
            <a:r>
              <a:rPr sz="2000" b="1" spc="-5" dirty="0">
                <a:latin typeface="Liberation Sans Narrow"/>
                <a:cs typeface="Liberation Sans Narrow"/>
              </a:rPr>
              <a:t>a</a:t>
            </a:r>
            <a:r>
              <a:rPr sz="2000" b="1" dirty="0">
                <a:latin typeface="Liberation Sans Narrow"/>
                <a:cs typeface="Liberation Sans Narrow"/>
              </a:rPr>
              <a:t>lity  </a:t>
            </a:r>
            <a:r>
              <a:rPr sz="2000" b="1" spc="5" dirty="0">
                <a:latin typeface="Liberation Sans Narrow"/>
                <a:cs typeface="Liberation Sans Narrow"/>
              </a:rPr>
              <a:t>Co</a:t>
            </a:r>
            <a:r>
              <a:rPr sz="2000" b="1" spc="-5" dirty="0">
                <a:latin typeface="Liberation Sans Narrow"/>
                <a:cs typeface="Liberation Sans Narrow"/>
              </a:rPr>
              <a:t>n</a:t>
            </a:r>
            <a:r>
              <a:rPr sz="2000" b="1" spc="10" dirty="0">
                <a:latin typeface="Liberation Sans Narrow"/>
                <a:cs typeface="Liberation Sans Narrow"/>
              </a:rPr>
              <a:t>t</a:t>
            </a:r>
            <a:r>
              <a:rPr sz="2000" b="1" spc="-10" dirty="0">
                <a:latin typeface="Liberation Sans Narrow"/>
                <a:cs typeface="Liberation Sans Narrow"/>
              </a:rPr>
              <a:t>r</a:t>
            </a:r>
            <a:r>
              <a:rPr sz="2000" b="1" spc="5" dirty="0">
                <a:latin typeface="Liberation Sans Narrow"/>
                <a:cs typeface="Liberation Sans Narrow"/>
              </a:rPr>
              <a:t>o</a:t>
            </a:r>
            <a:r>
              <a:rPr sz="2000" b="1" dirty="0">
                <a:latin typeface="Liberation Sans Narrow"/>
                <a:cs typeface="Liberation Sans Narrow"/>
              </a:rPr>
              <a:t>l</a:t>
            </a:r>
            <a:endParaRPr sz="2000" dirty="0">
              <a:latin typeface="Liberation Sans Narrow"/>
              <a:cs typeface="Liberation Sans Narrow"/>
            </a:endParaRPr>
          </a:p>
        </p:txBody>
      </p:sp>
      <p:sp>
        <p:nvSpPr>
          <p:cNvPr id="9" name="object 9"/>
          <p:cNvSpPr txBox="1"/>
          <p:nvPr/>
        </p:nvSpPr>
        <p:spPr>
          <a:xfrm>
            <a:off x="7226299" y="4992370"/>
            <a:ext cx="1449070" cy="895117"/>
          </a:xfrm>
          <a:prstGeom prst="rect">
            <a:avLst/>
          </a:prstGeom>
          <a:solidFill>
            <a:srgbClr val="FFFF00"/>
          </a:solidFill>
          <a:ln w="22283">
            <a:solidFill>
              <a:srgbClr val="000000"/>
            </a:solidFill>
          </a:ln>
        </p:spPr>
        <p:txBody>
          <a:bodyPr vert="horz" wrap="square" lIns="0" tIns="2540" rIns="0" bIns="0" rtlCol="0">
            <a:spAutoFit/>
          </a:bodyPr>
          <a:lstStyle/>
          <a:p>
            <a:pPr>
              <a:lnSpc>
                <a:spcPct val="100000"/>
              </a:lnSpc>
              <a:spcBef>
                <a:spcPts val="20"/>
              </a:spcBef>
            </a:pPr>
            <a:endParaRPr sz="1800" dirty="0">
              <a:latin typeface="Times New Roman"/>
              <a:cs typeface="Times New Roman"/>
            </a:endParaRPr>
          </a:p>
          <a:p>
            <a:pPr marL="194945">
              <a:lnSpc>
                <a:spcPct val="100000"/>
              </a:lnSpc>
            </a:pPr>
            <a:r>
              <a:rPr sz="2000" b="1" spc="-5" dirty="0">
                <a:latin typeface="Liberation Sans Narrow"/>
                <a:cs typeface="Liberation Sans Narrow"/>
              </a:rPr>
              <a:t>Purchasing</a:t>
            </a:r>
            <a:endParaRPr sz="2000" dirty="0">
              <a:latin typeface="Liberation Sans Narrow"/>
              <a:cs typeface="Liberation Sans Narrow"/>
            </a:endParaRPr>
          </a:p>
        </p:txBody>
      </p:sp>
      <p:sp>
        <p:nvSpPr>
          <p:cNvPr id="10" name="object 10"/>
          <p:cNvSpPr/>
          <p:nvPr/>
        </p:nvSpPr>
        <p:spPr>
          <a:xfrm>
            <a:off x="1871979" y="4297679"/>
            <a:ext cx="5354320" cy="694690"/>
          </a:xfrm>
          <a:custGeom>
            <a:avLst/>
            <a:gdLst/>
            <a:ahLst/>
            <a:cxnLst/>
            <a:rect l="l" t="t" r="r" b="b"/>
            <a:pathLst>
              <a:path w="5354320" h="694689">
                <a:moveTo>
                  <a:pt x="5354320" y="694690"/>
                </a:moveTo>
                <a:lnTo>
                  <a:pt x="5354320" y="347980"/>
                </a:lnTo>
                <a:lnTo>
                  <a:pt x="3990340" y="347980"/>
                </a:lnTo>
                <a:lnTo>
                  <a:pt x="2627630" y="347980"/>
                </a:lnTo>
                <a:lnTo>
                  <a:pt x="2627630" y="0"/>
                </a:lnTo>
              </a:path>
              <a:path w="5354320" h="694689">
                <a:moveTo>
                  <a:pt x="2626360" y="0"/>
                </a:moveTo>
                <a:lnTo>
                  <a:pt x="2626360" y="347980"/>
                </a:lnTo>
                <a:lnTo>
                  <a:pt x="3129280" y="347980"/>
                </a:lnTo>
                <a:lnTo>
                  <a:pt x="3634740" y="347980"/>
                </a:lnTo>
                <a:lnTo>
                  <a:pt x="3634740" y="694690"/>
                </a:lnTo>
              </a:path>
              <a:path w="5354320" h="694689">
                <a:moveTo>
                  <a:pt x="2627630" y="0"/>
                </a:moveTo>
                <a:lnTo>
                  <a:pt x="2627630" y="361950"/>
                </a:lnTo>
                <a:lnTo>
                  <a:pt x="2270760" y="361950"/>
                </a:lnTo>
                <a:lnTo>
                  <a:pt x="1917699" y="361950"/>
                </a:lnTo>
                <a:lnTo>
                  <a:pt x="1917699" y="694690"/>
                </a:lnTo>
              </a:path>
              <a:path w="5354320" h="694689">
                <a:moveTo>
                  <a:pt x="2627630" y="0"/>
                </a:moveTo>
                <a:lnTo>
                  <a:pt x="2627630" y="347980"/>
                </a:lnTo>
                <a:lnTo>
                  <a:pt x="1311909" y="347980"/>
                </a:lnTo>
                <a:lnTo>
                  <a:pt x="0" y="347980"/>
                </a:lnTo>
                <a:lnTo>
                  <a:pt x="0" y="694690"/>
                </a:lnTo>
              </a:path>
            </a:pathLst>
          </a:custGeom>
          <a:ln w="41332">
            <a:solidFill>
              <a:srgbClr val="6600FF"/>
            </a:solidFill>
          </a:ln>
        </p:spPr>
        <p:txBody>
          <a:bodyPr wrap="square" lIns="0" tIns="0" rIns="0" bIns="0" rtlCol="0"/>
          <a:lstStyle/>
          <a:p>
            <a:endParaRPr/>
          </a:p>
        </p:txBody>
      </p:sp>
      <p:sp>
        <p:nvSpPr>
          <p:cNvPr id="11" name="object 11"/>
          <p:cNvSpPr txBox="1"/>
          <p:nvPr/>
        </p:nvSpPr>
        <p:spPr>
          <a:xfrm>
            <a:off x="3634740" y="2453639"/>
            <a:ext cx="2602230" cy="396240"/>
          </a:xfrm>
          <a:prstGeom prst="rect">
            <a:avLst/>
          </a:prstGeom>
          <a:ln w="76194">
            <a:solidFill>
              <a:srgbClr val="000000"/>
            </a:solidFill>
          </a:ln>
        </p:spPr>
        <p:txBody>
          <a:bodyPr vert="horz" wrap="square" lIns="0" tIns="0" rIns="0" bIns="0" rtlCol="0">
            <a:spAutoFit/>
          </a:bodyPr>
          <a:lstStyle/>
          <a:p>
            <a:pPr>
              <a:lnSpc>
                <a:spcPct val="100000"/>
              </a:lnSpc>
            </a:pPr>
            <a:r>
              <a:rPr sz="2600" b="1" dirty="0">
                <a:latin typeface="Liberation Sans Narrow"/>
                <a:cs typeface="Liberation Sans Narrow"/>
              </a:rPr>
              <a:t>M</a:t>
            </a:r>
            <a:r>
              <a:rPr sz="2600" b="1" spc="5" dirty="0">
                <a:latin typeface="Liberation Sans Narrow"/>
                <a:cs typeface="Liberation Sans Narrow"/>
              </a:rPr>
              <a:t>a</a:t>
            </a:r>
            <a:r>
              <a:rPr sz="2600" b="1" spc="-5" dirty="0">
                <a:latin typeface="Liberation Sans Narrow"/>
                <a:cs typeface="Liberation Sans Narrow"/>
              </a:rPr>
              <a:t>n</a:t>
            </a:r>
            <a:r>
              <a:rPr sz="2600" b="1" spc="5" dirty="0">
                <a:latin typeface="Liberation Sans Narrow"/>
                <a:cs typeface="Liberation Sans Narrow"/>
              </a:rPr>
              <a:t>u</a:t>
            </a:r>
            <a:r>
              <a:rPr sz="2600" b="1" dirty="0">
                <a:latin typeface="Liberation Sans Narrow"/>
                <a:cs typeface="Liberation Sans Narrow"/>
              </a:rPr>
              <a:t>f</a:t>
            </a:r>
            <a:r>
              <a:rPr sz="2600" b="1" spc="5" dirty="0">
                <a:latin typeface="Liberation Sans Narrow"/>
                <a:cs typeface="Liberation Sans Narrow"/>
              </a:rPr>
              <a:t>a</a:t>
            </a:r>
            <a:r>
              <a:rPr sz="2600" b="1" spc="-10" dirty="0">
                <a:latin typeface="Liberation Sans Narrow"/>
                <a:cs typeface="Liberation Sans Narrow"/>
              </a:rPr>
              <a:t>c</a:t>
            </a:r>
            <a:r>
              <a:rPr sz="2600" b="1" dirty="0">
                <a:latin typeface="Liberation Sans Narrow"/>
                <a:cs typeface="Liberation Sans Narrow"/>
              </a:rPr>
              <a:t>t</a:t>
            </a:r>
            <a:r>
              <a:rPr sz="2600" b="1" spc="5" dirty="0">
                <a:latin typeface="Liberation Sans Narrow"/>
                <a:cs typeface="Liberation Sans Narrow"/>
              </a:rPr>
              <a:t>u</a:t>
            </a:r>
            <a:r>
              <a:rPr sz="2600" b="1" dirty="0">
                <a:latin typeface="Liberation Sans Narrow"/>
                <a:cs typeface="Liberation Sans Narrow"/>
              </a:rPr>
              <a:t>r</a:t>
            </a:r>
            <a:r>
              <a:rPr sz="2600" b="1" spc="-5" dirty="0">
                <a:latin typeface="Liberation Sans Narrow"/>
                <a:cs typeface="Liberation Sans Narrow"/>
              </a:rPr>
              <a:t>i</a:t>
            </a:r>
            <a:r>
              <a:rPr sz="2600" b="1" spc="5" dirty="0">
                <a:latin typeface="Liberation Sans Narrow"/>
                <a:cs typeface="Liberation Sans Narrow"/>
              </a:rPr>
              <a:t>n</a:t>
            </a:r>
            <a:r>
              <a:rPr sz="2600" b="1" dirty="0">
                <a:latin typeface="Liberation Sans Narrow"/>
                <a:cs typeface="Liberation Sans Narrow"/>
              </a:rPr>
              <a:t>g</a:t>
            </a:r>
            <a:endParaRPr sz="2600" dirty="0">
              <a:latin typeface="Liberation Sans Narrow"/>
              <a:cs typeface="Liberation Sans Narrow"/>
            </a:endParaRPr>
          </a:p>
        </p:txBody>
      </p:sp>
      <p:sp>
        <p:nvSpPr>
          <p:cNvPr id="12" name="object 12"/>
          <p:cNvSpPr/>
          <p:nvPr/>
        </p:nvSpPr>
        <p:spPr>
          <a:xfrm>
            <a:off x="1973579" y="3073400"/>
            <a:ext cx="5053330" cy="368300"/>
          </a:xfrm>
          <a:custGeom>
            <a:avLst/>
            <a:gdLst/>
            <a:ahLst/>
            <a:cxnLst/>
            <a:rect l="l" t="t" r="r" b="b"/>
            <a:pathLst>
              <a:path w="5053330" h="368300">
                <a:moveTo>
                  <a:pt x="5053330" y="368300"/>
                </a:moveTo>
                <a:lnTo>
                  <a:pt x="5053330" y="0"/>
                </a:lnTo>
                <a:lnTo>
                  <a:pt x="4014470" y="0"/>
                </a:lnTo>
                <a:lnTo>
                  <a:pt x="2529840" y="0"/>
                </a:lnTo>
              </a:path>
              <a:path w="5053330" h="368300">
                <a:moveTo>
                  <a:pt x="0" y="368300"/>
                </a:moveTo>
                <a:lnTo>
                  <a:pt x="0" y="0"/>
                </a:lnTo>
                <a:lnTo>
                  <a:pt x="1040130" y="0"/>
                </a:lnTo>
                <a:lnTo>
                  <a:pt x="2529840" y="0"/>
                </a:lnTo>
              </a:path>
              <a:path w="5053330" h="368300">
                <a:moveTo>
                  <a:pt x="2529840" y="0"/>
                </a:moveTo>
                <a:lnTo>
                  <a:pt x="2529840" y="181610"/>
                </a:lnTo>
                <a:lnTo>
                  <a:pt x="2529840" y="368300"/>
                </a:lnTo>
              </a:path>
            </a:pathLst>
          </a:custGeom>
          <a:ln w="41332">
            <a:solidFill>
              <a:srgbClr val="6600FF"/>
            </a:solidFill>
          </a:ln>
        </p:spPr>
        <p:txBody>
          <a:bodyPr wrap="square" lIns="0" tIns="0" rIns="0" bIns="0" rtlCol="0"/>
          <a:lstStyle/>
          <a:p>
            <a:endParaRPr/>
          </a:p>
        </p:txBody>
      </p:sp>
      <p:grpSp>
        <p:nvGrpSpPr>
          <p:cNvPr id="13" name="object 13"/>
          <p:cNvGrpSpPr/>
          <p:nvPr/>
        </p:nvGrpSpPr>
        <p:grpSpPr>
          <a:xfrm>
            <a:off x="6236970" y="1305560"/>
            <a:ext cx="2481580" cy="1609090"/>
            <a:chOff x="6236970" y="1305560"/>
            <a:chExt cx="2481580" cy="1609090"/>
          </a:xfrm>
        </p:grpSpPr>
        <p:sp>
          <p:nvSpPr>
            <p:cNvPr id="14" name="object 14"/>
            <p:cNvSpPr/>
            <p:nvPr/>
          </p:nvSpPr>
          <p:spPr>
            <a:xfrm>
              <a:off x="7042150" y="1926590"/>
              <a:ext cx="379730" cy="154940"/>
            </a:xfrm>
            <a:custGeom>
              <a:avLst/>
              <a:gdLst/>
              <a:ahLst/>
              <a:cxnLst/>
              <a:rect l="l" t="t" r="r" b="b"/>
              <a:pathLst>
                <a:path w="379729" h="154939">
                  <a:moveTo>
                    <a:pt x="379729" y="0"/>
                  </a:moveTo>
                  <a:lnTo>
                    <a:pt x="0" y="64770"/>
                  </a:lnTo>
                  <a:lnTo>
                    <a:pt x="0" y="154939"/>
                  </a:lnTo>
                  <a:lnTo>
                    <a:pt x="379729" y="110489"/>
                  </a:lnTo>
                  <a:lnTo>
                    <a:pt x="379729" y="0"/>
                  </a:lnTo>
                  <a:close/>
                </a:path>
              </a:pathLst>
            </a:custGeom>
            <a:solidFill>
              <a:srgbClr val="909090"/>
            </a:solidFill>
          </p:spPr>
          <p:txBody>
            <a:bodyPr wrap="square" lIns="0" tIns="0" rIns="0" bIns="0" rtlCol="0"/>
            <a:lstStyle/>
            <a:p>
              <a:endParaRPr/>
            </a:p>
          </p:txBody>
        </p:sp>
        <p:sp>
          <p:nvSpPr>
            <p:cNvPr id="15" name="object 15"/>
            <p:cNvSpPr/>
            <p:nvPr/>
          </p:nvSpPr>
          <p:spPr>
            <a:xfrm>
              <a:off x="7042150" y="1926590"/>
              <a:ext cx="379730" cy="154940"/>
            </a:xfrm>
            <a:custGeom>
              <a:avLst/>
              <a:gdLst/>
              <a:ahLst/>
              <a:cxnLst/>
              <a:rect l="l" t="t" r="r" b="b"/>
              <a:pathLst>
                <a:path w="379729" h="154939">
                  <a:moveTo>
                    <a:pt x="0" y="154939"/>
                  </a:moveTo>
                  <a:lnTo>
                    <a:pt x="0" y="64770"/>
                  </a:lnTo>
                  <a:lnTo>
                    <a:pt x="379729" y="0"/>
                  </a:lnTo>
                  <a:lnTo>
                    <a:pt x="379729" y="110489"/>
                  </a:lnTo>
                  <a:lnTo>
                    <a:pt x="0" y="154939"/>
                  </a:lnTo>
                  <a:close/>
                </a:path>
              </a:pathLst>
            </a:custGeom>
            <a:ln w="12579">
              <a:solidFill>
                <a:srgbClr val="909090"/>
              </a:solidFill>
            </a:ln>
          </p:spPr>
          <p:txBody>
            <a:bodyPr wrap="square" lIns="0" tIns="0" rIns="0" bIns="0" rtlCol="0"/>
            <a:lstStyle/>
            <a:p>
              <a:endParaRPr/>
            </a:p>
          </p:txBody>
        </p:sp>
        <p:sp>
          <p:nvSpPr>
            <p:cNvPr id="16" name="object 16"/>
            <p:cNvSpPr/>
            <p:nvPr/>
          </p:nvSpPr>
          <p:spPr>
            <a:xfrm>
              <a:off x="7421880" y="1926590"/>
              <a:ext cx="171450" cy="100330"/>
            </a:xfrm>
            <a:custGeom>
              <a:avLst/>
              <a:gdLst/>
              <a:ahLst/>
              <a:cxnLst/>
              <a:rect l="l" t="t" r="r" b="b"/>
              <a:pathLst>
                <a:path w="171450" h="100330">
                  <a:moveTo>
                    <a:pt x="0" y="0"/>
                  </a:moveTo>
                  <a:lnTo>
                    <a:pt x="0" y="100330"/>
                  </a:lnTo>
                  <a:lnTo>
                    <a:pt x="171450" y="100330"/>
                  </a:lnTo>
                  <a:lnTo>
                    <a:pt x="171450" y="27939"/>
                  </a:lnTo>
                  <a:lnTo>
                    <a:pt x="0" y="0"/>
                  </a:lnTo>
                  <a:close/>
                </a:path>
              </a:pathLst>
            </a:custGeom>
            <a:solidFill>
              <a:srgbClr val="3F3F3F"/>
            </a:solidFill>
          </p:spPr>
          <p:txBody>
            <a:bodyPr wrap="square" lIns="0" tIns="0" rIns="0" bIns="0" rtlCol="0"/>
            <a:lstStyle/>
            <a:p>
              <a:endParaRPr/>
            </a:p>
          </p:txBody>
        </p:sp>
        <p:sp>
          <p:nvSpPr>
            <p:cNvPr id="17" name="object 17"/>
            <p:cNvSpPr/>
            <p:nvPr/>
          </p:nvSpPr>
          <p:spPr>
            <a:xfrm>
              <a:off x="7531100" y="1305560"/>
              <a:ext cx="128270" cy="872490"/>
            </a:xfrm>
            <a:custGeom>
              <a:avLst/>
              <a:gdLst/>
              <a:ahLst/>
              <a:cxnLst/>
              <a:rect l="l" t="t" r="r" b="b"/>
              <a:pathLst>
                <a:path w="128270" h="872489">
                  <a:moveTo>
                    <a:pt x="92709" y="0"/>
                  </a:moveTo>
                  <a:lnTo>
                    <a:pt x="35559" y="0"/>
                  </a:lnTo>
                  <a:lnTo>
                    <a:pt x="0" y="872489"/>
                  </a:lnTo>
                  <a:lnTo>
                    <a:pt x="128270" y="872489"/>
                  </a:lnTo>
                  <a:lnTo>
                    <a:pt x="92709" y="0"/>
                  </a:lnTo>
                  <a:close/>
                </a:path>
              </a:pathLst>
            </a:custGeom>
            <a:solidFill>
              <a:srgbClr val="CDCDCD"/>
            </a:solidFill>
          </p:spPr>
          <p:txBody>
            <a:bodyPr wrap="square" lIns="0" tIns="0" rIns="0" bIns="0" rtlCol="0"/>
            <a:lstStyle/>
            <a:p>
              <a:endParaRPr/>
            </a:p>
          </p:txBody>
        </p:sp>
        <p:sp>
          <p:nvSpPr>
            <p:cNvPr id="18" name="object 18"/>
            <p:cNvSpPr/>
            <p:nvPr/>
          </p:nvSpPr>
          <p:spPr>
            <a:xfrm>
              <a:off x="6236970" y="2411730"/>
              <a:ext cx="2481580" cy="502920"/>
            </a:xfrm>
            <a:custGeom>
              <a:avLst/>
              <a:gdLst/>
              <a:ahLst/>
              <a:cxnLst/>
              <a:rect l="l" t="t" r="r" b="b"/>
              <a:pathLst>
                <a:path w="2481579" h="502919">
                  <a:moveTo>
                    <a:pt x="2418079" y="0"/>
                  </a:moveTo>
                  <a:lnTo>
                    <a:pt x="96519" y="29210"/>
                  </a:lnTo>
                  <a:lnTo>
                    <a:pt x="15239" y="31750"/>
                  </a:lnTo>
                  <a:lnTo>
                    <a:pt x="0" y="82550"/>
                  </a:lnTo>
                  <a:lnTo>
                    <a:pt x="31750" y="129540"/>
                  </a:lnTo>
                  <a:lnTo>
                    <a:pt x="55879" y="171450"/>
                  </a:lnTo>
                  <a:lnTo>
                    <a:pt x="128269" y="179070"/>
                  </a:lnTo>
                  <a:lnTo>
                    <a:pt x="196850" y="167640"/>
                  </a:lnTo>
                  <a:lnTo>
                    <a:pt x="278129" y="171450"/>
                  </a:lnTo>
                  <a:lnTo>
                    <a:pt x="318770" y="176530"/>
                  </a:lnTo>
                  <a:lnTo>
                    <a:pt x="396239" y="212090"/>
                  </a:lnTo>
                  <a:lnTo>
                    <a:pt x="439420" y="241300"/>
                  </a:lnTo>
                  <a:lnTo>
                    <a:pt x="480059" y="283210"/>
                  </a:lnTo>
                  <a:lnTo>
                    <a:pt x="524509" y="326390"/>
                  </a:lnTo>
                  <a:lnTo>
                    <a:pt x="561339" y="364490"/>
                  </a:lnTo>
                  <a:lnTo>
                    <a:pt x="659129" y="401320"/>
                  </a:lnTo>
                  <a:lnTo>
                    <a:pt x="716279" y="408940"/>
                  </a:lnTo>
                  <a:lnTo>
                    <a:pt x="740409" y="412750"/>
                  </a:lnTo>
                  <a:lnTo>
                    <a:pt x="976629" y="412750"/>
                  </a:lnTo>
                  <a:lnTo>
                    <a:pt x="985520" y="417830"/>
                  </a:lnTo>
                  <a:lnTo>
                    <a:pt x="1009650" y="417830"/>
                  </a:lnTo>
                  <a:lnTo>
                    <a:pt x="1017270" y="420370"/>
                  </a:lnTo>
                  <a:lnTo>
                    <a:pt x="1103629" y="438150"/>
                  </a:lnTo>
                  <a:lnTo>
                    <a:pt x="1135379" y="450850"/>
                  </a:lnTo>
                  <a:lnTo>
                    <a:pt x="1181100" y="474980"/>
                  </a:lnTo>
                  <a:lnTo>
                    <a:pt x="1205229" y="491490"/>
                  </a:lnTo>
                  <a:lnTo>
                    <a:pt x="1356359" y="502920"/>
                  </a:lnTo>
                  <a:lnTo>
                    <a:pt x="1417320" y="482600"/>
                  </a:lnTo>
                  <a:lnTo>
                    <a:pt x="1455420" y="450850"/>
                  </a:lnTo>
                  <a:lnTo>
                    <a:pt x="1524000" y="417830"/>
                  </a:lnTo>
                  <a:lnTo>
                    <a:pt x="1563370" y="412750"/>
                  </a:lnTo>
                  <a:lnTo>
                    <a:pt x="1620520" y="403860"/>
                  </a:lnTo>
                  <a:lnTo>
                    <a:pt x="1701800" y="309880"/>
                  </a:lnTo>
                  <a:lnTo>
                    <a:pt x="1769109" y="298450"/>
                  </a:lnTo>
                  <a:lnTo>
                    <a:pt x="1805939" y="298450"/>
                  </a:lnTo>
                  <a:lnTo>
                    <a:pt x="1817370" y="302260"/>
                  </a:lnTo>
                  <a:lnTo>
                    <a:pt x="1858009" y="302260"/>
                  </a:lnTo>
                  <a:lnTo>
                    <a:pt x="1868170" y="307340"/>
                  </a:lnTo>
                  <a:lnTo>
                    <a:pt x="1875789" y="307340"/>
                  </a:lnTo>
                  <a:lnTo>
                    <a:pt x="1883409" y="309880"/>
                  </a:lnTo>
                  <a:lnTo>
                    <a:pt x="1892300" y="309880"/>
                  </a:lnTo>
                  <a:lnTo>
                    <a:pt x="1901189" y="313690"/>
                  </a:lnTo>
                  <a:lnTo>
                    <a:pt x="1908809" y="318770"/>
                  </a:lnTo>
                  <a:lnTo>
                    <a:pt x="1955800" y="326390"/>
                  </a:lnTo>
                  <a:lnTo>
                    <a:pt x="2048509" y="318770"/>
                  </a:lnTo>
                  <a:lnTo>
                    <a:pt x="2109470" y="261620"/>
                  </a:lnTo>
                  <a:lnTo>
                    <a:pt x="2165350" y="204470"/>
                  </a:lnTo>
                  <a:lnTo>
                    <a:pt x="2209800" y="179070"/>
                  </a:lnTo>
                  <a:lnTo>
                    <a:pt x="2279650" y="193040"/>
                  </a:lnTo>
                  <a:lnTo>
                    <a:pt x="2345689" y="167640"/>
                  </a:lnTo>
                  <a:lnTo>
                    <a:pt x="2377439" y="114300"/>
                  </a:lnTo>
                  <a:lnTo>
                    <a:pt x="2481579" y="82550"/>
                  </a:lnTo>
                  <a:lnTo>
                    <a:pt x="2481579" y="29210"/>
                  </a:lnTo>
                  <a:lnTo>
                    <a:pt x="2418079" y="0"/>
                  </a:lnTo>
                  <a:close/>
                </a:path>
              </a:pathLst>
            </a:custGeom>
            <a:solidFill>
              <a:srgbClr val="5FC800"/>
            </a:solidFill>
          </p:spPr>
          <p:txBody>
            <a:bodyPr wrap="square" lIns="0" tIns="0" rIns="0" bIns="0" rtlCol="0"/>
            <a:lstStyle/>
            <a:p>
              <a:endParaRPr/>
            </a:p>
          </p:txBody>
        </p:sp>
        <p:sp>
          <p:nvSpPr>
            <p:cNvPr id="19" name="object 19"/>
            <p:cNvSpPr/>
            <p:nvPr/>
          </p:nvSpPr>
          <p:spPr>
            <a:xfrm>
              <a:off x="8290560" y="2515870"/>
              <a:ext cx="185420" cy="38100"/>
            </a:xfrm>
            <a:custGeom>
              <a:avLst/>
              <a:gdLst/>
              <a:ahLst/>
              <a:cxnLst/>
              <a:rect l="l" t="t" r="r" b="b"/>
              <a:pathLst>
                <a:path w="185420" h="38100">
                  <a:moveTo>
                    <a:pt x="140970" y="0"/>
                  </a:moveTo>
                  <a:lnTo>
                    <a:pt x="0" y="29209"/>
                  </a:lnTo>
                  <a:lnTo>
                    <a:pt x="36830" y="38100"/>
                  </a:lnTo>
                  <a:lnTo>
                    <a:pt x="185420" y="10159"/>
                  </a:lnTo>
                  <a:lnTo>
                    <a:pt x="140970" y="0"/>
                  </a:lnTo>
                  <a:close/>
                </a:path>
              </a:pathLst>
            </a:custGeom>
            <a:solidFill>
              <a:srgbClr val="909090"/>
            </a:solidFill>
          </p:spPr>
          <p:txBody>
            <a:bodyPr wrap="square" lIns="0" tIns="0" rIns="0" bIns="0" rtlCol="0"/>
            <a:lstStyle/>
            <a:p>
              <a:endParaRPr/>
            </a:p>
          </p:txBody>
        </p:sp>
        <p:sp>
          <p:nvSpPr>
            <p:cNvPr id="20" name="object 20"/>
            <p:cNvSpPr/>
            <p:nvPr/>
          </p:nvSpPr>
          <p:spPr>
            <a:xfrm>
              <a:off x="8290560" y="2552700"/>
              <a:ext cx="29209" cy="24130"/>
            </a:xfrm>
            <a:custGeom>
              <a:avLst/>
              <a:gdLst/>
              <a:ahLst/>
              <a:cxnLst/>
              <a:rect l="l" t="t" r="r" b="b"/>
              <a:pathLst>
                <a:path w="29209" h="24130">
                  <a:moveTo>
                    <a:pt x="0" y="0"/>
                  </a:moveTo>
                  <a:lnTo>
                    <a:pt x="0" y="13970"/>
                  </a:lnTo>
                  <a:lnTo>
                    <a:pt x="29210" y="24129"/>
                  </a:lnTo>
                  <a:lnTo>
                    <a:pt x="29210" y="7620"/>
                  </a:lnTo>
                  <a:lnTo>
                    <a:pt x="0" y="0"/>
                  </a:lnTo>
                  <a:close/>
                </a:path>
              </a:pathLst>
            </a:custGeom>
            <a:solidFill>
              <a:srgbClr val="6B6B6B"/>
            </a:solidFill>
          </p:spPr>
          <p:txBody>
            <a:bodyPr wrap="square" lIns="0" tIns="0" rIns="0" bIns="0" rtlCol="0"/>
            <a:lstStyle/>
            <a:p>
              <a:endParaRPr/>
            </a:p>
          </p:txBody>
        </p:sp>
        <p:sp>
          <p:nvSpPr>
            <p:cNvPr id="21" name="object 21"/>
            <p:cNvSpPr/>
            <p:nvPr/>
          </p:nvSpPr>
          <p:spPr>
            <a:xfrm>
              <a:off x="8290560" y="2510790"/>
              <a:ext cx="139700" cy="33020"/>
            </a:xfrm>
            <a:custGeom>
              <a:avLst/>
              <a:gdLst/>
              <a:ahLst/>
              <a:cxnLst/>
              <a:rect l="l" t="t" r="r" b="b"/>
              <a:pathLst>
                <a:path w="139700" h="33019">
                  <a:moveTo>
                    <a:pt x="128270" y="0"/>
                  </a:moveTo>
                  <a:lnTo>
                    <a:pt x="0" y="25400"/>
                  </a:lnTo>
                  <a:lnTo>
                    <a:pt x="0" y="33020"/>
                  </a:lnTo>
                  <a:lnTo>
                    <a:pt x="139700" y="2539"/>
                  </a:lnTo>
                  <a:lnTo>
                    <a:pt x="128270" y="0"/>
                  </a:lnTo>
                  <a:close/>
                </a:path>
              </a:pathLst>
            </a:custGeom>
            <a:solidFill>
              <a:srgbClr val="553400"/>
            </a:solidFill>
          </p:spPr>
          <p:txBody>
            <a:bodyPr wrap="square" lIns="0" tIns="0" rIns="0" bIns="0" rtlCol="0"/>
            <a:lstStyle/>
            <a:p>
              <a:endParaRPr/>
            </a:p>
          </p:txBody>
        </p:sp>
        <p:sp>
          <p:nvSpPr>
            <p:cNvPr id="22" name="object 22"/>
            <p:cNvSpPr/>
            <p:nvPr/>
          </p:nvSpPr>
          <p:spPr>
            <a:xfrm>
              <a:off x="6296660" y="2015490"/>
              <a:ext cx="1184910" cy="746760"/>
            </a:xfrm>
            <a:custGeom>
              <a:avLst/>
              <a:gdLst/>
              <a:ahLst/>
              <a:cxnLst/>
              <a:rect l="l" t="t" r="r" b="b"/>
              <a:pathLst>
                <a:path w="1184909" h="746760">
                  <a:moveTo>
                    <a:pt x="1184910" y="0"/>
                  </a:moveTo>
                  <a:lnTo>
                    <a:pt x="0" y="134620"/>
                  </a:lnTo>
                  <a:lnTo>
                    <a:pt x="0" y="439420"/>
                  </a:lnTo>
                  <a:lnTo>
                    <a:pt x="1184910" y="746760"/>
                  </a:lnTo>
                  <a:lnTo>
                    <a:pt x="1184910" y="0"/>
                  </a:lnTo>
                  <a:close/>
                </a:path>
              </a:pathLst>
            </a:custGeom>
            <a:solidFill>
              <a:srgbClr val="F66680"/>
            </a:solidFill>
          </p:spPr>
          <p:txBody>
            <a:bodyPr wrap="square" lIns="0" tIns="0" rIns="0" bIns="0" rtlCol="0"/>
            <a:lstStyle/>
            <a:p>
              <a:endParaRPr/>
            </a:p>
          </p:txBody>
        </p:sp>
        <p:sp>
          <p:nvSpPr>
            <p:cNvPr id="23" name="object 23"/>
            <p:cNvSpPr/>
            <p:nvPr/>
          </p:nvSpPr>
          <p:spPr>
            <a:xfrm>
              <a:off x="6325870" y="2103120"/>
              <a:ext cx="1078230" cy="478790"/>
            </a:xfrm>
            <a:custGeom>
              <a:avLst/>
              <a:gdLst/>
              <a:ahLst/>
              <a:cxnLst/>
              <a:rect l="l" t="t" r="r" b="b"/>
              <a:pathLst>
                <a:path w="1078229" h="478789">
                  <a:moveTo>
                    <a:pt x="1078229" y="0"/>
                  </a:moveTo>
                  <a:lnTo>
                    <a:pt x="0" y="77469"/>
                  </a:lnTo>
                  <a:lnTo>
                    <a:pt x="0" y="287019"/>
                  </a:lnTo>
                  <a:lnTo>
                    <a:pt x="1078229" y="478789"/>
                  </a:lnTo>
                  <a:lnTo>
                    <a:pt x="1078229" y="0"/>
                  </a:lnTo>
                  <a:close/>
                </a:path>
              </a:pathLst>
            </a:custGeom>
            <a:solidFill>
              <a:srgbClr val="3F3FFF"/>
            </a:solidFill>
          </p:spPr>
          <p:txBody>
            <a:bodyPr wrap="square" lIns="0" tIns="0" rIns="0" bIns="0" rtlCol="0"/>
            <a:lstStyle/>
            <a:p>
              <a:endParaRPr/>
            </a:p>
          </p:txBody>
        </p:sp>
        <p:sp>
          <p:nvSpPr>
            <p:cNvPr id="24" name="object 24"/>
            <p:cNvSpPr/>
            <p:nvPr/>
          </p:nvSpPr>
          <p:spPr>
            <a:xfrm>
              <a:off x="6320790" y="2118360"/>
              <a:ext cx="1097280" cy="445770"/>
            </a:xfrm>
            <a:custGeom>
              <a:avLst/>
              <a:gdLst/>
              <a:ahLst/>
              <a:cxnLst/>
              <a:rect l="l" t="t" r="r" b="b"/>
              <a:pathLst>
                <a:path w="1097279" h="445769">
                  <a:moveTo>
                    <a:pt x="1097280" y="72389"/>
                  </a:moveTo>
                  <a:lnTo>
                    <a:pt x="0" y="93979"/>
                  </a:lnTo>
                </a:path>
                <a:path w="1097279" h="445769">
                  <a:moveTo>
                    <a:pt x="1097280" y="153669"/>
                  </a:moveTo>
                  <a:lnTo>
                    <a:pt x="0" y="129539"/>
                  </a:lnTo>
                </a:path>
                <a:path w="1097279" h="445769">
                  <a:moveTo>
                    <a:pt x="1097280" y="233679"/>
                  </a:moveTo>
                  <a:lnTo>
                    <a:pt x="0" y="165100"/>
                  </a:lnTo>
                </a:path>
                <a:path w="1097279" h="445769">
                  <a:moveTo>
                    <a:pt x="1097280" y="316229"/>
                  </a:moveTo>
                  <a:lnTo>
                    <a:pt x="0" y="201929"/>
                  </a:lnTo>
                </a:path>
                <a:path w="1097279" h="445769">
                  <a:moveTo>
                    <a:pt x="1097280" y="397510"/>
                  </a:moveTo>
                  <a:lnTo>
                    <a:pt x="0" y="237489"/>
                  </a:lnTo>
                </a:path>
                <a:path w="1097279" h="445769">
                  <a:moveTo>
                    <a:pt x="990600" y="0"/>
                  </a:moveTo>
                  <a:lnTo>
                    <a:pt x="990600" y="445769"/>
                  </a:lnTo>
                </a:path>
                <a:path w="1097279" h="445769">
                  <a:moveTo>
                    <a:pt x="901700" y="6350"/>
                  </a:moveTo>
                  <a:lnTo>
                    <a:pt x="901700" y="431800"/>
                  </a:lnTo>
                </a:path>
                <a:path w="1097279" h="445769">
                  <a:moveTo>
                    <a:pt x="828039" y="11429"/>
                  </a:moveTo>
                  <a:lnTo>
                    <a:pt x="828039" y="420369"/>
                  </a:lnTo>
                </a:path>
                <a:path w="1097279" h="445769">
                  <a:moveTo>
                    <a:pt x="751839" y="17779"/>
                  </a:moveTo>
                  <a:lnTo>
                    <a:pt x="751839" y="405129"/>
                  </a:lnTo>
                </a:path>
                <a:path w="1097279" h="445769">
                  <a:moveTo>
                    <a:pt x="680719" y="21589"/>
                  </a:moveTo>
                  <a:lnTo>
                    <a:pt x="680719" y="393700"/>
                  </a:lnTo>
                </a:path>
                <a:path w="1097279" h="445769">
                  <a:moveTo>
                    <a:pt x="624839" y="24129"/>
                  </a:moveTo>
                  <a:lnTo>
                    <a:pt x="624839" y="383539"/>
                  </a:lnTo>
                </a:path>
                <a:path w="1097279" h="445769">
                  <a:moveTo>
                    <a:pt x="568960" y="29210"/>
                  </a:moveTo>
                  <a:lnTo>
                    <a:pt x="568960" y="373379"/>
                  </a:lnTo>
                </a:path>
                <a:path w="1097279" h="445769">
                  <a:moveTo>
                    <a:pt x="519430" y="34289"/>
                  </a:moveTo>
                  <a:lnTo>
                    <a:pt x="519430" y="365760"/>
                  </a:lnTo>
                </a:path>
                <a:path w="1097279" h="445769">
                  <a:moveTo>
                    <a:pt x="468630" y="36829"/>
                  </a:moveTo>
                  <a:lnTo>
                    <a:pt x="468630" y="354329"/>
                  </a:lnTo>
                </a:path>
                <a:path w="1097279" h="445769">
                  <a:moveTo>
                    <a:pt x="417830" y="41910"/>
                  </a:moveTo>
                  <a:lnTo>
                    <a:pt x="417830" y="345439"/>
                  </a:lnTo>
                </a:path>
                <a:path w="1097279" h="445769">
                  <a:moveTo>
                    <a:pt x="373380" y="44450"/>
                  </a:moveTo>
                  <a:lnTo>
                    <a:pt x="373380" y="337819"/>
                  </a:lnTo>
                </a:path>
                <a:path w="1097279" h="445769">
                  <a:moveTo>
                    <a:pt x="325119" y="46989"/>
                  </a:moveTo>
                  <a:lnTo>
                    <a:pt x="325119" y="328929"/>
                  </a:lnTo>
                </a:path>
                <a:path w="1097279" h="445769">
                  <a:moveTo>
                    <a:pt x="231139" y="54610"/>
                  </a:moveTo>
                  <a:lnTo>
                    <a:pt x="231139" y="313689"/>
                  </a:lnTo>
                </a:path>
                <a:path w="1097279" h="445769">
                  <a:moveTo>
                    <a:pt x="194310" y="55879"/>
                  </a:moveTo>
                  <a:lnTo>
                    <a:pt x="194310" y="306069"/>
                  </a:lnTo>
                </a:path>
                <a:path w="1097279" h="445769">
                  <a:moveTo>
                    <a:pt x="157480" y="59689"/>
                  </a:moveTo>
                  <a:lnTo>
                    <a:pt x="157480" y="298450"/>
                  </a:lnTo>
                </a:path>
                <a:path w="1097279" h="445769">
                  <a:moveTo>
                    <a:pt x="118110" y="62229"/>
                  </a:moveTo>
                  <a:lnTo>
                    <a:pt x="118110" y="292100"/>
                  </a:lnTo>
                </a:path>
                <a:path w="1097279" h="445769">
                  <a:moveTo>
                    <a:pt x="81280" y="64769"/>
                  </a:moveTo>
                  <a:lnTo>
                    <a:pt x="81280" y="285750"/>
                  </a:lnTo>
                </a:path>
                <a:path w="1097279" h="445769">
                  <a:moveTo>
                    <a:pt x="44450" y="67310"/>
                  </a:moveTo>
                  <a:lnTo>
                    <a:pt x="44450" y="279400"/>
                  </a:lnTo>
                </a:path>
              </a:pathLst>
            </a:custGeom>
            <a:ln w="12579">
              <a:solidFill>
                <a:srgbClr val="3F3F3F"/>
              </a:solidFill>
            </a:ln>
          </p:spPr>
          <p:txBody>
            <a:bodyPr wrap="square" lIns="0" tIns="0" rIns="0" bIns="0" rtlCol="0"/>
            <a:lstStyle/>
            <a:p>
              <a:endParaRPr/>
            </a:p>
          </p:txBody>
        </p:sp>
        <p:sp>
          <p:nvSpPr>
            <p:cNvPr id="25" name="object 25"/>
            <p:cNvSpPr/>
            <p:nvPr/>
          </p:nvSpPr>
          <p:spPr>
            <a:xfrm>
              <a:off x="6325870" y="2103120"/>
              <a:ext cx="1087120" cy="488950"/>
            </a:xfrm>
            <a:custGeom>
              <a:avLst/>
              <a:gdLst/>
              <a:ahLst/>
              <a:cxnLst/>
              <a:rect l="l" t="t" r="r" b="b"/>
              <a:pathLst>
                <a:path w="1087120" h="488950">
                  <a:moveTo>
                    <a:pt x="0" y="78739"/>
                  </a:moveTo>
                  <a:lnTo>
                    <a:pt x="0" y="293369"/>
                  </a:lnTo>
                  <a:lnTo>
                    <a:pt x="1087120" y="488950"/>
                  </a:lnTo>
                  <a:lnTo>
                    <a:pt x="1087120" y="0"/>
                  </a:lnTo>
                  <a:lnTo>
                    <a:pt x="0" y="78739"/>
                  </a:lnTo>
                  <a:close/>
                </a:path>
              </a:pathLst>
            </a:custGeom>
            <a:ln w="12579">
              <a:solidFill>
                <a:srgbClr val="1F1F1F"/>
              </a:solidFill>
            </a:ln>
          </p:spPr>
          <p:txBody>
            <a:bodyPr wrap="square" lIns="0" tIns="0" rIns="0" bIns="0" rtlCol="0"/>
            <a:lstStyle/>
            <a:p>
              <a:endParaRPr/>
            </a:p>
          </p:txBody>
        </p:sp>
        <p:sp>
          <p:nvSpPr>
            <p:cNvPr id="26" name="object 26"/>
            <p:cNvSpPr/>
            <p:nvPr/>
          </p:nvSpPr>
          <p:spPr>
            <a:xfrm>
              <a:off x="6386830" y="2157730"/>
              <a:ext cx="960119" cy="297180"/>
            </a:xfrm>
            <a:custGeom>
              <a:avLst/>
              <a:gdLst/>
              <a:ahLst/>
              <a:cxnLst/>
              <a:rect l="l" t="t" r="r" b="b"/>
              <a:pathLst>
                <a:path w="960120" h="297180">
                  <a:moveTo>
                    <a:pt x="0" y="134620"/>
                  </a:moveTo>
                  <a:lnTo>
                    <a:pt x="26670" y="86360"/>
                  </a:lnTo>
                </a:path>
                <a:path w="960120" h="297180">
                  <a:moveTo>
                    <a:pt x="48260" y="113030"/>
                  </a:moveTo>
                  <a:lnTo>
                    <a:pt x="93980" y="44450"/>
                  </a:lnTo>
                </a:path>
                <a:path w="960120" h="297180">
                  <a:moveTo>
                    <a:pt x="5080" y="191770"/>
                  </a:moveTo>
                  <a:lnTo>
                    <a:pt x="36830" y="138430"/>
                  </a:lnTo>
                </a:path>
                <a:path w="960120" h="297180">
                  <a:moveTo>
                    <a:pt x="52070" y="167640"/>
                  </a:moveTo>
                  <a:lnTo>
                    <a:pt x="85090" y="116840"/>
                  </a:lnTo>
                </a:path>
                <a:path w="960120" h="297180">
                  <a:moveTo>
                    <a:pt x="213360" y="119380"/>
                  </a:moveTo>
                  <a:lnTo>
                    <a:pt x="294640" y="22860"/>
                  </a:lnTo>
                </a:path>
                <a:path w="960120" h="297180">
                  <a:moveTo>
                    <a:pt x="152400" y="215900"/>
                  </a:moveTo>
                  <a:lnTo>
                    <a:pt x="261620" y="90170"/>
                  </a:lnTo>
                </a:path>
                <a:path w="960120" h="297180">
                  <a:moveTo>
                    <a:pt x="236220" y="157480"/>
                  </a:moveTo>
                  <a:lnTo>
                    <a:pt x="316229" y="58420"/>
                  </a:lnTo>
                </a:path>
                <a:path w="960120" h="297180">
                  <a:moveTo>
                    <a:pt x="102870" y="184150"/>
                  </a:moveTo>
                  <a:lnTo>
                    <a:pt x="139700" y="125730"/>
                  </a:lnTo>
                </a:path>
                <a:path w="960120" h="297180">
                  <a:moveTo>
                    <a:pt x="397510" y="80010"/>
                  </a:moveTo>
                  <a:lnTo>
                    <a:pt x="469900" y="0"/>
                  </a:lnTo>
                </a:path>
                <a:path w="960120" h="297180">
                  <a:moveTo>
                    <a:pt x="297179" y="209550"/>
                  </a:moveTo>
                  <a:lnTo>
                    <a:pt x="354329" y="127000"/>
                  </a:lnTo>
                </a:path>
                <a:path w="960120" h="297180">
                  <a:moveTo>
                    <a:pt x="367029" y="167640"/>
                  </a:moveTo>
                  <a:lnTo>
                    <a:pt x="459740" y="58420"/>
                  </a:lnTo>
                </a:path>
                <a:path w="960120" h="297180">
                  <a:moveTo>
                    <a:pt x="383540" y="247650"/>
                  </a:moveTo>
                  <a:lnTo>
                    <a:pt x="435610" y="177800"/>
                  </a:lnTo>
                </a:path>
                <a:path w="960120" h="297180">
                  <a:moveTo>
                    <a:pt x="474979" y="196850"/>
                  </a:moveTo>
                  <a:lnTo>
                    <a:pt x="566420" y="85090"/>
                  </a:lnTo>
                </a:path>
                <a:path w="960120" h="297180">
                  <a:moveTo>
                    <a:pt x="579120" y="123190"/>
                  </a:moveTo>
                  <a:lnTo>
                    <a:pt x="660400" y="17780"/>
                  </a:lnTo>
                </a:path>
                <a:path w="960120" h="297180">
                  <a:moveTo>
                    <a:pt x="495300" y="149860"/>
                  </a:moveTo>
                  <a:lnTo>
                    <a:pt x="575310" y="49530"/>
                  </a:lnTo>
                </a:path>
                <a:path w="960120" h="297180">
                  <a:moveTo>
                    <a:pt x="440690" y="257810"/>
                  </a:moveTo>
                  <a:lnTo>
                    <a:pt x="518160" y="167640"/>
                  </a:lnTo>
                </a:path>
                <a:path w="960120" h="297180">
                  <a:moveTo>
                    <a:pt x="656590" y="121920"/>
                  </a:moveTo>
                  <a:lnTo>
                    <a:pt x="751840" y="1270"/>
                  </a:lnTo>
                </a:path>
                <a:path w="960120" h="297180">
                  <a:moveTo>
                    <a:pt x="607060" y="214630"/>
                  </a:moveTo>
                  <a:lnTo>
                    <a:pt x="718820" y="74930"/>
                  </a:lnTo>
                </a:path>
                <a:path w="960120" h="297180">
                  <a:moveTo>
                    <a:pt x="574040" y="297180"/>
                  </a:moveTo>
                  <a:lnTo>
                    <a:pt x="669290" y="179070"/>
                  </a:lnTo>
                </a:path>
                <a:path w="960120" h="297180">
                  <a:moveTo>
                    <a:pt x="674370" y="219710"/>
                  </a:moveTo>
                  <a:lnTo>
                    <a:pt x="756920" y="116840"/>
                  </a:lnTo>
                </a:path>
                <a:path w="960120" h="297180">
                  <a:moveTo>
                    <a:pt x="829310" y="147320"/>
                  </a:moveTo>
                  <a:lnTo>
                    <a:pt x="897890" y="50800"/>
                  </a:lnTo>
                </a:path>
                <a:path w="960120" h="297180">
                  <a:moveTo>
                    <a:pt x="801370" y="284480"/>
                  </a:moveTo>
                  <a:lnTo>
                    <a:pt x="864870" y="199390"/>
                  </a:lnTo>
                </a:path>
                <a:path w="960120" h="297180">
                  <a:moveTo>
                    <a:pt x="885190" y="232410"/>
                  </a:moveTo>
                  <a:lnTo>
                    <a:pt x="960120" y="128270"/>
                  </a:lnTo>
                </a:path>
              </a:pathLst>
            </a:custGeom>
            <a:ln w="12579">
              <a:solidFill>
                <a:srgbClr val="BFBFFF"/>
              </a:solidFill>
            </a:ln>
          </p:spPr>
          <p:txBody>
            <a:bodyPr wrap="square" lIns="0" tIns="0" rIns="0" bIns="0" rtlCol="0"/>
            <a:lstStyle/>
            <a:p>
              <a:endParaRPr/>
            </a:p>
          </p:txBody>
        </p:sp>
        <p:sp>
          <p:nvSpPr>
            <p:cNvPr id="27" name="object 27"/>
            <p:cNvSpPr/>
            <p:nvPr/>
          </p:nvSpPr>
          <p:spPr>
            <a:xfrm>
              <a:off x="6600190" y="2169160"/>
              <a:ext cx="0" cy="270510"/>
            </a:xfrm>
            <a:custGeom>
              <a:avLst/>
              <a:gdLst/>
              <a:ahLst/>
              <a:cxnLst/>
              <a:rect l="l" t="t" r="r" b="b"/>
              <a:pathLst>
                <a:path h="270510">
                  <a:moveTo>
                    <a:pt x="0" y="0"/>
                  </a:moveTo>
                  <a:lnTo>
                    <a:pt x="0" y="270510"/>
                  </a:lnTo>
                </a:path>
              </a:pathLst>
            </a:custGeom>
            <a:ln w="12579">
              <a:solidFill>
                <a:srgbClr val="3F3F3F"/>
              </a:solidFill>
            </a:ln>
          </p:spPr>
          <p:txBody>
            <a:bodyPr wrap="square" lIns="0" tIns="0" rIns="0" bIns="0" rtlCol="0"/>
            <a:lstStyle/>
            <a:p>
              <a:endParaRPr/>
            </a:p>
          </p:txBody>
        </p:sp>
        <p:sp>
          <p:nvSpPr>
            <p:cNvPr id="28" name="object 28"/>
            <p:cNvSpPr/>
            <p:nvPr/>
          </p:nvSpPr>
          <p:spPr>
            <a:xfrm>
              <a:off x="7758430" y="1325879"/>
              <a:ext cx="378460" cy="906780"/>
            </a:xfrm>
            <a:custGeom>
              <a:avLst/>
              <a:gdLst/>
              <a:ahLst/>
              <a:cxnLst/>
              <a:rect l="l" t="t" r="r" b="b"/>
              <a:pathLst>
                <a:path w="378459" h="906780">
                  <a:moveTo>
                    <a:pt x="127000" y="863600"/>
                  </a:moveTo>
                  <a:lnTo>
                    <a:pt x="92710" y="0"/>
                  </a:lnTo>
                  <a:lnTo>
                    <a:pt x="34290" y="0"/>
                  </a:lnTo>
                  <a:lnTo>
                    <a:pt x="0" y="863600"/>
                  </a:lnTo>
                  <a:lnTo>
                    <a:pt x="127000" y="863600"/>
                  </a:lnTo>
                  <a:close/>
                </a:path>
                <a:path w="378459" h="906780">
                  <a:moveTo>
                    <a:pt x="378460" y="906780"/>
                  </a:moveTo>
                  <a:lnTo>
                    <a:pt x="344170" y="36830"/>
                  </a:lnTo>
                  <a:lnTo>
                    <a:pt x="285750" y="36830"/>
                  </a:lnTo>
                  <a:lnTo>
                    <a:pt x="251460" y="906780"/>
                  </a:lnTo>
                  <a:lnTo>
                    <a:pt x="378460" y="906780"/>
                  </a:lnTo>
                  <a:close/>
                </a:path>
              </a:pathLst>
            </a:custGeom>
            <a:solidFill>
              <a:srgbClr val="CDCDCD"/>
            </a:solidFill>
          </p:spPr>
          <p:txBody>
            <a:bodyPr wrap="square" lIns="0" tIns="0" rIns="0" bIns="0" rtlCol="0"/>
            <a:lstStyle/>
            <a:p>
              <a:endParaRPr/>
            </a:p>
          </p:txBody>
        </p:sp>
        <p:sp>
          <p:nvSpPr>
            <p:cNvPr id="29" name="object 29"/>
            <p:cNvSpPr/>
            <p:nvPr/>
          </p:nvSpPr>
          <p:spPr>
            <a:xfrm>
              <a:off x="8290560" y="2319020"/>
              <a:ext cx="139700" cy="10160"/>
            </a:xfrm>
            <a:custGeom>
              <a:avLst/>
              <a:gdLst/>
              <a:ahLst/>
              <a:cxnLst/>
              <a:rect l="l" t="t" r="r" b="b"/>
              <a:pathLst>
                <a:path w="139700" h="10160">
                  <a:moveTo>
                    <a:pt x="139700" y="0"/>
                  </a:moveTo>
                  <a:lnTo>
                    <a:pt x="0" y="3809"/>
                  </a:lnTo>
                  <a:lnTo>
                    <a:pt x="0" y="10159"/>
                  </a:lnTo>
                  <a:lnTo>
                    <a:pt x="128270" y="5079"/>
                  </a:lnTo>
                  <a:lnTo>
                    <a:pt x="139700" y="0"/>
                  </a:lnTo>
                  <a:close/>
                </a:path>
              </a:pathLst>
            </a:custGeom>
            <a:solidFill>
              <a:srgbClr val="2E1C00"/>
            </a:solidFill>
          </p:spPr>
          <p:txBody>
            <a:bodyPr wrap="square" lIns="0" tIns="0" rIns="0" bIns="0" rtlCol="0"/>
            <a:lstStyle/>
            <a:p>
              <a:endParaRPr/>
            </a:p>
          </p:txBody>
        </p:sp>
        <p:sp>
          <p:nvSpPr>
            <p:cNvPr id="30" name="object 30"/>
            <p:cNvSpPr/>
            <p:nvPr/>
          </p:nvSpPr>
          <p:spPr>
            <a:xfrm>
              <a:off x="7490460" y="2015490"/>
              <a:ext cx="1184910" cy="746760"/>
            </a:xfrm>
            <a:custGeom>
              <a:avLst/>
              <a:gdLst/>
              <a:ahLst/>
              <a:cxnLst/>
              <a:rect l="l" t="t" r="r" b="b"/>
              <a:pathLst>
                <a:path w="1184909" h="746760">
                  <a:moveTo>
                    <a:pt x="0" y="0"/>
                  </a:moveTo>
                  <a:lnTo>
                    <a:pt x="0" y="746760"/>
                  </a:lnTo>
                  <a:lnTo>
                    <a:pt x="1184910" y="439420"/>
                  </a:lnTo>
                  <a:lnTo>
                    <a:pt x="1184910" y="134620"/>
                  </a:lnTo>
                  <a:lnTo>
                    <a:pt x="0" y="0"/>
                  </a:lnTo>
                  <a:close/>
                </a:path>
              </a:pathLst>
            </a:custGeom>
            <a:solidFill>
              <a:srgbClr val="CE0D2F"/>
            </a:solidFill>
          </p:spPr>
          <p:txBody>
            <a:bodyPr wrap="square" lIns="0" tIns="0" rIns="0" bIns="0" rtlCol="0"/>
            <a:lstStyle/>
            <a:p>
              <a:endParaRPr/>
            </a:p>
          </p:txBody>
        </p:sp>
        <p:sp>
          <p:nvSpPr>
            <p:cNvPr id="31" name="object 31"/>
            <p:cNvSpPr/>
            <p:nvPr/>
          </p:nvSpPr>
          <p:spPr>
            <a:xfrm>
              <a:off x="8290560" y="2319020"/>
              <a:ext cx="139700" cy="224790"/>
            </a:xfrm>
            <a:custGeom>
              <a:avLst/>
              <a:gdLst/>
              <a:ahLst/>
              <a:cxnLst/>
              <a:rect l="l" t="t" r="r" b="b"/>
              <a:pathLst>
                <a:path w="139700" h="224789">
                  <a:moveTo>
                    <a:pt x="139700" y="0"/>
                  </a:moveTo>
                  <a:lnTo>
                    <a:pt x="0" y="8889"/>
                  </a:lnTo>
                  <a:lnTo>
                    <a:pt x="0" y="224789"/>
                  </a:lnTo>
                  <a:lnTo>
                    <a:pt x="139700" y="187959"/>
                  </a:lnTo>
                  <a:lnTo>
                    <a:pt x="139700" y="0"/>
                  </a:lnTo>
                  <a:close/>
                </a:path>
              </a:pathLst>
            </a:custGeom>
            <a:solidFill>
              <a:srgbClr val="780014"/>
            </a:solidFill>
          </p:spPr>
          <p:txBody>
            <a:bodyPr wrap="square" lIns="0" tIns="0" rIns="0" bIns="0" rtlCol="0"/>
            <a:lstStyle/>
            <a:p>
              <a:endParaRPr/>
            </a:p>
          </p:txBody>
        </p:sp>
        <p:sp>
          <p:nvSpPr>
            <p:cNvPr id="32" name="object 32"/>
            <p:cNvSpPr/>
            <p:nvPr/>
          </p:nvSpPr>
          <p:spPr>
            <a:xfrm>
              <a:off x="8482390" y="2194620"/>
              <a:ext cx="81159" cy="168789"/>
            </a:xfrm>
            <a:prstGeom prst="rect">
              <a:avLst/>
            </a:prstGeom>
            <a:blipFill>
              <a:blip r:embed="rId2" cstate="print"/>
              <a:stretch>
                <a:fillRect/>
              </a:stretch>
            </a:blipFill>
          </p:spPr>
          <p:txBody>
            <a:bodyPr wrap="square" lIns="0" tIns="0" rIns="0" bIns="0" rtlCol="0"/>
            <a:lstStyle/>
            <a:p>
              <a:endParaRPr/>
            </a:p>
          </p:txBody>
        </p:sp>
        <p:sp>
          <p:nvSpPr>
            <p:cNvPr id="33" name="object 33"/>
            <p:cNvSpPr/>
            <p:nvPr/>
          </p:nvSpPr>
          <p:spPr>
            <a:xfrm>
              <a:off x="7556500" y="2103120"/>
              <a:ext cx="643890" cy="478790"/>
            </a:xfrm>
            <a:custGeom>
              <a:avLst/>
              <a:gdLst/>
              <a:ahLst/>
              <a:cxnLst/>
              <a:rect l="l" t="t" r="r" b="b"/>
              <a:pathLst>
                <a:path w="643890" h="478789">
                  <a:moveTo>
                    <a:pt x="0" y="0"/>
                  </a:moveTo>
                  <a:lnTo>
                    <a:pt x="0" y="478789"/>
                  </a:lnTo>
                  <a:lnTo>
                    <a:pt x="643890" y="359409"/>
                  </a:lnTo>
                  <a:lnTo>
                    <a:pt x="643890" y="36829"/>
                  </a:lnTo>
                  <a:lnTo>
                    <a:pt x="0" y="0"/>
                  </a:lnTo>
                  <a:close/>
                </a:path>
              </a:pathLst>
            </a:custGeom>
            <a:solidFill>
              <a:srgbClr val="3F3FFF"/>
            </a:solidFill>
          </p:spPr>
          <p:txBody>
            <a:bodyPr wrap="square" lIns="0" tIns="0" rIns="0" bIns="0" rtlCol="0"/>
            <a:lstStyle/>
            <a:p>
              <a:endParaRPr/>
            </a:p>
          </p:txBody>
        </p:sp>
        <p:sp>
          <p:nvSpPr>
            <p:cNvPr id="34" name="object 34"/>
            <p:cNvSpPr/>
            <p:nvPr/>
          </p:nvSpPr>
          <p:spPr>
            <a:xfrm>
              <a:off x="7816901" y="2125979"/>
              <a:ext cx="83820" cy="414020"/>
            </a:xfrm>
            <a:custGeom>
              <a:avLst/>
              <a:gdLst/>
              <a:ahLst/>
              <a:cxnLst/>
              <a:rect l="l" t="t" r="r" b="b"/>
              <a:pathLst>
                <a:path w="83820" h="414019">
                  <a:moveTo>
                    <a:pt x="12585" y="0"/>
                  </a:moveTo>
                  <a:lnTo>
                    <a:pt x="0" y="0"/>
                  </a:lnTo>
                  <a:lnTo>
                    <a:pt x="0" y="414020"/>
                  </a:lnTo>
                  <a:lnTo>
                    <a:pt x="12585" y="414020"/>
                  </a:lnTo>
                  <a:lnTo>
                    <a:pt x="12585" y="0"/>
                  </a:lnTo>
                  <a:close/>
                </a:path>
                <a:path w="83820" h="414019">
                  <a:moveTo>
                    <a:pt x="83705" y="5080"/>
                  </a:moveTo>
                  <a:lnTo>
                    <a:pt x="71120" y="5080"/>
                  </a:lnTo>
                  <a:lnTo>
                    <a:pt x="71120" y="401320"/>
                  </a:lnTo>
                  <a:lnTo>
                    <a:pt x="83705" y="401320"/>
                  </a:lnTo>
                  <a:lnTo>
                    <a:pt x="83705" y="5080"/>
                  </a:lnTo>
                  <a:close/>
                </a:path>
              </a:pathLst>
            </a:custGeom>
            <a:solidFill>
              <a:srgbClr val="2F3442"/>
            </a:solidFill>
          </p:spPr>
          <p:txBody>
            <a:bodyPr wrap="square" lIns="0" tIns="0" rIns="0" bIns="0" rtlCol="0"/>
            <a:lstStyle/>
            <a:p>
              <a:endParaRPr/>
            </a:p>
          </p:txBody>
        </p:sp>
        <p:sp>
          <p:nvSpPr>
            <p:cNvPr id="35" name="object 35"/>
            <p:cNvSpPr/>
            <p:nvPr/>
          </p:nvSpPr>
          <p:spPr>
            <a:xfrm>
              <a:off x="7964170" y="2136140"/>
              <a:ext cx="0" cy="379730"/>
            </a:xfrm>
            <a:custGeom>
              <a:avLst/>
              <a:gdLst/>
              <a:ahLst/>
              <a:cxnLst/>
              <a:rect l="l" t="t" r="r" b="b"/>
              <a:pathLst>
                <a:path h="379730">
                  <a:moveTo>
                    <a:pt x="0" y="0"/>
                  </a:moveTo>
                  <a:lnTo>
                    <a:pt x="0" y="379730"/>
                  </a:lnTo>
                </a:path>
              </a:pathLst>
            </a:custGeom>
            <a:ln w="12579">
              <a:solidFill>
                <a:srgbClr val="2F3442"/>
              </a:solidFill>
            </a:ln>
          </p:spPr>
          <p:txBody>
            <a:bodyPr wrap="square" lIns="0" tIns="0" rIns="0" bIns="0" rtlCol="0"/>
            <a:lstStyle/>
            <a:p>
              <a:endParaRPr/>
            </a:p>
          </p:txBody>
        </p:sp>
        <p:sp>
          <p:nvSpPr>
            <p:cNvPr id="36" name="object 36"/>
            <p:cNvSpPr/>
            <p:nvPr/>
          </p:nvSpPr>
          <p:spPr>
            <a:xfrm>
              <a:off x="7567930" y="2103120"/>
              <a:ext cx="641350" cy="488950"/>
            </a:xfrm>
            <a:custGeom>
              <a:avLst/>
              <a:gdLst/>
              <a:ahLst/>
              <a:cxnLst/>
              <a:rect l="l" t="t" r="r" b="b"/>
              <a:pathLst>
                <a:path w="641350" h="488950">
                  <a:moveTo>
                    <a:pt x="0" y="0"/>
                  </a:moveTo>
                  <a:lnTo>
                    <a:pt x="0" y="488950"/>
                  </a:lnTo>
                  <a:lnTo>
                    <a:pt x="641350" y="367029"/>
                  </a:lnTo>
                  <a:lnTo>
                    <a:pt x="641350" y="36829"/>
                  </a:lnTo>
                  <a:lnTo>
                    <a:pt x="0" y="0"/>
                  </a:lnTo>
                  <a:close/>
                </a:path>
              </a:pathLst>
            </a:custGeom>
            <a:ln w="12579">
              <a:solidFill>
                <a:srgbClr val="202020"/>
              </a:solidFill>
            </a:ln>
          </p:spPr>
          <p:txBody>
            <a:bodyPr wrap="square" lIns="0" tIns="0" rIns="0" bIns="0" rtlCol="0"/>
            <a:lstStyle/>
            <a:p>
              <a:endParaRPr/>
            </a:p>
          </p:txBody>
        </p:sp>
        <p:sp>
          <p:nvSpPr>
            <p:cNvPr id="37" name="object 37"/>
            <p:cNvSpPr/>
            <p:nvPr/>
          </p:nvSpPr>
          <p:spPr>
            <a:xfrm>
              <a:off x="7658100" y="2118360"/>
              <a:ext cx="0" cy="445770"/>
            </a:xfrm>
            <a:custGeom>
              <a:avLst/>
              <a:gdLst/>
              <a:ahLst/>
              <a:cxnLst/>
              <a:rect l="l" t="t" r="r" b="b"/>
              <a:pathLst>
                <a:path h="445769">
                  <a:moveTo>
                    <a:pt x="0" y="0"/>
                  </a:moveTo>
                  <a:lnTo>
                    <a:pt x="0" y="445769"/>
                  </a:lnTo>
                </a:path>
              </a:pathLst>
            </a:custGeom>
            <a:ln w="12579">
              <a:solidFill>
                <a:srgbClr val="3F3F3F"/>
              </a:solidFill>
            </a:ln>
          </p:spPr>
          <p:txBody>
            <a:bodyPr wrap="square" lIns="0" tIns="0" rIns="0" bIns="0" rtlCol="0"/>
            <a:lstStyle/>
            <a:p>
              <a:endParaRPr/>
            </a:p>
          </p:txBody>
        </p:sp>
        <p:sp>
          <p:nvSpPr>
            <p:cNvPr id="38" name="object 38"/>
            <p:cNvSpPr/>
            <p:nvPr/>
          </p:nvSpPr>
          <p:spPr>
            <a:xfrm>
              <a:off x="7814361" y="2129789"/>
              <a:ext cx="88900" cy="408940"/>
            </a:xfrm>
            <a:custGeom>
              <a:avLst/>
              <a:gdLst/>
              <a:ahLst/>
              <a:cxnLst/>
              <a:rect l="l" t="t" r="r" b="b"/>
              <a:pathLst>
                <a:path w="88900" h="408939">
                  <a:moveTo>
                    <a:pt x="12585" y="0"/>
                  </a:moveTo>
                  <a:lnTo>
                    <a:pt x="0" y="0"/>
                  </a:lnTo>
                  <a:lnTo>
                    <a:pt x="0" y="408940"/>
                  </a:lnTo>
                  <a:lnTo>
                    <a:pt x="12585" y="408940"/>
                  </a:lnTo>
                  <a:lnTo>
                    <a:pt x="12585" y="0"/>
                  </a:lnTo>
                  <a:close/>
                </a:path>
                <a:path w="88900" h="408939">
                  <a:moveTo>
                    <a:pt x="88785" y="6350"/>
                  </a:moveTo>
                  <a:lnTo>
                    <a:pt x="76200" y="6350"/>
                  </a:lnTo>
                  <a:lnTo>
                    <a:pt x="76200" y="393700"/>
                  </a:lnTo>
                  <a:lnTo>
                    <a:pt x="88785" y="393700"/>
                  </a:lnTo>
                  <a:lnTo>
                    <a:pt x="88785" y="6350"/>
                  </a:lnTo>
                  <a:close/>
                </a:path>
              </a:pathLst>
            </a:custGeom>
            <a:solidFill>
              <a:srgbClr val="3F3F3F"/>
            </a:solidFill>
          </p:spPr>
          <p:txBody>
            <a:bodyPr wrap="square" lIns="0" tIns="0" rIns="0" bIns="0" rtlCol="0"/>
            <a:lstStyle/>
            <a:p>
              <a:endParaRPr/>
            </a:p>
          </p:txBody>
        </p:sp>
        <p:sp>
          <p:nvSpPr>
            <p:cNvPr id="39" name="object 39"/>
            <p:cNvSpPr/>
            <p:nvPr/>
          </p:nvSpPr>
          <p:spPr>
            <a:xfrm>
              <a:off x="8023860" y="2142490"/>
              <a:ext cx="156210" cy="359410"/>
            </a:xfrm>
            <a:custGeom>
              <a:avLst/>
              <a:gdLst/>
              <a:ahLst/>
              <a:cxnLst/>
              <a:rect l="l" t="t" r="r" b="b"/>
              <a:pathLst>
                <a:path w="156209" h="359410">
                  <a:moveTo>
                    <a:pt x="0" y="0"/>
                  </a:moveTo>
                  <a:lnTo>
                    <a:pt x="0" y="359410"/>
                  </a:lnTo>
                </a:path>
                <a:path w="156209" h="359410">
                  <a:moveTo>
                    <a:pt x="55880" y="5080"/>
                  </a:moveTo>
                  <a:lnTo>
                    <a:pt x="55880" y="349250"/>
                  </a:lnTo>
                </a:path>
                <a:path w="156209" h="359410">
                  <a:moveTo>
                    <a:pt x="105410" y="10160"/>
                  </a:moveTo>
                  <a:lnTo>
                    <a:pt x="105410" y="341630"/>
                  </a:lnTo>
                </a:path>
                <a:path w="156209" h="359410">
                  <a:moveTo>
                    <a:pt x="156210" y="12700"/>
                  </a:moveTo>
                  <a:lnTo>
                    <a:pt x="156210" y="330200"/>
                  </a:lnTo>
                </a:path>
              </a:pathLst>
            </a:custGeom>
            <a:ln w="12579">
              <a:solidFill>
                <a:srgbClr val="3F3F3F"/>
              </a:solidFill>
            </a:ln>
          </p:spPr>
          <p:txBody>
            <a:bodyPr wrap="square" lIns="0" tIns="0" rIns="0" bIns="0" rtlCol="0"/>
            <a:lstStyle/>
            <a:p>
              <a:endParaRPr/>
            </a:p>
          </p:txBody>
        </p:sp>
        <p:sp>
          <p:nvSpPr>
            <p:cNvPr id="40" name="object 40"/>
            <p:cNvSpPr/>
            <p:nvPr/>
          </p:nvSpPr>
          <p:spPr>
            <a:xfrm>
              <a:off x="7609840" y="2157730"/>
              <a:ext cx="599440" cy="332740"/>
            </a:xfrm>
            <a:custGeom>
              <a:avLst/>
              <a:gdLst/>
              <a:ahLst/>
              <a:cxnLst/>
              <a:rect l="l" t="t" r="r" b="b"/>
              <a:pathLst>
                <a:path w="599440" h="332739">
                  <a:moveTo>
                    <a:pt x="585469" y="80010"/>
                  </a:moveTo>
                  <a:lnTo>
                    <a:pt x="488950" y="0"/>
                  </a:lnTo>
                </a:path>
                <a:path w="599440" h="332739">
                  <a:moveTo>
                    <a:pt x="599439" y="247650"/>
                  </a:moveTo>
                  <a:lnTo>
                    <a:pt x="524509" y="177800"/>
                  </a:lnTo>
                </a:path>
                <a:path w="599440" h="332739">
                  <a:moveTo>
                    <a:pt x="508000" y="196850"/>
                  </a:moveTo>
                  <a:lnTo>
                    <a:pt x="392429" y="85090"/>
                  </a:lnTo>
                </a:path>
                <a:path w="599440" h="332739">
                  <a:moveTo>
                    <a:pt x="110489" y="127000"/>
                  </a:moveTo>
                  <a:lnTo>
                    <a:pt x="7619" y="22860"/>
                  </a:lnTo>
                </a:path>
                <a:path w="599440" h="332739">
                  <a:moveTo>
                    <a:pt x="487679" y="149860"/>
                  </a:moveTo>
                  <a:lnTo>
                    <a:pt x="384809" y="49530"/>
                  </a:lnTo>
                </a:path>
                <a:path w="599440" h="332739">
                  <a:moveTo>
                    <a:pt x="539750" y="257810"/>
                  </a:moveTo>
                  <a:lnTo>
                    <a:pt x="440689" y="167640"/>
                  </a:lnTo>
                </a:path>
                <a:path w="599440" h="332739">
                  <a:moveTo>
                    <a:pt x="326389" y="121920"/>
                  </a:moveTo>
                  <a:lnTo>
                    <a:pt x="205739" y="1270"/>
                  </a:lnTo>
                </a:path>
                <a:path w="599440" h="332739">
                  <a:moveTo>
                    <a:pt x="373379" y="214630"/>
                  </a:moveTo>
                  <a:lnTo>
                    <a:pt x="241300" y="74930"/>
                  </a:lnTo>
                </a:path>
                <a:path w="599440" h="332739">
                  <a:moveTo>
                    <a:pt x="234950" y="186690"/>
                  </a:moveTo>
                  <a:lnTo>
                    <a:pt x="116839" y="71120"/>
                  </a:lnTo>
                </a:path>
                <a:path w="599440" h="332739">
                  <a:moveTo>
                    <a:pt x="267969" y="332740"/>
                  </a:moveTo>
                  <a:lnTo>
                    <a:pt x="161289" y="229870"/>
                  </a:lnTo>
                </a:path>
                <a:path w="599440" h="332739">
                  <a:moveTo>
                    <a:pt x="97789" y="232410"/>
                  </a:moveTo>
                  <a:lnTo>
                    <a:pt x="0" y="128270"/>
                  </a:lnTo>
                </a:path>
              </a:pathLst>
            </a:custGeom>
            <a:ln w="12579">
              <a:solidFill>
                <a:srgbClr val="DFDFDF"/>
              </a:solidFill>
            </a:ln>
          </p:spPr>
          <p:txBody>
            <a:bodyPr wrap="square" lIns="0" tIns="0" rIns="0" bIns="0" rtlCol="0"/>
            <a:lstStyle/>
            <a:p>
              <a:endParaRPr/>
            </a:p>
          </p:txBody>
        </p:sp>
        <p:sp>
          <p:nvSpPr>
            <p:cNvPr id="41" name="object 41"/>
            <p:cNvSpPr/>
            <p:nvPr/>
          </p:nvSpPr>
          <p:spPr>
            <a:xfrm>
              <a:off x="7571740" y="2133600"/>
              <a:ext cx="631190" cy="408940"/>
            </a:xfrm>
            <a:custGeom>
              <a:avLst/>
              <a:gdLst/>
              <a:ahLst/>
              <a:cxnLst/>
              <a:rect l="l" t="t" r="r" b="b"/>
              <a:pathLst>
                <a:path w="631190" h="408939">
                  <a:moveTo>
                    <a:pt x="166369" y="0"/>
                  </a:moveTo>
                  <a:lnTo>
                    <a:pt x="166369" y="408939"/>
                  </a:lnTo>
                </a:path>
                <a:path w="631190" h="408939">
                  <a:moveTo>
                    <a:pt x="0" y="49529"/>
                  </a:moveTo>
                  <a:lnTo>
                    <a:pt x="622300" y="58420"/>
                  </a:lnTo>
                </a:path>
                <a:path w="631190" h="408939">
                  <a:moveTo>
                    <a:pt x="5079" y="134620"/>
                  </a:moveTo>
                  <a:lnTo>
                    <a:pt x="627379" y="118110"/>
                  </a:lnTo>
                </a:path>
                <a:path w="631190" h="408939">
                  <a:moveTo>
                    <a:pt x="7619" y="226060"/>
                  </a:moveTo>
                  <a:lnTo>
                    <a:pt x="622300" y="180339"/>
                  </a:lnTo>
                </a:path>
                <a:path w="631190" h="408939">
                  <a:moveTo>
                    <a:pt x="5079" y="379729"/>
                  </a:moveTo>
                  <a:lnTo>
                    <a:pt x="631189" y="288289"/>
                  </a:lnTo>
                </a:path>
                <a:path w="631190" h="408939">
                  <a:moveTo>
                    <a:pt x="7619" y="304800"/>
                  </a:moveTo>
                  <a:lnTo>
                    <a:pt x="631189" y="234950"/>
                  </a:lnTo>
                </a:path>
              </a:pathLst>
            </a:custGeom>
            <a:ln w="12579">
              <a:solidFill>
                <a:srgbClr val="3F3F3F"/>
              </a:solidFill>
            </a:ln>
          </p:spPr>
          <p:txBody>
            <a:bodyPr wrap="square" lIns="0" tIns="0" rIns="0" bIns="0" rtlCol="0"/>
            <a:lstStyle/>
            <a:p>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78230" y="647700"/>
            <a:ext cx="7239634" cy="1320800"/>
          </a:xfrm>
          <a:prstGeom prst="rect">
            <a:avLst/>
          </a:prstGeom>
        </p:spPr>
        <p:txBody>
          <a:bodyPr vert="horz" wrap="square" lIns="0" tIns="71120" rIns="0" bIns="0" rtlCol="0">
            <a:spAutoFit/>
          </a:bodyPr>
          <a:lstStyle/>
          <a:p>
            <a:pPr marL="3169920" marR="5080" indent="-3157220">
              <a:lnSpc>
                <a:spcPts val="4920"/>
              </a:lnSpc>
              <a:spcBef>
                <a:spcPts val="560"/>
              </a:spcBef>
              <a:tabLst>
                <a:tab pos="4894580" algn="l"/>
              </a:tabLst>
            </a:pPr>
            <a:r>
              <a:rPr dirty="0">
                <a:solidFill>
                  <a:srgbClr val="333398"/>
                </a:solidFill>
              </a:rPr>
              <a:t>New</a:t>
            </a:r>
            <a:r>
              <a:rPr spc="20" dirty="0">
                <a:solidFill>
                  <a:srgbClr val="333398"/>
                </a:solidFill>
              </a:rPr>
              <a:t> </a:t>
            </a:r>
            <a:r>
              <a:rPr spc="-5" dirty="0">
                <a:solidFill>
                  <a:srgbClr val="333398"/>
                </a:solidFill>
              </a:rPr>
              <a:t>Concepts</a:t>
            </a:r>
            <a:r>
              <a:rPr spc="5" dirty="0">
                <a:solidFill>
                  <a:srgbClr val="333398"/>
                </a:solidFill>
              </a:rPr>
              <a:t> </a:t>
            </a:r>
            <a:r>
              <a:rPr dirty="0">
                <a:solidFill>
                  <a:srgbClr val="333398"/>
                </a:solidFill>
              </a:rPr>
              <a:t>and	</a:t>
            </a:r>
            <a:r>
              <a:rPr spc="-5" dirty="0">
                <a:solidFill>
                  <a:srgbClr val="333398"/>
                </a:solidFill>
              </a:rPr>
              <a:t>Trends</a:t>
            </a:r>
            <a:r>
              <a:rPr spc="-65" dirty="0">
                <a:solidFill>
                  <a:srgbClr val="333398"/>
                </a:solidFill>
              </a:rPr>
              <a:t> </a:t>
            </a:r>
            <a:r>
              <a:rPr dirty="0">
                <a:solidFill>
                  <a:srgbClr val="333398"/>
                </a:solidFill>
              </a:rPr>
              <a:t>in  </a:t>
            </a:r>
            <a:r>
              <a:rPr spc="-5" dirty="0">
                <a:solidFill>
                  <a:srgbClr val="333398"/>
                </a:solidFill>
              </a:rPr>
              <a:t>OM</a:t>
            </a:r>
          </a:p>
        </p:txBody>
      </p:sp>
      <p:sp>
        <p:nvSpPr>
          <p:cNvPr id="3" name="object 3"/>
          <p:cNvSpPr txBox="1"/>
          <p:nvPr/>
        </p:nvSpPr>
        <p:spPr>
          <a:xfrm>
            <a:off x="648969" y="2112010"/>
            <a:ext cx="6055995" cy="3670300"/>
          </a:xfrm>
          <a:prstGeom prst="rect">
            <a:avLst/>
          </a:prstGeom>
        </p:spPr>
        <p:txBody>
          <a:bodyPr vert="horz" wrap="square" lIns="0" tIns="86360" rIns="0" bIns="0" rtlCol="0">
            <a:spAutoFit/>
          </a:bodyPr>
          <a:lstStyle/>
          <a:p>
            <a:pPr marL="366395" indent="-354330">
              <a:lnSpc>
                <a:spcPct val="100000"/>
              </a:lnSpc>
              <a:spcBef>
                <a:spcPts val="680"/>
              </a:spcBef>
              <a:buSzPct val="97142"/>
              <a:buFont typeface="Wingdings"/>
              <a:buChar char=""/>
              <a:tabLst>
                <a:tab pos="367030" algn="l"/>
              </a:tabLst>
            </a:pPr>
            <a:r>
              <a:rPr sz="3500" b="1" spc="-5" dirty="0">
                <a:latin typeface="Arial"/>
                <a:cs typeface="Arial"/>
              </a:rPr>
              <a:t>Mass</a:t>
            </a:r>
            <a:r>
              <a:rPr sz="3500" b="1" spc="-10" dirty="0">
                <a:latin typeface="Arial"/>
                <a:cs typeface="Arial"/>
              </a:rPr>
              <a:t> </a:t>
            </a:r>
            <a:r>
              <a:rPr sz="3500" b="1" spc="-5" dirty="0">
                <a:latin typeface="Arial"/>
                <a:cs typeface="Arial"/>
              </a:rPr>
              <a:t>Customization</a:t>
            </a:r>
            <a:endParaRPr sz="3500">
              <a:latin typeface="Arial"/>
              <a:cs typeface="Arial"/>
            </a:endParaRPr>
          </a:p>
          <a:p>
            <a:pPr marL="366395" indent="-354330">
              <a:lnSpc>
                <a:spcPct val="100000"/>
              </a:lnSpc>
              <a:spcBef>
                <a:spcPts val="580"/>
              </a:spcBef>
              <a:buSzPct val="97142"/>
              <a:buFont typeface="Wingdings"/>
              <a:buChar char=""/>
              <a:tabLst>
                <a:tab pos="367030" algn="l"/>
              </a:tabLst>
            </a:pPr>
            <a:r>
              <a:rPr sz="3500" b="1" spc="-5" dirty="0">
                <a:latin typeface="Arial"/>
                <a:cs typeface="Arial"/>
              </a:rPr>
              <a:t>Supply Chain</a:t>
            </a:r>
            <a:r>
              <a:rPr sz="3500" b="1" spc="-60" dirty="0">
                <a:latin typeface="Arial"/>
                <a:cs typeface="Arial"/>
              </a:rPr>
              <a:t> </a:t>
            </a:r>
            <a:r>
              <a:rPr sz="3500" b="1" spc="-5" dirty="0">
                <a:latin typeface="Arial"/>
                <a:cs typeface="Arial"/>
              </a:rPr>
              <a:t>Management</a:t>
            </a:r>
            <a:endParaRPr sz="3500">
              <a:latin typeface="Arial"/>
              <a:cs typeface="Arial"/>
            </a:endParaRPr>
          </a:p>
          <a:p>
            <a:pPr marL="366395" indent="-354330">
              <a:lnSpc>
                <a:spcPct val="100000"/>
              </a:lnSpc>
              <a:spcBef>
                <a:spcPts val="590"/>
              </a:spcBef>
              <a:buSzPct val="97142"/>
              <a:buFont typeface="Wingdings"/>
              <a:buChar char=""/>
              <a:tabLst>
                <a:tab pos="367030" algn="l"/>
              </a:tabLst>
            </a:pPr>
            <a:r>
              <a:rPr sz="3500" b="1" spc="-5" dirty="0">
                <a:latin typeface="Arial"/>
                <a:cs typeface="Arial"/>
              </a:rPr>
              <a:t>Outsourcing</a:t>
            </a:r>
            <a:endParaRPr sz="3500">
              <a:latin typeface="Arial"/>
              <a:cs typeface="Arial"/>
            </a:endParaRPr>
          </a:p>
          <a:p>
            <a:pPr marL="366395" indent="-354330">
              <a:lnSpc>
                <a:spcPct val="100000"/>
              </a:lnSpc>
              <a:spcBef>
                <a:spcPts val="580"/>
              </a:spcBef>
              <a:buSzPct val="97142"/>
              <a:buFont typeface="Wingdings"/>
              <a:buChar char=""/>
              <a:tabLst>
                <a:tab pos="367030" algn="l"/>
              </a:tabLst>
            </a:pPr>
            <a:r>
              <a:rPr sz="3500" b="1" spc="-5" dirty="0">
                <a:latin typeface="Arial"/>
                <a:cs typeface="Arial"/>
              </a:rPr>
              <a:t>Lean</a:t>
            </a:r>
            <a:r>
              <a:rPr sz="3500" b="1" spc="-15" dirty="0">
                <a:latin typeface="Arial"/>
                <a:cs typeface="Arial"/>
              </a:rPr>
              <a:t> </a:t>
            </a:r>
            <a:r>
              <a:rPr sz="3500" b="1" spc="-5" dirty="0">
                <a:latin typeface="Arial"/>
                <a:cs typeface="Arial"/>
              </a:rPr>
              <a:t>manufacturing</a:t>
            </a:r>
            <a:endParaRPr sz="3500">
              <a:latin typeface="Arial"/>
              <a:cs typeface="Arial"/>
            </a:endParaRPr>
          </a:p>
          <a:p>
            <a:pPr marL="366395" indent="-354330">
              <a:lnSpc>
                <a:spcPct val="100000"/>
              </a:lnSpc>
              <a:spcBef>
                <a:spcPts val="590"/>
              </a:spcBef>
              <a:buSzPct val="97142"/>
              <a:buFont typeface="Wingdings"/>
              <a:buChar char=""/>
              <a:tabLst>
                <a:tab pos="367030" algn="l"/>
              </a:tabLst>
            </a:pPr>
            <a:r>
              <a:rPr sz="3500" b="1" spc="-5" dirty="0">
                <a:latin typeface="Arial"/>
                <a:cs typeface="Arial"/>
              </a:rPr>
              <a:t>Agility</a:t>
            </a:r>
            <a:endParaRPr sz="3500">
              <a:latin typeface="Arial"/>
              <a:cs typeface="Arial"/>
            </a:endParaRPr>
          </a:p>
          <a:p>
            <a:pPr marL="366395" indent="-354330">
              <a:lnSpc>
                <a:spcPct val="100000"/>
              </a:lnSpc>
              <a:spcBef>
                <a:spcPts val="580"/>
              </a:spcBef>
              <a:buSzPct val="97142"/>
              <a:buFont typeface="Wingdings"/>
              <a:buChar char=""/>
              <a:tabLst>
                <a:tab pos="367030" algn="l"/>
              </a:tabLst>
            </a:pPr>
            <a:r>
              <a:rPr sz="3500" b="1" spc="-5" dirty="0">
                <a:latin typeface="Arial"/>
                <a:cs typeface="Arial"/>
              </a:rPr>
              <a:t>Electronic</a:t>
            </a:r>
            <a:r>
              <a:rPr sz="3500" b="1" spc="-25" dirty="0">
                <a:latin typeface="Arial"/>
                <a:cs typeface="Arial"/>
              </a:rPr>
              <a:t> </a:t>
            </a:r>
            <a:r>
              <a:rPr sz="3500" b="1" dirty="0">
                <a:latin typeface="Arial"/>
                <a:cs typeface="Arial"/>
              </a:rPr>
              <a:t>Commerce</a:t>
            </a:r>
            <a:endParaRPr sz="3500">
              <a:latin typeface="Arial"/>
              <a:cs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p:nvPr/>
        </p:nvSpPr>
        <p:spPr>
          <a:xfrm>
            <a:off x="8747759" y="6426200"/>
            <a:ext cx="122555" cy="238760"/>
          </a:xfrm>
          <a:prstGeom prst="rect">
            <a:avLst/>
          </a:prstGeom>
        </p:spPr>
        <p:txBody>
          <a:bodyPr vert="horz" wrap="square" lIns="0" tIns="12700" rIns="0" bIns="0" rtlCol="0">
            <a:spAutoFit/>
          </a:bodyPr>
          <a:lstStyle/>
          <a:p>
            <a:pPr marL="12700">
              <a:lnSpc>
                <a:spcPct val="100000"/>
              </a:lnSpc>
              <a:spcBef>
                <a:spcPts val="100"/>
              </a:spcBef>
            </a:pPr>
            <a:r>
              <a:rPr sz="1400" dirty="0">
                <a:latin typeface="Tahoma"/>
                <a:cs typeface="Tahoma"/>
              </a:rPr>
              <a:t>2</a:t>
            </a:r>
            <a:endParaRPr sz="1400">
              <a:latin typeface="Tahoma"/>
              <a:cs typeface="Tahoma"/>
            </a:endParaRPr>
          </a:p>
        </p:txBody>
      </p:sp>
      <p:sp>
        <p:nvSpPr>
          <p:cNvPr id="4" name="object 4"/>
          <p:cNvSpPr txBox="1">
            <a:spLocks noGrp="1"/>
          </p:cNvSpPr>
          <p:nvPr>
            <p:ph type="ctrTitle"/>
          </p:nvPr>
        </p:nvSpPr>
        <p:spPr>
          <a:prstGeom prst="rect">
            <a:avLst/>
          </a:prstGeom>
        </p:spPr>
        <p:txBody>
          <a:bodyPr vert="horz" wrap="square" lIns="0" tIns="71120" rIns="0" bIns="0" rtlCol="0">
            <a:spAutoFit/>
          </a:bodyPr>
          <a:lstStyle/>
          <a:p>
            <a:pPr marL="12700" marR="5080" indent="679450">
              <a:lnSpc>
                <a:spcPct val="140100"/>
              </a:lnSpc>
              <a:spcBef>
                <a:spcPts val="560"/>
              </a:spcBef>
            </a:pPr>
            <a:r>
              <a:rPr sz="4000" spc="-5" dirty="0"/>
              <a:t>Operations Management </a:t>
            </a:r>
            <a:r>
              <a:rPr sz="4000" dirty="0"/>
              <a:t>is:  </a:t>
            </a:r>
            <a:r>
              <a:rPr spc="-5" dirty="0"/>
              <a:t>The </a:t>
            </a:r>
            <a:r>
              <a:rPr b="1" i="1" dirty="0">
                <a:latin typeface="Arial"/>
                <a:cs typeface="Arial"/>
              </a:rPr>
              <a:t>business </a:t>
            </a:r>
            <a:r>
              <a:rPr b="1" i="1" spc="-5" dirty="0">
                <a:latin typeface="Arial"/>
                <a:cs typeface="Arial"/>
              </a:rPr>
              <a:t>function </a:t>
            </a:r>
            <a:r>
              <a:rPr dirty="0"/>
              <a:t>responsible for  </a:t>
            </a:r>
            <a:r>
              <a:rPr b="1" spc="-5" dirty="0">
                <a:latin typeface="Arial"/>
                <a:cs typeface="Arial"/>
              </a:rPr>
              <a:t>planning</a:t>
            </a:r>
            <a:r>
              <a:rPr spc="-5" dirty="0"/>
              <a:t>, </a:t>
            </a:r>
            <a:r>
              <a:rPr b="1" spc="-5" dirty="0">
                <a:latin typeface="Arial"/>
                <a:cs typeface="Arial"/>
              </a:rPr>
              <a:t>coordinating</a:t>
            </a:r>
            <a:r>
              <a:rPr spc="-5" dirty="0"/>
              <a:t>, </a:t>
            </a:r>
            <a:r>
              <a:rPr dirty="0"/>
              <a:t>and</a:t>
            </a:r>
            <a:r>
              <a:rPr spc="45" dirty="0"/>
              <a:t> </a:t>
            </a:r>
            <a:r>
              <a:rPr b="1" spc="-5" dirty="0">
                <a:latin typeface="Arial"/>
                <a:cs typeface="Arial"/>
              </a:rPr>
              <a:t>controlling</a:t>
            </a:r>
            <a:endParaRPr sz="4000">
              <a:latin typeface="Arial"/>
              <a:cs typeface="Arial"/>
            </a:endParaRPr>
          </a:p>
        </p:txBody>
      </p:sp>
      <p:sp>
        <p:nvSpPr>
          <p:cNvPr id="5" name="object 5"/>
          <p:cNvSpPr txBox="1"/>
          <p:nvPr/>
        </p:nvSpPr>
        <p:spPr>
          <a:xfrm>
            <a:off x="878839" y="2767329"/>
            <a:ext cx="7689215" cy="1391920"/>
          </a:xfrm>
          <a:prstGeom prst="rect">
            <a:avLst/>
          </a:prstGeom>
        </p:spPr>
        <p:txBody>
          <a:bodyPr vert="horz" wrap="square" lIns="0" tIns="12700" rIns="0" bIns="0" rtlCol="0">
            <a:spAutoFit/>
          </a:bodyPr>
          <a:lstStyle/>
          <a:p>
            <a:pPr marL="12700" marR="5080">
              <a:lnSpc>
                <a:spcPct val="140100"/>
              </a:lnSpc>
              <a:spcBef>
                <a:spcPts val="100"/>
              </a:spcBef>
            </a:pPr>
            <a:r>
              <a:rPr sz="3200" spc="-5" dirty="0">
                <a:latin typeface="Arial"/>
                <a:cs typeface="Arial"/>
              </a:rPr>
              <a:t>the </a:t>
            </a:r>
            <a:r>
              <a:rPr sz="3200" u="heavy" dirty="0">
                <a:uFill>
                  <a:solidFill>
                    <a:srgbClr val="000000"/>
                  </a:solidFill>
                </a:uFill>
                <a:latin typeface="Arial"/>
                <a:cs typeface="Arial"/>
              </a:rPr>
              <a:t>resources</a:t>
            </a:r>
            <a:r>
              <a:rPr sz="3200" dirty="0">
                <a:latin typeface="Arial"/>
                <a:cs typeface="Arial"/>
              </a:rPr>
              <a:t> needed to </a:t>
            </a:r>
            <a:r>
              <a:rPr sz="3200" u="heavy" dirty="0">
                <a:uFill>
                  <a:solidFill>
                    <a:srgbClr val="000000"/>
                  </a:solidFill>
                </a:uFill>
                <a:latin typeface="Arial"/>
                <a:cs typeface="Arial"/>
              </a:rPr>
              <a:t>produce</a:t>
            </a:r>
            <a:r>
              <a:rPr sz="3200" dirty="0">
                <a:latin typeface="Arial"/>
                <a:cs typeface="Arial"/>
              </a:rPr>
              <a:t> </a:t>
            </a:r>
            <a:r>
              <a:rPr sz="3200" u="heavy" dirty="0">
                <a:uFill>
                  <a:solidFill>
                    <a:srgbClr val="000000"/>
                  </a:solidFill>
                </a:uFill>
                <a:latin typeface="Arial"/>
                <a:cs typeface="Arial"/>
              </a:rPr>
              <a:t>products </a:t>
            </a:r>
            <a:r>
              <a:rPr sz="3200" dirty="0">
                <a:latin typeface="Arial"/>
                <a:cs typeface="Arial"/>
              </a:rPr>
              <a:t> and services for a</a:t>
            </a:r>
            <a:r>
              <a:rPr sz="3200" spc="-25" dirty="0">
                <a:latin typeface="Arial"/>
                <a:cs typeface="Arial"/>
              </a:rPr>
              <a:t> </a:t>
            </a:r>
            <a:r>
              <a:rPr sz="3200" dirty="0">
                <a:latin typeface="Arial"/>
                <a:cs typeface="Arial"/>
              </a:rPr>
              <a:t>company</a:t>
            </a:r>
            <a:endParaRPr sz="3200">
              <a:latin typeface="Arial"/>
              <a:cs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00150" y="589279"/>
            <a:ext cx="7145020" cy="1320800"/>
          </a:xfrm>
          <a:prstGeom prst="rect">
            <a:avLst/>
          </a:prstGeom>
        </p:spPr>
        <p:txBody>
          <a:bodyPr vert="horz" wrap="square" lIns="0" tIns="12700" rIns="0" bIns="0" rtlCol="0">
            <a:spAutoFit/>
          </a:bodyPr>
          <a:lstStyle/>
          <a:p>
            <a:pPr algn="ctr">
              <a:lnSpc>
                <a:spcPts val="5100"/>
              </a:lnSpc>
              <a:spcBef>
                <a:spcPts val="100"/>
              </a:spcBef>
              <a:tabLst>
                <a:tab pos="4881245" algn="l"/>
              </a:tabLst>
            </a:pPr>
            <a:r>
              <a:rPr spc="-5" dirty="0">
                <a:solidFill>
                  <a:srgbClr val="333398"/>
                </a:solidFill>
              </a:rPr>
              <a:t>New</a:t>
            </a:r>
            <a:r>
              <a:rPr spc="20" dirty="0">
                <a:solidFill>
                  <a:srgbClr val="333398"/>
                </a:solidFill>
              </a:rPr>
              <a:t> </a:t>
            </a:r>
            <a:r>
              <a:rPr spc="-5" dirty="0">
                <a:solidFill>
                  <a:srgbClr val="333398"/>
                </a:solidFill>
              </a:rPr>
              <a:t>Concepts</a:t>
            </a:r>
            <a:r>
              <a:rPr spc="25" dirty="0">
                <a:solidFill>
                  <a:srgbClr val="333398"/>
                </a:solidFill>
              </a:rPr>
              <a:t> </a:t>
            </a:r>
            <a:r>
              <a:rPr spc="-5" dirty="0">
                <a:solidFill>
                  <a:srgbClr val="333398"/>
                </a:solidFill>
              </a:rPr>
              <a:t>and	Trends(1</a:t>
            </a:r>
          </a:p>
          <a:p>
            <a:pPr marR="149225" algn="ctr">
              <a:lnSpc>
                <a:spcPts val="5100"/>
              </a:lnSpc>
            </a:pPr>
            <a:r>
              <a:rPr dirty="0">
                <a:solidFill>
                  <a:srgbClr val="333398"/>
                </a:solidFill>
              </a:rPr>
              <a:t>of</a:t>
            </a:r>
            <a:r>
              <a:rPr spc="-20" dirty="0">
                <a:solidFill>
                  <a:srgbClr val="333398"/>
                </a:solidFill>
              </a:rPr>
              <a:t> </a:t>
            </a:r>
            <a:r>
              <a:rPr spc="-5" dirty="0">
                <a:solidFill>
                  <a:srgbClr val="333398"/>
                </a:solidFill>
              </a:rPr>
              <a:t>6):</a:t>
            </a:r>
          </a:p>
        </p:txBody>
      </p:sp>
      <p:sp>
        <p:nvSpPr>
          <p:cNvPr id="3" name="object 3"/>
          <p:cNvSpPr txBox="1">
            <a:spLocks noGrp="1"/>
          </p:cNvSpPr>
          <p:nvPr>
            <p:ph type="body" idx="1"/>
          </p:nvPr>
        </p:nvSpPr>
        <p:spPr>
          <a:prstGeom prst="rect">
            <a:avLst/>
          </a:prstGeom>
        </p:spPr>
        <p:txBody>
          <a:bodyPr vert="horz" wrap="square" lIns="0" tIns="12700" rIns="0" bIns="0" rtlCol="0">
            <a:spAutoFit/>
          </a:bodyPr>
          <a:lstStyle/>
          <a:p>
            <a:pPr marL="525780" algn="ctr">
              <a:lnSpc>
                <a:spcPct val="100000"/>
              </a:lnSpc>
              <a:spcBef>
                <a:spcPts val="100"/>
              </a:spcBef>
            </a:pPr>
            <a:r>
              <a:rPr dirty="0"/>
              <a:t>Mass</a:t>
            </a:r>
            <a:r>
              <a:rPr spc="-15" dirty="0"/>
              <a:t> </a:t>
            </a:r>
            <a:r>
              <a:rPr dirty="0"/>
              <a:t>Customization</a:t>
            </a:r>
          </a:p>
          <a:p>
            <a:pPr marL="12700" marR="5080">
              <a:lnSpc>
                <a:spcPct val="93200"/>
              </a:lnSpc>
              <a:spcBef>
                <a:spcPts val="3825"/>
              </a:spcBef>
            </a:pPr>
            <a:r>
              <a:rPr sz="3500" b="1" spc="-5" dirty="0">
                <a:solidFill>
                  <a:srgbClr val="000000"/>
                </a:solidFill>
                <a:latin typeface="Arial"/>
                <a:cs typeface="Arial"/>
              </a:rPr>
              <a:t>The rapid, low cost production of  goods and services that fulfill  constantly changing and  increasingly unique customer  desires.</a:t>
            </a:r>
            <a:endParaRPr sz="3500" dirty="0">
              <a:latin typeface="Arial"/>
              <a:cs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15389" y="873759"/>
            <a:ext cx="6367780" cy="1117600"/>
          </a:xfrm>
          <a:prstGeom prst="rect">
            <a:avLst/>
          </a:prstGeom>
        </p:spPr>
        <p:txBody>
          <a:bodyPr vert="horz" wrap="square" lIns="0" tIns="12700" rIns="0" bIns="0" rtlCol="0">
            <a:spAutoFit/>
          </a:bodyPr>
          <a:lstStyle/>
          <a:p>
            <a:pPr marL="712470" marR="5080" indent="-699770">
              <a:lnSpc>
                <a:spcPct val="112000"/>
              </a:lnSpc>
              <a:spcBef>
                <a:spcPts val="100"/>
              </a:spcBef>
            </a:pPr>
            <a:r>
              <a:rPr sz="3200" dirty="0">
                <a:solidFill>
                  <a:srgbClr val="333398"/>
                </a:solidFill>
              </a:rPr>
              <a:t>New Concepts and Trends (2 of </a:t>
            </a:r>
            <a:r>
              <a:rPr sz="3200" spc="-5" dirty="0">
                <a:solidFill>
                  <a:srgbClr val="333398"/>
                </a:solidFill>
              </a:rPr>
              <a:t>6):  </a:t>
            </a:r>
            <a:r>
              <a:rPr sz="3200" dirty="0">
                <a:solidFill>
                  <a:srgbClr val="000066"/>
                </a:solidFill>
              </a:rPr>
              <a:t>Supply Chain</a:t>
            </a:r>
            <a:r>
              <a:rPr sz="3200" spc="-20" dirty="0">
                <a:solidFill>
                  <a:srgbClr val="000066"/>
                </a:solidFill>
              </a:rPr>
              <a:t> </a:t>
            </a:r>
            <a:r>
              <a:rPr sz="3200" dirty="0">
                <a:solidFill>
                  <a:srgbClr val="000066"/>
                </a:solidFill>
              </a:rPr>
              <a:t>Management</a:t>
            </a:r>
            <a:endParaRPr sz="3200"/>
          </a:p>
        </p:txBody>
      </p:sp>
      <p:sp>
        <p:nvSpPr>
          <p:cNvPr id="3" name="object 3"/>
          <p:cNvSpPr txBox="1"/>
          <p:nvPr/>
        </p:nvSpPr>
        <p:spPr>
          <a:xfrm>
            <a:off x="77469" y="2277109"/>
            <a:ext cx="8623935" cy="2922270"/>
          </a:xfrm>
          <a:prstGeom prst="rect">
            <a:avLst/>
          </a:prstGeom>
        </p:spPr>
        <p:txBody>
          <a:bodyPr vert="horz" wrap="square" lIns="0" tIns="38735" rIns="0" bIns="0" rtlCol="0">
            <a:spAutoFit/>
          </a:bodyPr>
          <a:lstStyle/>
          <a:p>
            <a:pPr marL="355600" marR="60960" indent="-342900">
              <a:lnSpc>
                <a:spcPct val="92900"/>
              </a:lnSpc>
              <a:spcBef>
                <a:spcPts val="305"/>
              </a:spcBef>
              <a:buFont typeface="Wingdings"/>
              <a:buChar char=""/>
              <a:tabLst>
                <a:tab pos="355600" algn="l"/>
              </a:tabLst>
            </a:pPr>
            <a:r>
              <a:rPr sz="2400" b="1" spc="-5" dirty="0">
                <a:latin typeface="Arial"/>
                <a:cs typeface="Arial"/>
              </a:rPr>
              <a:t>The management of </a:t>
            </a:r>
            <a:r>
              <a:rPr sz="2400" b="1" dirty="0">
                <a:latin typeface="Arial"/>
                <a:cs typeface="Arial"/>
              </a:rPr>
              <a:t>the </a:t>
            </a:r>
            <a:r>
              <a:rPr sz="2400" b="1" spc="-5" dirty="0">
                <a:latin typeface="Arial"/>
                <a:cs typeface="Arial"/>
              </a:rPr>
              <a:t>sequence </a:t>
            </a:r>
            <a:r>
              <a:rPr sz="2400" b="1" dirty="0">
                <a:latin typeface="Arial"/>
                <a:cs typeface="Arial"/>
              </a:rPr>
              <a:t>of </a:t>
            </a:r>
            <a:r>
              <a:rPr sz="2400" b="1" spc="-5" dirty="0">
                <a:latin typeface="Arial"/>
                <a:cs typeface="Arial"/>
              </a:rPr>
              <a:t>organizations- their  facilities, functions </a:t>
            </a:r>
            <a:r>
              <a:rPr sz="2400" b="1" spc="-10" dirty="0">
                <a:latin typeface="Arial"/>
                <a:cs typeface="Arial"/>
              </a:rPr>
              <a:t>and </a:t>
            </a:r>
            <a:r>
              <a:rPr sz="2400" b="1" spc="-5" dirty="0">
                <a:latin typeface="Arial"/>
                <a:cs typeface="Arial"/>
              </a:rPr>
              <a:t>activities- that are involved </a:t>
            </a:r>
            <a:r>
              <a:rPr sz="2400" b="1" dirty="0">
                <a:latin typeface="Arial"/>
                <a:cs typeface="Arial"/>
              </a:rPr>
              <a:t>in  </a:t>
            </a:r>
            <a:r>
              <a:rPr sz="2400" b="1" spc="-5" dirty="0">
                <a:latin typeface="Arial"/>
                <a:cs typeface="Arial"/>
              </a:rPr>
              <a:t>producing and delivering </a:t>
            </a:r>
            <a:r>
              <a:rPr sz="2400" b="1" dirty="0">
                <a:latin typeface="Arial"/>
                <a:cs typeface="Arial"/>
              </a:rPr>
              <a:t>a </a:t>
            </a:r>
            <a:r>
              <a:rPr sz="2400" b="1" spc="-5" dirty="0">
                <a:latin typeface="Arial"/>
                <a:cs typeface="Arial"/>
              </a:rPr>
              <a:t>product </a:t>
            </a:r>
            <a:r>
              <a:rPr sz="2400" b="1" dirty="0">
                <a:latin typeface="Arial"/>
                <a:cs typeface="Arial"/>
              </a:rPr>
              <a:t>or</a:t>
            </a:r>
            <a:r>
              <a:rPr sz="2400" b="1" spc="20" dirty="0">
                <a:latin typeface="Arial"/>
                <a:cs typeface="Arial"/>
              </a:rPr>
              <a:t> </a:t>
            </a:r>
            <a:r>
              <a:rPr sz="2400" b="1" spc="-5" dirty="0">
                <a:latin typeface="Arial"/>
                <a:cs typeface="Arial"/>
              </a:rPr>
              <a:t>service</a:t>
            </a:r>
            <a:endParaRPr sz="2400">
              <a:latin typeface="Arial"/>
              <a:cs typeface="Arial"/>
            </a:endParaRPr>
          </a:p>
          <a:p>
            <a:pPr>
              <a:lnSpc>
                <a:spcPct val="100000"/>
              </a:lnSpc>
              <a:spcBef>
                <a:spcPts val="20"/>
              </a:spcBef>
              <a:buFont typeface="Wingdings"/>
              <a:buChar char=""/>
            </a:pPr>
            <a:endParaRPr sz="3350">
              <a:latin typeface="Arial"/>
              <a:cs typeface="Arial"/>
            </a:endParaRPr>
          </a:p>
          <a:p>
            <a:pPr marL="355600" marR="5080" indent="-342900">
              <a:lnSpc>
                <a:spcPct val="92900"/>
              </a:lnSpc>
              <a:buClr>
                <a:srgbClr val="000000"/>
              </a:buClr>
              <a:buFont typeface="Wingdings"/>
              <a:buChar char=""/>
              <a:tabLst>
                <a:tab pos="355600" algn="l"/>
              </a:tabLst>
            </a:pPr>
            <a:r>
              <a:rPr sz="2400" b="1" i="1" spc="-5" dirty="0">
                <a:solidFill>
                  <a:srgbClr val="333398"/>
                </a:solidFill>
                <a:latin typeface="Arial"/>
                <a:cs typeface="Arial"/>
              </a:rPr>
              <a:t>SCM </a:t>
            </a:r>
            <a:r>
              <a:rPr sz="2400" b="1" spc="-5" dirty="0">
                <a:latin typeface="Arial"/>
                <a:cs typeface="Arial"/>
              </a:rPr>
              <a:t>requires </a:t>
            </a:r>
            <a:r>
              <a:rPr sz="2400" b="1" dirty="0">
                <a:latin typeface="Arial"/>
                <a:cs typeface="Arial"/>
              </a:rPr>
              <a:t>the </a:t>
            </a:r>
            <a:r>
              <a:rPr sz="2400" b="1" spc="-5" dirty="0">
                <a:latin typeface="Arial"/>
                <a:cs typeface="Arial"/>
              </a:rPr>
              <a:t>application of </a:t>
            </a:r>
            <a:r>
              <a:rPr sz="2400" b="1" dirty="0">
                <a:latin typeface="Arial"/>
                <a:cs typeface="Arial"/>
              </a:rPr>
              <a:t>a </a:t>
            </a:r>
            <a:r>
              <a:rPr sz="2400" b="1" spc="-5" dirty="0">
                <a:latin typeface="Arial"/>
                <a:cs typeface="Arial"/>
              </a:rPr>
              <a:t>systems approach </a:t>
            </a:r>
            <a:r>
              <a:rPr sz="2400" b="1" dirty="0">
                <a:latin typeface="Arial"/>
                <a:cs typeface="Arial"/>
              </a:rPr>
              <a:t>to  </a:t>
            </a:r>
            <a:r>
              <a:rPr sz="2400" b="1" spc="-5" dirty="0">
                <a:latin typeface="Arial"/>
                <a:cs typeface="Arial"/>
              </a:rPr>
              <a:t>managing the </a:t>
            </a:r>
            <a:r>
              <a:rPr sz="2400" b="1" dirty="0">
                <a:latin typeface="Arial"/>
                <a:cs typeface="Arial"/>
              </a:rPr>
              <a:t>flow of </a:t>
            </a:r>
            <a:r>
              <a:rPr sz="2400" b="1" spc="-5" dirty="0">
                <a:latin typeface="Arial"/>
                <a:cs typeface="Arial"/>
              </a:rPr>
              <a:t>information, materials and services  from raw material suppliers </a:t>
            </a:r>
            <a:r>
              <a:rPr sz="2400" b="1" dirty="0">
                <a:latin typeface="Arial"/>
                <a:cs typeface="Arial"/>
              </a:rPr>
              <a:t>through </a:t>
            </a:r>
            <a:r>
              <a:rPr sz="2400" b="1" spc="-5" dirty="0">
                <a:latin typeface="Arial"/>
                <a:cs typeface="Arial"/>
              </a:rPr>
              <a:t>factories and  warehoses </a:t>
            </a:r>
            <a:r>
              <a:rPr sz="2400" b="1" spc="5" dirty="0">
                <a:latin typeface="Arial"/>
                <a:cs typeface="Arial"/>
              </a:rPr>
              <a:t>to </a:t>
            </a:r>
            <a:r>
              <a:rPr sz="2400" b="1" dirty="0">
                <a:latin typeface="Arial"/>
                <a:cs typeface="Arial"/>
              </a:rPr>
              <a:t>the </a:t>
            </a:r>
            <a:r>
              <a:rPr sz="2400" b="1" spc="-10" dirty="0">
                <a:latin typeface="Arial"/>
                <a:cs typeface="Arial"/>
              </a:rPr>
              <a:t>end </a:t>
            </a:r>
            <a:r>
              <a:rPr sz="2400" b="1" spc="-5" dirty="0">
                <a:latin typeface="Arial"/>
                <a:cs typeface="Arial"/>
              </a:rPr>
              <a:t>user</a:t>
            </a:r>
            <a:r>
              <a:rPr sz="2400" b="1" spc="5" dirty="0">
                <a:latin typeface="Arial"/>
                <a:cs typeface="Arial"/>
              </a:rPr>
              <a:t> </a:t>
            </a:r>
            <a:r>
              <a:rPr sz="2400" b="1" spc="-5" dirty="0">
                <a:latin typeface="Arial"/>
                <a:cs typeface="Arial"/>
              </a:rPr>
              <a:t>(customer)</a:t>
            </a:r>
            <a:endParaRPr sz="2400">
              <a:latin typeface="Arial"/>
              <a:cs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0" y="3120389"/>
            <a:ext cx="1524000" cy="1003300"/>
          </a:xfrm>
          <a:prstGeom prst="rect">
            <a:avLst/>
          </a:prstGeom>
          <a:ln w="57146">
            <a:solidFill>
              <a:srgbClr val="009898"/>
            </a:solidFill>
          </a:ln>
        </p:spPr>
        <p:txBody>
          <a:bodyPr vert="horz" wrap="square" lIns="0" tIns="50800" rIns="0" bIns="0" rtlCol="0">
            <a:spAutoFit/>
          </a:bodyPr>
          <a:lstStyle/>
          <a:p>
            <a:pPr marL="201930" indent="-54610">
              <a:lnSpc>
                <a:spcPct val="100000"/>
              </a:lnSpc>
              <a:spcBef>
                <a:spcPts val="400"/>
              </a:spcBef>
            </a:pPr>
            <a:r>
              <a:rPr sz="2600" dirty="0">
                <a:latin typeface="Times New Roman"/>
                <a:cs typeface="Times New Roman"/>
              </a:rPr>
              <a:t>S</a:t>
            </a:r>
            <a:r>
              <a:rPr sz="2600" spc="10" dirty="0">
                <a:latin typeface="Times New Roman"/>
                <a:cs typeface="Times New Roman"/>
              </a:rPr>
              <a:t>u</a:t>
            </a:r>
            <a:r>
              <a:rPr sz="2600" dirty="0">
                <a:latin typeface="Times New Roman"/>
                <a:cs typeface="Times New Roman"/>
              </a:rPr>
              <a:t>p</a:t>
            </a:r>
            <a:r>
              <a:rPr sz="2600" spc="10" dirty="0">
                <a:latin typeface="Times New Roman"/>
                <a:cs typeface="Times New Roman"/>
              </a:rPr>
              <a:t>p</a:t>
            </a:r>
            <a:r>
              <a:rPr sz="2600" spc="-5" dirty="0">
                <a:latin typeface="Times New Roman"/>
                <a:cs typeface="Times New Roman"/>
              </a:rPr>
              <a:t>lie</a:t>
            </a:r>
            <a:r>
              <a:rPr sz="2600" spc="5" dirty="0">
                <a:latin typeface="Times New Roman"/>
                <a:cs typeface="Times New Roman"/>
              </a:rPr>
              <a:t>r</a:t>
            </a:r>
            <a:r>
              <a:rPr sz="2600" spc="-5" dirty="0">
                <a:latin typeface="Times New Roman"/>
                <a:cs typeface="Times New Roman"/>
              </a:rPr>
              <a:t>s</a:t>
            </a:r>
            <a:r>
              <a:rPr sz="2600" dirty="0">
                <a:latin typeface="Times New Roman"/>
                <a:cs typeface="Times New Roman"/>
              </a:rPr>
              <a:t>’  Suppliers</a:t>
            </a:r>
            <a:endParaRPr sz="2600">
              <a:latin typeface="Times New Roman"/>
              <a:cs typeface="Times New Roman"/>
            </a:endParaRPr>
          </a:p>
        </p:txBody>
      </p:sp>
      <p:sp>
        <p:nvSpPr>
          <p:cNvPr id="3" name="object 3"/>
          <p:cNvSpPr txBox="1"/>
          <p:nvPr/>
        </p:nvSpPr>
        <p:spPr>
          <a:xfrm>
            <a:off x="1898650" y="3120389"/>
            <a:ext cx="1487170" cy="1003300"/>
          </a:xfrm>
          <a:prstGeom prst="rect">
            <a:avLst/>
          </a:prstGeom>
          <a:ln w="57146">
            <a:solidFill>
              <a:srgbClr val="009898"/>
            </a:solidFill>
          </a:ln>
        </p:spPr>
        <p:txBody>
          <a:bodyPr vert="horz" wrap="square" lIns="0" tIns="95250" rIns="0" bIns="0" rtlCol="0">
            <a:spAutoFit/>
          </a:bodyPr>
          <a:lstStyle/>
          <a:p>
            <a:pPr marL="165100" marR="62865" indent="213360">
              <a:lnSpc>
                <a:spcPct val="100000"/>
              </a:lnSpc>
              <a:spcBef>
                <a:spcPts val="750"/>
              </a:spcBef>
            </a:pPr>
            <a:r>
              <a:rPr sz="2600" spc="-5" dirty="0">
                <a:latin typeface="Times New Roman"/>
                <a:cs typeface="Times New Roman"/>
              </a:rPr>
              <a:t>Direct  </a:t>
            </a:r>
            <a:r>
              <a:rPr sz="2600" spc="15" dirty="0">
                <a:latin typeface="Times New Roman"/>
                <a:cs typeface="Times New Roman"/>
              </a:rPr>
              <a:t>S</a:t>
            </a:r>
            <a:r>
              <a:rPr sz="2600" dirty="0">
                <a:latin typeface="Times New Roman"/>
                <a:cs typeface="Times New Roman"/>
              </a:rPr>
              <a:t>u</a:t>
            </a:r>
            <a:r>
              <a:rPr sz="2600" spc="10" dirty="0">
                <a:latin typeface="Times New Roman"/>
                <a:cs typeface="Times New Roman"/>
              </a:rPr>
              <a:t>pp</a:t>
            </a:r>
            <a:r>
              <a:rPr sz="2600" spc="-5" dirty="0">
                <a:latin typeface="Times New Roman"/>
                <a:cs typeface="Times New Roman"/>
              </a:rPr>
              <a:t>lie</a:t>
            </a:r>
            <a:r>
              <a:rPr sz="2600" spc="5" dirty="0">
                <a:latin typeface="Times New Roman"/>
                <a:cs typeface="Times New Roman"/>
              </a:rPr>
              <a:t>r</a:t>
            </a:r>
            <a:r>
              <a:rPr sz="2600" dirty="0">
                <a:latin typeface="Times New Roman"/>
                <a:cs typeface="Times New Roman"/>
              </a:rPr>
              <a:t>s</a:t>
            </a:r>
            <a:endParaRPr sz="2600">
              <a:latin typeface="Times New Roman"/>
              <a:cs typeface="Times New Roman"/>
            </a:endParaRPr>
          </a:p>
        </p:txBody>
      </p:sp>
      <p:sp>
        <p:nvSpPr>
          <p:cNvPr id="4" name="object 4"/>
          <p:cNvSpPr txBox="1"/>
          <p:nvPr/>
        </p:nvSpPr>
        <p:spPr>
          <a:xfrm>
            <a:off x="3798570" y="3120389"/>
            <a:ext cx="1485900" cy="1003300"/>
          </a:xfrm>
          <a:prstGeom prst="rect">
            <a:avLst/>
          </a:prstGeom>
          <a:ln w="57146">
            <a:solidFill>
              <a:srgbClr val="009898"/>
            </a:solidFill>
          </a:ln>
        </p:spPr>
        <p:txBody>
          <a:bodyPr vert="horz" wrap="square" lIns="0" tIns="3175" rIns="0" bIns="0" rtlCol="0">
            <a:spAutoFit/>
          </a:bodyPr>
          <a:lstStyle/>
          <a:p>
            <a:pPr>
              <a:lnSpc>
                <a:spcPct val="100000"/>
              </a:lnSpc>
              <a:spcBef>
                <a:spcPts val="25"/>
              </a:spcBef>
            </a:pPr>
            <a:endParaRPr sz="2350">
              <a:latin typeface="Times New Roman"/>
              <a:cs typeface="Times New Roman"/>
            </a:endParaRPr>
          </a:p>
          <a:p>
            <a:pPr marL="159385">
              <a:lnSpc>
                <a:spcPct val="100000"/>
              </a:lnSpc>
            </a:pPr>
            <a:r>
              <a:rPr sz="2600" dirty="0">
                <a:latin typeface="Times New Roman"/>
                <a:cs typeface="Times New Roman"/>
              </a:rPr>
              <a:t>Producer</a:t>
            </a:r>
            <a:endParaRPr sz="2600">
              <a:latin typeface="Times New Roman"/>
              <a:cs typeface="Times New Roman"/>
            </a:endParaRPr>
          </a:p>
        </p:txBody>
      </p:sp>
      <p:sp>
        <p:nvSpPr>
          <p:cNvPr id="5" name="object 5"/>
          <p:cNvSpPr txBox="1"/>
          <p:nvPr/>
        </p:nvSpPr>
        <p:spPr>
          <a:xfrm>
            <a:off x="5718809" y="3120389"/>
            <a:ext cx="1540510" cy="1003300"/>
          </a:xfrm>
          <a:prstGeom prst="rect">
            <a:avLst/>
          </a:prstGeom>
          <a:ln w="57146">
            <a:solidFill>
              <a:srgbClr val="009898"/>
            </a:solidFill>
          </a:ln>
        </p:spPr>
        <p:txBody>
          <a:bodyPr vert="horz" wrap="square" lIns="0" tIns="262890" rIns="0" bIns="0" rtlCol="0">
            <a:spAutoFit/>
          </a:bodyPr>
          <a:lstStyle/>
          <a:p>
            <a:pPr marL="80645">
              <a:lnSpc>
                <a:spcPct val="100000"/>
              </a:lnSpc>
              <a:spcBef>
                <a:spcPts val="2070"/>
              </a:spcBef>
            </a:pPr>
            <a:r>
              <a:rPr sz="2600" spc="10" dirty="0">
                <a:latin typeface="Times New Roman"/>
                <a:cs typeface="Times New Roman"/>
              </a:rPr>
              <a:t>D</a:t>
            </a:r>
            <a:r>
              <a:rPr sz="2600" spc="-5" dirty="0">
                <a:latin typeface="Times New Roman"/>
                <a:cs typeface="Times New Roman"/>
              </a:rPr>
              <a:t>i</a:t>
            </a:r>
            <a:r>
              <a:rPr sz="2600" spc="-15" dirty="0">
                <a:latin typeface="Times New Roman"/>
                <a:cs typeface="Times New Roman"/>
              </a:rPr>
              <a:t>s</a:t>
            </a:r>
            <a:r>
              <a:rPr sz="2600" spc="-5" dirty="0">
                <a:latin typeface="Times New Roman"/>
                <a:cs typeface="Times New Roman"/>
              </a:rPr>
              <a:t>t</a:t>
            </a:r>
            <a:r>
              <a:rPr sz="2600" dirty="0">
                <a:latin typeface="Times New Roman"/>
                <a:cs typeface="Times New Roman"/>
              </a:rPr>
              <a:t>r</a:t>
            </a:r>
            <a:r>
              <a:rPr sz="2600" spc="-5" dirty="0">
                <a:latin typeface="Times New Roman"/>
                <a:cs typeface="Times New Roman"/>
              </a:rPr>
              <a:t>ib</a:t>
            </a:r>
            <a:r>
              <a:rPr sz="2600" spc="5" dirty="0">
                <a:latin typeface="Times New Roman"/>
                <a:cs typeface="Times New Roman"/>
              </a:rPr>
              <a:t>u</a:t>
            </a:r>
            <a:r>
              <a:rPr sz="2600" spc="-5" dirty="0">
                <a:latin typeface="Times New Roman"/>
                <a:cs typeface="Times New Roman"/>
              </a:rPr>
              <a:t>t</a:t>
            </a:r>
            <a:r>
              <a:rPr sz="2600" spc="5" dirty="0">
                <a:latin typeface="Times New Roman"/>
                <a:cs typeface="Times New Roman"/>
              </a:rPr>
              <a:t>o</a:t>
            </a:r>
            <a:r>
              <a:rPr sz="2600" dirty="0">
                <a:latin typeface="Times New Roman"/>
                <a:cs typeface="Times New Roman"/>
              </a:rPr>
              <a:t>r</a:t>
            </a:r>
            <a:endParaRPr sz="2600">
              <a:latin typeface="Times New Roman"/>
              <a:cs typeface="Times New Roman"/>
            </a:endParaRPr>
          </a:p>
        </p:txBody>
      </p:sp>
      <p:sp>
        <p:nvSpPr>
          <p:cNvPr id="6" name="object 6"/>
          <p:cNvSpPr txBox="1"/>
          <p:nvPr/>
        </p:nvSpPr>
        <p:spPr>
          <a:xfrm>
            <a:off x="7614919" y="3120389"/>
            <a:ext cx="1484630" cy="1003300"/>
          </a:xfrm>
          <a:prstGeom prst="rect">
            <a:avLst/>
          </a:prstGeom>
          <a:ln w="57146">
            <a:solidFill>
              <a:srgbClr val="009898"/>
            </a:solidFill>
          </a:ln>
        </p:spPr>
        <p:txBody>
          <a:bodyPr vert="horz" wrap="square" lIns="0" tIns="95250" rIns="0" bIns="0" rtlCol="0">
            <a:spAutoFit/>
          </a:bodyPr>
          <a:lstStyle/>
          <a:p>
            <a:pPr marL="76200" marR="38100" indent="340360">
              <a:lnSpc>
                <a:spcPct val="100000"/>
              </a:lnSpc>
              <a:spcBef>
                <a:spcPts val="750"/>
              </a:spcBef>
            </a:pPr>
            <a:r>
              <a:rPr sz="2600" dirty="0">
                <a:latin typeface="Times New Roman"/>
                <a:cs typeface="Times New Roman"/>
              </a:rPr>
              <a:t>Final  </a:t>
            </a:r>
            <a:r>
              <a:rPr sz="2600" spc="5" dirty="0">
                <a:latin typeface="Times New Roman"/>
                <a:cs typeface="Times New Roman"/>
              </a:rPr>
              <a:t>C</a:t>
            </a:r>
            <a:r>
              <a:rPr sz="2600" spc="10" dirty="0">
                <a:latin typeface="Times New Roman"/>
                <a:cs typeface="Times New Roman"/>
              </a:rPr>
              <a:t>on</a:t>
            </a:r>
            <a:r>
              <a:rPr sz="2600" spc="-5" dirty="0">
                <a:latin typeface="Times New Roman"/>
                <a:cs typeface="Times New Roman"/>
              </a:rPr>
              <a:t>s</a:t>
            </a:r>
            <a:r>
              <a:rPr sz="2600" dirty="0">
                <a:latin typeface="Times New Roman"/>
                <a:cs typeface="Times New Roman"/>
              </a:rPr>
              <a:t>u</a:t>
            </a:r>
            <a:r>
              <a:rPr sz="2600" spc="10" dirty="0">
                <a:latin typeface="Times New Roman"/>
                <a:cs typeface="Times New Roman"/>
              </a:rPr>
              <a:t>m</a:t>
            </a:r>
            <a:r>
              <a:rPr sz="2600" spc="5" dirty="0">
                <a:latin typeface="Times New Roman"/>
                <a:cs typeface="Times New Roman"/>
              </a:rPr>
              <a:t>e</a:t>
            </a:r>
            <a:r>
              <a:rPr sz="2600" dirty="0">
                <a:latin typeface="Times New Roman"/>
                <a:cs typeface="Times New Roman"/>
              </a:rPr>
              <a:t>r</a:t>
            </a:r>
            <a:endParaRPr sz="2600">
              <a:latin typeface="Times New Roman"/>
              <a:cs typeface="Times New Roman"/>
            </a:endParaRPr>
          </a:p>
        </p:txBody>
      </p:sp>
      <p:sp>
        <p:nvSpPr>
          <p:cNvPr id="7" name="object 7"/>
          <p:cNvSpPr/>
          <p:nvPr/>
        </p:nvSpPr>
        <p:spPr>
          <a:xfrm>
            <a:off x="1485900" y="3583939"/>
            <a:ext cx="414020" cy="76200"/>
          </a:xfrm>
          <a:custGeom>
            <a:avLst/>
            <a:gdLst/>
            <a:ahLst/>
            <a:cxnLst/>
            <a:rect l="l" t="t" r="r" b="b"/>
            <a:pathLst>
              <a:path w="414019" h="76200">
                <a:moveTo>
                  <a:pt x="414020" y="38100"/>
                </a:moveTo>
                <a:lnTo>
                  <a:pt x="337820" y="0"/>
                </a:lnTo>
                <a:lnTo>
                  <a:pt x="337820" y="31750"/>
                </a:lnTo>
                <a:lnTo>
                  <a:pt x="0" y="31750"/>
                </a:lnTo>
                <a:lnTo>
                  <a:pt x="0" y="44450"/>
                </a:lnTo>
                <a:lnTo>
                  <a:pt x="337820" y="44450"/>
                </a:lnTo>
                <a:lnTo>
                  <a:pt x="337820" y="76200"/>
                </a:lnTo>
                <a:lnTo>
                  <a:pt x="414020" y="38100"/>
                </a:lnTo>
                <a:close/>
              </a:path>
            </a:pathLst>
          </a:custGeom>
          <a:solidFill>
            <a:srgbClr val="009898"/>
          </a:solidFill>
        </p:spPr>
        <p:txBody>
          <a:bodyPr wrap="square" lIns="0" tIns="0" rIns="0" bIns="0" rtlCol="0"/>
          <a:lstStyle/>
          <a:p>
            <a:endParaRPr/>
          </a:p>
        </p:txBody>
      </p:sp>
      <p:sp>
        <p:nvSpPr>
          <p:cNvPr id="8" name="object 8"/>
          <p:cNvSpPr/>
          <p:nvPr/>
        </p:nvSpPr>
        <p:spPr>
          <a:xfrm>
            <a:off x="3385820" y="3583939"/>
            <a:ext cx="412750" cy="76200"/>
          </a:xfrm>
          <a:custGeom>
            <a:avLst/>
            <a:gdLst/>
            <a:ahLst/>
            <a:cxnLst/>
            <a:rect l="l" t="t" r="r" b="b"/>
            <a:pathLst>
              <a:path w="412750" h="76200">
                <a:moveTo>
                  <a:pt x="412750" y="38100"/>
                </a:moveTo>
                <a:lnTo>
                  <a:pt x="337820" y="0"/>
                </a:lnTo>
                <a:lnTo>
                  <a:pt x="337820" y="31750"/>
                </a:lnTo>
                <a:lnTo>
                  <a:pt x="0" y="31750"/>
                </a:lnTo>
                <a:lnTo>
                  <a:pt x="0" y="44450"/>
                </a:lnTo>
                <a:lnTo>
                  <a:pt x="337820" y="44450"/>
                </a:lnTo>
                <a:lnTo>
                  <a:pt x="337820" y="76200"/>
                </a:lnTo>
                <a:lnTo>
                  <a:pt x="412750" y="38100"/>
                </a:lnTo>
                <a:close/>
              </a:path>
            </a:pathLst>
          </a:custGeom>
          <a:solidFill>
            <a:srgbClr val="009898"/>
          </a:solidFill>
        </p:spPr>
        <p:txBody>
          <a:bodyPr wrap="square" lIns="0" tIns="0" rIns="0" bIns="0" rtlCol="0"/>
          <a:lstStyle/>
          <a:p>
            <a:endParaRPr/>
          </a:p>
        </p:txBody>
      </p:sp>
      <p:sp>
        <p:nvSpPr>
          <p:cNvPr id="9" name="object 9"/>
          <p:cNvSpPr/>
          <p:nvPr/>
        </p:nvSpPr>
        <p:spPr>
          <a:xfrm>
            <a:off x="5285740" y="3583939"/>
            <a:ext cx="412750" cy="76200"/>
          </a:xfrm>
          <a:custGeom>
            <a:avLst/>
            <a:gdLst/>
            <a:ahLst/>
            <a:cxnLst/>
            <a:rect l="l" t="t" r="r" b="b"/>
            <a:pathLst>
              <a:path w="412750" h="76200">
                <a:moveTo>
                  <a:pt x="412750" y="38100"/>
                </a:moveTo>
                <a:lnTo>
                  <a:pt x="336550" y="0"/>
                </a:lnTo>
                <a:lnTo>
                  <a:pt x="336550" y="31750"/>
                </a:lnTo>
                <a:lnTo>
                  <a:pt x="0" y="31750"/>
                </a:lnTo>
                <a:lnTo>
                  <a:pt x="0" y="44450"/>
                </a:lnTo>
                <a:lnTo>
                  <a:pt x="336550" y="44450"/>
                </a:lnTo>
                <a:lnTo>
                  <a:pt x="336550" y="76200"/>
                </a:lnTo>
                <a:lnTo>
                  <a:pt x="412750" y="38100"/>
                </a:lnTo>
                <a:close/>
              </a:path>
            </a:pathLst>
          </a:custGeom>
          <a:solidFill>
            <a:srgbClr val="009898"/>
          </a:solidFill>
        </p:spPr>
        <p:txBody>
          <a:bodyPr wrap="square" lIns="0" tIns="0" rIns="0" bIns="0" rtlCol="0"/>
          <a:lstStyle/>
          <a:p>
            <a:endParaRPr/>
          </a:p>
        </p:txBody>
      </p:sp>
      <p:sp>
        <p:nvSpPr>
          <p:cNvPr id="10" name="object 10"/>
          <p:cNvSpPr/>
          <p:nvPr/>
        </p:nvSpPr>
        <p:spPr>
          <a:xfrm>
            <a:off x="7298690" y="3583939"/>
            <a:ext cx="298450" cy="76200"/>
          </a:xfrm>
          <a:custGeom>
            <a:avLst/>
            <a:gdLst/>
            <a:ahLst/>
            <a:cxnLst/>
            <a:rect l="l" t="t" r="r" b="b"/>
            <a:pathLst>
              <a:path w="298450" h="76200">
                <a:moveTo>
                  <a:pt x="298450" y="38100"/>
                </a:moveTo>
                <a:lnTo>
                  <a:pt x="222250" y="0"/>
                </a:lnTo>
                <a:lnTo>
                  <a:pt x="222250" y="31750"/>
                </a:lnTo>
                <a:lnTo>
                  <a:pt x="0" y="31750"/>
                </a:lnTo>
                <a:lnTo>
                  <a:pt x="0" y="44450"/>
                </a:lnTo>
                <a:lnTo>
                  <a:pt x="222250" y="44450"/>
                </a:lnTo>
                <a:lnTo>
                  <a:pt x="222250" y="76200"/>
                </a:lnTo>
                <a:lnTo>
                  <a:pt x="298450" y="38100"/>
                </a:lnTo>
                <a:close/>
              </a:path>
            </a:pathLst>
          </a:custGeom>
          <a:solidFill>
            <a:srgbClr val="009898"/>
          </a:solidFill>
        </p:spPr>
        <p:txBody>
          <a:bodyPr wrap="square" lIns="0" tIns="0" rIns="0" bIns="0" rtlCol="0"/>
          <a:lstStyle/>
          <a:p>
            <a:endParaRPr/>
          </a:p>
        </p:txBody>
      </p:sp>
      <p:sp>
        <p:nvSpPr>
          <p:cNvPr id="11" name="object 11"/>
          <p:cNvSpPr txBox="1">
            <a:spLocks noGrp="1"/>
          </p:cNvSpPr>
          <p:nvPr>
            <p:ph type="title"/>
          </p:nvPr>
        </p:nvSpPr>
        <p:spPr>
          <a:xfrm>
            <a:off x="1465580" y="918209"/>
            <a:ext cx="6454140" cy="695960"/>
          </a:xfrm>
          <a:prstGeom prst="rect">
            <a:avLst/>
          </a:prstGeom>
        </p:spPr>
        <p:txBody>
          <a:bodyPr vert="horz" wrap="square" lIns="0" tIns="12700" rIns="0" bIns="0" rtlCol="0">
            <a:spAutoFit/>
          </a:bodyPr>
          <a:lstStyle/>
          <a:p>
            <a:pPr marL="12700">
              <a:lnSpc>
                <a:spcPct val="100000"/>
              </a:lnSpc>
              <a:spcBef>
                <a:spcPts val="100"/>
              </a:spcBef>
            </a:pPr>
            <a:r>
              <a:rPr b="1" dirty="0">
                <a:solidFill>
                  <a:srgbClr val="333398"/>
                </a:solidFill>
                <a:latin typeface="Liberation Sans Narrow"/>
                <a:cs typeface="Liberation Sans Narrow"/>
              </a:rPr>
              <a:t>Simple </a:t>
            </a:r>
            <a:r>
              <a:rPr b="1" spc="-5" dirty="0">
                <a:solidFill>
                  <a:srgbClr val="333398"/>
                </a:solidFill>
                <a:latin typeface="Liberation Sans Narrow"/>
                <a:cs typeface="Liberation Sans Narrow"/>
              </a:rPr>
              <a:t>Product Supply </a:t>
            </a:r>
            <a:r>
              <a:rPr b="1" dirty="0">
                <a:solidFill>
                  <a:srgbClr val="333398"/>
                </a:solidFill>
                <a:latin typeface="Liberation Sans Narrow"/>
                <a:cs typeface="Liberation Sans Narrow"/>
              </a:rPr>
              <a:t>Chain</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9539" y="459740"/>
            <a:ext cx="8885555" cy="695960"/>
          </a:xfrm>
          <a:prstGeom prst="rect">
            <a:avLst/>
          </a:prstGeom>
        </p:spPr>
        <p:txBody>
          <a:bodyPr vert="horz" wrap="square" lIns="0" tIns="12700" rIns="0" bIns="0" rtlCol="0">
            <a:spAutoFit/>
          </a:bodyPr>
          <a:lstStyle/>
          <a:p>
            <a:pPr marL="12700">
              <a:lnSpc>
                <a:spcPct val="100000"/>
              </a:lnSpc>
              <a:spcBef>
                <a:spcPts val="100"/>
              </a:spcBef>
              <a:tabLst>
                <a:tab pos="1286510" algn="l"/>
                <a:tab pos="4895215" algn="l"/>
                <a:tab pos="7441565" algn="l"/>
              </a:tabLst>
            </a:pPr>
            <a:r>
              <a:rPr dirty="0">
                <a:solidFill>
                  <a:srgbClr val="333398"/>
                </a:solidFill>
              </a:rPr>
              <a:t>New	Concepts</a:t>
            </a:r>
            <a:r>
              <a:rPr spc="5" dirty="0">
                <a:solidFill>
                  <a:srgbClr val="333398"/>
                </a:solidFill>
              </a:rPr>
              <a:t> </a:t>
            </a:r>
            <a:r>
              <a:rPr dirty="0">
                <a:solidFill>
                  <a:srgbClr val="333398"/>
                </a:solidFill>
              </a:rPr>
              <a:t>and	</a:t>
            </a:r>
            <a:r>
              <a:rPr spc="-5" dirty="0">
                <a:solidFill>
                  <a:srgbClr val="333398"/>
                </a:solidFill>
              </a:rPr>
              <a:t>Trends</a:t>
            </a:r>
            <a:r>
              <a:rPr spc="15" dirty="0">
                <a:solidFill>
                  <a:srgbClr val="333398"/>
                </a:solidFill>
              </a:rPr>
              <a:t> </a:t>
            </a:r>
            <a:r>
              <a:rPr i="1" spc="-5" dirty="0">
                <a:solidFill>
                  <a:srgbClr val="333398"/>
                </a:solidFill>
                <a:latin typeface="Arial"/>
                <a:cs typeface="Arial"/>
              </a:rPr>
              <a:t>(3	</a:t>
            </a:r>
            <a:r>
              <a:rPr i="1" dirty="0">
                <a:solidFill>
                  <a:srgbClr val="333398"/>
                </a:solidFill>
                <a:latin typeface="Arial"/>
                <a:cs typeface="Arial"/>
              </a:rPr>
              <a:t>of 6)</a:t>
            </a:r>
            <a:r>
              <a:rPr i="1" spc="-95" dirty="0">
                <a:solidFill>
                  <a:srgbClr val="333398"/>
                </a:solidFill>
                <a:latin typeface="Arial"/>
                <a:cs typeface="Arial"/>
              </a:rPr>
              <a:t> </a:t>
            </a:r>
            <a:r>
              <a:rPr dirty="0">
                <a:solidFill>
                  <a:srgbClr val="333398"/>
                </a:solidFill>
              </a:rPr>
              <a:t>:</a:t>
            </a:r>
          </a:p>
        </p:txBody>
      </p:sp>
      <p:sp>
        <p:nvSpPr>
          <p:cNvPr id="3" name="object 3"/>
          <p:cNvSpPr txBox="1"/>
          <p:nvPr/>
        </p:nvSpPr>
        <p:spPr>
          <a:xfrm>
            <a:off x="648969" y="1710690"/>
            <a:ext cx="7899400" cy="2644140"/>
          </a:xfrm>
          <a:prstGeom prst="rect">
            <a:avLst/>
          </a:prstGeom>
        </p:spPr>
        <p:txBody>
          <a:bodyPr vert="horz" wrap="square" lIns="0" tIns="12700" rIns="0" bIns="0" rtlCol="0">
            <a:spAutoFit/>
          </a:bodyPr>
          <a:lstStyle/>
          <a:p>
            <a:pPr marR="43815" algn="ctr">
              <a:lnSpc>
                <a:spcPct val="100000"/>
              </a:lnSpc>
              <a:spcBef>
                <a:spcPts val="100"/>
              </a:spcBef>
            </a:pPr>
            <a:r>
              <a:rPr sz="4400" spc="-5" dirty="0">
                <a:solidFill>
                  <a:srgbClr val="000066"/>
                </a:solidFill>
                <a:latin typeface="Arial"/>
                <a:cs typeface="Arial"/>
              </a:rPr>
              <a:t>Outsourcing</a:t>
            </a:r>
            <a:endParaRPr sz="4400">
              <a:latin typeface="Arial"/>
              <a:cs typeface="Arial"/>
            </a:endParaRPr>
          </a:p>
          <a:p>
            <a:pPr marL="12700" marR="5080">
              <a:lnSpc>
                <a:spcPts val="3910"/>
              </a:lnSpc>
              <a:spcBef>
                <a:spcPts val="3690"/>
              </a:spcBef>
            </a:pPr>
            <a:r>
              <a:rPr sz="3500" b="1" spc="-5" dirty="0">
                <a:latin typeface="Arial"/>
                <a:cs typeface="Arial"/>
              </a:rPr>
              <a:t>Buying goods or services rather than  producing goods </a:t>
            </a:r>
            <a:r>
              <a:rPr sz="3500" b="1" dirty="0">
                <a:latin typeface="Arial"/>
                <a:cs typeface="Arial"/>
              </a:rPr>
              <a:t>or </a:t>
            </a:r>
            <a:r>
              <a:rPr sz="3500" b="1" spc="-5" dirty="0">
                <a:latin typeface="Arial"/>
                <a:cs typeface="Arial"/>
              </a:rPr>
              <a:t>performing  services within the</a:t>
            </a:r>
            <a:r>
              <a:rPr sz="3500" b="1" spc="-10" dirty="0">
                <a:latin typeface="Arial"/>
                <a:cs typeface="Arial"/>
              </a:rPr>
              <a:t> </a:t>
            </a:r>
            <a:r>
              <a:rPr sz="3500" b="1" spc="-5" dirty="0">
                <a:latin typeface="Arial"/>
                <a:cs typeface="Arial"/>
              </a:rPr>
              <a:t>organization</a:t>
            </a:r>
            <a:endParaRPr sz="3500">
              <a:latin typeface="Arial"/>
              <a:cs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9539" y="532129"/>
            <a:ext cx="8729345" cy="1320800"/>
          </a:xfrm>
          <a:prstGeom prst="rect">
            <a:avLst/>
          </a:prstGeom>
        </p:spPr>
        <p:txBody>
          <a:bodyPr vert="horz" wrap="square" lIns="0" tIns="12700" rIns="0" bIns="0" rtlCol="0">
            <a:spAutoFit/>
          </a:bodyPr>
          <a:lstStyle/>
          <a:p>
            <a:pPr algn="ctr">
              <a:lnSpc>
                <a:spcPts val="5100"/>
              </a:lnSpc>
              <a:spcBef>
                <a:spcPts val="100"/>
              </a:spcBef>
              <a:tabLst>
                <a:tab pos="1273810" algn="l"/>
                <a:tab pos="4882515" algn="l"/>
                <a:tab pos="7428865" algn="l"/>
              </a:tabLst>
            </a:pPr>
            <a:r>
              <a:rPr dirty="0">
                <a:solidFill>
                  <a:srgbClr val="333398"/>
                </a:solidFill>
              </a:rPr>
              <a:t>New	Concepts</a:t>
            </a:r>
            <a:r>
              <a:rPr spc="5" dirty="0">
                <a:solidFill>
                  <a:srgbClr val="333398"/>
                </a:solidFill>
              </a:rPr>
              <a:t> </a:t>
            </a:r>
            <a:r>
              <a:rPr dirty="0">
                <a:solidFill>
                  <a:srgbClr val="333398"/>
                </a:solidFill>
              </a:rPr>
              <a:t>and	</a:t>
            </a:r>
            <a:r>
              <a:rPr spc="-5" dirty="0">
                <a:solidFill>
                  <a:srgbClr val="333398"/>
                </a:solidFill>
              </a:rPr>
              <a:t>Trends</a:t>
            </a:r>
            <a:r>
              <a:rPr spc="15" dirty="0">
                <a:solidFill>
                  <a:srgbClr val="333398"/>
                </a:solidFill>
              </a:rPr>
              <a:t> </a:t>
            </a:r>
            <a:r>
              <a:rPr i="1" spc="-5" dirty="0">
                <a:solidFill>
                  <a:srgbClr val="333398"/>
                </a:solidFill>
                <a:latin typeface="Arial"/>
                <a:cs typeface="Arial"/>
              </a:rPr>
              <a:t>(4	</a:t>
            </a:r>
            <a:r>
              <a:rPr i="1" dirty="0">
                <a:solidFill>
                  <a:srgbClr val="333398"/>
                </a:solidFill>
                <a:latin typeface="Arial"/>
                <a:cs typeface="Arial"/>
              </a:rPr>
              <a:t>of</a:t>
            </a:r>
            <a:r>
              <a:rPr i="1" spc="-85" dirty="0">
                <a:solidFill>
                  <a:srgbClr val="333398"/>
                </a:solidFill>
                <a:latin typeface="Arial"/>
                <a:cs typeface="Arial"/>
              </a:rPr>
              <a:t> </a:t>
            </a:r>
            <a:r>
              <a:rPr i="1" spc="-5" dirty="0">
                <a:solidFill>
                  <a:srgbClr val="333398"/>
                </a:solidFill>
                <a:latin typeface="Arial"/>
                <a:cs typeface="Arial"/>
              </a:rPr>
              <a:t>6):</a:t>
            </a:r>
          </a:p>
          <a:p>
            <a:pPr marL="15240" algn="ctr">
              <a:lnSpc>
                <a:spcPts val="5100"/>
              </a:lnSpc>
              <a:tabLst>
                <a:tab pos="1413510" algn="l"/>
              </a:tabLst>
            </a:pPr>
            <a:r>
              <a:rPr spc="-5" dirty="0">
                <a:solidFill>
                  <a:srgbClr val="000066"/>
                </a:solidFill>
              </a:rPr>
              <a:t>Lean	Manufacturing</a:t>
            </a:r>
          </a:p>
        </p:txBody>
      </p:sp>
      <p:sp>
        <p:nvSpPr>
          <p:cNvPr id="3" name="object 3"/>
          <p:cNvSpPr txBox="1"/>
          <p:nvPr/>
        </p:nvSpPr>
        <p:spPr>
          <a:xfrm>
            <a:off x="77469" y="2976879"/>
            <a:ext cx="8330565" cy="1308100"/>
          </a:xfrm>
          <a:prstGeom prst="rect">
            <a:avLst/>
          </a:prstGeom>
        </p:spPr>
        <p:txBody>
          <a:bodyPr vert="horz" wrap="square" lIns="0" tIns="72390" rIns="0" bIns="0" rtlCol="0">
            <a:spAutoFit/>
          </a:bodyPr>
          <a:lstStyle/>
          <a:p>
            <a:pPr marL="355600" marR="5080" indent="-342900">
              <a:lnSpc>
                <a:spcPct val="83600"/>
              </a:lnSpc>
              <a:spcBef>
                <a:spcPts val="570"/>
              </a:spcBef>
              <a:buFont typeface="Wingdings"/>
              <a:buChar char=""/>
              <a:tabLst>
                <a:tab pos="355600" algn="l"/>
              </a:tabLst>
            </a:pPr>
            <a:r>
              <a:rPr sz="2400" b="1" spc="-5" dirty="0">
                <a:latin typeface="Arial"/>
                <a:cs typeface="Arial"/>
              </a:rPr>
              <a:t>Systems that use minimal amounts </a:t>
            </a:r>
            <a:r>
              <a:rPr sz="2400" b="1" dirty="0">
                <a:latin typeface="Arial"/>
                <a:cs typeface="Arial"/>
              </a:rPr>
              <a:t>of </a:t>
            </a:r>
            <a:r>
              <a:rPr sz="2400" b="1" spc="-5" dirty="0">
                <a:latin typeface="Arial"/>
                <a:cs typeface="Arial"/>
              </a:rPr>
              <a:t>resources </a:t>
            </a:r>
            <a:r>
              <a:rPr sz="2400" b="1" dirty="0">
                <a:latin typeface="Arial"/>
                <a:cs typeface="Arial"/>
              </a:rPr>
              <a:t>- </a:t>
            </a:r>
            <a:r>
              <a:rPr sz="2400" b="1" spc="-5" dirty="0">
                <a:latin typeface="Arial"/>
                <a:cs typeface="Arial"/>
              </a:rPr>
              <a:t>less  </a:t>
            </a:r>
            <a:r>
              <a:rPr sz="2400" b="1" spc="-10" dirty="0">
                <a:latin typeface="Arial"/>
                <a:cs typeface="Arial"/>
              </a:rPr>
              <a:t>space, </a:t>
            </a:r>
            <a:r>
              <a:rPr sz="2400" b="1" spc="-5" dirty="0">
                <a:latin typeface="Arial"/>
                <a:cs typeface="Arial"/>
              </a:rPr>
              <a:t>less inventory, fewer workers, fewer levels </a:t>
            </a:r>
            <a:r>
              <a:rPr sz="2400" b="1" dirty="0">
                <a:latin typeface="Arial"/>
                <a:cs typeface="Arial"/>
              </a:rPr>
              <a:t>of  </a:t>
            </a:r>
            <a:r>
              <a:rPr sz="2400" b="1" spc="-5" dirty="0">
                <a:latin typeface="Arial"/>
                <a:cs typeface="Arial"/>
              </a:rPr>
              <a:t>management- </a:t>
            </a:r>
            <a:r>
              <a:rPr sz="2400" b="1" dirty="0">
                <a:latin typeface="Arial"/>
                <a:cs typeface="Arial"/>
              </a:rPr>
              <a:t>to </a:t>
            </a:r>
            <a:r>
              <a:rPr sz="2400" b="1" spc="-5" dirty="0">
                <a:latin typeface="Arial"/>
                <a:cs typeface="Arial"/>
              </a:rPr>
              <a:t>produce </a:t>
            </a:r>
            <a:r>
              <a:rPr sz="2400" b="1" dirty="0">
                <a:latin typeface="Arial"/>
                <a:cs typeface="Arial"/>
              </a:rPr>
              <a:t>a </a:t>
            </a:r>
            <a:r>
              <a:rPr sz="2400" b="1" spc="-5" dirty="0">
                <a:latin typeface="Arial"/>
                <a:cs typeface="Arial"/>
              </a:rPr>
              <a:t>high volume of high-quality  goods </a:t>
            </a:r>
            <a:r>
              <a:rPr sz="2400" b="1" dirty="0">
                <a:latin typeface="Arial"/>
                <a:cs typeface="Arial"/>
              </a:rPr>
              <a:t>with </a:t>
            </a:r>
            <a:r>
              <a:rPr sz="2400" b="1" spc="-5" dirty="0">
                <a:latin typeface="Arial"/>
                <a:cs typeface="Arial"/>
              </a:rPr>
              <a:t>some</a:t>
            </a:r>
            <a:r>
              <a:rPr sz="2400" b="1" spc="5" dirty="0">
                <a:latin typeface="Arial"/>
                <a:cs typeface="Arial"/>
              </a:rPr>
              <a:t> </a:t>
            </a:r>
            <a:r>
              <a:rPr sz="2400" b="1" spc="-5" dirty="0">
                <a:latin typeface="Arial"/>
                <a:cs typeface="Arial"/>
              </a:rPr>
              <a:t>variety</a:t>
            </a:r>
            <a:endParaRPr sz="2400">
              <a:latin typeface="Arial"/>
              <a:cs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57859" y="565150"/>
            <a:ext cx="7926070" cy="1249680"/>
          </a:xfrm>
          <a:prstGeom prst="rect">
            <a:avLst/>
          </a:prstGeom>
        </p:spPr>
        <p:txBody>
          <a:bodyPr vert="horz" wrap="square" lIns="0" tIns="12700" rIns="0" bIns="0" rtlCol="0">
            <a:spAutoFit/>
          </a:bodyPr>
          <a:lstStyle/>
          <a:p>
            <a:pPr algn="ctr">
              <a:lnSpc>
                <a:spcPct val="100000"/>
              </a:lnSpc>
              <a:spcBef>
                <a:spcPts val="100"/>
              </a:spcBef>
              <a:tabLst>
                <a:tab pos="1155065" algn="l"/>
              </a:tabLst>
            </a:pPr>
            <a:r>
              <a:rPr sz="4000" spc="-5" dirty="0">
                <a:solidFill>
                  <a:srgbClr val="333398"/>
                </a:solidFill>
              </a:rPr>
              <a:t>New	Concepts and Trends </a:t>
            </a:r>
            <a:r>
              <a:rPr sz="4000" i="1" dirty="0">
                <a:solidFill>
                  <a:srgbClr val="333398"/>
                </a:solidFill>
                <a:latin typeface="Arial"/>
                <a:cs typeface="Arial"/>
              </a:rPr>
              <a:t>(5 </a:t>
            </a:r>
            <a:r>
              <a:rPr sz="4000" i="1" spc="-5" dirty="0">
                <a:solidFill>
                  <a:srgbClr val="333398"/>
                </a:solidFill>
                <a:latin typeface="Arial"/>
                <a:cs typeface="Arial"/>
              </a:rPr>
              <a:t>of</a:t>
            </a:r>
            <a:r>
              <a:rPr sz="4000" i="1" spc="-35" dirty="0">
                <a:solidFill>
                  <a:srgbClr val="333398"/>
                </a:solidFill>
                <a:latin typeface="Arial"/>
                <a:cs typeface="Arial"/>
              </a:rPr>
              <a:t> </a:t>
            </a:r>
            <a:r>
              <a:rPr sz="4000" i="1" spc="-5" dirty="0">
                <a:solidFill>
                  <a:srgbClr val="333398"/>
                </a:solidFill>
                <a:latin typeface="Arial"/>
                <a:cs typeface="Arial"/>
              </a:rPr>
              <a:t>6):</a:t>
            </a:r>
            <a:endParaRPr sz="4000">
              <a:latin typeface="Arial"/>
              <a:cs typeface="Arial"/>
            </a:endParaRPr>
          </a:p>
          <a:p>
            <a:pPr marR="4445" algn="ctr">
              <a:lnSpc>
                <a:spcPct val="100000"/>
              </a:lnSpc>
              <a:spcBef>
                <a:spcPts val="40"/>
              </a:spcBef>
            </a:pPr>
            <a:r>
              <a:rPr sz="4000" spc="-5" dirty="0">
                <a:solidFill>
                  <a:srgbClr val="000066"/>
                </a:solidFill>
              </a:rPr>
              <a:t>Agility</a:t>
            </a:r>
            <a:endParaRPr sz="4000"/>
          </a:p>
        </p:txBody>
      </p:sp>
      <p:sp>
        <p:nvSpPr>
          <p:cNvPr id="3" name="object 3"/>
          <p:cNvSpPr txBox="1"/>
          <p:nvPr/>
        </p:nvSpPr>
        <p:spPr>
          <a:xfrm>
            <a:off x="77469" y="2274570"/>
            <a:ext cx="8575040" cy="3026410"/>
          </a:xfrm>
          <a:prstGeom prst="rect">
            <a:avLst/>
          </a:prstGeom>
        </p:spPr>
        <p:txBody>
          <a:bodyPr vert="horz" wrap="square" lIns="0" tIns="35560" rIns="0" bIns="0" rtlCol="0">
            <a:spAutoFit/>
          </a:bodyPr>
          <a:lstStyle/>
          <a:p>
            <a:pPr marL="355600" marR="5080" indent="27940">
              <a:lnSpc>
                <a:spcPts val="3270"/>
              </a:lnSpc>
              <a:spcBef>
                <a:spcPts val="280"/>
              </a:spcBef>
            </a:pPr>
            <a:r>
              <a:rPr sz="2800" b="1" spc="-10" dirty="0">
                <a:latin typeface="Arial"/>
                <a:cs typeface="Arial"/>
              </a:rPr>
              <a:t>The </a:t>
            </a:r>
            <a:r>
              <a:rPr sz="2800" b="1" spc="-5" dirty="0">
                <a:latin typeface="Arial"/>
                <a:cs typeface="Arial"/>
              </a:rPr>
              <a:t>ability </a:t>
            </a:r>
            <a:r>
              <a:rPr sz="2800" b="1" dirty="0">
                <a:latin typeface="Arial"/>
                <a:cs typeface="Arial"/>
              </a:rPr>
              <a:t>of an </a:t>
            </a:r>
            <a:r>
              <a:rPr sz="2800" b="1" spc="-5" dirty="0">
                <a:latin typeface="Arial"/>
                <a:cs typeface="Arial"/>
              </a:rPr>
              <a:t>organization to respond quickly  to </a:t>
            </a:r>
            <a:r>
              <a:rPr sz="2800" b="1" spc="-10" dirty="0">
                <a:latin typeface="Arial"/>
                <a:cs typeface="Arial"/>
              </a:rPr>
              <a:t>demands </a:t>
            </a:r>
            <a:r>
              <a:rPr sz="2800" b="1" dirty="0">
                <a:latin typeface="Arial"/>
                <a:cs typeface="Arial"/>
              </a:rPr>
              <a:t>or</a:t>
            </a:r>
            <a:r>
              <a:rPr sz="2800" b="1" spc="15" dirty="0">
                <a:latin typeface="Arial"/>
                <a:cs typeface="Arial"/>
              </a:rPr>
              <a:t> </a:t>
            </a:r>
            <a:r>
              <a:rPr sz="2800" b="1" spc="-5" dirty="0">
                <a:latin typeface="Arial"/>
                <a:cs typeface="Arial"/>
              </a:rPr>
              <a:t>opportunities.</a:t>
            </a:r>
            <a:endParaRPr sz="2800">
              <a:latin typeface="Arial"/>
              <a:cs typeface="Arial"/>
            </a:endParaRPr>
          </a:p>
          <a:p>
            <a:pPr>
              <a:lnSpc>
                <a:spcPct val="100000"/>
              </a:lnSpc>
              <a:spcBef>
                <a:spcPts val="5"/>
              </a:spcBef>
            </a:pPr>
            <a:endParaRPr sz="3900">
              <a:latin typeface="Arial"/>
              <a:cs typeface="Arial"/>
            </a:endParaRPr>
          </a:p>
          <a:p>
            <a:pPr marL="355600" marR="52069" indent="-342900">
              <a:lnSpc>
                <a:spcPts val="3120"/>
              </a:lnSpc>
              <a:spcBef>
                <a:spcPts val="5"/>
              </a:spcBef>
            </a:pPr>
            <a:r>
              <a:rPr sz="2800" b="1" spc="-5" dirty="0">
                <a:latin typeface="Arial"/>
                <a:cs typeface="Arial"/>
              </a:rPr>
              <a:t>Involves maintaining </a:t>
            </a:r>
            <a:r>
              <a:rPr sz="2800" b="1" dirty="0">
                <a:latin typeface="Arial"/>
                <a:cs typeface="Arial"/>
              </a:rPr>
              <a:t>a </a:t>
            </a:r>
            <a:r>
              <a:rPr sz="2800" b="1" spc="-5" dirty="0">
                <a:latin typeface="Arial"/>
                <a:cs typeface="Arial"/>
              </a:rPr>
              <a:t>flexible </a:t>
            </a:r>
            <a:r>
              <a:rPr sz="2800" b="1" dirty="0">
                <a:latin typeface="Arial"/>
                <a:cs typeface="Arial"/>
              </a:rPr>
              <a:t>system </a:t>
            </a:r>
            <a:r>
              <a:rPr sz="2800" b="1" spc="-5" dirty="0">
                <a:latin typeface="Arial"/>
                <a:cs typeface="Arial"/>
              </a:rPr>
              <a:t>that </a:t>
            </a:r>
            <a:r>
              <a:rPr sz="2800" b="1" dirty="0">
                <a:latin typeface="Arial"/>
                <a:cs typeface="Arial"/>
              </a:rPr>
              <a:t>can  </a:t>
            </a:r>
            <a:r>
              <a:rPr sz="2800" b="1" spc="-5" dirty="0">
                <a:latin typeface="Arial"/>
                <a:cs typeface="Arial"/>
              </a:rPr>
              <a:t>quickly respond </a:t>
            </a:r>
            <a:r>
              <a:rPr sz="2800" b="1" dirty="0">
                <a:latin typeface="Arial"/>
                <a:cs typeface="Arial"/>
              </a:rPr>
              <a:t>to </a:t>
            </a:r>
            <a:r>
              <a:rPr sz="2800" b="1" spc="-5" dirty="0">
                <a:latin typeface="Arial"/>
                <a:cs typeface="Arial"/>
              </a:rPr>
              <a:t>changes </a:t>
            </a:r>
            <a:r>
              <a:rPr sz="2800" b="1" dirty="0">
                <a:latin typeface="Arial"/>
                <a:cs typeface="Arial"/>
              </a:rPr>
              <a:t>in </a:t>
            </a:r>
            <a:r>
              <a:rPr sz="2800" b="1" spc="-5" dirty="0">
                <a:latin typeface="Arial"/>
                <a:cs typeface="Arial"/>
              </a:rPr>
              <a:t>either the volume  </a:t>
            </a:r>
            <a:r>
              <a:rPr sz="2800" b="1" spc="-10" dirty="0">
                <a:latin typeface="Arial"/>
                <a:cs typeface="Arial"/>
              </a:rPr>
              <a:t>of </a:t>
            </a:r>
            <a:r>
              <a:rPr sz="2800" b="1" spc="-5" dirty="0">
                <a:latin typeface="Arial"/>
                <a:cs typeface="Arial"/>
              </a:rPr>
              <a:t>demand </a:t>
            </a:r>
            <a:r>
              <a:rPr sz="2800" b="1" dirty="0">
                <a:latin typeface="Arial"/>
                <a:cs typeface="Arial"/>
              </a:rPr>
              <a:t>or </a:t>
            </a:r>
            <a:r>
              <a:rPr sz="2800" b="1" spc="-5" dirty="0">
                <a:latin typeface="Arial"/>
                <a:cs typeface="Arial"/>
              </a:rPr>
              <a:t>changes </a:t>
            </a:r>
            <a:r>
              <a:rPr sz="2800" b="1" dirty="0">
                <a:latin typeface="Arial"/>
                <a:cs typeface="Arial"/>
              </a:rPr>
              <a:t>in </a:t>
            </a:r>
            <a:r>
              <a:rPr sz="2800" b="1" spc="-5" dirty="0">
                <a:latin typeface="Arial"/>
                <a:cs typeface="Arial"/>
              </a:rPr>
              <a:t>product/service  offerings</a:t>
            </a:r>
            <a:endParaRPr sz="2800">
              <a:latin typeface="Arial"/>
              <a:cs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77240" y="770890"/>
            <a:ext cx="7921625" cy="1320800"/>
          </a:xfrm>
          <a:prstGeom prst="rect">
            <a:avLst/>
          </a:prstGeom>
        </p:spPr>
        <p:txBody>
          <a:bodyPr vert="horz" wrap="square" lIns="0" tIns="71120" rIns="0" bIns="0" rtlCol="0">
            <a:spAutoFit/>
          </a:bodyPr>
          <a:lstStyle/>
          <a:p>
            <a:pPr marL="880744" marR="5080" indent="-868680">
              <a:lnSpc>
                <a:spcPts val="4920"/>
              </a:lnSpc>
              <a:spcBef>
                <a:spcPts val="560"/>
              </a:spcBef>
              <a:tabLst>
                <a:tab pos="1286510" algn="l"/>
                <a:tab pos="4894580" algn="l"/>
                <a:tab pos="7441565" algn="l"/>
              </a:tabLst>
            </a:pPr>
            <a:r>
              <a:rPr dirty="0">
                <a:solidFill>
                  <a:srgbClr val="333398"/>
                </a:solidFill>
              </a:rPr>
              <a:t>New	Con</a:t>
            </a:r>
            <a:r>
              <a:rPr spc="5" dirty="0">
                <a:solidFill>
                  <a:srgbClr val="333398"/>
                </a:solidFill>
              </a:rPr>
              <a:t>c</a:t>
            </a:r>
            <a:r>
              <a:rPr spc="-10" dirty="0">
                <a:solidFill>
                  <a:srgbClr val="333398"/>
                </a:solidFill>
              </a:rPr>
              <a:t>e</a:t>
            </a:r>
            <a:r>
              <a:rPr dirty="0">
                <a:solidFill>
                  <a:srgbClr val="333398"/>
                </a:solidFill>
              </a:rPr>
              <a:t>p</a:t>
            </a:r>
            <a:r>
              <a:rPr spc="5" dirty="0">
                <a:solidFill>
                  <a:srgbClr val="333398"/>
                </a:solidFill>
              </a:rPr>
              <a:t>t</a:t>
            </a:r>
            <a:r>
              <a:rPr dirty="0">
                <a:solidFill>
                  <a:srgbClr val="333398"/>
                </a:solidFill>
              </a:rPr>
              <a:t>s</a:t>
            </a:r>
            <a:r>
              <a:rPr spc="5" dirty="0">
                <a:solidFill>
                  <a:srgbClr val="333398"/>
                </a:solidFill>
              </a:rPr>
              <a:t> </a:t>
            </a:r>
            <a:r>
              <a:rPr spc="-10" dirty="0">
                <a:solidFill>
                  <a:srgbClr val="333398"/>
                </a:solidFill>
              </a:rPr>
              <a:t>a</a:t>
            </a:r>
            <a:r>
              <a:rPr dirty="0">
                <a:solidFill>
                  <a:srgbClr val="333398"/>
                </a:solidFill>
              </a:rPr>
              <a:t>nd	Tre</a:t>
            </a:r>
            <a:r>
              <a:rPr spc="-10" dirty="0">
                <a:solidFill>
                  <a:srgbClr val="333398"/>
                </a:solidFill>
              </a:rPr>
              <a:t>n</a:t>
            </a:r>
            <a:r>
              <a:rPr dirty="0">
                <a:solidFill>
                  <a:srgbClr val="333398"/>
                </a:solidFill>
              </a:rPr>
              <a:t>ds</a:t>
            </a:r>
            <a:r>
              <a:rPr spc="-10" dirty="0">
                <a:solidFill>
                  <a:srgbClr val="333398"/>
                </a:solidFill>
              </a:rPr>
              <a:t> </a:t>
            </a:r>
            <a:r>
              <a:rPr i="1" dirty="0">
                <a:solidFill>
                  <a:srgbClr val="333398"/>
                </a:solidFill>
                <a:latin typeface="Arial"/>
                <a:cs typeface="Arial"/>
              </a:rPr>
              <a:t>(6	of  6): </a:t>
            </a:r>
            <a:r>
              <a:rPr spc="-5" dirty="0">
                <a:solidFill>
                  <a:srgbClr val="000066"/>
                </a:solidFill>
              </a:rPr>
              <a:t>Electronic </a:t>
            </a:r>
            <a:r>
              <a:rPr dirty="0">
                <a:solidFill>
                  <a:srgbClr val="000066"/>
                </a:solidFill>
              </a:rPr>
              <a:t>Commerce</a:t>
            </a:r>
          </a:p>
        </p:txBody>
      </p:sp>
      <p:sp>
        <p:nvSpPr>
          <p:cNvPr id="3" name="object 3"/>
          <p:cNvSpPr txBox="1"/>
          <p:nvPr/>
        </p:nvSpPr>
        <p:spPr>
          <a:xfrm>
            <a:off x="751840" y="2727959"/>
            <a:ext cx="6935470" cy="2048510"/>
          </a:xfrm>
          <a:prstGeom prst="rect">
            <a:avLst/>
          </a:prstGeom>
        </p:spPr>
        <p:txBody>
          <a:bodyPr vert="horz" wrap="square" lIns="0" tIns="59690" rIns="0" bIns="0" rtlCol="0">
            <a:spAutoFit/>
          </a:bodyPr>
          <a:lstStyle/>
          <a:p>
            <a:pPr marL="12700" marR="5080" indent="27940">
              <a:lnSpc>
                <a:spcPts val="3910"/>
              </a:lnSpc>
              <a:spcBef>
                <a:spcPts val="470"/>
              </a:spcBef>
            </a:pPr>
            <a:r>
              <a:rPr sz="3500" b="1" spc="-5" dirty="0">
                <a:latin typeface="Arial"/>
                <a:cs typeface="Arial"/>
              </a:rPr>
              <a:t>The use </a:t>
            </a:r>
            <a:r>
              <a:rPr sz="3500" b="1" dirty="0">
                <a:latin typeface="Arial"/>
                <a:cs typeface="Arial"/>
              </a:rPr>
              <a:t>of </a:t>
            </a:r>
            <a:r>
              <a:rPr sz="3500" b="1" spc="-5" dirty="0">
                <a:latin typeface="Arial"/>
                <a:cs typeface="Arial"/>
              </a:rPr>
              <a:t>computer networks,  primarily the internet, </a:t>
            </a:r>
            <a:r>
              <a:rPr sz="3500" b="1" dirty="0">
                <a:latin typeface="Arial"/>
                <a:cs typeface="Arial"/>
              </a:rPr>
              <a:t>to </a:t>
            </a:r>
            <a:r>
              <a:rPr sz="3500" b="1" spc="-5" dirty="0">
                <a:latin typeface="Arial"/>
                <a:cs typeface="Arial"/>
              </a:rPr>
              <a:t>buy </a:t>
            </a:r>
            <a:r>
              <a:rPr sz="3500" b="1" spc="-10" dirty="0">
                <a:latin typeface="Arial"/>
                <a:cs typeface="Arial"/>
              </a:rPr>
              <a:t>and  </a:t>
            </a:r>
            <a:r>
              <a:rPr sz="3500" b="1" spc="-5" dirty="0">
                <a:latin typeface="Arial"/>
                <a:cs typeface="Arial"/>
              </a:rPr>
              <a:t>sell products, services, and  information.</a:t>
            </a:r>
            <a:endParaRPr sz="3500">
              <a:latin typeface="Arial"/>
              <a:cs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880360" y="767079"/>
            <a:ext cx="3319145" cy="695960"/>
          </a:xfrm>
          <a:prstGeom prst="rect">
            <a:avLst/>
          </a:prstGeom>
        </p:spPr>
        <p:txBody>
          <a:bodyPr vert="horz" wrap="square" lIns="0" tIns="12700" rIns="0" bIns="0" rtlCol="0">
            <a:spAutoFit/>
          </a:bodyPr>
          <a:lstStyle/>
          <a:p>
            <a:pPr marL="12700">
              <a:lnSpc>
                <a:spcPct val="100000"/>
              </a:lnSpc>
              <a:spcBef>
                <a:spcPts val="100"/>
              </a:spcBef>
            </a:pPr>
            <a:r>
              <a:rPr spc="-5" dirty="0">
                <a:solidFill>
                  <a:srgbClr val="333398"/>
                </a:solidFill>
              </a:rPr>
              <a:t>Other</a:t>
            </a:r>
            <a:r>
              <a:rPr spc="-55" dirty="0">
                <a:solidFill>
                  <a:srgbClr val="333398"/>
                </a:solidFill>
              </a:rPr>
              <a:t> </a:t>
            </a:r>
            <a:r>
              <a:rPr spc="-5" dirty="0">
                <a:solidFill>
                  <a:srgbClr val="333398"/>
                </a:solidFill>
              </a:rPr>
              <a:t>Trends</a:t>
            </a:r>
          </a:p>
        </p:txBody>
      </p:sp>
      <p:sp>
        <p:nvSpPr>
          <p:cNvPr id="3" name="object 3"/>
          <p:cNvSpPr txBox="1"/>
          <p:nvPr/>
        </p:nvSpPr>
        <p:spPr>
          <a:xfrm>
            <a:off x="727709" y="1776729"/>
            <a:ext cx="7810500" cy="2569210"/>
          </a:xfrm>
          <a:prstGeom prst="rect">
            <a:avLst/>
          </a:prstGeom>
        </p:spPr>
        <p:txBody>
          <a:bodyPr vert="horz" wrap="square" lIns="0" tIns="12700" rIns="0" bIns="0" rtlCol="0">
            <a:spAutoFit/>
          </a:bodyPr>
          <a:lstStyle/>
          <a:p>
            <a:pPr marL="366395" indent="-354330">
              <a:lnSpc>
                <a:spcPct val="100000"/>
              </a:lnSpc>
              <a:spcBef>
                <a:spcPts val="100"/>
              </a:spcBef>
              <a:buSzPct val="97142"/>
              <a:buFont typeface="Wingdings"/>
              <a:buChar char=""/>
              <a:tabLst>
                <a:tab pos="367030" algn="l"/>
              </a:tabLst>
            </a:pPr>
            <a:r>
              <a:rPr sz="3500" b="1" spc="-5" dirty="0">
                <a:latin typeface="Arial"/>
                <a:cs typeface="Arial"/>
              </a:rPr>
              <a:t>Project Management </a:t>
            </a:r>
            <a:r>
              <a:rPr sz="3500" b="1" dirty="0">
                <a:latin typeface="Arial"/>
                <a:cs typeface="Arial"/>
              </a:rPr>
              <a:t>(PERT,</a:t>
            </a:r>
            <a:r>
              <a:rPr sz="3500" b="1" spc="-40" dirty="0">
                <a:latin typeface="Arial"/>
                <a:cs typeface="Arial"/>
              </a:rPr>
              <a:t> </a:t>
            </a:r>
            <a:r>
              <a:rPr sz="3500" b="1" dirty="0">
                <a:latin typeface="Arial"/>
                <a:cs typeface="Arial"/>
              </a:rPr>
              <a:t>CPM)</a:t>
            </a:r>
            <a:endParaRPr sz="3500">
              <a:latin typeface="Arial"/>
              <a:cs typeface="Arial"/>
            </a:endParaRPr>
          </a:p>
          <a:p>
            <a:pPr marL="355600" marR="528955" indent="-342900">
              <a:lnSpc>
                <a:spcPts val="3520"/>
              </a:lnSpc>
              <a:spcBef>
                <a:spcPts val="869"/>
              </a:spcBef>
              <a:buSzPct val="97142"/>
              <a:buFont typeface="Wingdings"/>
              <a:buChar char=""/>
              <a:tabLst>
                <a:tab pos="367030" algn="l"/>
              </a:tabLst>
            </a:pPr>
            <a:r>
              <a:rPr sz="3500" b="1" spc="-5" dirty="0">
                <a:latin typeface="Arial"/>
                <a:cs typeface="Arial"/>
              </a:rPr>
              <a:t>Management of Technology and  Information Systems </a:t>
            </a:r>
            <a:r>
              <a:rPr sz="3500" b="1" dirty="0">
                <a:latin typeface="Arial"/>
                <a:cs typeface="Arial"/>
              </a:rPr>
              <a:t>(GPS,</a:t>
            </a:r>
            <a:r>
              <a:rPr sz="3500" b="1" spc="-45" dirty="0">
                <a:latin typeface="Arial"/>
                <a:cs typeface="Arial"/>
              </a:rPr>
              <a:t> </a:t>
            </a:r>
            <a:r>
              <a:rPr sz="3500" b="1" dirty="0">
                <a:latin typeface="Arial"/>
                <a:cs typeface="Arial"/>
              </a:rPr>
              <a:t>ERP)</a:t>
            </a:r>
            <a:endParaRPr sz="3500">
              <a:latin typeface="Arial"/>
              <a:cs typeface="Arial"/>
            </a:endParaRPr>
          </a:p>
          <a:p>
            <a:pPr marL="355600" marR="5080" indent="-342900">
              <a:lnSpc>
                <a:spcPts val="3520"/>
              </a:lnSpc>
              <a:spcBef>
                <a:spcPts val="885"/>
              </a:spcBef>
              <a:buSzPct val="97142"/>
              <a:buFont typeface="Wingdings"/>
              <a:buChar char=""/>
              <a:tabLst>
                <a:tab pos="367030" algn="l"/>
              </a:tabLst>
            </a:pPr>
            <a:r>
              <a:rPr sz="3500" b="1" spc="-5" dirty="0">
                <a:latin typeface="Arial"/>
                <a:cs typeface="Arial"/>
              </a:rPr>
              <a:t>Quality and Process Improvements  </a:t>
            </a:r>
            <a:r>
              <a:rPr sz="3500" b="1" dirty="0">
                <a:latin typeface="Arial"/>
                <a:cs typeface="Arial"/>
              </a:rPr>
              <a:t>(Six</a:t>
            </a:r>
            <a:r>
              <a:rPr sz="3500" b="1" spc="-20" dirty="0">
                <a:latin typeface="Arial"/>
                <a:cs typeface="Arial"/>
              </a:rPr>
              <a:t> </a:t>
            </a:r>
            <a:r>
              <a:rPr sz="3500" b="1" spc="-5" dirty="0">
                <a:latin typeface="Arial"/>
                <a:cs typeface="Arial"/>
              </a:rPr>
              <a:t>Sigma)</a:t>
            </a:r>
            <a:endParaRPr sz="3500">
              <a:latin typeface="Arial"/>
              <a:cs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86460" y="467359"/>
            <a:ext cx="7370445" cy="695960"/>
          </a:xfrm>
          <a:prstGeom prst="rect">
            <a:avLst/>
          </a:prstGeom>
        </p:spPr>
        <p:txBody>
          <a:bodyPr vert="horz" wrap="square" lIns="0" tIns="12700" rIns="0" bIns="0" rtlCol="0">
            <a:spAutoFit/>
          </a:bodyPr>
          <a:lstStyle/>
          <a:p>
            <a:pPr marL="12700">
              <a:lnSpc>
                <a:spcPct val="100000"/>
              </a:lnSpc>
              <a:spcBef>
                <a:spcPts val="100"/>
              </a:spcBef>
            </a:pPr>
            <a:r>
              <a:rPr dirty="0"/>
              <a:t>Social Responsibility &amp;</a:t>
            </a:r>
            <a:r>
              <a:rPr spc="-55" dirty="0"/>
              <a:t> </a:t>
            </a:r>
            <a:r>
              <a:rPr dirty="0"/>
              <a:t>Ethics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661920" y="467359"/>
            <a:ext cx="3818890" cy="695960"/>
          </a:xfrm>
          <a:prstGeom prst="rect">
            <a:avLst/>
          </a:prstGeom>
        </p:spPr>
        <p:txBody>
          <a:bodyPr vert="horz" wrap="square" lIns="0" tIns="12700" rIns="0" bIns="0" rtlCol="0">
            <a:spAutoFit/>
          </a:bodyPr>
          <a:lstStyle/>
          <a:p>
            <a:pPr marL="12700">
              <a:lnSpc>
                <a:spcPct val="100000"/>
              </a:lnSpc>
              <a:spcBef>
                <a:spcPts val="100"/>
              </a:spcBef>
              <a:tabLst>
                <a:tab pos="1193800" algn="l"/>
                <a:tab pos="2282190" algn="l"/>
              </a:tabLst>
            </a:pPr>
            <a:r>
              <a:rPr dirty="0"/>
              <a:t>Law	and	E</a:t>
            </a:r>
            <a:r>
              <a:rPr spc="-5" dirty="0"/>
              <a:t>t</a:t>
            </a:r>
            <a:r>
              <a:rPr dirty="0"/>
              <a:t>h</a:t>
            </a:r>
            <a:r>
              <a:rPr spc="10" dirty="0"/>
              <a:t>i</a:t>
            </a:r>
            <a:r>
              <a:rPr dirty="0"/>
              <a:t>cs</a:t>
            </a:r>
          </a:p>
        </p:txBody>
      </p:sp>
      <p:sp>
        <p:nvSpPr>
          <p:cNvPr id="3" name="object 3"/>
          <p:cNvSpPr txBox="1"/>
          <p:nvPr/>
        </p:nvSpPr>
        <p:spPr>
          <a:xfrm>
            <a:off x="534669" y="1597659"/>
            <a:ext cx="7832725" cy="3319779"/>
          </a:xfrm>
          <a:prstGeom prst="rect">
            <a:avLst/>
          </a:prstGeom>
        </p:spPr>
        <p:txBody>
          <a:bodyPr vert="horz" wrap="square" lIns="0" tIns="44450" rIns="0" bIns="0" rtlCol="0">
            <a:spAutoFit/>
          </a:bodyPr>
          <a:lstStyle/>
          <a:p>
            <a:pPr marL="354965" marR="695325" indent="-342900">
              <a:lnSpc>
                <a:spcPct val="93400"/>
              </a:lnSpc>
              <a:spcBef>
                <a:spcPts val="350"/>
              </a:spcBef>
              <a:buFont typeface="Arial"/>
              <a:buChar char="•"/>
              <a:tabLst>
                <a:tab pos="354965" algn="l"/>
                <a:tab pos="355600" algn="l"/>
              </a:tabLst>
            </a:pPr>
            <a:r>
              <a:rPr sz="3200" b="1" spc="-5" dirty="0">
                <a:solidFill>
                  <a:srgbClr val="0000CC"/>
                </a:solidFill>
                <a:latin typeface="Arial"/>
                <a:cs typeface="Arial"/>
              </a:rPr>
              <a:t>Ethics </a:t>
            </a:r>
            <a:r>
              <a:rPr sz="3200" b="1" dirty="0">
                <a:solidFill>
                  <a:srgbClr val="0000CC"/>
                </a:solidFill>
                <a:latin typeface="Arial"/>
                <a:cs typeface="Arial"/>
              </a:rPr>
              <a:t>– </a:t>
            </a:r>
            <a:r>
              <a:rPr sz="3200" dirty="0">
                <a:latin typeface="Arial"/>
                <a:cs typeface="Arial"/>
              </a:rPr>
              <a:t>A set of moral </a:t>
            </a:r>
            <a:r>
              <a:rPr sz="3200" spc="-5" dirty="0">
                <a:latin typeface="Arial"/>
                <a:cs typeface="Arial"/>
              </a:rPr>
              <a:t>principles </a:t>
            </a:r>
            <a:r>
              <a:rPr sz="3200" dirty="0">
                <a:latin typeface="Arial"/>
                <a:cs typeface="Arial"/>
              </a:rPr>
              <a:t>or  values that governs </a:t>
            </a:r>
            <a:r>
              <a:rPr sz="3200" spc="-5" dirty="0">
                <a:latin typeface="Arial"/>
                <a:cs typeface="Arial"/>
              </a:rPr>
              <a:t>the </a:t>
            </a:r>
            <a:r>
              <a:rPr sz="3200" dirty="0">
                <a:latin typeface="Arial"/>
                <a:cs typeface="Arial"/>
              </a:rPr>
              <a:t>conduct of </a:t>
            </a:r>
            <a:r>
              <a:rPr sz="3200" spc="-5" dirty="0">
                <a:latin typeface="Arial"/>
                <a:cs typeface="Arial"/>
              </a:rPr>
              <a:t>an  individual </a:t>
            </a:r>
            <a:r>
              <a:rPr sz="3200" dirty="0">
                <a:latin typeface="Arial"/>
                <a:cs typeface="Arial"/>
              </a:rPr>
              <a:t>or a</a:t>
            </a:r>
            <a:r>
              <a:rPr sz="3200" spc="-15" dirty="0">
                <a:latin typeface="Arial"/>
                <a:cs typeface="Arial"/>
              </a:rPr>
              <a:t> </a:t>
            </a:r>
            <a:r>
              <a:rPr sz="3200" dirty="0">
                <a:latin typeface="Arial"/>
                <a:cs typeface="Arial"/>
              </a:rPr>
              <a:t>group.</a:t>
            </a:r>
            <a:endParaRPr sz="3200">
              <a:latin typeface="Arial"/>
              <a:cs typeface="Arial"/>
            </a:endParaRPr>
          </a:p>
          <a:p>
            <a:pPr marL="354965" marR="972185" indent="-342900">
              <a:lnSpc>
                <a:spcPts val="3590"/>
              </a:lnSpc>
              <a:spcBef>
                <a:spcPts val="880"/>
              </a:spcBef>
              <a:buChar char="•"/>
              <a:tabLst>
                <a:tab pos="354965" algn="l"/>
                <a:tab pos="355600" algn="l"/>
              </a:tabLst>
            </a:pPr>
            <a:r>
              <a:rPr sz="3200" dirty="0">
                <a:latin typeface="Arial"/>
                <a:cs typeface="Arial"/>
              </a:rPr>
              <a:t>What </a:t>
            </a:r>
            <a:r>
              <a:rPr sz="3200" spc="-5" dirty="0">
                <a:latin typeface="Arial"/>
                <a:cs typeface="Arial"/>
              </a:rPr>
              <a:t>is </a:t>
            </a:r>
            <a:r>
              <a:rPr sz="3200" dirty="0">
                <a:latin typeface="Arial"/>
                <a:cs typeface="Arial"/>
              </a:rPr>
              <a:t>lawful conduct </a:t>
            </a:r>
            <a:r>
              <a:rPr sz="3200" spc="-10" dirty="0">
                <a:latin typeface="Arial"/>
                <a:cs typeface="Arial"/>
              </a:rPr>
              <a:t>is </a:t>
            </a:r>
            <a:r>
              <a:rPr sz="3200" dirty="0">
                <a:latin typeface="Arial"/>
                <a:cs typeface="Arial"/>
              </a:rPr>
              <a:t>not always  ethical</a:t>
            </a:r>
            <a:r>
              <a:rPr sz="3200" spc="-15" dirty="0">
                <a:latin typeface="Arial"/>
                <a:cs typeface="Arial"/>
              </a:rPr>
              <a:t> </a:t>
            </a:r>
            <a:r>
              <a:rPr sz="3200" dirty="0">
                <a:latin typeface="Arial"/>
                <a:cs typeface="Arial"/>
              </a:rPr>
              <a:t>conduct.</a:t>
            </a:r>
            <a:endParaRPr sz="3200">
              <a:latin typeface="Arial"/>
              <a:cs typeface="Arial"/>
            </a:endParaRPr>
          </a:p>
          <a:p>
            <a:pPr marL="755015" marR="5080" indent="-285750">
              <a:lnSpc>
                <a:spcPts val="3120"/>
              </a:lnSpc>
              <a:spcBef>
                <a:spcPts val="695"/>
              </a:spcBef>
            </a:pPr>
            <a:r>
              <a:rPr sz="2800" dirty="0">
                <a:latin typeface="Arial"/>
                <a:cs typeface="Arial"/>
              </a:rPr>
              <a:t>– </a:t>
            </a:r>
            <a:r>
              <a:rPr sz="2800" spc="-5" dirty="0">
                <a:latin typeface="Arial"/>
                <a:cs typeface="Arial"/>
              </a:rPr>
              <a:t>The law may permit </a:t>
            </a:r>
            <a:r>
              <a:rPr sz="2800" dirty="0">
                <a:latin typeface="Arial"/>
                <a:cs typeface="Arial"/>
              </a:rPr>
              <a:t>something that </a:t>
            </a:r>
            <a:r>
              <a:rPr sz="2800" spc="-5" dirty="0">
                <a:latin typeface="Arial"/>
                <a:cs typeface="Arial"/>
              </a:rPr>
              <a:t>would </a:t>
            </a:r>
            <a:r>
              <a:rPr sz="2800" dirty="0">
                <a:latin typeface="Arial"/>
                <a:cs typeface="Arial"/>
              </a:rPr>
              <a:t>be  </a:t>
            </a:r>
            <a:r>
              <a:rPr sz="2800" spc="-5" dirty="0">
                <a:latin typeface="Arial"/>
                <a:cs typeface="Arial"/>
              </a:rPr>
              <a:t>ethically</a:t>
            </a:r>
            <a:r>
              <a:rPr sz="2800" spc="5" dirty="0">
                <a:latin typeface="Arial"/>
                <a:cs typeface="Arial"/>
              </a:rPr>
              <a:t> </a:t>
            </a:r>
            <a:r>
              <a:rPr sz="2800" spc="-5" dirty="0">
                <a:latin typeface="Arial"/>
                <a:cs typeface="Arial"/>
              </a:rPr>
              <a:t>wrong.</a:t>
            </a:r>
            <a:endParaRPr sz="2800">
              <a:latin typeface="Arial"/>
              <a:cs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p:nvPr/>
        </p:nvSpPr>
        <p:spPr>
          <a:xfrm>
            <a:off x="8747759" y="6426200"/>
            <a:ext cx="122555" cy="238760"/>
          </a:xfrm>
          <a:prstGeom prst="rect">
            <a:avLst/>
          </a:prstGeom>
        </p:spPr>
        <p:txBody>
          <a:bodyPr vert="horz" wrap="square" lIns="0" tIns="12700" rIns="0" bIns="0" rtlCol="0">
            <a:spAutoFit/>
          </a:bodyPr>
          <a:lstStyle/>
          <a:p>
            <a:pPr marL="12700">
              <a:lnSpc>
                <a:spcPct val="100000"/>
              </a:lnSpc>
              <a:spcBef>
                <a:spcPts val="100"/>
              </a:spcBef>
            </a:pPr>
            <a:r>
              <a:rPr sz="1400" dirty="0">
                <a:latin typeface="Tahoma"/>
                <a:cs typeface="Tahoma"/>
              </a:rPr>
              <a:t>3</a:t>
            </a:r>
            <a:endParaRPr sz="1400">
              <a:latin typeface="Tahoma"/>
              <a:cs typeface="Tahoma"/>
            </a:endParaRPr>
          </a:p>
        </p:txBody>
      </p:sp>
      <p:sp>
        <p:nvSpPr>
          <p:cNvPr id="4" name="object 4"/>
          <p:cNvSpPr txBox="1">
            <a:spLocks noGrp="1"/>
          </p:cNvSpPr>
          <p:nvPr>
            <p:ph type="title"/>
          </p:nvPr>
        </p:nvSpPr>
        <p:spPr>
          <a:xfrm>
            <a:off x="1441450" y="742950"/>
            <a:ext cx="6261735" cy="635000"/>
          </a:xfrm>
          <a:prstGeom prst="rect">
            <a:avLst/>
          </a:prstGeom>
        </p:spPr>
        <p:txBody>
          <a:bodyPr vert="horz" wrap="square" lIns="0" tIns="12700" rIns="0" bIns="0" rtlCol="0">
            <a:spAutoFit/>
          </a:bodyPr>
          <a:lstStyle/>
          <a:p>
            <a:pPr marL="12700">
              <a:lnSpc>
                <a:spcPct val="100000"/>
              </a:lnSpc>
              <a:spcBef>
                <a:spcPts val="100"/>
              </a:spcBef>
            </a:pPr>
            <a:r>
              <a:rPr sz="4000" spc="-5" dirty="0"/>
              <a:t>Operations Management</a:t>
            </a:r>
            <a:r>
              <a:rPr sz="4000" spc="-55" dirty="0"/>
              <a:t> </a:t>
            </a:r>
            <a:r>
              <a:rPr sz="4000" dirty="0"/>
              <a:t>is:</a:t>
            </a:r>
            <a:endParaRPr sz="4000"/>
          </a:p>
        </p:txBody>
      </p:sp>
      <p:sp>
        <p:nvSpPr>
          <p:cNvPr id="5" name="object 5"/>
          <p:cNvSpPr txBox="1"/>
          <p:nvPr/>
        </p:nvSpPr>
        <p:spPr>
          <a:xfrm>
            <a:off x="535940" y="1596390"/>
            <a:ext cx="7662545" cy="2766060"/>
          </a:xfrm>
          <a:prstGeom prst="rect">
            <a:avLst/>
          </a:prstGeom>
        </p:spPr>
        <p:txBody>
          <a:bodyPr vert="horz" wrap="square" lIns="0" tIns="12700" rIns="0" bIns="0" rtlCol="0">
            <a:spAutoFit/>
          </a:bodyPr>
          <a:lstStyle/>
          <a:p>
            <a:pPr marL="355600" indent="-342900">
              <a:lnSpc>
                <a:spcPct val="100000"/>
              </a:lnSpc>
              <a:spcBef>
                <a:spcPts val="100"/>
              </a:spcBef>
              <a:buChar char="•"/>
              <a:tabLst>
                <a:tab pos="354965" algn="l"/>
                <a:tab pos="355600" algn="l"/>
              </a:tabLst>
            </a:pPr>
            <a:r>
              <a:rPr sz="3200" dirty="0">
                <a:latin typeface="Arial"/>
                <a:cs typeface="Arial"/>
              </a:rPr>
              <a:t>A management</a:t>
            </a:r>
            <a:r>
              <a:rPr sz="3200" spc="-25" dirty="0">
                <a:latin typeface="Arial"/>
                <a:cs typeface="Arial"/>
              </a:rPr>
              <a:t> </a:t>
            </a:r>
            <a:r>
              <a:rPr sz="3200" dirty="0">
                <a:latin typeface="Arial"/>
                <a:cs typeface="Arial"/>
              </a:rPr>
              <a:t>function</a:t>
            </a:r>
            <a:endParaRPr sz="3200">
              <a:latin typeface="Arial"/>
              <a:cs typeface="Arial"/>
            </a:endParaRPr>
          </a:p>
          <a:p>
            <a:pPr marL="355600" indent="-342900">
              <a:lnSpc>
                <a:spcPct val="100000"/>
              </a:lnSpc>
              <a:spcBef>
                <a:spcPts val="2340"/>
              </a:spcBef>
              <a:buChar char="•"/>
              <a:tabLst>
                <a:tab pos="354965" algn="l"/>
                <a:tab pos="355600" algn="l"/>
              </a:tabLst>
            </a:pPr>
            <a:r>
              <a:rPr sz="3200" dirty="0">
                <a:latin typeface="Arial"/>
                <a:cs typeface="Arial"/>
              </a:rPr>
              <a:t>An organization’s core</a:t>
            </a:r>
            <a:r>
              <a:rPr sz="3200" spc="-20" dirty="0">
                <a:latin typeface="Arial"/>
                <a:cs typeface="Arial"/>
              </a:rPr>
              <a:t> </a:t>
            </a:r>
            <a:r>
              <a:rPr sz="3200" dirty="0">
                <a:latin typeface="Arial"/>
                <a:cs typeface="Arial"/>
              </a:rPr>
              <a:t>function</a:t>
            </a:r>
            <a:endParaRPr sz="3200">
              <a:latin typeface="Arial"/>
              <a:cs typeface="Arial"/>
            </a:endParaRPr>
          </a:p>
          <a:p>
            <a:pPr marL="355600" marR="5080" indent="-342900">
              <a:lnSpc>
                <a:spcPct val="140100"/>
              </a:lnSpc>
              <a:spcBef>
                <a:spcPts val="800"/>
              </a:spcBef>
              <a:buChar char="•"/>
              <a:tabLst>
                <a:tab pos="354965" algn="l"/>
                <a:tab pos="355600" algn="l"/>
              </a:tabLst>
            </a:pPr>
            <a:r>
              <a:rPr sz="3200" dirty="0">
                <a:latin typeface="Arial"/>
                <a:cs typeface="Arial"/>
              </a:rPr>
              <a:t>In </a:t>
            </a:r>
            <a:r>
              <a:rPr sz="3200" i="1" dirty="0">
                <a:latin typeface="Arial"/>
                <a:cs typeface="Arial"/>
              </a:rPr>
              <a:t>every </a:t>
            </a:r>
            <a:r>
              <a:rPr sz="3200" dirty="0">
                <a:latin typeface="Arial"/>
                <a:cs typeface="Arial"/>
              </a:rPr>
              <a:t>organization whether Service or  Manufacturing, </a:t>
            </a:r>
            <a:r>
              <a:rPr sz="3200" spc="-5" dirty="0">
                <a:latin typeface="Arial"/>
                <a:cs typeface="Arial"/>
              </a:rPr>
              <a:t>profit </a:t>
            </a:r>
            <a:r>
              <a:rPr sz="3200" dirty="0">
                <a:latin typeface="Arial"/>
                <a:cs typeface="Arial"/>
              </a:rPr>
              <a:t>or Not for</a:t>
            </a:r>
            <a:r>
              <a:rPr sz="3200" spc="-35" dirty="0">
                <a:latin typeface="Arial"/>
                <a:cs typeface="Arial"/>
              </a:rPr>
              <a:t> </a:t>
            </a:r>
            <a:r>
              <a:rPr sz="3200" spc="-5" dirty="0">
                <a:latin typeface="Arial"/>
                <a:cs typeface="Arial"/>
              </a:rPr>
              <a:t>profit</a:t>
            </a:r>
            <a:endParaRPr sz="3200">
              <a:latin typeface="Arial"/>
              <a:cs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584450" y="467359"/>
            <a:ext cx="3974465" cy="695960"/>
          </a:xfrm>
          <a:prstGeom prst="rect">
            <a:avLst/>
          </a:prstGeom>
        </p:spPr>
        <p:txBody>
          <a:bodyPr vert="horz" wrap="square" lIns="0" tIns="12700" rIns="0" bIns="0" rtlCol="0">
            <a:spAutoFit/>
          </a:bodyPr>
          <a:lstStyle/>
          <a:p>
            <a:pPr marL="12700">
              <a:lnSpc>
                <a:spcPct val="100000"/>
              </a:lnSpc>
              <a:spcBef>
                <a:spcPts val="100"/>
              </a:spcBef>
            </a:pPr>
            <a:r>
              <a:rPr spc="-5" dirty="0"/>
              <a:t>What </a:t>
            </a:r>
            <a:r>
              <a:rPr dirty="0"/>
              <a:t>is</a:t>
            </a:r>
            <a:r>
              <a:rPr spc="-70" dirty="0"/>
              <a:t> </a:t>
            </a:r>
            <a:r>
              <a:rPr dirty="0"/>
              <a:t>ethical?</a:t>
            </a:r>
          </a:p>
        </p:txBody>
      </p:sp>
      <p:sp>
        <p:nvSpPr>
          <p:cNvPr id="3" name="object 3"/>
          <p:cNvSpPr txBox="1"/>
          <p:nvPr/>
        </p:nvSpPr>
        <p:spPr>
          <a:xfrm>
            <a:off x="534669" y="1527809"/>
            <a:ext cx="8026400" cy="3412490"/>
          </a:xfrm>
          <a:prstGeom prst="rect">
            <a:avLst/>
          </a:prstGeom>
        </p:spPr>
        <p:txBody>
          <a:bodyPr vert="horz" wrap="square" lIns="0" tIns="82550" rIns="0" bIns="0" rtlCol="0">
            <a:spAutoFit/>
          </a:bodyPr>
          <a:lstStyle/>
          <a:p>
            <a:pPr marL="355600" indent="-342900">
              <a:lnSpc>
                <a:spcPct val="100000"/>
              </a:lnSpc>
              <a:spcBef>
                <a:spcPts val="650"/>
              </a:spcBef>
              <a:buChar char="•"/>
              <a:tabLst>
                <a:tab pos="354965" algn="l"/>
                <a:tab pos="355600" algn="l"/>
              </a:tabLst>
            </a:pPr>
            <a:r>
              <a:rPr sz="3200" spc="-5" dirty="0">
                <a:latin typeface="Arial"/>
                <a:cs typeface="Arial"/>
              </a:rPr>
              <a:t>Is it</a:t>
            </a:r>
            <a:r>
              <a:rPr sz="3200" dirty="0">
                <a:latin typeface="Arial"/>
                <a:cs typeface="Arial"/>
              </a:rPr>
              <a:t> legal?</a:t>
            </a:r>
            <a:endParaRPr sz="3200">
              <a:latin typeface="Arial"/>
              <a:cs typeface="Arial"/>
            </a:endParaRPr>
          </a:p>
          <a:p>
            <a:pPr marL="354965" marR="5080" indent="-342900">
              <a:lnSpc>
                <a:spcPts val="3579"/>
              </a:lnSpc>
              <a:spcBef>
                <a:spcPts val="885"/>
              </a:spcBef>
              <a:buChar char="•"/>
              <a:tabLst>
                <a:tab pos="354965" algn="l"/>
                <a:tab pos="355600" algn="l"/>
              </a:tabLst>
            </a:pPr>
            <a:r>
              <a:rPr sz="3200" dirty="0">
                <a:latin typeface="Arial"/>
                <a:cs typeface="Arial"/>
              </a:rPr>
              <a:t>Does </a:t>
            </a:r>
            <a:r>
              <a:rPr sz="3200" spc="-5" dirty="0">
                <a:latin typeface="Arial"/>
                <a:cs typeface="Arial"/>
              </a:rPr>
              <a:t>it </a:t>
            </a:r>
            <a:r>
              <a:rPr sz="3200" dirty="0">
                <a:latin typeface="Arial"/>
                <a:cs typeface="Arial"/>
              </a:rPr>
              <a:t>cause physical/psychological harm  </a:t>
            </a:r>
            <a:r>
              <a:rPr sz="3200" spc="-5" dirty="0">
                <a:latin typeface="Arial"/>
                <a:cs typeface="Arial"/>
              </a:rPr>
              <a:t>to</a:t>
            </a:r>
            <a:r>
              <a:rPr sz="3200" dirty="0">
                <a:latin typeface="Arial"/>
                <a:cs typeface="Arial"/>
              </a:rPr>
              <a:t> anyone?</a:t>
            </a:r>
            <a:endParaRPr sz="3200">
              <a:latin typeface="Arial"/>
              <a:cs typeface="Arial"/>
            </a:endParaRPr>
          </a:p>
          <a:p>
            <a:pPr marL="355600" indent="-342900">
              <a:lnSpc>
                <a:spcPct val="100000"/>
              </a:lnSpc>
              <a:spcBef>
                <a:spcPts val="475"/>
              </a:spcBef>
              <a:buChar char="•"/>
              <a:tabLst>
                <a:tab pos="354965" algn="l"/>
                <a:tab pos="355600" algn="l"/>
              </a:tabLst>
            </a:pPr>
            <a:r>
              <a:rPr sz="3200" spc="-5" dirty="0">
                <a:latin typeface="Arial"/>
                <a:cs typeface="Arial"/>
              </a:rPr>
              <a:t>Is it </a:t>
            </a:r>
            <a:r>
              <a:rPr sz="3200" dirty="0">
                <a:latin typeface="Arial"/>
                <a:cs typeface="Arial"/>
              </a:rPr>
              <a:t>ok </a:t>
            </a:r>
            <a:r>
              <a:rPr sz="3200" spc="-5" dirty="0">
                <a:latin typeface="Arial"/>
                <a:cs typeface="Arial"/>
              </a:rPr>
              <a:t>if </a:t>
            </a:r>
            <a:r>
              <a:rPr sz="3200" dirty="0">
                <a:latin typeface="Arial"/>
                <a:cs typeface="Arial"/>
              </a:rPr>
              <a:t>everyone knows about </a:t>
            </a:r>
            <a:r>
              <a:rPr sz="3200" spc="-5" dirty="0">
                <a:latin typeface="Arial"/>
                <a:cs typeface="Arial"/>
              </a:rPr>
              <a:t>it?</a:t>
            </a:r>
            <a:endParaRPr sz="3200">
              <a:latin typeface="Arial"/>
              <a:cs typeface="Arial"/>
            </a:endParaRPr>
          </a:p>
          <a:p>
            <a:pPr marL="354965" marR="744855" indent="-342900">
              <a:lnSpc>
                <a:spcPts val="4470"/>
              </a:lnSpc>
              <a:spcBef>
                <a:spcPts val="1075"/>
              </a:spcBef>
              <a:buChar char="•"/>
              <a:tabLst>
                <a:tab pos="355600" algn="l"/>
              </a:tabLst>
            </a:pPr>
            <a:r>
              <a:rPr sz="4000" spc="-5" dirty="0">
                <a:solidFill>
                  <a:srgbClr val="FF0000"/>
                </a:solidFill>
                <a:latin typeface="Arial"/>
                <a:cs typeface="Arial"/>
              </a:rPr>
              <a:t>Can </a:t>
            </a:r>
            <a:r>
              <a:rPr sz="4000" dirty="0">
                <a:solidFill>
                  <a:srgbClr val="FF0000"/>
                </a:solidFill>
                <a:latin typeface="Arial"/>
                <a:cs typeface="Arial"/>
              </a:rPr>
              <a:t>“I” live </a:t>
            </a:r>
            <a:r>
              <a:rPr sz="4000" spc="-5" dirty="0">
                <a:solidFill>
                  <a:srgbClr val="FF0000"/>
                </a:solidFill>
                <a:latin typeface="Arial"/>
                <a:cs typeface="Arial"/>
              </a:rPr>
              <a:t>with </a:t>
            </a:r>
            <a:r>
              <a:rPr sz="4000" dirty="0">
                <a:solidFill>
                  <a:srgbClr val="FF0000"/>
                </a:solidFill>
                <a:latin typeface="Arial"/>
                <a:cs typeface="Arial"/>
              </a:rPr>
              <a:t>it for </a:t>
            </a:r>
            <a:r>
              <a:rPr sz="4000" spc="-10" dirty="0">
                <a:solidFill>
                  <a:srgbClr val="FF0000"/>
                </a:solidFill>
                <a:latin typeface="Arial"/>
                <a:cs typeface="Arial"/>
              </a:rPr>
              <a:t>my </a:t>
            </a:r>
            <a:r>
              <a:rPr sz="4000" spc="-5" dirty="0">
                <a:solidFill>
                  <a:srgbClr val="FF0000"/>
                </a:solidFill>
                <a:latin typeface="Arial"/>
                <a:cs typeface="Arial"/>
              </a:rPr>
              <a:t>whole  life??</a:t>
            </a:r>
            <a:endParaRPr sz="4000">
              <a:latin typeface="Arial"/>
              <a:cs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80400" y="3023930"/>
            <a:ext cx="4395470" cy="1347470"/>
            <a:chOff x="180400" y="3023930"/>
            <a:chExt cx="4395470" cy="1347470"/>
          </a:xfrm>
        </p:grpSpPr>
        <p:sp>
          <p:nvSpPr>
            <p:cNvPr id="3" name="object 3"/>
            <p:cNvSpPr/>
            <p:nvPr/>
          </p:nvSpPr>
          <p:spPr>
            <a:xfrm>
              <a:off x="210820" y="3032759"/>
              <a:ext cx="2876550" cy="31750"/>
            </a:xfrm>
            <a:custGeom>
              <a:avLst/>
              <a:gdLst/>
              <a:ahLst/>
              <a:cxnLst/>
              <a:rect l="l" t="t" r="r" b="b"/>
              <a:pathLst>
                <a:path w="2876550" h="31750">
                  <a:moveTo>
                    <a:pt x="3810" y="6350"/>
                  </a:moveTo>
                  <a:lnTo>
                    <a:pt x="0" y="6350"/>
                  </a:lnTo>
                  <a:lnTo>
                    <a:pt x="0" y="7620"/>
                  </a:lnTo>
                  <a:lnTo>
                    <a:pt x="3810" y="7620"/>
                  </a:lnTo>
                  <a:lnTo>
                    <a:pt x="3810" y="6350"/>
                  </a:lnTo>
                  <a:close/>
                </a:path>
                <a:path w="2876550" h="31750">
                  <a:moveTo>
                    <a:pt x="2840977" y="0"/>
                  </a:moveTo>
                  <a:lnTo>
                    <a:pt x="2839720" y="0"/>
                  </a:lnTo>
                  <a:lnTo>
                    <a:pt x="2839720" y="1270"/>
                  </a:lnTo>
                  <a:lnTo>
                    <a:pt x="2840977" y="1270"/>
                  </a:lnTo>
                  <a:lnTo>
                    <a:pt x="2840977" y="0"/>
                  </a:lnTo>
                  <a:close/>
                </a:path>
                <a:path w="2876550" h="31750">
                  <a:moveTo>
                    <a:pt x="2846070" y="3810"/>
                  </a:moveTo>
                  <a:lnTo>
                    <a:pt x="2844800" y="3810"/>
                  </a:lnTo>
                  <a:lnTo>
                    <a:pt x="2844800" y="5080"/>
                  </a:lnTo>
                  <a:lnTo>
                    <a:pt x="2846070" y="5080"/>
                  </a:lnTo>
                  <a:lnTo>
                    <a:pt x="2846070" y="3810"/>
                  </a:lnTo>
                  <a:close/>
                </a:path>
                <a:path w="2876550" h="31750">
                  <a:moveTo>
                    <a:pt x="2848610" y="6350"/>
                  </a:moveTo>
                  <a:lnTo>
                    <a:pt x="2847327" y="6350"/>
                  </a:lnTo>
                  <a:lnTo>
                    <a:pt x="2847327" y="7620"/>
                  </a:lnTo>
                  <a:lnTo>
                    <a:pt x="2848610" y="7620"/>
                  </a:lnTo>
                  <a:lnTo>
                    <a:pt x="2848610" y="6350"/>
                  </a:lnTo>
                  <a:close/>
                </a:path>
                <a:path w="2876550" h="31750">
                  <a:moveTo>
                    <a:pt x="2854947" y="11430"/>
                  </a:moveTo>
                  <a:lnTo>
                    <a:pt x="2852420" y="11430"/>
                  </a:lnTo>
                  <a:lnTo>
                    <a:pt x="2852420" y="10160"/>
                  </a:lnTo>
                  <a:lnTo>
                    <a:pt x="2851150" y="10160"/>
                  </a:lnTo>
                  <a:lnTo>
                    <a:pt x="2851150" y="11430"/>
                  </a:lnTo>
                  <a:lnTo>
                    <a:pt x="20320" y="11430"/>
                  </a:lnTo>
                  <a:lnTo>
                    <a:pt x="20320" y="12700"/>
                  </a:lnTo>
                  <a:lnTo>
                    <a:pt x="20320" y="13970"/>
                  </a:lnTo>
                  <a:lnTo>
                    <a:pt x="24130" y="13970"/>
                  </a:lnTo>
                  <a:lnTo>
                    <a:pt x="24130" y="12700"/>
                  </a:lnTo>
                  <a:lnTo>
                    <a:pt x="2854947" y="12700"/>
                  </a:lnTo>
                  <a:lnTo>
                    <a:pt x="2854947" y="11430"/>
                  </a:lnTo>
                  <a:close/>
                </a:path>
                <a:path w="2876550" h="31750">
                  <a:moveTo>
                    <a:pt x="2857500" y="13970"/>
                  </a:moveTo>
                  <a:lnTo>
                    <a:pt x="2856230" y="13970"/>
                  </a:lnTo>
                  <a:lnTo>
                    <a:pt x="2856230" y="12700"/>
                  </a:lnTo>
                  <a:lnTo>
                    <a:pt x="2854947" y="12700"/>
                  </a:lnTo>
                  <a:lnTo>
                    <a:pt x="2854947" y="13970"/>
                  </a:lnTo>
                  <a:lnTo>
                    <a:pt x="29210" y="13970"/>
                  </a:lnTo>
                  <a:lnTo>
                    <a:pt x="29210" y="16510"/>
                  </a:lnTo>
                  <a:lnTo>
                    <a:pt x="33020" y="16510"/>
                  </a:lnTo>
                  <a:lnTo>
                    <a:pt x="33020" y="17780"/>
                  </a:lnTo>
                  <a:lnTo>
                    <a:pt x="36830" y="17780"/>
                  </a:lnTo>
                  <a:lnTo>
                    <a:pt x="36830" y="16510"/>
                  </a:lnTo>
                  <a:lnTo>
                    <a:pt x="2857500" y="16510"/>
                  </a:lnTo>
                  <a:lnTo>
                    <a:pt x="2857500" y="13970"/>
                  </a:lnTo>
                  <a:close/>
                </a:path>
                <a:path w="2876550" h="31750">
                  <a:moveTo>
                    <a:pt x="2861310" y="17780"/>
                  </a:moveTo>
                  <a:lnTo>
                    <a:pt x="2860040" y="17780"/>
                  </a:lnTo>
                  <a:lnTo>
                    <a:pt x="2860040" y="16510"/>
                  </a:lnTo>
                  <a:lnTo>
                    <a:pt x="2858770" y="16510"/>
                  </a:lnTo>
                  <a:lnTo>
                    <a:pt x="2858770" y="17780"/>
                  </a:lnTo>
                  <a:lnTo>
                    <a:pt x="40640" y="17780"/>
                  </a:lnTo>
                  <a:lnTo>
                    <a:pt x="40640" y="19050"/>
                  </a:lnTo>
                  <a:lnTo>
                    <a:pt x="40640" y="20320"/>
                  </a:lnTo>
                  <a:lnTo>
                    <a:pt x="45720" y="20320"/>
                  </a:lnTo>
                  <a:lnTo>
                    <a:pt x="45720" y="19050"/>
                  </a:lnTo>
                  <a:lnTo>
                    <a:pt x="2861310" y="19050"/>
                  </a:lnTo>
                  <a:lnTo>
                    <a:pt x="2861310" y="17780"/>
                  </a:lnTo>
                  <a:close/>
                </a:path>
                <a:path w="2876550" h="31750">
                  <a:moveTo>
                    <a:pt x="2865120" y="20320"/>
                  </a:moveTo>
                  <a:lnTo>
                    <a:pt x="2862580" y="20320"/>
                  </a:lnTo>
                  <a:lnTo>
                    <a:pt x="2862580" y="19050"/>
                  </a:lnTo>
                  <a:lnTo>
                    <a:pt x="2861310" y="19050"/>
                  </a:lnTo>
                  <a:lnTo>
                    <a:pt x="2861310" y="20320"/>
                  </a:lnTo>
                  <a:lnTo>
                    <a:pt x="49530" y="20320"/>
                  </a:lnTo>
                  <a:lnTo>
                    <a:pt x="49530" y="22860"/>
                  </a:lnTo>
                  <a:lnTo>
                    <a:pt x="53340" y="22860"/>
                  </a:lnTo>
                  <a:lnTo>
                    <a:pt x="53340" y="24130"/>
                  </a:lnTo>
                  <a:lnTo>
                    <a:pt x="58420" y="24130"/>
                  </a:lnTo>
                  <a:lnTo>
                    <a:pt x="58420" y="22860"/>
                  </a:lnTo>
                  <a:lnTo>
                    <a:pt x="2865120" y="22860"/>
                  </a:lnTo>
                  <a:lnTo>
                    <a:pt x="2865120" y="20320"/>
                  </a:lnTo>
                  <a:close/>
                </a:path>
                <a:path w="2876550" h="31750">
                  <a:moveTo>
                    <a:pt x="2868930" y="24130"/>
                  </a:moveTo>
                  <a:lnTo>
                    <a:pt x="2867647" y="24130"/>
                  </a:lnTo>
                  <a:lnTo>
                    <a:pt x="2867647" y="22860"/>
                  </a:lnTo>
                  <a:lnTo>
                    <a:pt x="2866390" y="22860"/>
                  </a:lnTo>
                  <a:lnTo>
                    <a:pt x="2866390" y="24130"/>
                  </a:lnTo>
                  <a:lnTo>
                    <a:pt x="62230" y="24130"/>
                  </a:lnTo>
                  <a:lnTo>
                    <a:pt x="62230" y="25400"/>
                  </a:lnTo>
                  <a:lnTo>
                    <a:pt x="62230" y="26670"/>
                  </a:lnTo>
                  <a:lnTo>
                    <a:pt x="66040" y="26670"/>
                  </a:lnTo>
                  <a:lnTo>
                    <a:pt x="66040" y="25400"/>
                  </a:lnTo>
                  <a:lnTo>
                    <a:pt x="2868930" y="25400"/>
                  </a:lnTo>
                  <a:lnTo>
                    <a:pt x="2868930" y="24130"/>
                  </a:lnTo>
                  <a:close/>
                </a:path>
                <a:path w="2876550" h="31750">
                  <a:moveTo>
                    <a:pt x="2871470" y="26670"/>
                  </a:moveTo>
                  <a:lnTo>
                    <a:pt x="2870200" y="26670"/>
                  </a:lnTo>
                  <a:lnTo>
                    <a:pt x="2870200" y="25400"/>
                  </a:lnTo>
                  <a:lnTo>
                    <a:pt x="2868930" y="25400"/>
                  </a:lnTo>
                  <a:lnTo>
                    <a:pt x="2868930" y="26670"/>
                  </a:lnTo>
                  <a:lnTo>
                    <a:pt x="69850" y="26670"/>
                  </a:lnTo>
                  <a:lnTo>
                    <a:pt x="69850" y="29210"/>
                  </a:lnTo>
                  <a:lnTo>
                    <a:pt x="74930" y="29210"/>
                  </a:lnTo>
                  <a:lnTo>
                    <a:pt x="74930" y="30480"/>
                  </a:lnTo>
                  <a:lnTo>
                    <a:pt x="78740" y="30480"/>
                  </a:lnTo>
                  <a:lnTo>
                    <a:pt x="78740" y="29210"/>
                  </a:lnTo>
                  <a:lnTo>
                    <a:pt x="2871470" y="29210"/>
                  </a:lnTo>
                  <a:lnTo>
                    <a:pt x="2871470" y="26670"/>
                  </a:lnTo>
                  <a:close/>
                </a:path>
                <a:path w="2876550" h="31750">
                  <a:moveTo>
                    <a:pt x="2876550" y="30480"/>
                  </a:moveTo>
                  <a:lnTo>
                    <a:pt x="2875280" y="30480"/>
                  </a:lnTo>
                  <a:lnTo>
                    <a:pt x="2875280" y="29210"/>
                  </a:lnTo>
                  <a:lnTo>
                    <a:pt x="2872740" y="29210"/>
                  </a:lnTo>
                  <a:lnTo>
                    <a:pt x="2872740" y="30480"/>
                  </a:lnTo>
                  <a:lnTo>
                    <a:pt x="82550" y="30480"/>
                  </a:lnTo>
                  <a:lnTo>
                    <a:pt x="82550" y="31750"/>
                  </a:lnTo>
                  <a:lnTo>
                    <a:pt x="2876550" y="31750"/>
                  </a:lnTo>
                  <a:lnTo>
                    <a:pt x="2876550" y="30480"/>
                  </a:lnTo>
                  <a:close/>
                </a:path>
              </a:pathLst>
            </a:custGeom>
            <a:solidFill>
              <a:srgbClr val="F1B04A"/>
            </a:solidFill>
          </p:spPr>
          <p:txBody>
            <a:bodyPr wrap="square" lIns="0" tIns="0" rIns="0" bIns="0" rtlCol="0"/>
            <a:lstStyle/>
            <a:p>
              <a:endParaRPr/>
            </a:p>
          </p:txBody>
        </p:sp>
        <p:sp>
          <p:nvSpPr>
            <p:cNvPr id="4" name="object 4"/>
            <p:cNvSpPr/>
            <p:nvPr/>
          </p:nvSpPr>
          <p:spPr>
            <a:xfrm>
              <a:off x="293370" y="3064509"/>
              <a:ext cx="2814320" cy="17780"/>
            </a:xfrm>
            <a:custGeom>
              <a:avLst/>
              <a:gdLst/>
              <a:ahLst/>
              <a:cxnLst/>
              <a:rect l="l" t="t" r="r" b="b"/>
              <a:pathLst>
                <a:path w="2814320" h="17780">
                  <a:moveTo>
                    <a:pt x="5080" y="0"/>
                  </a:moveTo>
                  <a:lnTo>
                    <a:pt x="0" y="0"/>
                  </a:lnTo>
                  <a:lnTo>
                    <a:pt x="0" y="1270"/>
                  </a:lnTo>
                  <a:lnTo>
                    <a:pt x="5080" y="1270"/>
                  </a:lnTo>
                  <a:lnTo>
                    <a:pt x="5080" y="0"/>
                  </a:lnTo>
                  <a:close/>
                </a:path>
                <a:path w="2814320" h="17780">
                  <a:moveTo>
                    <a:pt x="2796540" y="1270"/>
                  </a:moveTo>
                  <a:lnTo>
                    <a:pt x="2795270" y="1270"/>
                  </a:lnTo>
                  <a:lnTo>
                    <a:pt x="2795270" y="0"/>
                  </a:lnTo>
                  <a:lnTo>
                    <a:pt x="2794000" y="0"/>
                  </a:lnTo>
                  <a:lnTo>
                    <a:pt x="2794000" y="1270"/>
                  </a:lnTo>
                  <a:lnTo>
                    <a:pt x="8890" y="1270"/>
                  </a:lnTo>
                  <a:lnTo>
                    <a:pt x="8890" y="3810"/>
                  </a:lnTo>
                  <a:lnTo>
                    <a:pt x="12700" y="3810"/>
                  </a:lnTo>
                  <a:lnTo>
                    <a:pt x="12700" y="5080"/>
                  </a:lnTo>
                  <a:lnTo>
                    <a:pt x="16510" y="5080"/>
                  </a:lnTo>
                  <a:lnTo>
                    <a:pt x="16510" y="3810"/>
                  </a:lnTo>
                  <a:lnTo>
                    <a:pt x="2796540" y="3810"/>
                  </a:lnTo>
                  <a:lnTo>
                    <a:pt x="2796540" y="1270"/>
                  </a:lnTo>
                  <a:close/>
                </a:path>
                <a:path w="2814320" h="17780">
                  <a:moveTo>
                    <a:pt x="2800350" y="5080"/>
                  </a:moveTo>
                  <a:lnTo>
                    <a:pt x="2799080" y="5080"/>
                  </a:lnTo>
                  <a:lnTo>
                    <a:pt x="2799080" y="3810"/>
                  </a:lnTo>
                  <a:lnTo>
                    <a:pt x="2797810" y="3810"/>
                  </a:lnTo>
                  <a:lnTo>
                    <a:pt x="2797810" y="5080"/>
                  </a:lnTo>
                  <a:lnTo>
                    <a:pt x="21590" y="5080"/>
                  </a:lnTo>
                  <a:lnTo>
                    <a:pt x="21590" y="6350"/>
                  </a:lnTo>
                  <a:lnTo>
                    <a:pt x="21590" y="7620"/>
                  </a:lnTo>
                  <a:lnTo>
                    <a:pt x="25400" y="7620"/>
                  </a:lnTo>
                  <a:lnTo>
                    <a:pt x="25400" y="6350"/>
                  </a:lnTo>
                  <a:lnTo>
                    <a:pt x="2800350" y="6350"/>
                  </a:lnTo>
                  <a:lnTo>
                    <a:pt x="2800350" y="5080"/>
                  </a:lnTo>
                  <a:close/>
                </a:path>
                <a:path w="2814320" h="17780">
                  <a:moveTo>
                    <a:pt x="2804160" y="7620"/>
                  </a:moveTo>
                  <a:lnTo>
                    <a:pt x="2802877" y="7620"/>
                  </a:lnTo>
                  <a:lnTo>
                    <a:pt x="2802877" y="6350"/>
                  </a:lnTo>
                  <a:lnTo>
                    <a:pt x="2800350" y="6350"/>
                  </a:lnTo>
                  <a:lnTo>
                    <a:pt x="2800350" y="7620"/>
                  </a:lnTo>
                  <a:lnTo>
                    <a:pt x="29210" y="7620"/>
                  </a:lnTo>
                  <a:lnTo>
                    <a:pt x="29210" y="10160"/>
                  </a:lnTo>
                  <a:lnTo>
                    <a:pt x="33020" y="10160"/>
                  </a:lnTo>
                  <a:lnTo>
                    <a:pt x="33020" y="11430"/>
                  </a:lnTo>
                  <a:lnTo>
                    <a:pt x="38100" y="11430"/>
                  </a:lnTo>
                  <a:lnTo>
                    <a:pt x="38100" y="10160"/>
                  </a:lnTo>
                  <a:lnTo>
                    <a:pt x="2804160" y="10160"/>
                  </a:lnTo>
                  <a:lnTo>
                    <a:pt x="2804160" y="7620"/>
                  </a:lnTo>
                  <a:close/>
                </a:path>
                <a:path w="2814320" h="17780">
                  <a:moveTo>
                    <a:pt x="2807970" y="11430"/>
                  </a:moveTo>
                  <a:lnTo>
                    <a:pt x="2806700" y="11430"/>
                  </a:lnTo>
                  <a:lnTo>
                    <a:pt x="2806700" y="10160"/>
                  </a:lnTo>
                  <a:lnTo>
                    <a:pt x="2805430" y="10160"/>
                  </a:lnTo>
                  <a:lnTo>
                    <a:pt x="2805430" y="11430"/>
                  </a:lnTo>
                  <a:lnTo>
                    <a:pt x="41910" y="11430"/>
                  </a:lnTo>
                  <a:lnTo>
                    <a:pt x="41910" y="12700"/>
                  </a:lnTo>
                  <a:lnTo>
                    <a:pt x="41910" y="13970"/>
                  </a:lnTo>
                  <a:lnTo>
                    <a:pt x="45720" y="13970"/>
                  </a:lnTo>
                  <a:lnTo>
                    <a:pt x="45720" y="12700"/>
                  </a:lnTo>
                  <a:lnTo>
                    <a:pt x="2807970" y="12700"/>
                  </a:lnTo>
                  <a:lnTo>
                    <a:pt x="2807970" y="11430"/>
                  </a:lnTo>
                  <a:close/>
                </a:path>
                <a:path w="2814320" h="17780">
                  <a:moveTo>
                    <a:pt x="2810510" y="13970"/>
                  </a:moveTo>
                  <a:lnTo>
                    <a:pt x="2809227" y="13970"/>
                  </a:lnTo>
                  <a:lnTo>
                    <a:pt x="2809227" y="12700"/>
                  </a:lnTo>
                  <a:lnTo>
                    <a:pt x="2807970" y="12700"/>
                  </a:lnTo>
                  <a:lnTo>
                    <a:pt x="2807970" y="13970"/>
                  </a:lnTo>
                  <a:lnTo>
                    <a:pt x="50800" y="13970"/>
                  </a:lnTo>
                  <a:lnTo>
                    <a:pt x="50800" y="16510"/>
                  </a:lnTo>
                  <a:lnTo>
                    <a:pt x="54610" y="16510"/>
                  </a:lnTo>
                  <a:lnTo>
                    <a:pt x="54610" y="17780"/>
                  </a:lnTo>
                  <a:lnTo>
                    <a:pt x="58420" y="17780"/>
                  </a:lnTo>
                  <a:lnTo>
                    <a:pt x="58420" y="16510"/>
                  </a:lnTo>
                  <a:lnTo>
                    <a:pt x="2810510" y="16510"/>
                  </a:lnTo>
                  <a:lnTo>
                    <a:pt x="2810510" y="13970"/>
                  </a:lnTo>
                  <a:close/>
                </a:path>
                <a:path w="2814320" h="17780">
                  <a:moveTo>
                    <a:pt x="2814320" y="16510"/>
                  </a:moveTo>
                  <a:lnTo>
                    <a:pt x="2813050" y="16510"/>
                  </a:lnTo>
                  <a:lnTo>
                    <a:pt x="2813050" y="17780"/>
                  </a:lnTo>
                  <a:lnTo>
                    <a:pt x="2814320" y="17780"/>
                  </a:lnTo>
                  <a:lnTo>
                    <a:pt x="2814320" y="16510"/>
                  </a:lnTo>
                  <a:close/>
                </a:path>
              </a:pathLst>
            </a:custGeom>
            <a:solidFill>
              <a:srgbClr val="F1B049"/>
            </a:solidFill>
          </p:spPr>
          <p:txBody>
            <a:bodyPr wrap="square" lIns="0" tIns="0" rIns="0" bIns="0" rtlCol="0"/>
            <a:lstStyle/>
            <a:p>
              <a:endParaRPr/>
            </a:p>
          </p:txBody>
        </p:sp>
        <p:sp>
          <p:nvSpPr>
            <p:cNvPr id="5" name="object 5"/>
            <p:cNvSpPr/>
            <p:nvPr/>
          </p:nvSpPr>
          <p:spPr>
            <a:xfrm>
              <a:off x="355600" y="3082289"/>
              <a:ext cx="2769870" cy="17780"/>
            </a:xfrm>
            <a:custGeom>
              <a:avLst/>
              <a:gdLst/>
              <a:ahLst/>
              <a:cxnLst/>
              <a:rect l="l" t="t" r="r" b="b"/>
              <a:pathLst>
                <a:path w="2769870" h="17780">
                  <a:moveTo>
                    <a:pt x="2753360" y="0"/>
                  </a:moveTo>
                  <a:lnTo>
                    <a:pt x="0" y="0"/>
                  </a:lnTo>
                  <a:lnTo>
                    <a:pt x="0" y="1270"/>
                  </a:lnTo>
                  <a:lnTo>
                    <a:pt x="0" y="2540"/>
                  </a:lnTo>
                  <a:lnTo>
                    <a:pt x="5080" y="2540"/>
                  </a:lnTo>
                  <a:lnTo>
                    <a:pt x="5080" y="1270"/>
                  </a:lnTo>
                  <a:lnTo>
                    <a:pt x="2753360" y="1270"/>
                  </a:lnTo>
                  <a:lnTo>
                    <a:pt x="2753360" y="0"/>
                  </a:lnTo>
                  <a:close/>
                </a:path>
                <a:path w="2769870" h="17780">
                  <a:moveTo>
                    <a:pt x="2755900" y="2540"/>
                  </a:moveTo>
                  <a:lnTo>
                    <a:pt x="2754630" y="2540"/>
                  </a:lnTo>
                  <a:lnTo>
                    <a:pt x="2754630" y="1270"/>
                  </a:lnTo>
                  <a:lnTo>
                    <a:pt x="2753360" y="1270"/>
                  </a:lnTo>
                  <a:lnTo>
                    <a:pt x="2753360" y="2540"/>
                  </a:lnTo>
                  <a:lnTo>
                    <a:pt x="8890" y="2540"/>
                  </a:lnTo>
                  <a:lnTo>
                    <a:pt x="8890" y="5080"/>
                  </a:lnTo>
                  <a:lnTo>
                    <a:pt x="12700" y="5080"/>
                  </a:lnTo>
                  <a:lnTo>
                    <a:pt x="12700" y="6350"/>
                  </a:lnTo>
                  <a:lnTo>
                    <a:pt x="17780" y="6350"/>
                  </a:lnTo>
                  <a:lnTo>
                    <a:pt x="17780" y="5080"/>
                  </a:lnTo>
                  <a:lnTo>
                    <a:pt x="2755900" y="5080"/>
                  </a:lnTo>
                  <a:lnTo>
                    <a:pt x="2755900" y="2540"/>
                  </a:lnTo>
                  <a:close/>
                </a:path>
                <a:path w="2769870" h="17780">
                  <a:moveTo>
                    <a:pt x="2760967" y="6350"/>
                  </a:moveTo>
                  <a:lnTo>
                    <a:pt x="2758440" y="6350"/>
                  </a:lnTo>
                  <a:lnTo>
                    <a:pt x="2758440" y="5080"/>
                  </a:lnTo>
                  <a:lnTo>
                    <a:pt x="2757170" y="5080"/>
                  </a:lnTo>
                  <a:lnTo>
                    <a:pt x="2757170" y="6350"/>
                  </a:lnTo>
                  <a:lnTo>
                    <a:pt x="21590" y="6350"/>
                  </a:lnTo>
                  <a:lnTo>
                    <a:pt x="21590" y="7620"/>
                  </a:lnTo>
                  <a:lnTo>
                    <a:pt x="21590" y="8890"/>
                  </a:lnTo>
                  <a:lnTo>
                    <a:pt x="25400" y="8890"/>
                  </a:lnTo>
                  <a:lnTo>
                    <a:pt x="25400" y="7620"/>
                  </a:lnTo>
                  <a:lnTo>
                    <a:pt x="2760967" y="7620"/>
                  </a:lnTo>
                  <a:lnTo>
                    <a:pt x="2760967" y="6350"/>
                  </a:lnTo>
                  <a:close/>
                </a:path>
                <a:path w="2769870" h="17780">
                  <a:moveTo>
                    <a:pt x="2763520" y="8890"/>
                  </a:moveTo>
                  <a:lnTo>
                    <a:pt x="2762250" y="8890"/>
                  </a:lnTo>
                  <a:lnTo>
                    <a:pt x="2762250" y="7620"/>
                  </a:lnTo>
                  <a:lnTo>
                    <a:pt x="2760967" y="7620"/>
                  </a:lnTo>
                  <a:lnTo>
                    <a:pt x="2760967" y="8890"/>
                  </a:lnTo>
                  <a:lnTo>
                    <a:pt x="29210" y="8890"/>
                  </a:lnTo>
                  <a:lnTo>
                    <a:pt x="29210" y="11430"/>
                  </a:lnTo>
                  <a:lnTo>
                    <a:pt x="34290" y="11430"/>
                  </a:lnTo>
                  <a:lnTo>
                    <a:pt x="34290" y="12700"/>
                  </a:lnTo>
                  <a:lnTo>
                    <a:pt x="38100" y="12700"/>
                  </a:lnTo>
                  <a:lnTo>
                    <a:pt x="38100" y="11430"/>
                  </a:lnTo>
                  <a:lnTo>
                    <a:pt x="2763520" y="11430"/>
                  </a:lnTo>
                  <a:lnTo>
                    <a:pt x="2763520" y="8890"/>
                  </a:lnTo>
                  <a:close/>
                </a:path>
                <a:path w="2769870" h="17780">
                  <a:moveTo>
                    <a:pt x="2767330" y="12700"/>
                  </a:moveTo>
                  <a:lnTo>
                    <a:pt x="2766060" y="12700"/>
                  </a:lnTo>
                  <a:lnTo>
                    <a:pt x="2766060" y="11430"/>
                  </a:lnTo>
                  <a:lnTo>
                    <a:pt x="2764790" y="11430"/>
                  </a:lnTo>
                  <a:lnTo>
                    <a:pt x="2764790" y="12700"/>
                  </a:lnTo>
                  <a:lnTo>
                    <a:pt x="41910" y="12700"/>
                  </a:lnTo>
                  <a:lnTo>
                    <a:pt x="41910" y="13970"/>
                  </a:lnTo>
                  <a:lnTo>
                    <a:pt x="41910" y="15240"/>
                  </a:lnTo>
                  <a:lnTo>
                    <a:pt x="46990" y="15240"/>
                  </a:lnTo>
                  <a:lnTo>
                    <a:pt x="46990" y="13970"/>
                  </a:lnTo>
                  <a:lnTo>
                    <a:pt x="2767330" y="13970"/>
                  </a:lnTo>
                  <a:lnTo>
                    <a:pt x="2767330" y="12700"/>
                  </a:lnTo>
                  <a:close/>
                </a:path>
                <a:path w="2769870" h="17780">
                  <a:moveTo>
                    <a:pt x="2769870" y="15240"/>
                  </a:moveTo>
                  <a:lnTo>
                    <a:pt x="2768600" y="15240"/>
                  </a:lnTo>
                  <a:lnTo>
                    <a:pt x="2768600" y="13970"/>
                  </a:lnTo>
                  <a:lnTo>
                    <a:pt x="2767330" y="13970"/>
                  </a:lnTo>
                  <a:lnTo>
                    <a:pt x="2767330" y="15240"/>
                  </a:lnTo>
                  <a:lnTo>
                    <a:pt x="50800" y="15240"/>
                  </a:lnTo>
                  <a:lnTo>
                    <a:pt x="50800" y="17780"/>
                  </a:lnTo>
                  <a:lnTo>
                    <a:pt x="2769870" y="17780"/>
                  </a:lnTo>
                  <a:lnTo>
                    <a:pt x="2769870" y="15240"/>
                  </a:lnTo>
                  <a:close/>
                </a:path>
              </a:pathLst>
            </a:custGeom>
            <a:solidFill>
              <a:srgbClr val="F1AF48"/>
            </a:solidFill>
          </p:spPr>
          <p:txBody>
            <a:bodyPr wrap="square" lIns="0" tIns="0" rIns="0" bIns="0" rtlCol="0"/>
            <a:lstStyle/>
            <a:p>
              <a:endParaRPr/>
            </a:p>
          </p:txBody>
        </p:sp>
        <p:sp>
          <p:nvSpPr>
            <p:cNvPr id="6" name="object 6"/>
            <p:cNvSpPr/>
            <p:nvPr/>
          </p:nvSpPr>
          <p:spPr>
            <a:xfrm>
              <a:off x="410197" y="3100069"/>
              <a:ext cx="2738755" cy="17780"/>
            </a:xfrm>
            <a:custGeom>
              <a:avLst/>
              <a:gdLst/>
              <a:ahLst/>
              <a:cxnLst/>
              <a:rect l="l" t="t" r="r" b="b"/>
              <a:pathLst>
                <a:path w="2738755" h="17780">
                  <a:moveTo>
                    <a:pt x="3822" y="0"/>
                  </a:moveTo>
                  <a:lnTo>
                    <a:pt x="0" y="0"/>
                  </a:lnTo>
                  <a:lnTo>
                    <a:pt x="0" y="1270"/>
                  </a:lnTo>
                  <a:lnTo>
                    <a:pt x="3822" y="1270"/>
                  </a:lnTo>
                  <a:lnTo>
                    <a:pt x="3822" y="0"/>
                  </a:lnTo>
                  <a:close/>
                </a:path>
                <a:path w="2738755" h="17780">
                  <a:moveTo>
                    <a:pt x="2720352" y="1270"/>
                  </a:moveTo>
                  <a:lnTo>
                    <a:pt x="2719082" y="1270"/>
                  </a:lnTo>
                  <a:lnTo>
                    <a:pt x="2719082" y="0"/>
                  </a:lnTo>
                  <a:lnTo>
                    <a:pt x="2717812" y="0"/>
                  </a:lnTo>
                  <a:lnTo>
                    <a:pt x="2717812" y="1270"/>
                  </a:lnTo>
                  <a:lnTo>
                    <a:pt x="8902" y="1270"/>
                  </a:lnTo>
                  <a:lnTo>
                    <a:pt x="8902" y="2540"/>
                  </a:lnTo>
                  <a:lnTo>
                    <a:pt x="8902" y="3810"/>
                  </a:lnTo>
                  <a:lnTo>
                    <a:pt x="12712" y="3810"/>
                  </a:lnTo>
                  <a:lnTo>
                    <a:pt x="12712" y="2540"/>
                  </a:lnTo>
                  <a:lnTo>
                    <a:pt x="2720352" y="2540"/>
                  </a:lnTo>
                  <a:lnTo>
                    <a:pt x="2720352" y="1270"/>
                  </a:lnTo>
                  <a:close/>
                </a:path>
                <a:path w="2738755" h="17780">
                  <a:moveTo>
                    <a:pt x="2722892" y="3810"/>
                  </a:moveTo>
                  <a:lnTo>
                    <a:pt x="2721622" y="3810"/>
                  </a:lnTo>
                  <a:lnTo>
                    <a:pt x="2721622" y="2540"/>
                  </a:lnTo>
                  <a:lnTo>
                    <a:pt x="2720352" y="2540"/>
                  </a:lnTo>
                  <a:lnTo>
                    <a:pt x="2720352" y="3810"/>
                  </a:lnTo>
                  <a:lnTo>
                    <a:pt x="16522" y="3810"/>
                  </a:lnTo>
                  <a:lnTo>
                    <a:pt x="16522" y="6350"/>
                  </a:lnTo>
                  <a:lnTo>
                    <a:pt x="21602" y="6350"/>
                  </a:lnTo>
                  <a:lnTo>
                    <a:pt x="21602" y="7620"/>
                  </a:lnTo>
                  <a:lnTo>
                    <a:pt x="25412" y="7620"/>
                  </a:lnTo>
                  <a:lnTo>
                    <a:pt x="25412" y="6350"/>
                  </a:lnTo>
                  <a:lnTo>
                    <a:pt x="2722892" y="6350"/>
                  </a:lnTo>
                  <a:lnTo>
                    <a:pt x="2722892" y="3810"/>
                  </a:lnTo>
                  <a:close/>
                </a:path>
                <a:path w="2738755" h="17780">
                  <a:moveTo>
                    <a:pt x="2727972" y="7620"/>
                  </a:moveTo>
                  <a:lnTo>
                    <a:pt x="2725420" y="7620"/>
                  </a:lnTo>
                  <a:lnTo>
                    <a:pt x="2725420" y="6350"/>
                  </a:lnTo>
                  <a:lnTo>
                    <a:pt x="2724162" y="6350"/>
                  </a:lnTo>
                  <a:lnTo>
                    <a:pt x="2724162" y="7620"/>
                  </a:lnTo>
                  <a:lnTo>
                    <a:pt x="29222" y="7620"/>
                  </a:lnTo>
                  <a:lnTo>
                    <a:pt x="29222" y="8890"/>
                  </a:lnTo>
                  <a:lnTo>
                    <a:pt x="29222" y="10160"/>
                  </a:lnTo>
                  <a:lnTo>
                    <a:pt x="33032" y="10160"/>
                  </a:lnTo>
                  <a:lnTo>
                    <a:pt x="33032" y="8890"/>
                  </a:lnTo>
                  <a:lnTo>
                    <a:pt x="2727972" y="8890"/>
                  </a:lnTo>
                  <a:lnTo>
                    <a:pt x="2727972" y="7620"/>
                  </a:lnTo>
                  <a:close/>
                </a:path>
                <a:path w="2738755" h="17780">
                  <a:moveTo>
                    <a:pt x="2730512" y="10160"/>
                  </a:moveTo>
                  <a:lnTo>
                    <a:pt x="2729242" y="10160"/>
                  </a:lnTo>
                  <a:lnTo>
                    <a:pt x="2729242" y="8890"/>
                  </a:lnTo>
                  <a:lnTo>
                    <a:pt x="2727972" y="8890"/>
                  </a:lnTo>
                  <a:lnTo>
                    <a:pt x="2727972" y="10160"/>
                  </a:lnTo>
                  <a:lnTo>
                    <a:pt x="38112" y="10160"/>
                  </a:lnTo>
                  <a:lnTo>
                    <a:pt x="38112" y="12700"/>
                  </a:lnTo>
                  <a:lnTo>
                    <a:pt x="41922" y="12700"/>
                  </a:lnTo>
                  <a:lnTo>
                    <a:pt x="41922" y="13970"/>
                  </a:lnTo>
                  <a:lnTo>
                    <a:pt x="45732" y="13970"/>
                  </a:lnTo>
                  <a:lnTo>
                    <a:pt x="45732" y="12700"/>
                  </a:lnTo>
                  <a:lnTo>
                    <a:pt x="2730512" y="12700"/>
                  </a:lnTo>
                  <a:lnTo>
                    <a:pt x="2730512" y="10160"/>
                  </a:lnTo>
                  <a:close/>
                </a:path>
                <a:path w="2738755" h="17780">
                  <a:moveTo>
                    <a:pt x="2734322" y="13970"/>
                  </a:moveTo>
                  <a:lnTo>
                    <a:pt x="2733052" y="13970"/>
                  </a:lnTo>
                  <a:lnTo>
                    <a:pt x="2733052" y="12700"/>
                  </a:lnTo>
                  <a:lnTo>
                    <a:pt x="2731782" y="12700"/>
                  </a:lnTo>
                  <a:lnTo>
                    <a:pt x="2731782" y="13970"/>
                  </a:lnTo>
                  <a:lnTo>
                    <a:pt x="50812" y="13970"/>
                  </a:lnTo>
                  <a:lnTo>
                    <a:pt x="50812" y="15240"/>
                  </a:lnTo>
                  <a:lnTo>
                    <a:pt x="50812" y="16510"/>
                  </a:lnTo>
                  <a:lnTo>
                    <a:pt x="54622" y="16510"/>
                  </a:lnTo>
                  <a:lnTo>
                    <a:pt x="54622" y="15240"/>
                  </a:lnTo>
                  <a:lnTo>
                    <a:pt x="2734322" y="15240"/>
                  </a:lnTo>
                  <a:lnTo>
                    <a:pt x="2734322" y="13970"/>
                  </a:lnTo>
                  <a:close/>
                </a:path>
                <a:path w="2738755" h="17780">
                  <a:moveTo>
                    <a:pt x="2738132" y="16510"/>
                  </a:moveTo>
                  <a:lnTo>
                    <a:pt x="2735592" y="16510"/>
                  </a:lnTo>
                  <a:lnTo>
                    <a:pt x="2735592" y="15240"/>
                  </a:lnTo>
                  <a:lnTo>
                    <a:pt x="2734322" y="15240"/>
                  </a:lnTo>
                  <a:lnTo>
                    <a:pt x="2734322" y="16510"/>
                  </a:lnTo>
                  <a:lnTo>
                    <a:pt x="58432" y="16510"/>
                  </a:lnTo>
                  <a:lnTo>
                    <a:pt x="58420" y="17780"/>
                  </a:lnTo>
                  <a:lnTo>
                    <a:pt x="2738132" y="17780"/>
                  </a:lnTo>
                  <a:lnTo>
                    <a:pt x="2738132" y="16510"/>
                  </a:lnTo>
                  <a:close/>
                </a:path>
              </a:pathLst>
            </a:custGeom>
            <a:solidFill>
              <a:srgbClr val="F1AF47"/>
            </a:solidFill>
          </p:spPr>
          <p:txBody>
            <a:bodyPr wrap="square" lIns="0" tIns="0" rIns="0" bIns="0" rtlCol="0"/>
            <a:lstStyle/>
            <a:p>
              <a:endParaRPr/>
            </a:p>
          </p:txBody>
        </p:sp>
        <p:sp>
          <p:nvSpPr>
            <p:cNvPr id="7" name="object 7"/>
            <p:cNvSpPr/>
            <p:nvPr/>
          </p:nvSpPr>
          <p:spPr>
            <a:xfrm>
              <a:off x="468630" y="3117849"/>
              <a:ext cx="2701290" cy="19050"/>
            </a:xfrm>
            <a:custGeom>
              <a:avLst/>
              <a:gdLst/>
              <a:ahLst/>
              <a:cxnLst/>
              <a:rect l="l" t="t" r="r" b="b"/>
              <a:pathLst>
                <a:path w="2701290" h="19050">
                  <a:moveTo>
                    <a:pt x="2679700" y="0"/>
                  </a:moveTo>
                  <a:lnTo>
                    <a:pt x="0" y="0"/>
                  </a:lnTo>
                  <a:lnTo>
                    <a:pt x="0" y="1270"/>
                  </a:lnTo>
                  <a:lnTo>
                    <a:pt x="3810" y="1270"/>
                  </a:lnTo>
                  <a:lnTo>
                    <a:pt x="3810" y="2540"/>
                  </a:lnTo>
                  <a:lnTo>
                    <a:pt x="8890" y="2540"/>
                  </a:lnTo>
                  <a:lnTo>
                    <a:pt x="8890" y="1270"/>
                  </a:lnTo>
                  <a:lnTo>
                    <a:pt x="2679700" y="1270"/>
                  </a:lnTo>
                  <a:lnTo>
                    <a:pt x="2679700" y="0"/>
                  </a:lnTo>
                  <a:close/>
                </a:path>
                <a:path w="2701290" h="19050">
                  <a:moveTo>
                    <a:pt x="2683510" y="2540"/>
                  </a:moveTo>
                  <a:lnTo>
                    <a:pt x="2682240" y="2540"/>
                  </a:lnTo>
                  <a:lnTo>
                    <a:pt x="2682240" y="1270"/>
                  </a:lnTo>
                  <a:lnTo>
                    <a:pt x="2680970" y="1270"/>
                  </a:lnTo>
                  <a:lnTo>
                    <a:pt x="2680970" y="2540"/>
                  </a:lnTo>
                  <a:lnTo>
                    <a:pt x="12700" y="2540"/>
                  </a:lnTo>
                  <a:lnTo>
                    <a:pt x="12700" y="3810"/>
                  </a:lnTo>
                  <a:lnTo>
                    <a:pt x="12700" y="5080"/>
                  </a:lnTo>
                  <a:lnTo>
                    <a:pt x="16510" y="5080"/>
                  </a:lnTo>
                  <a:lnTo>
                    <a:pt x="16510" y="3810"/>
                  </a:lnTo>
                  <a:lnTo>
                    <a:pt x="2683510" y="3810"/>
                  </a:lnTo>
                  <a:lnTo>
                    <a:pt x="2683510" y="2540"/>
                  </a:lnTo>
                  <a:close/>
                </a:path>
                <a:path w="2701290" h="19050">
                  <a:moveTo>
                    <a:pt x="2686050" y="5080"/>
                  </a:moveTo>
                  <a:lnTo>
                    <a:pt x="2684780" y="5080"/>
                  </a:lnTo>
                  <a:lnTo>
                    <a:pt x="2684780" y="3810"/>
                  </a:lnTo>
                  <a:lnTo>
                    <a:pt x="2683510" y="3810"/>
                  </a:lnTo>
                  <a:lnTo>
                    <a:pt x="2683510" y="5080"/>
                  </a:lnTo>
                  <a:lnTo>
                    <a:pt x="21590" y="5080"/>
                  </a:lnTo>
                  <a:lnTo>
                    <a:pt x="21590" y="7620"/>
                  </a:lnTo>
                  <a:lnTo>
                    <a:pt x="25400" y="7620"/>
                  </a:lnTo>
                  <a:lnTo>
                    <a:pt x="25400" y="8890"/>
                  </a:lnTo>
                  <a:lnTo>
                    <a:pt x="29210" y="8890"/>
                  </a:lnTo>
                  <a:lnTo>
                    <a:pt x="29210" y="7620"/>
                  </a:lnTo>
                  <a:lnTo>
                    <a:pt x="2686050" y="7620"/>
                  </a:lnTo>
                  <a:lnTo>
                    <a:pt x="2686050" y="5080"/>
                  </a:lnTo>
                  <a:close/>
                </a:path>
                <a:path w="2701290" h="19050">
                  <a:moveTo>
                    <a:pt x="2691130" y="8890"/>
                  </a:moveTo>
                  <a:lnTo>
                    <a:pt x="2689860" y="8890"/>
                  </a:lnTo>
                  <a:lnTo>
                    <a:pt x="2689860" y="7620"/>
                  </a:lnTo>
                  <a:lnTo>
                    <a:pt x="2687320" y="7620"/>
                  </a:lnTo>
                  <a:lnTo>
                    <a:pt x="2687320" y="8890"/>
                  </a:lnTo>
                  <a:lnTo>
                    <a:pt x="33020" y="8890"/>
                  </a:lnTo>
                  <a:lnTo>
                    <a:pt x="33020" y="10160"/>
                  </a:lnTo>
                  <a:lnTo>
                    <a:pt x="33020" y="11430"/>
                  </a:lnTo>
                  <a:lnTo>
                    <a:pt x="38100" y="11430"/>
                  </a:lnTo>
                  <a:lnTo>
                    <a:pt x="38100" y="10160"/>
                  </a:lnTo>
                  <a:lnTo>
                    <a:pt x="2691130" y="10160"/>
                  </a:lnTo>
                  <a:lnTo>
                    <a:pt x="2691130" y="8890"/>
                  </a:lnTo>
                  <a:close/>
                </a:path>
                <a:path w="2701290" h="19050">
                  <a:moveTo>
                    <a:pt x="2693670" y="11430"/>
                  </a:moveTo>
                  <a:lnTo>
                    <a:pt x="2692400" y="11430"/>
                  </a:lnTo>
                  <a:lnTo>
                    <a:pt x="2692400" y="10160"/>
                  </a:lnTo>
                  <a:lnTo>
                    <a:pt x="2691130" y="10160"/>
                  </a:lnTo>
                  <a:lnTo>
                    <a:pt x="2691130" y="11430"/>
                  </a:lnTo>
                  <a:lnTo>
                    <a:pt x="41910" y="11430"/>
                  </a:lnTo>
                  <a:lnTo>
                    <a:pt x="41910" y="13970"/>
                  </a:lnTo>
                  <a:lnTo>
                    <a:pt x="45720" y="13970"/>
                  </a:lnTo>
                  <a:lnTo>
                    <a:pt x="45720" y="15240"/>
                  </a:lnTo>
                  <a:lnTo>
                    <a:pt x="50800" y="15240"/>
                  </a:lnTo>
                  <a:lnTo>
                    <a:pt x="50800" y="13970"/>
                  </a:lnTo>
                  <a:lnTo>
                    <a:pt x="2693670" y="13970"/>
                  </a:lnTo>
                  <a:lnTo>
                    <a:pt x="2693670" y="11430"/>
                  </a:lnTo>
                  <a:close/>
                </a:path>
                <a:path w="2701290" h="19050">
                  <a:moveTo>
                    <a:pt x="2697480" y="15240"/>
                  </a:moveTo>
                  <a:lnTo>
                    <a:pt x="2696210" y="15240"/>
                  </a:lnTo>
                  <a:lnTo>
                    <a:pt x="2696210" y="13970"/>
                  </a:lnTo>
                  <a:lnTo>
                    <a:pt x="2694940" y="13970"/>
                  </a:lnTo>
                  <a:lnTo>
                    <a:pt x="2694940" y="15240"/>
                  </a:lnTo>
                  <a:lnTo>
                    <a:pt x="54610" y="15240"/>
                  </a:lnTo>
                  <a:lnTo>
                    <a:pt x="54610" y="16510"/>
                  </a:lnTo>
                  <a:lnTo>
                    <a:pt x="54610" y="17780"/>
                  </a:lnTo>
                  <a:lnTo>
                    <a:pt x="58420" y="17780"/>
                  </a:lnTo>
                  <a:lnTo>
                    <a:pt x="58420" y="16510"/>
                  </a:lnTo>
                  <a:lnTo>
                    <a:pt x="2697480" y="16510"/>
                  </a:lnTo>
                  <a:lnTo>
                    <a:pt x="2697480" y="15240"/>
                  </a:lnTo>
                  <a:close/>
                </a:path>
                <a:path w="2701290" h="19050">
                  <a:moveTo>
                    <a:pt x="2701290" y="17780"/>
                  </a:moveTo>
                  <a:lnTo>
                    <a:pt x="2700020" y="17780"/>
                  </a:lnTo>
                  <a:lnTo>
                    <a:pt x="2700020" y="16510"/>
                  </a:lnTo>
                  <a:lnTo>
                    <a:pt x="2697480" y="16510"/>
                  </a:lnTo>
                  <a:lnTo>
                    <a:pt x="2697480" y="17780"/>
                  </a:lnTo>
                  <a:lnTo>
                    <a:pt x="62230" y="17780"/>
                  </a:lnTo>
                  <a:lnTo>
                    <a:pt x="62230" y="19050"/>
                  </a:lnTo>
                  <a:lnTo>
                    <a:pt x="2701290" y="19050"/>
                  </a:lnTo>
                  <a:lnTo>
                    <a:pt x="2701290" y="17780"/>
                  </a:lnTo>
                  <a:close/>
                </a:path>
              </a:pathLst>
            </a:custGeom>
            <a:solidFill>
              <a:srgbClr val="F1AE46"/>
            </a:solidFill>
          </p:spPr>
          <p:txBody>
            <a:bodyPr wrap="square" lIns="0" tIns="0" rIns="0" bIns="0" rtlCol="0"/>
            <a:lstStyle/>
            <a:p>
              <a:endParaRPr/>
            </a:p>
          </p:txBody>
        </p:sp>
        <p:sp>
          <p:nvSpPr>
            <p:cNvPr id="8" name="object 8"/>
            <p:cNvSpPr/>
            <p:nvPr/>
          </p:nvSpPr>
          <p:spPr>
            <a:xfrm>
              <a:off x="530860" y="3136899"/>
              <a:ext cx="2656840" cy="16510"/>
            </a:xfrm>
            <a:custGeom>
              <a:avLst/>
              <a:gdLst/>
              <a:ahLst/>
              <a:cxnLst/>
              <a:rect l="l" t="t" r="r" b="b"/>
              <a:pathLst>
                <a:path w="2656840" h="16510">
                  <a:moveTo>
                    <a:pt x="2639060" y="0"/>
                  </a:moveTo>
                  <a:lnTo>
                    <a:pt x="0" y="0"/>
                  </a:lnTo>
                  <a:lnTo>
                    <a:pt x="0" y="1270"/>
                  </a:lnTo>
                  <a:lnTo>
                    <a:pt x="5080" y="1270"/>
                  </a:lnTo>
                  <a:lnTo>
                    <a:pt x="5080" y="2540"/>
                  </a:lnTo>
                  <a:lnTo>
                    <a:pt x="8890" y="2540"/>
                  </a:lnTo>
                  <a:lnTo>
                    <a:pt x="8890" y="1270"/>
                  </a:lnTo>
                  <a:lnTo>
                    <a:pt x="2639060" y="1270"/>
                  </a:lnTo>
                  <a:lnTo>
                    <a:pt x="2639060" y="0"/>
                  </a:lnTo>
                  <a:close/>
                </a:path>
                <a:path w="2656840" h="16510">
                  <a:moveTo>
                    <a:pt x="2642857" y="2540"/>
                  </a:moveTo>
                  <a:lnTo>
                    <a:pt x="2641600" y="2540"/>
                  </a:lnTo>
                  <a:lnTo>
                    <a:pt x="2641600" y="1270"/>
                  </a:lnTo>
                  <a:lnTo>
                    <a:pt x="2640330" y="1270"/>
                  </a:lnTo>
                  <a:lnTo>
                    <a:pt x="2640330" y="2540"/>
                  </a:lnTo>
                  <a:lnTo>
                    <a:pt x="12700" y="2540"/>
                  </a:lnTo>
                  <a:lnTo>
                    <a:pt x="12700" y="3810"/>
                  </a:lnTo>
                  <a:lnTo>
                    <a:pt x="12700" y="5080"/>
                  </a:lnTo>
                  <a:lnTo>
                    <a:pt x="17780" y="5080"/>
                  </a:lnTo>
                  <a:lnTo>
                    <a:pt x="17780" y="3810"/>
                  </a:lnTo>
                  <a:lnTo>
                    <a:pt x="2642857" y="3810"/>
                  </a:lnTo>
                  <a:lnTo>
                    <a:pt x="2642857" y="2540"/>
                  </a:lnTo>
                  <a:close/>
                </a:path>
                <a:path w="2656840" h="16510">
                  <a:moveTo>
                    <a:pt x="2645410" y="5080"/>
                  </a:moveTo>
                  <a:lnTo>
                    <a:pt x="2644140" y="5080"/>
                  </a:lnTo>
                  <a:lnTo>
                    <a:pt x="2644140" y="3810"/>
                  </a:lnTo>
                  <a:lnTo>
                    <a:pt x="2642857" y="3810"/>
                  </a:lnTo>
                  <a:lnTo>
                    <a:pt x="2642857" y="5080"/>
                  </a:lnTo>
                  <a:lnTo>
                    <a:pt x="21590" y="5080"/>
                  </a:lnTo>
                  <a:lnTo>
                    <a:pt x="21590" y="7620"/>
                  </a:lnTo>
                  <a:lnTo>
                    <a:pt x="25400" y="7620"/>
                  </a:lnTo>
                  <a:lnTo>
                    <a:pt x="25400" y="8890"/>
                  </a:lnTo>
                  <a:lnTo>
                    <a:pt x="29210" y="8890"/>
                  </a:lnTo>
                  <a:lnTo>
                    <a:pt x="29210" y="7620"/>
                  </a:lnTo>
                  <a:lnTo>
                    <a:pt x="2645410" y="7620"/>
                  </a:lnTo>
                  <a:lnTo>
                    <a:pt x="2645410" y="5080"/>
                  </a:lnTo>
                  <a:close/>
                </a:path>
                <a:path w="2656840" h="16510">
                  <a:moveTo>
                    <a:pt x="2650490" y="8890"/>
                  </a:moveTo>
                  <a:lnTo>
                    <a:pt x="2649220" y="8890"/>
                  </a:lnTo>
                  <a:lnTo>
                    <a:pt x="2649220" y="7620"/>
                  </a:lnTo>
                  <a:lnTo>
                    <a:pt x="2647950" y="7620"/>
                  </a:lnTo>
                  <a:lnTo>
                    <a:pt x="2647950" y="8890"/>
                  </a:lnTo>
                  <a:lnTo>
                    <a:pt x="34290" y="8890"/>
                  </a:lnTo>
                  <a:lnTo>
                    <a:pt x="34290" y="10160"/>
                  </a:lnTo>
                  <a:lnTo>
                    <a:pt x="34290" y="11430"/>
                  </a:lnTo>
                  <a:lnTo>
                    <a:pt x="38100" y="11430"/>
                  </a:lnTo>
                  <a:lnTo>
                    <a:pt x="38100" y="10160"/>
                  </a:lnTo>
                  <a:lnTo>
                    <a:pt x="2650490" y="10160"/>
                  </a:lnTo>
                  <a:lnTo>
                    <a:pt x="2650490" y="8890"/>
                  </a:lnTo>
                  <a:close/>
                </a:path>
                <a:path w="2656840" h="16510">
                  <a:moveTo>
                    <a:pt x="2653030" y="11430"/>
                  </a:moveTo>
                  <a:lnTo>
                    <a:pt x="2651760" y="11430"/>
                  </a:lnTo>
                  <a:lnTo>
                    <a:pt x="2651760" y="10160"/>
                  </a:lnTo>
                  <a:lnTo>
                    <a:pt x="2650490" y="10160"/>
                  </a:lnTo>
                  <a:lnTo>
                    <a:pt x="2650490" y="11430"/>
                  </a:lnTo>
                  <a:lnTo>
                    <a:pt x="41910" y="11430"/>
                  </a:lnTo>
                  <a:lnTo>
                    <a:pt x="41910" y="13970"/>
                  </a:lnTo>
                  <a:lnTo>
                    <a:pt x="46990" y="13970"/>
                  </a:lnTo>
                  <a:lnTo>
                    <a:pt x="46990" y="15240"/>
                  </a:lnTo>
                  <a:lnTo>
                    <a:pt x="50800" y="15240"/>
                  </a:lnTo>
                  <a:lnTo>
                    <a:pt x="50800" y="13970"/>
                  </a:lnTo>
                  <a:lnTo>
                    <a:pt x="2653030" y="13970"/>
                  </a:lnTo>
                  <a:lnTo>
                    <a:pt x="2653030" y="11430"/>
                  </a:lnTo>
                  <a:close/>
                </a:path>
                <a:path w="2656840" h="16510">
                  <a:moveTo>
                    <a:pt x="2656840" y="15240"/>
                  </a:moveTo>
                  <a:lnTo>
                    <a:pt x="2655557" y="15240"/>
                  </a:lnTo>
                  <a:lnTo>
                    <a:pt x="2655557" y="13970"/>
                  </a:lnTo>
                  <a:lnTo>
                    <a:pt x="2654300" y="13970"/>
                  </a:lnTo>
                  <a:lnTo>
                    <a:pt x="2654300" y="15240"/>
                  </a:lnTo>
                  <a:lnTo>
                    <a:pt x="54610" y="15240"/>
                  </a:lnTo>
                  <a:lnTo>
                    <a:pt x="54610" y="16510"/>
                  </a:lnTo>
                  <a:lnTo>
                    <a:pt x="2656840" y="16510"/>
                  </a:lnTo>
                  <a:lnTo>
                    <a:pt x="2656840" y="15240"/>
                  </a:lnTo>
                  <a:close/>
                </a:path>
              </a:pathLst>
            </a:custGeom>
            <a:solidFill>
              <a:srgbClr val="F1AE45"/>
            </a:solidFill>
          </p:spPr>
          <p:txBody>
            <a:bodyPr wrap="square" lIns="0" tIns="0" rIns="0" bIns="0" rtlCol="0"/>
            <a:lstStyle/>
            <a:p>
              <a:endParaRPr/>
            </a:p>
          </p:txBody>
        </p:sp>
        <p:sp>
          <p:nvSpPr>
            <p:cNvPr id="9" name="object 9"/>
            <p:cNvSpPr/>
            <p:nvPr/>
          </p:nvSpPr>
          <p:spPr>
            <a:xfrm>
              <a:off x="585470" y="3153409"/>
              <a:ext cx="2625090" cy="19050"/>
            </a:xfrm>
            <a:custGeom>
              <a:avLst/>
              <a:gdLst/>
              <a:ahLst/>
              <a:cxnLst/>
              <a:rect l="l" t="t" r="r" b="b"/>
              <a:pathLst>
                <a:path w="2625090" h="19050">
                  <a:moveTo>
                    <a:pt x="3810" y="0"/>
                  </a:moveTo>
                  <a:lnTo>
                    <a:pt x="0" y="0"/>
                  </a:lnTo>
                  <a:lnTo>
                    <a:pt x="0" y="1270"/>
                  </a:lnTo>
                  <a:lnTo>
                    <a:pt x="3810" y="1270"/>
                  </a:lnTo>
                  <a:lnTo>
                    <a:pt x="3810" y="0"/>
                  </a:lnTo>
                  <a:close/>
                </a:path>
                <a:path w="2625090" h="19050">
                  <a:moveTo>
                    <a:pt x="2606040" y="1270"/>
                  </a:moveTo>
                  <a:lnTo>
                    <a:pt x="2604770" y="1270"/>
                  </a:lnTo>
                  <a:lnTo>
                    <a:pt x="2604770" y="0"/>
                  </a:lnTo>
                  <a:lnTo>
                    <a:pt x="2602230" y="0"/>
                  </a:lnTo>
                  <a:lnTo>
                    <a:pt x="2602230" y="1270"/>
                  </a:lnTo>
                  <a:lnTo>
                    <a:pt x="8890" y="1270"/>
                  </a:lnTo>
                  <a:lnTo>
                    <a:pt x="8890" y="3810"/>
                  </a:lnTo>
                  <a:lnTo>
                    <a:pt x="12700" y="3810"/>
                  </a:lnTo>
                  <a:lnTo>
                    <a:pt x="12700" y="5080"/>
                  </a:lnTo>
                  <a:lnTo>
                    <a:pt x="16510" y="5080"/>
                  </a:lnTo>
                  <a:lnTo>
                    <a:pt x="16510" y="3810"/>
                  </a:lnTo>
                  <a:lnTo>
                    <a:pt x="2606040" y="3810"/>
                  </a:lnTo>
                  <a:lnTo>
                    <a:pt x="2606040" y="1270"/>
                  </a:lnTo>
                  <a:close/>
                </a:path>
                <a:path w="2625090" h="19050">
                  <a:moveTo>
                    <a:pt x="2609850" y="5080"/>
                  </a:moveTo>
                  <a:lnTo>
                    <a:pt x="2608580" y="5080"/>
                  </a:lnTo>
                  <a:lnTo>
                    <a:pt x="2608580" y="3810"/>
                  </a:lnTo>
                  <a:lnTo>
                    <a:pt x="2607310" y="3810"/>
                  </a:lnTo>
                  <a:lnTo>
                    <a:pt x="2607310" y="5080"/>
                  </a:lnTo>
                  <a:lnTo>
                    <a:pt x="20320" y="5080"/>
                  </a:lnTo>
                  <a:lnTo>
                    <a:pt x="20320" y="6350"/>
                  </a:lnTo>
                  <a:lnTo>
                    <a:pt x="20320" y="7620"/>
                  </a:lnTo>
                  <a:lnTo>
                    <a:pt x="25400" y="7620"/>
                  </a:lnTo>
                  <a:lnTo>
                    <a:pt x="25400" y="6350"/>
                  </a:lnTo>
                  <a:lnTo>
                    <a:pt x="2609850" y="6350"/>
                  </a:lnTo>
                  <a:lnTo>
                    <a:pt x="2609850" y="5080"/>
                  </a:lnTo>
                  <a:close/>
                </a:path>
                <a:path w="2625090" h="19050">
                  <a:moveTo>
                    <a:pt x="2612390" y="7620"/>
                  </a:moveTo>
                  <a:lnTo>
                    <a:pt x="2611120" y="7620"/>
                  </a:lnTo>
                  <a:lnTo>
                    <a:pt x="2611120" y="6350"/>
                  </a:lnTo>
                  <a:lnTo>
                    <a:pt x="2609850" y="6350"/>
                  </a:lnTo>
                  <a:lnTo>
                    <a:pt x="2609850" y="7620"/>
                  </a:lnTo>
                  <a:lnTo>
                    <a:pt x="29210" y="7620"/>
                  </a:lnTo>
                  <a:lnTo>
                    <a:pt x="29210" y="10160"/>
                  </a:lnTo>
                  <a:lnTo>
                    <a:pt x="33020" y="10160"/>
                  </a:lnTo>
                  <a:lnTo>
                    <a:pt x="33020" y="11430"/>
                  </a:lnTo>
                  <a:lnTo>
                    <a:pt x="38100" y="11430"/>
                  </a:lnTo>
                  <a:lnTo>
                    <a:pt x="38100" y="10160"/>
                  </a:lnTo>
                  <a:lnTo>
                    <a:pt x="2612390" y="10160"/>
                  </a:lnTo>
                  <a:lnTo>
                    <a:pt x="2612390" y="7620"/>
                  </a:lnTo>
                  <a:close/>
                </a:path>
                <a:path w="2625090" h="19050">
                  <a:moveTo>
                    <a:pt x="2617470" y="11430"/>
                  </a:moveTo>
                  <a:lnTo>
                    <a:pt x="2616200" y="11430"/>
                  </a:lnTo>
                  <a:lnTo>
                    <a:pt x="2616200" y="10160"/>
                  </a:lnTo>
                  <a:lnTo>
                    <a:pt x="2614930" y="10160"/>
                  </a:lnTo>
                  <a:lnTo>
                    <a:pt x="2614930" y="11430"/>
                  </a:lnTo>
                  <a:lnTo>
                    <a:pt x="41910" y="11430"/>
                  </a:lnTo>
                  <a:lnTo>
                    <a:pt x="41910" y="12700"/>
                  </a:lnTo>
                  <a:lnTo>
                    <a:pt x="41910" y="13970"/>
                  </a:lnTo>
                  <a:lnTo>
                    <a:pt x="45720" y="13970"/>
                  </a:lnTo>
                  <a:lnTo>
                    <a:pt x="45720" y="12700"/>
                  </a:lnTo>
                  <a:lnTo>
                    <a:pt x="2617470" y="12700"/>
                  </a:lnTo>
                  <a:lnTo>
                    <a:pt x="2617470" y="11430"/>
                  </a:lnTo>
                  <a:close/>
                </a:path>
                <a:path w="2625090" h="19050">
                  <a:moveTo>
                    <a:pt x="2620010" y="13970"/>
                  </a:moveTo>
                  <a:lnTo>
                    <a:pt x="2618740" y="13970"/>
                  </a:lnTo>
                  <a:lnTo>
                    <a:pt x="2618740" y="12700"/>
                  </a:lnTo>
                  <a:lnTo>
                    <a:pt x="2617470" y="12700"/>
                  </a:lnTo>
                  <a:lnTo>
                    <a:pt x="2617470" y="13970"/>
                  </a:lnTo>
                  <a:lnTo>
                    <a:pt x="49530" y="13970"/>
                  </a:lnTo>
                  <a:lnTo>
                    <a:pt x="49530" y="16510"/>
                  </a:lnTo>
                  <a:lnTo>
                    <a:pt x="54610" y="16510"/>
                  </a:lnTo>
                  <a:lnTo>
                    <a:pt x="54610" y="17780"/>
                  </a:lnTo>
                  <a:lnTo>
                    <a:pt x="58420" y="17780"/>
                  </a:lnTo>
                  <a:lnTo>
                    <a:pt x="58420" y="16510"/>
                  </a:lnTo>
                  <a:lnTo>
                    <a:pt x="2620010" y="16510"/>
                  </a:lnTo>
                  <a:lnTo>
                    <a:pt x="2620010" y="13970"/>
                  </a:lnTo>
                  <a:close/>
                </a:path>
                <a:path w="2625090" h="19050">
                  <a:moveTo>
                    <a:pt x="2625090" y="17780"/>
                  </a:moveTo>
                  <a:lnTo>
                    <a:pt x="2622550" y="17780"/>
                  </a:lnTo>
                  <a:lnTo>
                    <a:pt x="2622550" y="16510"/>
                  </a:lnTo>
                  <a:lnTo>
                    <a:pt x="2621280" y="16510"/>
                  </a:lnTo>
                  <a:lnTo>
                    <a:pt x="2621280" y="17780"/>
                  </a:lnTo>
                  <a:lnTo>
                    <a:pt x="62230" y="17780"/>
                  </a:lnTo>
                  <a:lnTo>
                    <a:pt x="62230" y="19050"/>
                  </a:lnTo>
                  <a:lnTo>
                    <a:pt x="2625090" y="19050"/>
                  </a:lnTo>
                  <a:lnTo>
                    <a:pt x="2625090" y="17780"/>
                  </a:lnTo>
                  <a:close/>
                </a:path>
              </a:pathLst>
            </a:custGeom>
            <a:solidFill>
              <a:srgbClr val="F1AE44"/>
            </a:solidFill>
          </p:spPr>
          <p:txBody>
            <a:bodyPr wrap="square" lIns="0" tIns="0" rIns="0" bIns="0" rtlCol="0"/>
            <a:lstStyle/>
            <a:p>
              <a:endParaRPr/>
            </a:p>
          </p:txBody>
        </p:sp>
        <p:sp>
          <p:nvSpPr>
            <p:cNvPr id="10" name="object 10"/>
            <p:cNvSpPr/>
            <p:nvPr/>
          </p:nvSpPr>
          <p:spPr>
            <a:xfrm>
              <a:off x="647700" y="3172459"/>
              <a:ext cx="2579370" cy="16510"/>
            </a:xfrm>
            <a:custGeom>
              <a:avLst/>
              <a:gdLst/>
              <a:ahLst/>
              <a:cxnLst/>
              <a:rect l="l" t="t" r="r" b="b"/>
              <a:pathLst>
                <a:path w="2579370" h="16510">
                  <a:moveTo>
                    <a:pt x="5080" y="0"/>
                  </a:moveTo>
                  <a:lnTo>
                    <a:pt x="0" y="0"/>
                  </a:lnTo>
                  <a:lnTo>
                    <a:pt x="0" y="1270"/>
                  </a:lnTo>
                  <a:lnTo>
                    <a:pt x="5080" y="1270"/>
                  </a:lnTo>
                  <a:lnTo>
                    <a:pt x="5080" y="0"/>
                  </a:lnTo>
                  <a:close/>
                </a:path>
                <a:path w="2579370" h="16510">
                  <a:moveTo>
                    <a:pt x="2565400" y="1270"/>
                  </a:moveTo>
                  <a:lnTo>
                    <a:pt x="2564130" y="1270"/>
                  </a:lnTo>
                  <a:lnTo>
                    <a:pt x="2564130" y="0"/>
                  </a:lnTo>
                  <a:lnTo>
                    <a:pt x="2562860" y="0"/>
                  </a:lnTo>
                  <a:lnTo>
                    <a:pt x="2562860" y="1270"/>
                  </a:lnTo>
                  <a:lnTo>
                    <a:pt x="8890" y="1270"/>
                  </a:lnTo>
                  <a:lnTo>
                    <a:pt x="8890" y="3810"/>
                  </a:lnTo>
                  <a:lnTo>
                    <a:pt x="12700" y="3810"/>
                  </a:lnTo>
                  <a:lnTo>
                    <a:pt x="12700" y="5080"/>
                  </a:lnTo>
                  <a:lnTo>
                    <a:pt x="16510" y="5080"/>
                  </a:lnTo>
                  <a:lnTo>
                    <a:pt x="16510" y="3810"/>
                  </a:lnTo>
                  <a:lnTo>
                    <a:pt x="2565400" y="3810"/>
                  </a:lnTo>
                  <a:lnTo>
                    <a:pt x="2565400" y="1270"/>
                  </a:lnTo>
                  <a:close/>
                </a:path>
                <a:path w="2579370" h="16510">
                  <a:moveTo>
                    <a:pt x="2569210" y="5080"/>
                  </a:moveTo>
                  <a:lnTo>
                    <a:pt x="2567940" y="5080"/>
                  </a:lnTo>
                  <a:lnTo>
                    <a:pt x="2567940" y="3810"/>
                  </a:lnTo>
                  <a:lnTo>
                    <a:pt x="2566670" y="3810"/>
                  </a:lnTo>
                  <a:lnTo>
                    <a:pt x="2566670" y="5080"/>
                  </a:lnTo>
                  <a:lnTo>
                    <a:pt x="21590" y="5080"/>
                  </a:lnTo>
                  <a:lnTo>
                    <a:pt x="21590" y="6350"/>
                  </a:lnTo>
                  <a:lnTo>
                    <a:pt x="21590" y="7620"/>
                  </a:lnTo>
                  <a:lnTo>
                    <a:pt x="25400" y="7620"/>
                  </a:lnTo>
                  <a:lnTo>
                    <a:pt x="25400" y="6350"/>
                  </a:lnTo>
                  <a:lnTo>
                    <a:pt x="2569210" y="6350"/>
                  </a:lnTo>
                  <a:lnTo>
                    <a:pt x="2569210" y="5080"/>
                  </a:lnTo>
                  <a:close/>
                </a:path>
                <a:path w="2579370" h="16510">
                  <a:moveTo>
                    <a:pt x="2573020" y="7620"/>
                  </a:moveTo>
                  <a:lnTo>
                    <a:pt x="2570480" y="7620"/>
                  </a:lnTo>
                  <a:lnTo>
                    <a:pt x="2570480" y="6350"/>
                  </a:lnTo>
                  <a:lnTo>
                    <a:pt x="2569210" y="6350"/>
                  </a:lnTo>
                  <a:lnTo>
                    <a:pt x="2569210" y="7620"/>
                  </a:lnTo>
                  <a:lnTo>
                    <a:pt x="29210" y="7620"/>
                  </a:lnTo>
                  <a:lnTo>
                    <a:pt x="29210" y="10160"/>
                  </a:lnTo>
                  <a:lnTo>
                    <a:pt x="34290" y="10160"/>
                  </a:lnTo>
                  <a:lnTo>
                    <a:pt x="34290" y="11430"/>
                  </a:lnTo>
                  <a:lnTo>
                    <a:pt x="38100" y="11430"/>
                  </a:lnTo>
                  <a:lnTo>
                    <a:pt x="38100" y="10160"/>
                  </a:lnTo>
                  <a:lnTo>
                    <a:pt x="2573020" y="10160"/>
                  </a:lnTo>
                  <a:lnTo>
                    <a:pt x="2573020" y="7620"/>
                  </a:lnTo>
                  <a:close/>
                </a:path>
                <a:path w="2579370" h="16510">
                  <a:moveTo>
                    <a:pt x="2576817" y="11430"/>
                  </a:moveTo>
                  <a:lnTo>
                    <a:pt x="2575560" y="11430"/>
                  </a:lnTo>
                  <a:lnTo>
                    <a:pt x="2575560" y="10160"/>
                  </a:lnTo>
                  <a:lnTo>
                    <a:pt x="2574290" y="10160"/>
                  </a:lnTo>
                  <a:lnTo>
                    <a:pt x="2574290" y="11430"/>
                  </a:lnTo>
                  <a:lnTo>
                    <a:pt x="41910" y="11430"/>
                  </a:lnTo>
                  <a:lnTo>
                    <a:pt x="41910" y="12700"/>
                  </a:lnTo>
                  <a:lnTo>
                    <a:pt x="41910" y="13970"/>
                  </a:lnTo>
                  <a:lnTo>
                    <a:pt x="45720" y="13970"/>
                  </a:lnTo>
                  <a:lnTo>
                    <a:pt x="45720" y="12700"/>
                  </a:lnTo>
                  <a:lnTo>
                    <a:pt x="2576817" y="12700"/>
                  </a:lnTo>
                  <a:lnTo>
                    <a:pt x="2576817" y="11430"/>
                  </a:lnTo>
                  <a:close/>
                </a:path>
                <a:path w="2579370" h="16510">
                  <a:moveTo>
                    <a:pt x="2579370" y="13970"/>
                  </a:moveTo>
                  <a:lnTo>
                    <a:pt x="2578100" y="13970"/>
                  </a:lnTo>
                  <a:lnTo>
                    <a:pt x="2578100" y="12700"/>
                  </a:lnTo>
                  <a:lnTo>
                    <a:pt x="2576817" y="12700"/>
                  </a:lnTo>
                  <a:lnTo>
                    <a:pt x="2576817" y="13970"/>
                  </a:lnTo>
                  <a:lnTo>
                    <a:pt x="50800" y="13970"/>
                  </a:lnTo>
                  <a:lnTo>
                    <a:pt x="50800" y="16510"/>
                  </a:lnTo>
                  <a:lnTo>
                    <a:pt x="2579370" y="16510"/>
                  </a:lnTo>
                  <a:lnTo>
                    <a:pt x="2579370" y="13970"/>
                  </a:lnTo>
                  <a:close/>
                </a:path>
              </a:pathLst>
            </a:custGeom>
            <a:solidFill>
              <a:srgbClr val="F1AD43"/>
            </a:solidFill>
          </p:spPr>
          <p:txBody>
            <a:bodyPr wrap="square" lIns="0" tIns="0" rIns="0" bIns="0" rtlCol="0"/>
            <a:lstStyle/>
            <a:p>
              <a:endParaRPr/>
            </a:p>
          </p:txBody>
        </p:sp>
        <p:sp>
          <p:nvSpPr>
            <p:cNvPr id="11" name="object 11"/>
            <p:cNvSpPr/>
            <p:nvPr/>
          </p:nvSpPr>
          <p:spPr>
            <a:xfrm>
              <a:off x="702310" y="3188969"/>
              <a:ext cx="2546350" cy="19050"/>
            </a:xfrm>
            <a:custGeom>
              <a:avLst/>
              <a:gdLst/>
              <a:ahLst/>
              <a:cxnLst/>
              <a:rect l="l" t="t" r="r" b="b"/>
              <a:pathLst>
                <a:path w="2546350" h="19050">
                  <a:moveTo>
                    <a:pt x="3810" y="0"/>
                  </a:moveTo>
                  <a:lnTo>
                    <a:pt x="0" y="0"/>
                  </a:lnTo>
                  <a:lnTo>
                    <a:pt x="0" y="1270"/>
                  </a:lnTo>
                  <a:lnTo>
                    <a:pt x="3810" y="1270"/>
                  </a:lnTo>
                  <a:lnTo>
                    <a:pt x="3810" y="0"/>
                  </a:lnTo>
                  <a:close/>
                </a:path>
                <a:path w="2546350" h="19050">
                  <a:moveTo>
                    <a:pt x="2529840" y="1270"/>
                  </a:moveTo>
                  <a:lnTo>
                    <a:pt x="2528570" y="1270"/>
                  </a:lnTo>
                  <a:lnTo>
                    <a:pt x="2528570" y="0"/>
                  </a:lnTo>
                  <a:lnTo>
                    <a:pt x="2526030" y="0"/>
                  </a:lnTo>
                  <a:lnTo>
                    <a:pt x="2526030" y="1270"/>
                  </a:lnTo>
                  <a:lnTo>
                    <a:pt x="8890" y="1270"/>
                  </a:lnTo>
                  <a:lnTo>
                    <a:pt x="8890" y="2540"/>
                  </a:lnTo>
                  <a:lnTo>
                    <a:pt x="8890" y="3810"/>
                  </a:lnTo>
                  <a:lnTo>
                    <a:pt x="12700" y="3810"/>
                  </a:lnTo>
                  <a:lnTo>
                    <a:pt x="12700" y="2540"/>
                  </a:lnTo>
                  <a:lnTo>
                    <a:pt x="2529840" y="2540"/>
                  </a:lnTo>
                  <a:lnTo>
                    <a:pt x="2529840" y="1270"/>
                  </a:lnTo>
                  <a:close/>
                </a:path>
                <a:path w="2546350" h="19050">
                  <a:moveTo>
                    <a:pt x="2532380" y="3810"/>
                  </a:moveTo>
                  <a:lnTo>
                    <a:pt x="2531110" y="3810"/>
                  </a:lnTo>
                  <a:lnTo>
                    <a:pt x="2531110" y="2540"/>
                  </a:lnTo>
                  <a:lnTo>
                    <a:pt x="2529840" y="2540"/>
                  </a:lnTo>
                  <a:lnTo>
                    <a:pt x="2529840" y="3810"/>
                  </a:lnTo>
                  <a:lnTo>
                    <a:pt x="16510" y="3810"/>
                  </a:lnTo>
                  <a:lnTo>
                    <a:pt x="16510" y="6350"/>
                  </a:lnTo>
                  <a:lnTo>
                    <a:pt x="20320" y="6350"/>
                  </a:lnTo>
                  <a:lnTo>
                    <a:pt x="20320" y="7620"/>
                  </a:lnTo>
                  <a:lnTo>
                    <a:pt x="25400" y="7620"/>
                  </a:lnTo>
                  <a:lnTo>
                    <a:pt x="25400" y="6350"/>
                  </a:lnTo>
                  <a:lnTo>
                    <a:pt x="2532380" y="6350"/>
                  </a:lnTo>
                  <a:lnTo>
                    <a:pt x="2532380" y="3810"/>
                  </a:lnTo>
                  <a:close/>
                </a:path>
                <a:path w="2546350" h="19050">
                  <a:moveTo>
                    <a:pt x="2536190" y="7620"/>
                  </a:moveTo>
                  <a:lnTo>
                    <a:pt x="2534907" y="7620"/>
                  </a:lnTo>
                  <a:lnTo>
                    <a:pt x="2534907" y="6350"/>
                  </a:lnTo>
                  <a:lnTo>
                    <a:pt x="2533650" y="6350"/>
                  </a:lnTo>
                  <a:lnTo>
                    <a:pt x="2533650" y="7620"/>
                  </a:lnTo>
                  <a:lnTo>
                    <a:pt x="29210" y="7620"/>
                  </a:lnTo>
                  <a:lnTo>
                    <a:pt x="29210" y="8890"/>
                  </a:lnTo>
                  <a:lnTo>
                    <a:pt x="29210" y="10160"/>
                  </a:lnTo>
                  <a:lnTo>
                    <a:pt x="33020" y="10160"/>
                  </a:lnTo>
                  <a:lnTo>
                    <a:pt x="33020" y="8890"/>
                  </a:lnTo>
                  <a:lnTo>
                    <a:pt x="2536190" y="8890"/>
                  </a:lnTo>
                  <a:lnTo>
                    <a:pt x="2536190" y="7620"/>
                  </a:lnTo>
                  <a:close/>
                </a:path>
                <a:path w="2546350" h="19050">
                  <a:moveTo>
                    <a:pt x="2540000" y="10160"/>
                  </a:moveTo>
                  <a:lnTo>
                    <a:pt x="2538730" y="10160"/>
                  </a:lnTo>
                  <a:lnTo>
                    <a:pt x="2538730" y="8890"/>
                  </a:lnTo>
                  <a:lnTo>
                    <a:pt x="2536190" y="8890"/>
                  </a:lnTo>
                  <a:lnTo>
                    <a:pt x="2536190" y="10160"/>
                  </a:lnTo>
                  <a:lnTo>
                    <a:pt x="38100" y="10160"/>
                  </a:lnTo>
                  <a:lnTo>
                    <a:pt x="38100" y="12700"/>
                  </a:lnTo>
                  <a:lnTo>
                    <a:pt x="41910" y="12700"/>
                  </a:lnTo>
                  <a:lnTo>
                    <a:pt x="41910" y="13970"/>
                  </a:lnTo>
                  <a:lnTo>
                    <a:pt x="45720" y="13970"/>
                  </a:lnTo>
                  <a:lnTo>
                    <a:pt x="45720" y="12700"/>
                  </a:lnTo>
                  <a:lnTo>
                    <a:pt x="2540000" y="12700"/>
                  </a:lnTo>
                  <a:lnTo>
                    <a:pt x="2540000" y="10160"/>
                  </a:lnTo>
                  <a:close/>
                </a:path>
                <a:path w="2546350" h="19050">
                  <a:moveTo>
                    <a:pt x="2543810" y="13970"/>
                  </a:moveTo>
                  <a:lnTo>
                    <a:pt x="2542540" y="13970"/>
                  </a:lnTo>
                  <a:lnTo>
                    <a:pt x="2542540" y="12700"/>
                  </a:lnTo>
                  <a:lnTo>
                    <a:pt x="2541270" y="12700"/>
                  </a:lnTo>
                  <a:lnTo>
                    <a:pt x="2541270" y="13970"/>
                  </a:lnTo>
                  <a:lnTo>
                    <a:pt x="49530" y="13970"/>
                  </a:lnTo>
                  <a:lnTo>
                    <a:pt x="49530" y="15240"/>
                  </a:lnTo>
                  <a:lnTo>
                    <a:pt x="49530" y="16510"/>
                  </a:lnTo>
                  <a:lnTo>
                    <a:pt x="54610" y="16510"/>
                  </a:lnTo>
                  <a:lnTo>
                    <a:pt x="54610" y="15240"/>
                  </a:lnTo>
                  <a:lnTo>
                    <a:pt x="2543810" y="15240"/>
                  </a:lnTo>
                  <a:lnTo>
                    <a:pt x="2543810" y="13970"/>
                  </a:lnTo>
                  <a:close/>
                </a:path>
                <a:path w="2546350" h="19050">
                  <a:moveTo>
                    <a:pt x="2546350" y="16510"/>
                  </a:moveTo>
                  <a:lnTo>
                    <a:pt x="2545080" y="16510"/>
                  </a:lnTo>
                  <a:lnTo>
                    <a:pt x="2545080" y="15240"/>
                  </a:lnTo>
                  <a:lnTo>
                    <a:pt x="2543810" y="15240"/>
                  </a:lnTo>
                  <a:lnTo>
                    <a:pt x="2543810" y="16510"/>
                  </a:lnTo>
                  <a:lnTo>
                    <a:pt x="58420" y="16510"/>
                  </a:lnTo>
                  <a:lnTo>
                    <a:pt x="58420" y="19050"/>
                  </a:lnTo>
                  <a:lnTo>
                    <a:pt x="2546350" y="19050"/>
                  </a:lnTo>
                  <a:lnTo>
                    <a:pt x="2546350" y="16510"/>
                  </a:lnTo>
                  <a:close/>
                </a:path>
              </a:pathLst>
            </a:custGeom>
            <a:solidFill>
              <a:srgbClr val="F1AD42"/>
            </a:solidFill>
          </p:spPr>
          <p:txBody>
            <a:bodyPr wrap="square" lIns="0" tIns="0" rIns="0" bIns="0" rtlCol="0"/>
            <a:lstStyle/>
            <a:p>
              <a:endParaRPr/>
            </a:p>
          </p:txBody>
        </p:sp>
        <p:sp>
          <p:nvSpPr>
            <p:cNvPr id="12" name="object 12"/>
            <p:cNvSpPr/>
            <p:nvPr/>
          </p:nvSpPr>
          <p:spPr>
            <a:xfrm>
              <a:off x="764540" y="3208019"/>
              <a:ext cx="2505710" cy="17780"/>
            </a:xfrm>
            <a:custGeom>
              <a:avLst/>
              <a:gdLst/>
              <a:ahLst/>
              <a:cxnLst/>
              <a:rect l="l" t="t" r="r" b="b"/>
              <a:pathLst>
                <a:path w="2505710" h="17780">
                  <a:moveTo>
                    <a:pt x="5080" y="0"/>
                  </a:moveTo>
                  <a:lnTo>
                    <a:pt x="0" y="0"/>
                  </a:lnTo>
                  <a:lnTo>
                    <a:pt x="0" y="1270"/>
                  </a:lnTo>
                  <a:lnTo>
                    <a:pt x="5080" y="1270"/>
                  </a:lnTo>
                  <a:lnTo>
                    <a:pt x="5080" y="0"/>
                  </a:lnTo>
                  <a:close/>
                </a:path>
                <a:path w="2505710" h="17780">
                  <a:moveTo>
                    <a:pt x="2489200" y="1270"/>
                  </a:moveTo>
                  <a:lnTo>
                    <a:pt x="2487930" y="1270"/>
                  </a:lnTo>
                  <a:lnTo>
                    <a:pt x="2487930" y="0"/>
                  </a:lnTo>
                  <a:lnTo>
                    <a:pt x="2486660" y="0"/>
                  </a:lnTo>
                  <a:lnTo>
                    <a:pt x="2486660" y="1270"/>
                  </a:lnTo>
                  <a:lnTo>
                    <a:pt x="8890" y="1270"/>
                  </a:lnTo>
                  <a:lnTo>
                    <a:pt x="8890" y="2540"/>
                  </a:lnTo>
                  <a:lnTo>
                    <a:pt x="8890" y="3810"/>
                  </a:lnTo>
                  <a:lnTo>
                    <a:pt x="12700" y="3810"/>
                  </a:lnTo>
                  <a:lnTo>
                    <a:pt x="12700" y="2540"/>
                  </a:lnTo>
                  <a:lnTo>
                    <a:pt x="2489200" y="2540"/>
                  </a:lnTo>
                  <a:lnTo>
                    <a:pt x="2489200" y="1270"/>
                  </a:lnTo>
                  <a:close/>
                </a:path>
                <a:path w="2505710" h="17780">
                  <a:moveTo>
                    <a:pt x="2491727" y="3810"/>
                  </a:moveTo>
                  <a:lnTo>
                    <a:pt x="2490470" y="3810"/>
                  </a:lnTo>
                  <a:lnTo>
                    <a:pt x="2490470" y="2540"/>
                  </a:lnTo>
                  <a:lnTo>
                    <a:pt x="2489200" y="2540"/>
                  </a:lnTo>
                  <a:lnTo>
                    <a:pt x="2489200" y="3810"/>
                  </a:lnTo>
                  <a:lnTo>
                    <a:pt x="16510" y="3810"/>
                  </a:lnTo>
                  <a:lnTo>
                    <a:pt x="16510" y="6350"/>
                  </a:lnTo>
                  <a:lnTo>
                    <a:pt x="21590" y="6350"/>
                  </a:lnTo>
                  <a:lnTo>
                    <a:pt x="21590" y="7620"/>
                  </a:lnTo>
                  <a:lnTo>
                    <a:pt x="25400" y="7620"/>
                  </a:lnTo>
                  <a:lnTo>
                    <a:pt x="25400" y="6350"/>
                  </a:lnTo>
                  <a:lnTo>
                    <a:pt x="2491727" y="6350"/>
                  </a:lnTo>
                  <a:lnTo>
                    <a:pt x="2491727" y="3810"/>
                  </a:lnTo>
                  <a:close/>
                </a:path>
                <a:path w="2505710" h="17780">
                  <a:moveTo>
                    <a:pt x="2495550" y="7620"/>
                  </a:moveTo>
                  <a:lnTo>
                    <a:pt x="2494280" y="7620"/>
                  </a:lnTo>
                  <a:lnTo>
                    <a:pt x="2494280" y="6350"/>
                  </a:lnTo>
                  <a:lnTo>
                    <a:pt x="2493010" y="6350"/>
                  </a:lnTo>
                  <a:lnTo>
                    <a:pt x="2493010" y="7620"/>
                  </a:lnTo>
                  <a:lnTo>
                    <a:pt x="29210" y="7620"/>
                  </a:lnTo>
                  <a:lnTo>
                    <a:pt x="29210" y="8890"/>
                  </a:lnTo>
                  <a:lnTo>
                    <a:pt x="29210" y="10160"/>
                  </a:lnTo>
                  <a:lnTo>
                    <a:pt x="34290" y="10160"/>
                  </a:lnTo>
                  <a:lnTo>
                    <a:pt x="34290" y="8890"/>
                  </a:lnTo>
                  <a:lnTo>
                    <a:pt x="2495550" y="8890"/>
                  </a:lnTo>
                  <a:lnTo>
                    <a:pt x="2495550" y="7620"/>
                  </a:lnTo>
                  <a:close/>
                </a:path>
                <a:path w="2505710" h="17780">
                  <a:moveTo>
                    <a:pt x="2499360" y="10160"/>
                  </a:moveTo>
                  <a:lnTo>
                    <a:pt x="2498077" y="10160"/>
                  </a:lnTo>
                  <a:lnTo>
                    <a:pt x="2498077" y="8890"/>
                  </a:lnTo>
                  <a:lnTo>
                    <a:pt x="2495550" y="8890"/>
                  </a:lnTo>
                  <a:lnTo>
                    <a:pt x="2495550" y="10160"/>
                  </a:lnTo>
                  <a:lnTo>
                    <a:pt x="38100" y="10160"/>
                  </a:lnTo>
                  <a:lnTo>
                    <a:pt x="38100" y="12700"/>
                  </a:lnTo>
                  <a:lnTo>
                    <a:pt x="41910" y="12700"/>
                  </a:lnTo>
                  <a:lnTo>
                    <a:pt x="41910" y="13970"/>
                  </a:lnTo>
                  <a:lnTo>
                    <a:pt x="45720" y="13970"/>
                  </a:lnTo>
                  <a:lnTo>
                    <a:pt x="45720" y="12700"/>
                  </a:lnTo>
                  <a:lnTo>
                    <a:pt x="2499360" y="12700"/>
                  </a:lnTo>
                  <a:lnTo>
                    <a:pt x="2499360" y="10160"/>
                  </a:lnTo>
                  <a:close/>
                </a:path>
                <a:path w="2505710" h="17780">
                  <a:moveTo>
                    <a:pt x="2503170" y="13970"/>
                  </a:moveTo>
                  <a:lnTo>
                    <a:pt x="2501900" y="13970"/>
                  </a:lnTo>
                  <a:lnTo>
                    <a:pt x="2501900" y="12700"/>
                  </a:lnTo>
                  <a:lnTo>
                    <a:pt x="2500630" y="12700"/>
                  </a:lnTo>
                  <a:lnTo>
                    <a:pt x="2500630" y="13970"/>
                  </a:lnTo>
                  <a:lnTo>
                    <a:pt x="50800" y="13970"/>
                  </a:lnTo>
                  <a:lnTo>
                    <a:pt x="50800" y="15240"/>
                  </a:lnTo>
                  <a:lnTo>
                    <a:pt x="50800" y="16510"/>
                  </a:lnTo>
                  <a:lnTo>
                    <a:pt x="54610" y="16510"/>
                  </a:lnTo>
                  <a:lnTo>
                    <a:pt x="54610" y="15240"/>
                  </a:lnTo>
                  <a:lnTo>
                    <a:pt x="2503170" y="15240"/>
                  </a:lnTo>
                  <a:lnTo>
                    <a:pt x="2503170" y="13970"/>
                  </a:lnTo>
                  <a:close/>
                </a:path>
                <a:path w="2505710" h="17780">
                  <a:moveTo>
                    <a:pt x="2505710" y="16510"/>
                  </a:moveTo>
                  <a:lnTo>
                    <a:pt x="2504427" y="16510"/>
                  </a:lnTo>
                  <a:lnTo>
                    <a:pt x="2504427" y="15240"/>
                  </a:lnTo>
                  <a:lnTo>
                    <a:pt x="2503170" y="15240"/>
                  </a:lnTo>
                  <a:lnTo>
                    <a:pt x="2503170" y="16510"/>
                  </a:lnTo>
                  <a:lnTo>
                    <a:pt x="58420" y="16510"/>
                  </a:lnTo>
                  <a:lnTo>
                    <a:pt x="58420" y="17780"/>
                  </a:lnTo>
                  <a:lnTo>
                    <a:pt x="2505710" y="17780"/>
                  </a:lnTo>
                  <a:lnTo>
                    <a:pt x="2505710" y="16510"/>
                  </a:lnTo>
                  <a:close/>
                </a:path>
              </a:pathLst>
            </a:custGeom>
            <a:solidFill>
              <a:srgbClr val="F1AC41"/>
            </a:solidFill>
          </p:spPr>
          <p:txBody>
            <a:bodyPr wrap="square" lIns="0" tIns="0" rIns="0" bIns="0" rtlCol="0"/>
            <a:lstStyle/>
            <a:p>
              <a:endParaRPr/>
            </a:p>
          </p:txBody>
        </p:sp>
        <p:sp>
          <p:nvSpPr>
            <p:cNvPr id="13" name="object 13"/>
            <p:cNvSpPr/>
            <p:nvPr/>
          </p:nvSpPr>
          <p:spPr>
            <a:xfrm>
              <a:off x="822960" y="3225799"/>
              <a:ext cx="2467610" cy="17780"/>
            </a:xfrm>
            <a:custGeom>
              <a:avLst/>
              <a:gdLst/>
              <a:ahLst/>
              <a:cxnLst/>
              <a:rect l="l" t="t" r="r" b="b"/>
              <a:pathLst>
                <a:path w="2467610" h="17780">
                  <a:moveTo>
                    <a:pt x="2447290" y="0"/>
                  </a:moveTo>
                  <a:lnTo>
                    <a:pt x="0" y="0"/>
                  </a:lnTo>
                  <a:lnTo>
                    <a:pt x="0" y="1270"/>
                  </a:lnTo>
                  <a:lnTo>
                    <a:pt x="5080" y="1270"/>
                  </a:lnTo>
                  <a:lnTo>
                    <a:pt x="5080" y="2540"/>
                  </a:lnTo>
                  <a:lnTo>
                    <a:pt x="8890" y="2540"/>
                  </a:lnTo>
                  <a:lnTo>
                    <a:pt x="8890" y="1270"/>
                  </a:lnTo>
                  <a:lnTo>
                    <a:pt x="2447290" y="1270"/>
                  </a:lnTo>
                  <a:lnTo>
                    <a:pt x="2447290" y="0"/>
                  </a:lnTo>
                  <a:close/>
                </a:path>
                <a:path w="2467610" h="17780">
                  <a:moveTo>
                    <a:pt x="2452357" y="2540"/>
                  </a:moveTo>
                  <a:lnTo>
                    <a:pt x="2451100" y="2540"/>
                  </a:lnTo>
                  <a:lnTo>
                    <a:pt x="2451100" y="1270"/>
                  </a:lnTo>
                  <a:lnTo>
                    <a:pt x="2449830" y="1270"/>
                  </a:lnTo>
                  <a:lnTo>
                    <a:pt x="2449830" y="2540"/>
                  </a:lnTo>
                  <a:lnTo>
                    <a:pt x="12700" y="2540"/>
                  </a:lnTo>
                  <a:lnTo>
                    <a:pt x="12700" y="3810"/>
                  </a:lnTo>
                  <a:lnTo>
                    <a:pt x="12700" y="5080"/>
                  </a:lnTo>
                  <a:lnTo>
                    <a:pt x="16510" y="5080"/>
                  </a:lnTo>
                  <a:lnTo>
                    <a:pt x="16510" y="3810"/>
                  </a:lnTo>
                  <a:lnTo>
                    <a:pt x="2452357" y="3810"/>
                  </a:lnTo>
                  <a:lnTo>
                    <a:pt x="2452357" y="2540"/>
                  </a:lnTo>
                  <a:close/>
                </a:path>
                <a:path w="2467610" h="17780">
                  <a:moveTo>
                    <a:pt x="2454910" y="5080"/>
                  </a:moveTo>
                  <a:lnTo>
                    <a:pt x="2453640" y="5080"/>
                  </a:lnTo>
                  <a:lnTo>
                    <a:pt x="2453640" y="3810"/>
                  </a:lnTo>
                  <a:lnTo>
                    <a:pt x="2452357" y="3810"/>
                  </a:lnTo>
                  <a:lnTo>
                    <a:pt x="2452357" y="5080"/>
                  </a:lnTo>
                  <a:lnTo>
                    <a:pt x="21590" y="5080"/>
                  </a:lnTo>
                  <a:lnTo>
                    <a:pt x="21590" y="7620"/>
                  </a:lnTo>
                  <a:lnTo>
                    <a:pt x="25400" y="7620"/>
                  </a:lnTo>
                  <a:lnTo>
                    <a:pt x="25400" y="8890"/>
                  </a:lnTo>
                  <a:lnTo>
                    <a:pt x="29210" y="8890"/>
                  </a:lnTo>
                  <a:lnTo>
                    <a:pt x="29210" y="7620"/>
                  </a:lnTo>
                  <a:lnTo>
                    <a:pt x="2454910" y="7620"/>
                  </a:lnTo>
                  <a:lnTo>
                    <a:pt x="2454910" y="5080"/>
                  </a:lnTo>
                  <a:close/>
                </a:path>
                <a:path w="2467610" h="17780">
                  <a:moveTo>
                    <a:pt x="2459990" y="8890"/>
                  </a:moveTo>
                  <a:lnTo>
                    <a:pt x="2457437" y="8890"/>
                  </a:lnTo>
                  <a:lnTo>
                    <a:pt x="2457437" y="7620"/>
                  </a:lnTo>
                  <a:lnTo>
                    <a:pt x="2456180" y="7620"/>
                  </a:lnTo>
                  <a:lnTo>
                    <a:pt x="2456180" y="8890"/>
                  </a:lnTo>
                  <a:lnTo>
                    <a:pt x="34290" y="8890"/>
                  </a:lnTo>
                  <a:lnTo>
                    <a:pt x="34290" y="10160"/>
                  </a:lnTo>
                  <a:lnTo>
                    <a:pt x="34290" y="11430"/>
                  </a:lnTo>
                  <a:lnTo>
                    <a:pt x="38100" y="11430"/>
                  </a:lnTo>
                  <a:lnTo>
                    <a:pt x="38100" y="10160"/>
                  </a:lnTo>
                  <a:lnTo>
                    <a:pt x="2459990" y="10160"/>
                  </a:lnTo>
                  <a:lnTo>
                    <a:pt x="2459990" y="8890"/>
                  </a:lnTo>
                  <a:close/>
                </a:path>
                <a:path w="2467610" h="17780">
                  <a:moveTo>
                    <a:pt x="2462530" y="11430"/>
                  </a:moveTo>
                  <a:lnTo>
                    <a:pt x="2461260" y="11430"/>
                  </a:lnTo>
                  <a:lnTo>
                    <a:pt x="2461260" y="10160"/>
                  </a:lnTo>
                  <a:lnTo>
                    <a:pt x="2459990" y="10160"/>
                  </a:lnTo>
                  <a:lnTo>
                    <a:pt x="2459990" y="11430"/>
                  </a:lnTo>
                  <a:lnTo>
                    <a:pt x="41910" y="11430"/>
                  </a:lnTo>
                  <a:lnTo>
                    <a:pt x="41910" y="13970"/>
                  </a:lnTo>
                  <a:lnTo>
                    <a:pt x="45720" y="13970"/>
                  </a:lnTo>
                  <a:lnTo>
                    <a:pt x="45720" y="15240"/>
                  </a:lnTo>
                  <a:lnTo>
                    <a:pt x="50800" y="15240"/>
                  </a:lnTo>
                  <a:lnTo>
                    <a:pt x="50800" y="13970"/>
                  </a:lnTo>
                  <a:lnTo>
                    <a:pt x="2462530" y="13970"/>
                  </a:lnTo>
                  <a:lnTo>
                    <a:pt x="2462530" y="11430"/>
                  </a:lnTo>
                  <a:close/>
                </a:path>
                <a:path w="2467610" h="17780">
                  <a:moveTo>
                    <a:pt x="2466340" y="15240"/>
                  </a:moveTo>
                  <a:lnTo>
                    <a:pt x="2465057" y="15240"/>
                  </a:lnTo>
                  <a:lnTo>
                    <a:pt x="2465057" y="13970"/>
                  </a:lnTo>
                  <a:lnTo>
                    <a:pt x="2463800" y="13970"/>
                  </a:lnTo>
                  <a:lnTo>
                    <a:pt x="2463800" y="15240"/>
                  </a:lnTo>
                  <a:lnTo>
                    <a:pt x="54610" y="15240"/>
                  </a:lnTo>
                  <a:lnTo>
                    <a:pt x="54610" y="16510"/>
                  </a:lnTo>
                  <a:lnTo>
                    <a:pt x="54610" y="17780"/>
                  </a:lnTo>
                  <a:lnTo>
                    <a:pt x="58420" y="17780"/>
                  </a:lnTo>
                  <a:lnTo>
                    <a:pt x="58420" y="16510"/>
                  </a:lnTo>
                  <a:lnTo>
                    <a:pt x="2466340" y="16510"/>
                  </a:lnTo>
                  <a:lnTo>
                    <a:pt x="2466340" y="15240"/>
                  </a:lnTo>
                  <a:close/>
                </a:path>
                <a:path w="2467610" h="17780">
                  <a:moveTo>
                    <a:pt x="2467610" y="16510"/>
                  </a:moveTo>
                  <a:lnTo>
                    <a:pt x="2466340" y="16510"/>
                  </a:lnTo>
                  <a:lnTo>
                    <a:pt x="2466340" y="17780"/>
                  </a:lnTo>
                  <a:lnTo>
                    <a:pt x="2467610" y="17780"/>
                  </a:lnTo>
                  <a:lnTo>
                    <a:pt x="2467610" y="16510"/>
                  </a:lnTo>
                  <a:close/>
                </a:path>
              </a:pathLst>
            </a:custGeom>
            <a:solidFill>
              <a:srgbClr val="F1AC40"/>
            </a:solidFill>
          </p:spPr>
          <p:txBody>
            <a:bodyPr wrap="square" lIns="0" tIns="0" rIns="0" bIns="0" rtlCol="0"/>
            <a:lstStyle/>
            <a:p>
              <a:endParaRPr/>
            </a:p>
          </p:txBody>
        </p:sp>
        <p:sp>
          <p:nvSpPr>
            <p:cNvPr id="14" name="object 14"/>
            <p:cNvSpPr/>
            <p:nvPr/>
          </p:nvSpPr>
          <p:spPr>
            <a:xfrm>
              <a:off x="885190" y="3243579"/>
              <a:ext cx="2425700" cy="17780"/>
            </a:xfrm>
            <a:custGeom>
              <a:avLst/>
              <a:gdLst/>
              <a:ahLst/>
              <a:cxnLst/>
              <a:rect l="l" t="t" r="r" b="b"/>
              <a:pathLst>
                <a:path w="2425700" h="17779">
                  <a:moveTo>
                    <a:pt x="2407920" y="0"/>
                  </a:moveTo>
                  <a:lnTo>
                    <a:pt x="0" y="0"/>
                  </a:lnTo>
                  <a:lnTo>
                    <a:pt x="0" y="2540"/>
                  </a:lnTo>
                  <a:lnTo>
                    <a:pt x="5080" y="2540"/>
                  </a:lnTo>
                  <a:lnTo>
                    <a:pt x="5080" y="3810"/>
                  </a:lnTo>
                  <a:lnTo>
                    <a:pt x="8890" y="3810"/>
                  </a:lnTo>
                  <a:lnTo>
                    <a:pt x="8890" y="2540"/>
                  </a:lnTo>
                  <a:lnTo>
                    <a:pt x="2407920" y="2540"/>
                  </a:lnTo>
                  <a:lnTo>
                    <a:pt x="2407920" y="0"/>
                  </a:lnTo>
                  <a:close/>
                </a:path>
                <a:path w="2425700" h="17779">
                  <a:moveTo>
                    <a:pt x="2411730" y="3810"/>
                  </a:moveTo>
                  <a:lnTo>
                    <a:pt x="2410460" y="3810"/>
                  </a:lnTo>
                  <a:lnTo>
                    <a:pt x="2410460" y="2540"/>
                  </a:lnTo>
                  <a:lnTo>
                    <a:pt x="2409177" y="2540"/>
                  </a:lnTo>
                  <a:lnTo>
                    <a:pt x="2409177" y="3810"/>
                  </a:lnTo>
                  <a:lnTo>
                    <a:pt x="12700" y="3810"/>
                  </a:lnTo>
                  <a:lnTo>
                    <a:pt x="12700" y="5080"/>
                  </a:lnTo>
                  <a:lnTo>
                    <a:pt x="12700" y="6350"/>
                  </a:lnTo>
                  <a:lnTo>
                    <a:pt x="17780" y="6350"/>
                  </a:lnTo>
                  <a:lnTo>
                    <a:pt x="17780" y="5080"/>
                  </a:lnTo>
                  <a:lnTo>
                    <a:pt x="2411730" y="5080"/>
                  </a:lnTo>
                  <a:lnTo>
                    <a:pt x="2411730" y="3810"/>
                  </a:lnTo>
                  <a:close/>
                </a:path>
                <a:path w="2425700" h="17779">
                  <a:moveTo>
                    <a:pt x="2414270" y="6350"/>
                  </a:moveTo>
                  <a:lnTo>
                    <a:pt x="2413000" y="6350"/>
                  </a:lnTo>
                  <a:lnTo>
                    <a:pt x="2413000" y="5080"/>
                  </a:lnTo>
                  <a:lnTo>
                    <a:pt x="2411730" y="5080"/>
                  </a:lnTo>
                  <a:lnTo>
                    <a:pt x="2411730" y="6350"/>
                  </a:lnTo>
                  <a:lnTo>
                    <a:pt x="21590" y="6350"/>
                  </a:lnTo>
                  <a:lnTo>
                    <a:pt x="21590" y="8890"/>
                  </a:lnTo>
                  <a:lnTo>
                    <a:pt x="25400" y="8890"/>
                  </a:lnTo>
                  <a:lnTo>
                    <a:pt x="25400" y="10160"/>
                  </a:lnTo>
                  <a:lnTo>
                    <a:pt x="29210" y="10160"/>
                  </a:lnTo>
                  <a:lnTo>
                    <a:pt x="29210" y="8890"/>
                  </a:lnTo>
                  <a:lnTo>
                    <a:pt x="2414270" y="8890"/>
                  </a:lnTo>
                  <a:lnTo>
                    <a:pt x="2414270" y="6350"/>
                  </a:lnTo>
                  <a:close/>
                </a:path>
                <a:path w="2425700" h="17779">
                  <a:moveTo>
                    <a:pt x="2419350" y="10160"/>
                  </a:moveTo>
                  <a:lnTo>
                    <a:pt x="2418080" y="10160"/>
                  </a:lnTo>
                  <a:lnTo>
                    <a:pt x="2418080" y="8890"/>
                  </a:lnTo>
                  <a:lnTo>
                    <a:pt x="2415527" y="8890"/>
                  </a:lnTo>
                  <a:lnTo>
                    <a:pt x="2415527" y="10160"/>
                  </a:lnTo>
                  <a:lnTo>
                    <a:pt x="34290" y="10160"/>
                  </a:lnTo>
                  <a:lnTo>
                    <a:pt x="34290" y="11430"/>
                  </a:lnTo>
                  <a:lnTo>
                    <a:pt x="34290" y="12700"/>
                  </a:lnTo>
                  <a:lnTo>
                    <a:pt x="38100" y="12700"/>
                  </a:lnTo>
                  <a:lnTo>
                    <a:pt x="38100" y="11430"/>
                  </a:lnTo>
                  <a:lnTo>
                    <a:pt x="2419350" y="11430"/>
                  </a:lnTo>
                  <a:lnTo>
                    <a:pt x="2419350" y="10160"/>
                  </a:lnTo>
                  <a:close/>
                </a:path>
                <a:path w="2425700" h="17779">
                  <a:moveTo>
                    <a:pt x="2421877" y="12700"/>
                  </a:moveTo>
                  <a:lnTo>
                    <a:pt x="2420620" y="12700"/>
                  </a:lnTo>
                  <a:lnTo>
                    <a:pt x="2420620" y="11430"/>
                  </a:lnTo>
                  <a:lnTo>
                    <a:pt x="2419350" y="11430"/>
                  </a:lnTo>
                  <a:lnTo>
                    <a:pt x="2419350" y="12700"/>
                  </a:lnTo>
                  <a:lnTo>
                    <a:pt x="41910" y="12700"/>
                  </a:lnTo>
                  <a:lnTo>
                    <a:pt x="41910" y="15240"/>
                  </a:lnTo>
                  <a:lnTo>
                    <a:pt x="46990" y="15240"/>
                  </a:lnTo>
                  <a:lnTo>
                    <a:pt x="46990" y="16510"/>
                  </a:lnTo>
                  <a:lnTo>
                    <a:pt x="50800" y="16510"/>
                  </a:lnTo>
                  <a:lnTo>
                    <a:pt x="50800" y="15240"/>
                  </a:lnTo>
                  <a:lnTo>
                    <a:pt x="2421877" y="15240"/>
                  </a:lnTo>
                  <a:lnTo>
                    <a:pt x="2421877" y="12700"/>
                  </a:lnTo>
                  <a:close/>
                </a:path>
                <a:path w="2425700" h="17779">
                  <a:moveTo>
                    <a:pt x="2425700" y="16510"/>
                  </a:moveTo>
                  <a:lnTo>
                    <a:pt x="2424430" y="16510"/>
                  </a:lnTo>
                  <a:lnTo>
                    <a:pt x="2424430" y="15240"/>
                  </a:lnTo>
                  <a:lnTo>
                    <a:pt x="2423160" y="15240"/>
                  </a:lnTo>
                  <a:lnTo>
                    <a:pt x="2423160" y="16510"/>
                  </a:lnTo>
                  <a:lnTo>
                    <a:pt x="54610" y="16510"/>
                  </a:lnTo>
                  <a:lnTo>
                    <a:pt x="54610" y="17780"/>
                  </a:lnTo>
                  <a:lnTo>
                    <a:pt x="2425700" y="17780"/>
                  </a:lnTo>
                  <a:lnTo>
                    <a:pt x="2425700" y="16510"/>
                  </a:lnTo>
                  <a:close/>
                </a:path>
              </a:pathLst>
            </a:custGeom>
            <a:solidFill>
              <a:srgbClr val="F1AB3F"/>
            </a:solidFill>
          </p:spPr>
          <p:txBody>
            <a:bodyPr wrap="square" lIns="0" tIns="0" rIns="0" bIns="0" rtlCol="0"/>
            <a:lstStyle/>
            <a:p>
              <a:endParaRPr/>
            </a:p>
          </p:txBody>
        </p:sp>
        <p:sp>
          <p:nvSpPr>
            <p:cNvPr id="15" name="object 15"/>
            <p:cNvSpPr/>
            <p:nvPr/>
          </p:nvSpPr>
          <p:spPr>
            <a:xfrm>
              <a:off x="939800" y="3261359"/>
              <a:ext cx="2391410" cy="17780"/>
            </a:xfrm>
            <a:custGeom>
              <a:avLst/>
              <a:gdLst/>
              <a:ahLst/>
              <a:cxnLst/>
              <a:rect l="l" t="t" r="r" b="b"/>
              <a:pathLst>
                <a:path w="2391410" h="17779">
                  <a:moveTo>
                    <a:pt x="3810" y="0"/>
                  </a:moveTo>
                  <a:lnTo>
                    <a:pt x="0" y="0"/>
                  </a:lnTo>
                  <a:lnTo>
                    <a:pt x="0" y="1270"/>
                  </a:lnTo>
                  <a:lnTo>
                    <a:pt x="3810" y="1270"/>
                  </a:lnTo>
                  <a:lnTo>
                    <a:pt x="3810" y="0"/>
                  </a:lnTo>
                  <a:close/>
                </a:path>
                <a:path w="2391410" h="17779">
                  <a:moveTo>
                    <a:pt x="2374900" y="1270"/>
                  </a:moveTo>
                  <a:lnTo>
                    <a:pt x="2373617" y="1270"/>
                  </a:lnTo>
                  <a:lnTo>
                    <a:pt x="2373617" y="0"/>
                  </a:lnTo>
                  <a:lnTo>
                    <a:pt x="2371090" y="0"/>
                  </a:lnTo>
                  <a:lnTo>
                    <a:pt x="2371090" y="1270"/>
                  </a:lnTo>
                  <a:lnTo>
                    <a:pt x="8890" y="1270"/>
                  </a:lnTo>
                  <a:lnTo>
                    <a:pt x="8890" y="3810"/>
                  </a:lnTo>
                  <a:lnTo>
                    <a:pt x="12700" y="3810"/>
                  </a:lnTo>
                  <a:lnTo>
                    <a:pt x="12700" y="5080"/>
                  </a:lnTo>
                  <a:lnTo>
                    <a:pt x="16510" y="5080"/>
                  </a:lnTo>
                  <a:lnTo>
                    <a:pt x="16510" y="3810"/>
                  </a:lnTo>
                  <a:lnTo>
                    <a:pt x="2374900" y="3810"/>
                  </a:lnTo>
                  <a:lnTo>
                    <a:pt x="2374900" y="1270"/>
                  </a:lnTo>
                  <a:close/>
                </a:path>
                <a:path w="2391410" h="17779">
                  <a:moveTo>
                    <a:pt x="2378710" y="5080"/>
                  </a:moveTo>
                  <a:lnTo>
                    <a:pt x="2377440" y="5080"/>
                  </a:lnTo>
                  <a:lnTo>
                    <a:pt x="2377440" y="3810"/>
                  </a:lnTo>
                  <a:lnTo>
                    <a:pt x="2376170" y="3810"/>
                  </a:lnTo>
                  <a:lnTo>
                    <a:pt x="2376170" y="5080"/>
                  </a:lnTo>
                  <a:lnTo>
                    <a:pt x="21590" y="5080"/>
                  </a:lnTo>
                  <a:lnTo>
                    <a:pt x="21590" y="6350"/>
                  </a:lnTo>
                  <a:lnTo>
                    <a:pt x="21590" y="7620"/>
                  </a:lnTo>
                  <a:lnTo>
                    <a:pt x="25400" y="7620"/>
                  </a:lnTo>
                  <a:lnTo>
                    <a:pt x="25400" y="6350"/>
                  </a:lnTo>
                  <a:lnTo>
                    <a:pt x="2378710" y="6350"/>
                  </a:lnTo>
                  <a:lnTo>
                    <a:pt x="2378710" y="5080"/>
                  </a:lnTo>
                  <a:close/>
                </a:path>
                <a:path w="2391410" h="17779">
                  <a:moveTo>
                    <a:pt x="2381250" y="7620"/>
                  </a:moveTo>
                  <a:lnTo>
                    <a:pt x="2379967" y="7620"/>
                  </a:lnTo>
                  <a:lnTo>
                    <a:pt x="2379967" y="6350"/>
                  </a:lnTo>
                  <a:lnTo>
                    <a:pt x="2378710" y="6350"/>
                  </a:lnTo>
                  <a:lnTo>
                    <a:pt x="2378710" y="7620"/>
                  </a:lnTo>
                  <a:lnTo>
                    <a:pt x="29210" y="7620"/>
                  </a:lnTo>
                  <a:lnTo>
                    <a:pt x="29210" y="10160"/>
                  </a:lnTo>
                  <a:lnTo>
                    <a:pt x="33020" y="10160"/>
                  </a:lnTo>
                  <a:lnTo>
                    <a:pt x="33020" y="11430"/>
                  </a:lnTo>
                  <a:lnTo>
                    <a:pt x="38100" y="11430"/>
                  </a:lnTo>
                  <a:lnTo>
                    <a:pt x="38100" y="10160"/>
                  </a:lnTo>
                  <a:lnTo>
                    <a:pt x="2381250" y="10160"/>
                  </a:lnTo>
                  <a:lnTo>
                    <a:pt x="2381250" y="7620"/>
                  </a:lnTo>
                  <a:close/>
                </a:path>
                <a:path w="2391410" h="17779">
                  <a:moveTo>
                    <a:pt x="2386317" y="11430"/>
                  </a:moveTo>
                  <a:lnTo>
                    <a:pt x="2385060" y="11430"/>
                  </a:lnTo>
                  <a:lnTo>
                    <a:pt x="2385060" y="10160"/>
                  </a:lnTo>
                  <a:lnTo>
                    <a:pt x="2383790" y="10160"/>
                  </a:lnTo>
                  <a:lnTo>
                    <a:pt x="2383790" y="11430"/>
                  </a:lnTo>
                  <a:lnTo>
                    <a:pt x="41910" y="11430"/>
                  </a:lnTo>
                  <a:lnTo>
                    <a:pt x="41910" y="12700"/>
                  </a:lnTo>
                  <a:lnTo>
                    <a:pt x="41910" y="13970"/>
                  </a:lnTo>
                  <a:lnTo>
                    <a:pt x="45720" y="13970"/>
                  </a:lnTo>
                  <a:lnTo>
                    <a:pt x="45720" y="12700"/>
                  </a:lnTo>
                  <a:lnTo>
                    <a:pt x="2386317" y="12700"/>
                  </a:lnTo>
                  <a:lnTo>
                    <a:pt x="2386317" y="11430"/>
                  </a:lnTo>
                  <a:close/>
                </a:path>
                <a:path w="2391410" h="17779">
                  <a:moveTo>
                    <a:pt x="2388870" y="13970"/>
                  </a:moveTo>
                  <a:lnTo>
                    <a:pt x="2387600" y="13970"/>
                  </a:lnTo>
                  <a:lnTo>
                    <a:pt x="2387600" y="12700"/>
                  </a:lnTo>
                  <a:lnTo>
                    <a:pt x="2386317" y="12700"/>
                  </a:lnTo>
                  <a:lnTo>
                    <a:pt x="2386317" y="13970"/>
                  </a:lnTo>
                  <a:lnTo>
                    <a:pt x="50800" y="13970"/>
                  </a:lnTo>
                  <a:lnTo>
                    <a:pt x="50800" y="16510"/>
                  </a:lnTo>
                  <a:lnTo>
                    <a:pt x="54610" y="16510"/>
                  </a:lnTo>
                  <a:lnTo>
                    <a:pt x="54610" y="17780"/>
                  </a:lnTo>
                  <a:lnTo>
                    <a:pt x="58420" y="17780"/>
                  </a:lnTo>
                  <a:lnTo>
                    <a:pt x="58420" y="16510"/>
                  </a:lnTo>
                  <a:lnTo>
                    <a:pt x="2388870" y="16510"/>
                  </a:lnTo>
                  <a:lnTo>
                    <a:pt x="2388870" y="13970"/>
                  </a:lnTo>
                  <a:close/>
                </a:path>
                <a:path w="2391410" h="17779">
                  <a:moveTo>
                    <a:pt x="2391397" y="16510"/>
                  </a:moveTo>
                  <a:lnTo>
                    <a:pt x="2390140" y="16510"/>
                  </a:lnTo>
                  <a:lnTo>
                    <a:pt x="2390140" y="17780"/>
                  </a:lnTo>
                  <a:lnTo>
                    <a:pt x="2391397" y="17780"/>
                  </a:lnTo>
                  <a:lnTo>
                    <a:pt x="2391397" y="16510"/>
                  </a:lnTo>
                  <a:close/>
                </a:path>
              </a:pathLst>
            </a:custGeom>
            <a:solidFill>
              <a:srgbClr val="F1AB3E"/>
            </a:solidFill>
          </p:spPr>
          <p:txBody>
            <a:bodyPr wrap="square" lIns="0" tIns="0" rIns="0" bIns="0" rtlCol="0"/>
            <a:lstStyle/>
            <a:p>
              <a:endParaRPr/>
            </a:p>
          </p:txBody>
        </p:sp>
        <p:sp>
          <p:nvSpPr>
            <p:cNvPr id="16" name="object 16"/>
            <p:cNvSpPr/>
            <p:nvPr/>
          </p:nvSpPr>
          <p:spPr>
            <a:xfrm>
              <a:off x="1002030" y="3279139"/>
              <a:ext cx="2348230" cy="17780"/>
            </a:xfrm>
            <a:custGeom>
              <a:avLst/>
              <a:gdLst/>
              <a:ahLst/>
              <a:cxnLst/>
              <a:rect l="l" t="t" r="r" b="b"/>
              <a:pathLst>
                <a:path w="2348229" h="17779">
                  <a:moveTo>
                    <a:pt x="2330450" y="0"/>
                  </a:moveTo>
                  <a:lnTo>
                    <a:pt x="0" y="0"/>
                  </a:lnTo>
                  <a:lnTo>
                    <a:pt x="0" y="1270"/>
                  </a:lnTo>
                  <a:lnTo>
                    <a:pt x="0" y="2540"/>
                  </a:lnTo>
                  <a:lnTo>
                    <a:pt x="5080" y="2540"/>
                  </a:lnTo>
                  <a:lnTo>
                    <a:pt x="5080" y="1270"/>
                  </a:lnTo>
                  <a:lnTo>
                    <a:pt x="2330450" y="1270"/>
                  </a:lnTo>
                  <a:lnTo>
                    <a:pt x="2330450" y="0"/>
                  </a:lnTo>
                  <a:close/>
                </a:path>
                <a:path w="2348229" h="17779">
                  <a:moveTo>
                    <a:pt x="2334260" y="2540"/>
                  </a:moveTo>
                  <a:lnTo>
                    <a:pt x="2332990" y="2540"/>
                  </a:lnTo>
                  <a:lnTo>
                    <a:pt x="2332990" y="1270"/>
                  </a:lnTo>
                  <a:lnTo>
                    <a:pt x="2330450" y="1270"/>
                  </a:lnTo>
                  <a:lnTo>
                    <a:pt x="2330450" y="2540"/>
                  </a:lnTo>
                  <a:lnTo>
                    <a:pt x="8890" y="2540"/>
                  </a:lnTo>
                  <a:lnTo>
                    <a:pt x="8890" y="5080"/>
                  </a:lnTo>
                  <a:lnTo>
                    <a:pt x="12700" y="5080"/>
                  </a:lnTo>
                  <a:lnTo>
                    <a:pt x="12700" y="6350"/>
                  </a:lnTo>
                  <a:lnTo>
                    <a:pt x="17780" y="6350"/>
                  </a:lnTo>
                  <a:lnTo>
                    <a:pt x="17780" y="5080"/>
                  </a:lnTo>
                  <a:lnTo>
                    <a:pt x="2334260" y="5080"/>
                  </a:lnTo>
                  <a:lnTo>
                    <a:pt x="2334260" y="2540"/>
                  </a:lnTo>
                  <a:close/>
                </a:path>
                <a:path w="2348229" h="17779">
                  <a:moveTo>
                    <a:pt x="2338070" y="6350"/>
                  </a:moveTo>
                  <a:lnTo>
                    <a:pt x="2336800" y="6350"/>
                  </a:lnTo>
                  <a:lnTo>
                    <a:pt x="2336800" y="5080"/>
                  </a:lnTo>
                  <a:lnTo>
                    <a:pt x="2335530" y="5080"/>
                  </a:lnTo>
                  <a:lnTo>
                    <a:pt x="2335530" y="6350"/>
                  </a:lnTo>
                  <a:lnTo>
                    <a:pt x="21590" y="6350"/>
                  </a:lnTo>
                  <a:lnTo>
                    <a:pt x="21590" y="7620"/>
                  </a:lnTo>
                  <a:lnTo>
                    <a:pt x="21590" y="8890"/>
                  </a:lnTo>
                  <a:lnTo>
                    <a:pt x="25400" y="8890"/>
                  </a:lnTo>
                  <a:lnTo>
                    <a:pt x="25400" y="7620"/>
                  </a:lnTo>
                  <a:lnTo>
                    <a:pt x="2338070" y="7620"/>
                  </a:lnTo>
                  <a:lnTo>
                    <a:pt x="2338070" y="6350"/>
                  </a:lnTo>
                  <a:close/>
                </a:path>
                <a:path w="2348229" h="17779">
                  <a:moveTo>
                    <a:pt x="2340610" y="8890"/>
                  </a:moveTo>
                  <a:lnTo>
                    <a:pt x="2339340" y="8890"/>
                  </a:lnTo>
                  <a:lnTo>
                    <a:pt x="2339340" y="7620"/>
                  </a:lnTo>
                  <a:lnTo>
                    <a:pt x="2338070" y="7620"/>
                  </a:lnTo>
                  <a:lnTo>
                    <a:pt x="2338070" y="8890"/>
                  </a:lnTo>
                  <a:lnTo>
                    <a:pt x="29210" y="8890"/>
                  </a:lnTo>
                  <a:lnTo>
                    <a:pt x="29210" y="11430"/>
                  </a:lnTo>
                  <a:lnTo>
                    <a:pt x="34290" y="11430"/>
                  </a:lnTo>
                  <a:lnTo>
                    <a:pt x="34290" y="12700"/>
                  </a:lnTo>
                  <a:lnTo>
                    <a:pt x="38100" y="12700"/>
                  </a:lnTo>
                  <a:lnTo>
                    <a:pt x="38100" y="11430"/>
                  </a:lnTo>
                  <a:lnTo>
                    <a:pt x="2340610" y="11430"/>
                  </a:lnTo>
                  <a:lnTo>
                    <a:pt x="2340610" y="8890"/>
                  </a:lnTo>
                  <a:close/>
                </a:path>
                <a:path w="2348229" h="17779">
                  <a:moveTo>
                    <a:pt x="2345690" y="12700"/>
                  </a:moveTo>
                  <a:lnTo>
                    <a:pt x="2344420" y="12700"/>
                  </a:lnTo>
                  <a:lnTo>
                    <a:pt x="2344420" y="11430"/>
                  </a:lnTo>
                  <a:lnTo>
                    <a:pt x="2343150" y="11430"/>
                  </a:lnTo>
                  <a:lnTo>
                    <a:pt x="2343150" y="12700"/>
                  </a:lnTo>
                  <a:lnTo>
                    <a:pt x="41910" y="12700"/>
                  </a:lnTo>
                  <a:lnTo>
                    <a:pt x="41910" y="13970"/>
                  </a:lnTo>
                  <a:lnTo>
                    <a:pt x="41910" y="15240"/>
                  </a:lnTo>
                  <a:lnTo>
                    <a:pt x="46990" y="15240"/>
                  </a:lnTo>
                  <a:lnTo>
                    <a:pt x="46990" y="13970"/>
                  </a:lnTo>
                  <a:lnTo>
                    <a:pt x="2345690" y="13970"/>
                  </a:lnTo>
                  <a:lnTo>
                    <a:pt x="2345690" y="12700"/>
                  </a:lnTo>
                  <a:close/>
                </a:path>
                <a:path w="2348229" h="17779">
                  <a:moveTo>
                    <a:pt x="2348230" y="15240"/>
                  </a:moveTo>
                  <a:lnTo>
                    <a:pt x="2346960" y="15240"/>
                  </a:lnTo>
                  <a:lnTo>
                    <a:pt x="2346960" y="13970"/>
                  </a:lnTo>
                  <a:lnTo>
                    <a:pt x="2345690" y="13970"/>
                  </a:lnTo>
                  <a:lnTo>
                    <a:pt x="2345690" y="15240"/>
                  </a:lnTo>
                  <a:lnTo>
                    <a:pt x="50800" y="15240"/>
                  </a:lnTo>
                  <a:lnTo>
                    <a:pt x="50800" y="17780"/>
                  </a:lnTo>
                  <a:lnTo>
                    <a:pt x="2348230" y="17780"/>
                  </a:lnTo>
                  <a:lnTo>
                    <a:pt x="2348230" y="15240"/>
                  </a:lnTo>
                  <a:close/>
                </a:path>
              </a:pathLst>
            </a:custGeom>
            <a:solidFill>
              <a:srgbClr val="F1AB3D"/>
            </a:solidFill>
          </p:spPr>
          <p:txBody>
            <a:bodyPr wrap="square" lIns="0" tIns="0" rIns="0" bIns="0" rtlCol="0"/>
            <a:lstStyle/>
            <a:p>
              <a:endParaRPr/>
            </a:p>
          </p:txBody>
        </p:sp>
        <p:sp>
          <p:nvSpPr>
            <p:cNvPr id="17" name="object 17"/>
            <p:cNvSpPr/>
            <p:nvPr/>
          </p:nvSpPr>
          <p:spPr>
            <a:xfrm>
              <a:off x="1056640" y="3296919"/>
              <a:ext cx="2315210" cy="17780"/>
            </a:xfrm>
            <a:custGeom>
              <a:avLst/>
              <a:gdLst/>
              <a:ahLst/>
              <a:cxnLst/>
              <a:rect l="l" t="t" r="r" b="b"/>
              <a:pathLst>
                <a:path w="2315210" h="17779">
                  <a:moveTo>
                    <a:pt x="3810" y="0"/>
                  </a:moveTo>
                  <a:lnTo>
                    <a:pt x="0" y="0"/>
                  </a:lnTo>
                  <a:lnTo>
                    <a:pt x="0" y="1270"/>
                  </a:lnTo>
                  <a:lnTo>
                    <a:pt x="3810" y="1270"/>
                  </a:lnTo>
                  <a:lnTo>
                    <a:pt x="3810" y="0"/>
                  </a:lnTo>
                  <a:close/>
                </a:path>
                <a:path w="2315210" h="17779">
                  <a:moveTo>
                    <a:pt x="2298700" y="1270"/>
                  </a:moveTo>
                  <a:lnTo>
                    <a:pt x="2296160" y="1270"/>
                  </a:lnTo>
                  <a:lnTo>
                    <a:pt x="2296160" y="0"/>
                  </a:lnTo>
                  <a:lnTo>
                    <a:pt x="2294890" y="0"/>
                  </a:lnTo>
                  <a:lnTo>
                    <a:pt x="2294890" y="1270"/>
                  </a:lnTo>
                  <a:lnTo>
                    <a:pt x="8890" y="1270"/>
                  </a:lnTo>
                  <a:lnTo>
                    <a:pt x="8890" y="2540"/>
                  </a:lnTo>
                  <a:lnTo>
                    <a:pt x="8890" y="3810"/>
                  </a:lnTo>
                  <a:lnTo>
                    <a:pt x="12700" y="3810"/>
                  </a:lnTo>
                  <a:lnTo>
                    <a:pt x="12700" y="2540"/>
                  </a:lnTo>
                  <a:lnTo>
                    <a:pt x="2298700" y="2540"/>
                  </a:lnTo>
                  <a:lnTo>
                    <a:pt x="2298700" y="1270"/>
                  </a:lnTo>
                  <a:close/>
                </a:path>
                <a:path w="2315210" h="17779">
                  <a:moveTo>
                    <a:pt x="2301240" y="3810"/>
                  </a:moveTo>
                  <a:lnTo>
                    <a:pt x="2299970" y="3810"/>
                  </a:lnTo>
                  <a:lnTo>
                    <a:pt x="2299970" y="2540"/>
                  </a:lnTo>
                  <a:lnTo>
                    <a:pt x="2298700" y="2540"/>
                  </a:lnTo>
                  <a:lnTo>
                    <a:pt x="2298700" y="3810"/>
                  </a:lnTo>
                  <a:lnTo>
                    <a:pt x="16510" y="3810"/>
                  </a:lnTo>
                  <a:lnTo>
                    <a:pt x="16510" y="6350"/>
                  </a:lnTo>
                  <a:lnTo>
                    <a:pt x="21590" y="6350"/>
                  </a:lnTo>
                  <a:lnTo>
                    <a:pt x="21590" y="7620"/>
                  </a:lnTo>
                  <a:lnTo>
                    <a:pt x="25400" y="7620"/>
                  </a:lnTo>
                  <a:lnTo>
                    <a:pt x="25400" y="6350"/>
                  </a:lnTo>
                  <a:lnTo>
                    <a:pt x="2301240" y="6350"/>
                  </a:lnTo>
                  <a:lnTo>
                    <a:pt x="2301240" y="3810"/>
                  </a:lnTo>
                  <a:close/>
                </a:path>
                <a:path w="2315210" h="17779">
                  <a:moveTo>
                    <a:pt x="2305050" y="7620"/>
                  </a:moveTo>
                  <a:lnTo>
                    <a:pt x="2303780" y="7620"/>
                  </a:lnTo>
                  <a:lnTo>
                    <a:pt x="2303780" y="6350"/>
                  </a:lnTo>
                  <a:lnTo>
                    <a:pt x="2302510" y="6350"/>
                  </a:lnTo>
                  <a:lnTo>
                    <a:pt x="2302510" y="7620"/>
                  </a:lnTo>
                  <a:lnTo>
                    <a:pt x="29210" y="7620"/>
                  </a:lnTo>
                  <a:lnTo>
                    <a:pt x="29210" y="8890"/>
                  </a:lnTo>
                  <a:lnTo>
                    <a:pt x="29210" y="10160"/>
                  </a:lnTo>
                  <a:lnTo>
                    <a:pt x="33020" y="10160"/>
                  </a:lnTo>
                  <a:lnTo>
                    <a:pt x="33020" y="8890"/>
                  </a:lnTo>
                  <a:lnTo>
                    <a:pt x="2305050" y="8890"/>
                  </a:lnTo>
                  <a:lnTo>
                    <a:pt x="2305050" y="7620"/>
                  </a:lnTo>
                  <a:close/>
                </a:path>
                <a:path w="2315210" h="17779">
                  <a:moveTo>
                    <a:pt x="2308860" y="10160"/>
                  </a:moveTo>
                  <a:lnTo>
                    <a:pt x="2306320" y="10160"/>
                  </a:lnTo>
                  <a:lnTo>
                    <a:pt x="2306320" y="8890"/>
                  </a:lnTo>
                  <a:lnTo>
                    <a:pt x="2305050" y="8890"/>
                  </a:lnTo>
                  <a:lnTo>
                    <a:pt x="2305050" y="10160"/>
                  </a:lnTo>
                  <a:lnTo>
                    <a:pt x="38100" y="10160"/>
                  </a:lnTo>
                  <a:lnTo>
                    <a:pt x="38100" y="12700"/>
                  </a:lnTo>
                  <a:lnTo>
                    <a:pt x="41910" y="12700"/>
                  </a:lnTo>
                  <a:lnTo>
                    <a:pt x="41910" y="13970"/>
                  </a:lnTo>
                  <a:lnTo>
                    <a:pt x="45720" y="13970"/>
                  </a:lnTo>
                  <a:lnTo>
                    <a:pt x="45720" y="12700"/>
                  </a:lnTo>
                  <a:lnTo>
                    <a:pt x="2308860" y="12700"/>
                  </a:lnTo>
                  <a:lnTo>
                    <a:pt x="2308860" y="10160"/>
                  </a:lnTo>
                  <a:close/>
                </a:path>
                <a:path w="2315210" h="17779">
                  <a:moveTo>
                    <a:pt x="2312670" y="13970"/>
                  </a:moveTo>
                  <a:lnTo>
                    <a:pt x="2311400" y="13970"/>
                  </a:lnTo>
                  <a:lnTo>
                    <a:pt x="2311400" y="12700"/>
                  </a:lnTo>
                  <a:lnTo>
                    <a:pt x="2310130" y="12700"/>
                  </a:lnTo>
                  <a:lnTo>
                    <a:pt x="2310130" y="13970"/>
                  </a:lnTo>
                  <a:lnTo>
                    <a:pt x="50800" y="13970"/>
                  </a:lnTo>
                  <a:lnTo>
                    <a:pt x="50800" y="15240"/>
                  </a:lnTo>
                  <a:lnTo>
                    <a:pt x="50800" y="16510"/>
                  </a:lnTo>
                  <a:lnTo>
                    <a:pt x="54610" y="16510"/>
                  </a:lnTo>
                  <a:lnTo>
                    <a:pt x="54610" y="15240"/>
                  </a:lnTo>
                  <a:lnTo>
                    <a:pt x="2312670" y="15240"/>
                  </a:lnTo>
                  <a:lnTo>
                    <a:pt x="2312670" y="13970"/>
                  </a:lnTo>
                  <a:close/>
                </a:path>
                <a:path w="2315210" h="17779">
                  <a:moveTo>
                    <a:pt x="2315210" y="16510"/>
                  </a:moveTo>
                  <a:lnTo>
                    <a:pt x="2313940" y="16510"/>
                  </a:lnTo>
                  <a:lnTo>
                    <a:pt x="2313940" y="15240"/>
                  </a:lnTo>
                  <a:lnTo>
                    <a:pt x="2312670" y="15240"/>
                  </a:lnTo>
                  <a:lnTo>
                    <a:pt x="2312670" y="16510"/>
                  </a:lnTo>
                  <a:lnTo>
                    <a:pt x="58420" y="16510"/>
                  </a:lnTo>
                  <a:lnTo>
                    <a:pt x="58420" y="17780"/>
                  </a:lnTo>
                  <a:lnTo>
                    <a:pt x="2315210" y="17780"/>
                  </a:lnTo>
                  <a:lnTo>
                    <a:pt x="2315210" y="16510"/>
                  </a:lnTo>
                  <a:close/>
                </a:path>
              </a:pathLst>
            </a:custGeom>
            <a:solidFill>
              <a:srgbClr val="F1AA3C"/>
            </a:solidFill>
          </p:spPr>
          <p:txBody>
            <a:bodyPr wrap="square" lIns="0" tIns="0" rIns="0" bIns="0" rtlCol="0"/>
            <a:lstStyle/>
            <a:p>
              <a:endParaRPr/>
            </a:p>
          </p:txBody>
        </p:sp>
        <p:sp>
          <p:nvSpPr>
            <p:cNvPr id="18" name="object 18"/>
            <p:cNvSpPr/>
            <p:nvPr/>
          </p:nvSpPr>
          <p:spPr>
            <a:xfrm>
              <a:off x="1115060" y="3314699"/>
              <a:ext cx="2277110" cy="17780"/>
            </a:xfrm>
            <a:custGeom>
              <a:avLst/>
              <a:gdLst/>
              <a:ahLst/>
              <a:cxnLst/>
              <a:rect l="l" t="t" r="r" b="b"/>
              <a:pathLst>
                <a:path w="2277110" h="17779">
                  <a:moveTo>
                    <a:pt x="2256790" y="0"/>
                  </a:moveTo>
                  <a:lnTo>
                    <a:pt x="0" y="0"/>
                  </a:lnTo>
                  <a:lnTo>
                    <a:pt x="0" y="1270"/>
                  </a:lnTo>
                  <a:lnTo>
                    <a:pt x="3810" y="1270"/>
                  </a:lnTo>
                  <a:lnTo>
                    <a:pt x="3810" y="2540"/>
                  </a:lnTo>
                  <a:lnTo>
                    <a:pt x="8890" y="2540"/>
                  </a:lnTo>
                  <a:lnTo>
                    <a:pt x="8890" y="1270"/>
                  </a:lnTo>
                  <a:lnTo>
                    <a:pt x="2256790" y="1270"/>
                  </a:lnTo>
                  <a:lnTo>
                    <a:pt x="2256790" y="0"/>
                  </a:lnTo>
                  <a:close/>
                </a:path>
                <a:path w="2277110" h="17779">
                  <a:moveTo>
                    <a:pt x="2261870" y="2540"/>
                  </a:moveTo>
                  <a:lnTo>
                    <a:pt x="2260600" y="2540"/>
                  </a:lnTo>
                  <a:lnTo>
                    <a:pt x="2260600" y="1270"/>
                  </a:lnTo>
                  <a:lnTo>
                    <a:pt x="2258060" y="1270"/>
                  </a:lnTo>
                  <a:lnTo>
                    <a:pt x="2258060" y="2540"/>
                  </a:lnTo>
                  <a:lnTo>
                    <a:pt x="12700" y="2540"/>
                  </a:lnTo>
                  <a:lnTo>
                    <a:pt x="12700" y="3810"/>
                  </a:lnTo>
                  <a:lnTo>
                    <a:pt x="12700" y="5080"/>
                  </a:lnTo>
                  <a:lnTo>
                    <a:pt x="16510" y="5080"/>
                  </a:lnTo>
                  <a:lnTo>
                    <a:pt x="16510" y="3810"/>
                  </a:lnTo>
                  <a:lnTo>
                    <a:pt x="2261870" y="3810"/>
                  </a:lnTo>
                  <a:lnTo>
                    <a:pt x="2261870" y="2540"/>
                  </a:lnTo>
                  <a:close/>
                </a:path>
                <a:path w="2277110" h="17779">
                  <a:moveTo>
                    <a:pt x="2264410" y="5080"/>
                  </a:moveTo>
                  <a:lnTo>
                    <a:pt x="2263140" y="5080"/>
                  </a:lnTo>
                  <a:lnTo>
                    <a:pt x="2263140" y="3810"/>
                  </a:lnTo>
                  <a:lnTo>
                    <a:pt x="2261870" y="3810"/>
                  </a:lnTo>
                  <a:lnTo>
                    <a:pt x="2261870" y="5080"/>
                  </a:lnTo>
                  <a:lnTo>
                    <a:pt x="21590" y="5080"/>
                  </a:lnTo>
                  <a:lnTo>
                    <a:pt x="21590" y="7620"/>
                  </a:lnTo>
                  <a:lnTo>
                    <a:pt x="25400" y="7620"/>
                  </a:lnTo>
                  <a:lnTo>
                    <a:pt x="25400" y="8890"/>
                  </a:lnTo>
                  <a:lnTo>
                    <a:pt x="29210" y="8890"/>
                  </a:lnTo>
                  <a:lnTo>
                    <a:pt x="29210" y="7620"/>
                  </a:lnTo>
                  <a:lnTo>
                    <a:pt x="2264410" y="7620"/>
                  </a:lnTo>
                  <a:lnTo>
                    <a:pt x="2264410" y="5080"/>
                  </a:lnTo>
                  <a:close/>
                </a:path>
                <a:path w="2277110" h="17779">
                  <a:moveTo>
                    <a:pt x="2268220" y="8890"/>
                  </a:moveTo>
                  <a:lnTo>
                    <a:pt x="2266937" y="8890"/>
                  </a:lnTo>
                  <a:lnTo>
                    <a:pt x="2266937" y="7620"/>
                  </a:lnTo>
                  <a:lnTo>
                    <a:pt x="2265680" y="7620"/>
                  </a:lnTo>
                  <a:lnTo>
                    <a:pt x="2265680" y="8890"/>
                  </a:lnTo>
                  <a:lnTo>
                    <a:pt x="33020" y="8890"/>
                  </a:lnTo>
                  <a:lnTo>
                    <a:pt x="33020" y="10160"/>
                  </a:lnTo>
                  <a:lnTo>
                    <a:pt x="33020" y="11430"/>
                  </a:lnTo>
                  <a:lnTo>
                    <a:pt x="38100" y="11430"/>
                  </a:lnTo>
                  <a:lnTo>
                    <a:pt x="38100" y="10160"/>
                  </a:lnTo>
                  <a:lnTo>
                    <a:pt x="2268220" y="10160"/>
                  </a:lnTo>
                  <a:lnTo>
                    <a:pt x="2268220" y="8890"/>
                  </a:lnTo>
                  <a:close/>
                </a:path>
                <a:path w="2277110" h="17779">
                  <a:moveTo>
                    <a:pt x="2272030" y="11430"/>
                  </a:moveTo>
                  <a:lnTo>
                    <a:pt x="2270760" y="11430"/>
                  </a:lnTo>
                  <a:lnTo>
                    <a:pt x="2270760" y="10160"/>
                  </a:lnTo>
                  <a:lnTo>
                    <a:pt x="2268220" y="10160"/>
                  </a:lnTo>
                  <a:lnTo>
                    <a:pt x="2268220" y="11430"/>
                  </a:lnTo>
                  <a:lnTo>
                    <a:pt x="41910" y="11430"/>
                  </a:lnTo>
                  <a:lnTo>
                    <a:pt x="41910" y="13970"/>
                  </a:lnTo>
                  <a:lnTo>
                    <a:pt x="45720" y="13970"/>
                  </a:lnTo>
                  <a:lnTo>
                    <a:pt x="45720" y="15240"/>
                  </a:lnTo>
                  <a:lnTo>
                    <a:pt x="49530" y="15240"/>
                  </a:lnTo>
                  <a:lnTo>
                    <a:pt x="49530" y="13970"/>
                  </a:lnTo>
                  <a:lnTo>
                    <a:pt x="2272030" y="13970"/>
                  </a:lnTo>
                  <a:lnTo>
                    <a:pt x="2272030" y="11430"/>
                  </a:lnTo>
                  <a:close/>
                </a:path>
                <a:path w="2277110" h="17779">
                  <a:moveTo>
                    <a:pt x="2275840" y="15240"/>
                  </a:moveTo>
                  <a:lnTo>
                    <a:pt x="2274570" y="15240"/>
                  </a:lnTo>
                  <a:lnTo>
                    <a:pt x="2274570" y="13970"/>
                  </a:lnTo>
                  <a:lnTo>
                    <a:pt x="2273300" y="13970"/>
                  </a:lnTo>
                  <a:lnTo>
                    <a:pt x="2273300" y="15240"/>
                  </a:lnTo>
                  <a:lnTo>
                    <a:pt x="54610" y="15240"/>
                  </a:lnTo>
                  <a:lnTo>
                    <a:pt x="54610" y="16510"/>
                  </a:lnTo>
                  <a:lnTo>
                    <a:pt x="54610" y="17780"/>
                  </a:lnTo>
                  <a:lnTo>
                    <a:pt x="58420" y="17780"/>
                  </a:lnTo>
                  <a:lnTo>
                    <a:pt x="58420" y="16510"/>
                  </a:lnTo>
                  <a:lnTo>
                    <a:pt x="2275840" y="16510"/>
                  </a:lnTo>
                  <a:lnTo>
                    <a:pt x="2275840" y="15240"/>
                  </a:lnTo>
                  <a:close/>
                </a:path>
                <a:path w="2277110" h="17779">
                  <a:moveTo>
                    <a:pt x="2277110" y="16510"/>
                  </a:moveTo>
                  <a:lnTo>
                    <a:pt x="2275840" y="16510"/>
                  </a:lnTo>
                  <a:lnTo>
                    <a:pt x="2275840" y="17780"/>
                  </a:lnTo>
                  <a:lnTo>
                    <a:pt x="2277110" y="17780"/>
                  </a:lnTo>
                  <a:lnTo>
                    <a:pt x="2277110" y="16510"/>
                  </a:lnTo>
                  <a:close/>
                </a:path>
              </a:pathLst>
            </a:custGeom>
            <a:solidFill>
              <a:srgbClr val="F1AA3B"/>
            </a:solidFill>
          </p:spPr>
          <p:txBody>
            <a:bodyPr wrap="square" lIns="0" tIns="0" rIns="0" bIns="0" rtlCol="0"/>
            <a:lstStyle/>
            <a:p>
              <a:endParaRPr/>
            </a:p>
          </p:txBody>
        </p:sp>
        <p:sp>
          <p:nvSpPr>
            <p:cNvPr id="19" name="object 19"/>
            <p:cNvSpPr/>
            <p:nvPr/>
          </p:nvSpPr>
          <p:spPr>
            <a:xfrm>
              <a:off x="1177290" y="3332479"/>
              <a:ext cx="2235200" cy="17780"/>
            </a:xfrm>
            <a:custGeom>
              <a:avLst/>
              <a:gdLst/>
              <a:ahLst/>
              <a:cxnLst/>
              <a:rect l="l" t="t" r="r" b="b"/>
              <a:pathLst>
                <a:path w="2235200" h="17779">
                  <a:moveTo>
                    <a:pt x="2216150" y="0"/>
                  </a:moveTo>
                  <a:lnTo>
                    <a:pt x="0" y="0"/>
                  </a:lnTo>
                  <a:lnTo>
                    <a:pt x="0" y="2540"/>
                  </a:lnTo>
                  <a:lnTo>
                    <a:pt x="5080" y="2540"/>
                  </a:lnTo>
                  <a:lnTo>
                    <a:pt x="5080" y="3810"/>
                  </a:lnTo>
                  <a:lnTo>
                    <a:pt x="8890" y="3810"/>
                  </a:lnTo>
                  <a:lnTo>
                    <a:pt x="8890" y="2540"/>
                  </a:lnTo>
                  <a:lnTo>
                    <a:pt x="2216150" y="2540"/>
                  </a:lnTo>
                  <a:lnTo>
                    <a:pt x="2216150" y="0"/>
                  </a:lnTo>
                  <a:close/>
                </a:path>
                <a:path w="2235200" h="17779">
                  <a:moveTo>
                    <a:pt x="2221230" y="3810"/>
                  </a:moveTo>
                  <a:lnTo>
                    <a:pt x="2219960" y="3810"/>
                  </a:lnTo>
                  <a:lnTo>
                    <a:pt x="2219960" y="2540"/>
                  </a:lnTo>
                  <a:lnTo>
                    <a:pt x="2217407" y="2540"/>
                  </a:lnTo>
                  <a:lnTo>
                    <a:pt x="2217407" y="3810"/>
                  </a:lnTo>
                  <a:lnTo>
                    <a:pt x="12700" y="3810"/>
                  </a:lnTo>
                  <a:lnTo>
                    <a:pt x="12700" y="5080"/>
                  </a:lnTo>
                  <a:lnTo>
                    <a:pt x="12700" y="6350"/>
                  </a:lnTo>
                  <a:lnTo>
                    <a:pt x="16510" y="6350"/>
                  </a:lnTo>
                  <a:lnTo>
                    <a:pt x="16510" y="5080"/>
                  </a:lnTo>
                  <a:lnTo>
                    <a:pt x="2221230" y="5080"/>
                  </a:lnTo>
                  <a:lnTo>
                    <a:pt x="2221230" y="3810"/>
                  </a:lnTo>
                  <a:close/>
                </a:path>
                <a:path w="2235200" h="17779">
                  <a:moveTo>
                    <a:pt x="2223770" y="6350"/>
                  </a:moveTo>
                  <a:lnTo>
                    <a:pt x="2222500" y="6350"/>
                  </a:lnTo>
                  <a:lnTo>
                    <a:pt x="2222500" y="5080"/>
                  </a:lnTo>
                  <a:lnTo>
                    <a:pt x="2221230" y="5080"/>
                  </a:lnTo>
                  <a:lnTo>
                    <a:pt x="2221230" y="6350"/>
                  </a:lnTo>
                  <a:lnTo>
                    <a:pt x="21590" y="6350"/>
                  </a:lnTo>
                  <a:lnTo>
                    <a:pt x="21590" y="8890"/>
                  </a:lnTo>
                  <a:lnTo>
                    <a:pt x="25400" y="8890"/>
                  </a:lnTo>
                  <a:lnTo>
                    <a:pt x="25400" y="10160"/>
                  </a:lnTo>
                  <a:lnTo>
                    <a:pt x="29210" y="10160"/>
                  </a:lnTo>
                  <a:lnTo>
                    <a:pt x="29210" y="8890"/>
                  </a:lnTo>
                  <a:lnTo>
                    <a:pt x="2223770" y="8890"/>
                  </a:lnTo>
                  <a:lnTo>
                    <a:pt x="2223770" y="6350"/>
                  </a:lnTo>
                  <a:close/>
                </a:path>
                <a:path w="2235200" h="17779">
                  <a:moveTo>
                    <a:pt x="2227580" y="10160"/>
                  </a:moveTo>
                  <a:lnTo>
                    <a:pt x="2226310" y="10160"/>
                  </a:lnTo>
                  <a:lnTo>
                    <a:pt x="2226310" y="8890"/>
                  </a:lnTo>
                  <a:lnTo>
                    <a:pt x="2225040" y="8890"/>
                  </a:lnTo>
                  <a:lnTo>
                    <a:pt x="2225040" y="10160"/>
                  </a:lnTo>
                  <a:lnTo>
                    <a:pt x="34290" y="10160"/>
                  </a:lnTo>
                  <a:lnTo>
                    <a:pt x="34290" y="11430"/>
                  </a:lnTo>
                  <a:lnTo>
                    <a:pt x="34290" y="12700"/>
                  </a:lnTo>
                  <a:lnTo>
                    <a:pt x="38100" y="12700"/>
                  </a:lnTo>
                  <a:lnTo>
                    <a:pt x="38100" y="11430"/>
                  </a:lnTo>
                  <a:lnTo>
                    <a:pt x="2227580" y="11430"/>
                  </a:lnTo>
                  <a:lnTo>
                    <a:pt x="2227580" y="10160"/>
                  </a:lnTo>
                  <a:close/>
                </a:path>
                <a:path w="2235200" h="17779">
                  <a:moveTo>
                    <a:pt x="2231390" y="12700"/>
                  </a:moveTo>
                  <a:lnTo>
                    <a:pt x="2230120" y="12700"/>
                  </a:lnTo>
                  <a:lnTo>
                    <a:pt x="2230120" y="11430"/>
                  </a:lnTo>
                  <a:lnTo>
                    <a:pt x="2227580" y="11430"/>
                  </a:lnTo>
                  <a:lnTo>
                    <a:pt x="2227580" y="12700"/>
                  </a:lnTo>
                  <a:lnTo>
                    <a:pt x="41910" y="12700"/>
                  </a:lnTo>
                  <a:lnTo>
                    <a:pt x="41910" y="15240"/>
                  </a:lnTo>
                  <a:lnTo>
                    <a:pt x="45720" y="15240"/>
                  </a:lnTo>
                  <a:lnTo>
                    <a:pt x="45720" y="16510"/>
                  </a:lnTo>
                  <a:lnTo>
                    <a:pt x="50800" y="16510"/>
                  </a:lnTo>
                  <a:lnTo>
                    <a:pt x="50800" y="15240"/>
                  </a:lnTo>
                  <a:lnTo>
                    <a:pt x="2231390" y="15240"/>
                  </a:lnTo>
                  <a:lnTo>
                    <a:pt x="2231390" y="12700"/>
                  </a:lnTo>
                  <a:close/>
                </a:path>
                <a:path w="2235200" h="17779">
                  <a:moveTo>
                    <a:pt x="2235200" y="16510"/>
                  </a:moveTo>
                  <a:lnTo>
                    <a:pt x="2233930" y="16510"/>
                  </a:lnTo>
                  <a:lnTo>
                    <a:pt x="2233930" y="15240"/>
                  </a:lnTo>
                  <a:lnTo>
                    <a:pt x="2232660" y="15240"/>
                  </a:lnTo>
                  <a:lnTo>
                    <a:pt x="2232660" y="16510"/>
                  </a:lnTo>
                  <a:lnTo>
                    <a:pt x="54610" y="16510"/>
                  </a:lnTo>
                  <a:lnTo>
                    <a:pt x="54597" y="17780"/>
                  </a:lnTo>
                  <a:lnTo>
                    <a:pt x="2235200" y="17780"/>
                  </a:lnTo>
                  <a:lnTo>
                    <a:pt x="2235200" y="16510"/>
                  </a:lnTo>
                  <a:close/>
                </a:path>
              </a:pathLst>
            </a:custGeom>
            <a:solidFill>
              <a:srgbClr val="F1A93A"/>
            </a:solidFill>
          </p:spPr>
          <p:txBody>
            <a:bodyPr wrap="square" lIns="0" tIns="0" rIns="0" bIns="0" rtlCol="0"/>
            <a:lstStyle/>
            <a:p>
              <a:endParaRPr/>
            </a:p>
          </p:txBody>
        </p:sp>
        <p:sp>
          <p:nvSpPr>
            <p:cNvPr id="20" name="object 20"/>
            <p:cNvSpPr/>
            <p:nvPr/>
          </p:nvSpPr>
          <p:spPr>
            <a:xfrm>
              <a:off x="1231900" y="3350259"/>
              <a:ext cx="2200910" cy="17780"/>
            </a:xfrm>
            <a:custGeom>
              <a:avLst/>
              <a:gdLst/>
              <a:ahLst/>
              <a:cxnLst/>
              <a:rect l="l" t="t" r="r" b="b"/>
              <a:pathLst>
                <a:path w="2200910" h="17779">
                  <a:moveTo>
                    <a:pt x="3810" y="0"/>
                  </a:moveTo>
                  <a:lnTo>
                    <a:pt x="0" y="0"/>
                  </a:lnTo>
                  <a:lnTo>
                    <a:pt x="0" y="1270"/>
                  </a:lnTo>
                  <a:lnTo>
                    <a:pt x="3810" y="1270"/>
                  </a:lnTo>
                  <a:lnTo>
                    <a:pt x="3810" y="0"/>
                  </a:lnTo>
                  <a:close/>
                </a:path>
                <a:path w="2200910" h="17779">
                  <a:moveTo>
                    <a:pt x="2183130" y="1270"/>
                  </a:moveTo>
                  <a:lnTo>
                    <a:pt x="2181860" y="1270"/>
                  </a:lnTo>
                  <a:lnTo>
                    <a:pt x="2181860" y="0"/>
                  </a:lnTo>
                  <a:lnTo>
                    <a:pt x="2180590" y="0"/>
                  </a:lnTo>
                  <a:lnTo>
                    <a:pt x="2180590" y="1270"/>
                  </a:lnTo>
                  <a:lnTo>
                    <a:pt x="8890" y="1270"/>
                  </a:lnTo>
                  <a:lnTo>
                    <a:pt x="8890" y="3810"/>
                  </a:lnTo>
                  <a:lnTo>
                    <a:pt x="12700" y="3810"/>
                  </a:lnTo>
                  <a:lnTo>
                    <a:pt x="12700" y="5080"/>
                  </a:lnTo>
                  <a:lnTo>
                    <a:pt x="16510" y="5080"/>
                  </a:lnTo>
                  <a:lnTo>
                    <a:pt x="16510" y="3810"/>
                  </a:lnTo>
                  <a:lnTo>
                    <a:pt x="2183130" y="3810"/>
                  </a:lnTo>
                  <a:lnTo>
                    <a:pt x="2183130" y="1270"/>
                  </a:lnTo>
                  <a:close/>
                </a:path>
                <a:path w="2200910" h="17779">
                  <a:moveTo>
                    <a:pt x="2188197" y="5080"/>
                  </a:moveTo>
                  <a:lnTo>
                    <a:pt x="2186940" y="5080"/>
                  </a:lnTo>
                  <a:lnTo>
                    <a:pt x="2186940" y="3810"/>
                  </a:lnTo>
                  <a:lnTo>
                    <a:pt x="2185670" y="3810"/>
                  </a:lnTo>
                  <a:lnTo>
                    <a:pt x="2185670" y="5080"/>
                  </a:lnTo>
                  <a:lnTo>
                    <a:pt x="20320" y="5080"/>
                  </a:lnTo>
                  <a:lnTo>
                    <a:pt x="20320" y="6350"/>
                  </a:lnTo>
                  <a:lnTo>
                    <a:pt x="20320" y="7620"/>
                  </a:lnTo>
                  <a:lnTo>
                    <a:pt x="25400" y="7620"/>
                  </a:lnTo>
                  <a:lnTo>
                    <a:pt x="25400" y="6350"/>
                  </a:lnTo>
                  <a:lnTo>
                    <a:pt x="2188197" y="6350"/>
                  </a:lnTo>
                  <a:lnTo>
                    <a:pt x="2188197" y="5080"/>
                  </a:lnTo>
                  <a:close/>
                </a:path>
                <a:path w="2200910" h="17779">
                  <a:moveTo>
                    <a:pt x="2190750" y="7620"/>
                  </a:moveTo>
                  <a:lnTo>
                    <a:pt x="2189480" y="7620"/>
                  </a:lnTo>
                  <a:lnTo>
                    <a:pt x="2189480" y="6350"/>
                  </a:lnTo>
                  <a:lnTo>
                    <a:pt x="2188197" y="6350"/>
                  </a:lnTo>
                  <a:lnTo>
                    <a:pt x="2188197" y="7620"/>
                  </a:lnTo>
                  <a:lnTo>
                    <a:pt x="29210" y="7620"/>
                  </a:lnTo>
                  <a:lnTo>
                    <a:pt x="29210" y="10160"/>
                  </a:lnTo>
                  <a:lnTo>
                    <a:pt x="33020" y="10160"/>
                  </a:lnTo>
                  <a:lnTo>
                    <a:pt x="33020" y="11430"/>
                  </a:lnTo>
                  <a:lnTo>
                    <a:pt x="38100" y="11430"/>
                  </a:lnTo>
                  <a:lnTo>
                    <a:pt x="38100" y="10160"/>
                  </a:lnTo>
                  <a:lnTo>
                    <a:pt x="2190750" y="10160"/>
                  </a:lnTo>
                  <a:lnTo>
                    <a:pt x="2190750" y="7620"/>
                  </a:lnTo>
                  <a:close/>
                </a:path>
                <a:path w="2200910" h="17779">
                  <a:moveTo>
                    <a:pt x="2195830" y="11430"/>
                  </a:moveTo>
                  <a:lnTo>
                    <a:pt x="2193290" y="11430"/>
                  </a:lnTo>
                  <a:lnTo>
                    <a:pt x="2193290" y="10160"/>
                  </a:lnTo>
                  <a:lnTo>
                    <a:pt x="2192020" y="10160"/>
                  </a:lnTo>
                  <a:lnTo>
                    <a:pt x="2192020" y="11430"/>
                  </a:lnTo>
                  <a:lnTo>
                    <a:pt x="41910" y="11430"/>
                  </a:lnTo>
                  <a:lnTo>
                    <a:pt x="41910" y="12700"/>
                  </a:lnTo>
                  <a:lnTo>
                    <a:pt x="41910" y="13970"/>
                  </a:lnTo>
                  <a:lnTo>
                    <a:pt x="45720" y="13970"/>
                  </a:lnTo>
                  <a:lnTo>
                    <a:pt x="45720" y="12700"/>
                  </a:lnTo>
                  <a:lnTo>
                    <a:pt x="2195830" y="12700"/>
                  </a:lnTo>
                  <a:lnTo>
                    <a:pt x="2195830" y="11430"/>
                  </a:lnTo>
                  <a:close/>
                </a:path>
                <a:path w="2200910" h="17779">
                  <a:moveTo>
                    <a:pt x="2198370" y="13970"/>
                  </a:moveTo>
                  <a:lnTo>
                    <a:pt x="2197100" y="13970"/>
                  </a:lnTo>
                  <a:lnTo>
                    <a:pt x="2197100" y="12700"/>
                  </a:lnTo>
                  <a:lnTo>
                    <a:pt x="2195830" y="12700"/>
                  </a:lnTo>
                  <a:lnTo>
                    <a:pt x="2195830" y="13970"/>
                  </a:lnTo>
                  <a:lnTo>
                    <a:pt x="49530" y="13970"/>
                  </a:lnTo>
                  <a:lnTo>
                    <a:pt x="49530" y="16510"/>
                  </a:lnTo>
                  <a:lnTo>
                    <a:pt x="54610" y="16510"/>
                  </a:lnTo>
                  <a:lnTo>
                    <a:pt x="54610" y="17780"/>
                  </a:lnTo>
                  <a:lnTo>
                    <a:pt x="58420" y="17780"/>
                  </a:lnTo>
                  <a:lnTo>
                    <a:pt x="58420" y="16510"/>
                  </a:lnTo>
                  <a:lnTo>
                    <a:pt x="2198370" y="16510"/>
                  </a:lnTo>
                  <a:lnTo>
                    <a:pt x="2198370" y="13970"/>
                  </a:lnTo>
                  <a:close/>
                </a:path>
                <a:path w="2200910" h="17779">
                  <a:moveTo>
                    <a:pt x="2200897" y="16510"/>
                  </a:moveTo>
                  <a:lnTo>
                    <a:pt x="2199640" y="16510"/>
                  </a:lnTo>
                  <a:lnTo>
                    <a:pt x="2199640" y="17780"/>
                  </a:lnTo>
                  <a:lnTo>
                    <a:pt x="2200897" y="17780"/>
                  </a:lnTo>
                  <a:lnTo>
                    <a:pt x="2200897" y="16510"/>
                  </a:lnTo>
                  <a:close/>
                </a:path>
              </a:pathLst>
            </a:custGeom>
            <a:solidFill>
              <a:srgbClr val="F1A939"/>
            </a:solidFill>
          </p:spPr>
          <p:txBody>
            <a:bodyPr wrap="square" lIns="0" tIns="0" rIns="0" bIns="0" rtlCol="0"/>
            <a:lstStyle/>
            <a:p>
              <a:endParaRPr/>
            </a:p>
          </p:txBody>
        </p:sp>
        <p:sp>
          <p:nvSpPr>
            <p:cNvPr id="21" name="object 21"/>
            <p:cNvSpPr/>
            <p:nvPr/>
          </p:nvSpPr>
          <p:spPr>
            <a:xfrm>
              <a:off x="1294130" y="3368039"/>
              <a:ext cx="2157730" cy="17780"/>
            </a:xfrm>
            <a:custGeom>
              <a:avLst/>
              <a:gdLst/>
              <a:ahLst/>
              <a:cxnLst/>
              <a:rect l="l" t="t" r="r" b="b"/>
              <a:pathLst>
                <a:path w="2157729" h="17779">
                  <a:moveTo>
                    <a:pt x="2139950" y="0"/>
                  </a:moveTo>
                  <a:lnTo>
                    <a:pt x="0" y="0"/>
                  </a:lnTo>
                  <a:lnTo>
                    <a:pt x="0" y="1270"/>
                  </a:lnTo>
                  <a:lnTo>
                    <a:pt x="0" y="2540"/>
                  </a:lnTo>
                  <a:lnTo>
                    <a:pt x="5080" y="2540"/>
                  </a:lnTo>
                  <a:lnTo>
                    <a:pt x="5080" y="1270"/>
                  </a:lnTo>
                  <a:lnTo>
                    <a:pt x="2139950" y="1270"/>
                  </a:lnTo>
                  <a:lnTo>
                    <a:pt x="2139950" y="0"/>
                  </a:lnTo>
                  <a:close/>
                </a:path>
                <a:path w="2157729" h="17779">
                  <a:moveTo>
                    <a:pt x="2143760" y="2540"/>
                  </a:moveTo>
                  <a:lnTo>
                    <a:pt x="2141220" y="2540"/>
                  </a:lnTo>
                  <a:lnTo>
                    <a:pt x="2141220" y="1270"/>
                  </a:lnTo>
                  <a:lnTo>
                    <a:pt x="2139950" y="1270"/>
                  </a:lnTo>
                  <a:lnTo>
                    <a:pt x="2139950" y="2540"/>
                  </a:lnTo>
                  <a:lnTo>
                    <a:pt x="8890" y="2540"/>
                  </a:lnTo>
                  <a:lnTo>
                    <a:pt x="8890" y="5080"/>
                  </a:lnTo>
                  <a:lnTo>
                    <a:pt x="12700" y="5080"/>
                  </a:lnTo>
                  <a:lnTo>
                    <a:pt x="12700" y="6350"/>
                  </a:lnTo>
                  <a:lnTo>
                    <a:pt x="16510" y="6350"/>
                  </a:lnTo>
                  <a:lnTo>
                    <a:pt x="16510" y="5080"/>
                  </a:lnTo>
                  <a:lnTo>
                    <a:pt x="2143760" y="5080"/>
                  </a:lnTo>
                  <a:lnTo>
                    <a:pt x="2143760" y="2540"/>
                  </a:lnTo>
                  <a:close/>
                </a:path>
                <a:path w="2157729" h="17779">
                  <a:moveTo>
                    <a:pt x="2147570" y="6350"/>
                  </a:moveTo>
                  <a:lnTo>
                    <a:pt x="2146300" y="6350"/>
                  </a:lnTo>
                  <a:lnTo>
                    <a:pt x="2146300" y="5080"/>
                  </a:lnTo>
                  <a:lnTo>
                    <a:pt x="2145030" y="5080"/>
                  </a:lnTo>
                  <a:lnTo>
                    <a:pt x="2145030" y="6350"/>
                  </a:lnTo>
                  <a:lnTo>
                    <a:pt x="21590" y="6350"/>
                  </a:lnTo>
                  <a:lnTo>
                    <a:pt x="21590" y="7620"/>
                  </a:lnTo>
                  <a:lnTo>
                    <a:pt x="21590" y="8890"/>
                  </a:lnTo>
                  <a:lnTo>
                    <a:pt x="25400" y="8890"/>
                  </a:lnTo>
                  <a:lnTo>
                    <a:pt x="25400" y="7620"/>
                  </a:lnTo>
                  <a:lnTo>
                    <a:pt x="2147570" y="7620"/>
                  </a:lnTo>
                  <a:lnTo>
                    <a:pt x="2147570" y="6350"/>
                  </a:lnTo>
                  <a:close/>
                </a:path>
                <a:path w="2157729" h="17779">
                  <a:moveTo>
                    <a:pt x="2150110" y="8890"/>
                  </a:moveTo>
                  <a:lnTo>
                    <a:pt x="2148840" y="8890"/>
                  </a:lnTo>
                  <a:lnTo>
                    <a:pt x="2148840" y="7620"/>
                  </a:lnTo>
                  <a:lnTo>
                    <a:pt x="2147570" y="7620"/>
                  </a:lnTo>
                  <a:lnTo>
                    <a:pt x="2147570" y="8890"/>
                  </a:lnTo>
                  <a:lnTo>
                    <a:pt x="29210" y="8890"/>
                  </a:lnTo>
                  <a:lnTo>
                    <a:pt x="29210" y="11430"/>
                  </a:lnTo>
                  <a:lnTo>
                    <a:pt x="34290" y="11430"/>
                  </a:lnTo>
                  <a:lnTo>
                    <a:pt x="34290" y="12700"/>
                  </a:lnTo>
                  <a:lnTo>
                    <a:pt x="38100" y="12700"/>
                  </a:lnTo>
                  <a:lnTo>
                    <a:pt x="38100" y="11430"/>
                  </a:lnTo>
                  <a:lnTo>
                    <a:pt x="2150110" y="11430"/>
                  </a:lnTo>
                  <a:lnTo>
                    <a:pt x="2150110" y="8890"/>
                  </a:lnTo>
                  <a:close/>
                </a:path>
                <a:path w="2157729" h="17779">
                  <a:moveTo>
                    <a:pt x="2155190" y="12700"/>
                  </a:moveTo>
                  <a:lnTo>
                    <a:pt x="2153920" y="12700"/>
                  </a:lnTo>
                  <a:lnTo>
                    <a:pt x="2153920" y="11430"/>
                  </a:lnTo>
                  <a:lnTo>
                    <a:pt x="2151367" y="11430"/>
                  </a:lnTo>
                  <a:lnTo>
                    <a:pt x="2151367" y="12700"/>
                  </a:lnTo>
                  <a:lnTo>
                    <a:pt x="41910" y="12700"/>
                  </a:lnTo>
                  <a:lnTo>
                    <a:pt x="41910" y="13970"/>
                  </a:lnTo>
                  <a:lnTo>
                    <a:pt x="41910" y="15240"/>
                  </a:lnTo>
                  <a:lnTo>
                    <a:pt x="45720" y="15240"/>
                  </a:lnTo>
                  <a:lnTo>
                    <a:pt x="45720" y="13970"/>
                  </a:lnTo>
                  <a:lnTo>
                    <a:pt x="2155190" y="13970"/>
                  </a:lnTo>
                  <a:lnTo>
                    <a:pt x="2155190" y="12700"/>
                  </a:lnTo>
                  <a:close/>
                </a:path>
                <a:path w="2157729" h="17779">
                  <a:moveTo>
                    <a:pt x="2157730" y="15240"/>
                  </a:moveTo>
                  <a:lnTo>
                    <a:pt x="2156460" y="15240"/>
                  </a:lnTo>
                  <a:lnTo>
                    <a:pt x="2156460" y="13970"/>
                  </a:lnTo>
                  <a:lnTo>
                    <a:pt x="2155190" y="13970"/>
                  </a:lnTo>
                  <a:lnTo>
                    <a:pt x="2155190" y="15240"/>
                  </a:lnTo>
                  <a:lnTo>
                    <a:pt x="50800" y="15240"/>
                  </a:lnTo>
                  <a:lnTo>
                    <a:pt x="50800" y="17780"/>
                  </a:lnTo>
                  <a:lnTo>
                    <a:pt x="2157730" y="17780"/>
                  </a:lnTo>
                  <a:lnTo>
                    <a:pt x="2157730" y="15240"/>
                  </a:lnTo>
                  <a:close/>
                </a:path>
              </a:pathLst>
            </a:custGeom>
            <a:solidFill>
              <a:srgbClr val="F1A838"/>
            </a:solidFill>
          </p:spPr>
          <p:txBody>
            <a:bodyPr wrap="square" lIns="0" tIns="0" rIns="0" bIns="0" rtlCol="0"/>
            <a:lstStyle/>
            <a:p>
              <a:endParaRPr/>
            </a:p>
          </p:txBody>
        </p:sp>
        <p:sp>
          <p:nvSpPr>
            <p:cNvPr id="22" name="object 22"/>
            <p:cNvSpPr/>
            <p:nvPr/>
          </p:nvSpPr>
          <p:spPr>
            <a:xfrm>
              <a:off x="1348740" y="3385819"/>
              <a:ext cx="2124710" cy="17780"/>
            </a:xfrm>
            <a:custGeom>
              <a:avLst/>
              <a:gdLst/>
              <a:ahLst/>
              <a:cxnLst/>
              <a:rect l="l" t="t" r="r" b="b"/>
              <a:pathLst>
                <a:path w="2124710" h="17779">
                  <a:moveTo>
                    <a:pt x="3810" y="0"/>
                  </a:moveTo>
                  <a:lnTo>
                    <a:pt x="0" y="0"/>
                  </a:lnTo>
                  <a:lnTo>
                    <a:pt x="0" y="1270"/>
                  </a:lnTo>
                  <a:lnTo>
                    <a:pt x="3810" y="1270"/>
                  </a:lnTo>
                  <a:lnTo>
                    <a:pt x="3810" y="0"/>
                  </a:lnTo>
                  <a:close/>
                </a:path>
                <a:path w="2124710" h="17779">
                  <a:moveTo>
                    <a:pt x="2106930" y="1270"/>
                  </a:moveTo>
                  <a:lnTo>
                    <a:pt x="2105660" y="1270"/>
                  </a:lnTo>
                  <a:lnTo>
                    <a:pt x="2105660" y="0"/>
                  </a:lnTo>
                  <a:lnTo>
                    <a:pt x="2104390" y="0"/>
                  </a:lnTo>
                  <a:lnTo>
                    <a:pt x="2104390" y="1270"/>
                  </a:lnTo>
                  <a:lnTo>
                    <a:pt x="8890" y="1270"/>
                  </a:lnTo>
                  <a:lnTo>
                    <a:pt x="8890" y="2540"/>
                  </a:lnTo>
                  <a:lnTo>
                    <a:pt x="8890" y="3810"/>
                  </a:lnTo>
                  <a:lnTo>
                    <a:pt x="12700" y="3810"/>
                  </a:lnTo>
                  <a:lnTo>
                    <a:pt x="12700" y="2540"/>
                  </a:lnTo>
                  <a:lnTo>
                    <a:pt x="2106930" y="2540"/>
                  </a:lnTo>
                  <a:lnTo>
                    <a:pt x="2106930" y="1270"/>
                  </a:lnTo>
                  <a:close/>
                </a:path>
                <a:path w="2124710" h="17779">
                  <a:moveTo>
                    <a:pt x="2110740" y="3810"/>
                  </a:moveTo>
                  <a:lnTo>
                    <a:pt x="2109470" y="3810"/>
                  </a:lnTo>
                  <a:lnTo>
                    <a:pt x="2109470" y="2540"/>
                  </a:lnTo>
                  <a:lnTo>
                    <a:pt x="2106930" y="2540"/>
                  </a:lnTo>
                  <a:lnTo>
                    <a:pt x="2106930" y="3810"/>
                  </a:lnTo>
                  <a:lnTo>
                    <a:pt x="16510" y="3810"/>
                  </a:lnTo>
                  <a:lnTo>
                    <a:pt x="16510" y="6350"/>
                  </a:lnTo>
                  <a:lnTo>
                    <a:pt x="20320" y="6350"/>
                  </a:lnTo>
                  <a:lnTo>
                    <a:pt x="20320" y="7620"/>
                  </a:lnTo>
                  <a:lnTo>
                    <a:pt x="25400" y="7620"/>
                  </a:lnTo>
                  <a:lnTo>
                    <a:pt x="25400" y="6350"/>
                  </a:lnTo>
                  <a:lnTo>
                    <a:pt x="2110740" y="6350"/>
                  </a:lnTo>
                  <a:lnTo>
                    <a:pt x="2110740" y="3810"/>
                  </a:lnTo>
                  <a:close/>
                </a:path>
                <a:path w="2124710" h="17779">
                  <a:moveTo>
                    <a:pt x="2114550" y="7620"/>
                  </a:moveTo>
                  <a:lnTo>
                    <a:pt x="2113280" y="7620"/>
                  </a:lnTo>
                  <a:lnTo>
                    <a:pt x="2113280" y="6350"/>
                  </a:lnTo>
                  <a:lnTo>
                    <a:pt x="2112010" y="6350"/>
                  </a:lnTo>
                  <a:lnTo>
                    <a:pt x="2112010" y="7620"/>
                  </a:lnTo>
                  <a:lnTo>
                    <a:pt x="29210" y="7620"/>
                  </a:lnTo>
                  <a:lnTo>
                    <a:pt x="29210" y="8890"/>
                  </a:lnTo>
                  <a:lnTo>
                    <a:pt x="29210" y="10160"/>
                  </a:lnTo>
                  <a:lnTo>
                    <a:pt x="33020" y="10160"/>
                  </a:lnTo>
                  <a:lnTo>
                    <a:pt x="33020" y="8890"/>
                  </a:lnTo>
                  <a:lnTo>
                    <a:pt x="2114550" y="8890"/>
                  </a:lnTo>
                  <a:lnTo>
                    <a:pt x="2114550" y="7620"/>
                  </a:lnTo>
                  <a:close/>
                </a:path>
                <a:path w="2124710" h="17779">
                  <a:moveTo>
                    <a:pt x="2117090" y="10160"/>
                  </a:moveTo>
                  <a:lnTo>
                    <a:pt x="2115820" y="10160"/>
                  </a:lnTo>
                  <a:lnTo>
                    <a:pt x="2115820" y="8890"/>
                  </a:lnTo>
                  <a:lnTo>
                    <a:pt x="2114550" y="8890"/>
                  </a:lnTo>
                  <a:lnTo>
                    <a:pt x="2114550" y="10160"/>
                  </a:lnTo>
                  <a:lnTo>
                    <a:pt x="38100" y="10160"/>
                  </a:lnTo>
                  <a:lnTo>
                    <a:pt x="38100" y="12700"/>
                  </a:lnTo>
                  <a:lnTo>
                    <a:pt x="41910" y="12700"/>
                  </a:lnTo>
                  <a:lnTo>
                    <a:pt x="41910" y="13970"/>
                  </a:lnTo>
                  <a:lnTo>
                    <a:pt x="45720" y="13970"/>
                  </a:lnTo>
                  <a:lnTo>
                    <a:pt x="45720" y="12700"/>
                  </a:lnTo>
                  <a:lnTo>
                    <a:pt x="2117090" y="12700"/>
                  </a:lnTo>
                  <a:lnTo>
                    <a:pt x="2117090" y="10160"/>
                  </a:lnTo>
                  <a:close/>
                </a:path>
                <a:path w="2124710" h="17779">
                  <a:moveTo>
                    <a:pt x="2122157" y="13970"/>
                  </a:moveTo>
                  <a:lnTo>
                    <a:pt x="2120900" y="13970"/>
                  </a:lnTo>
                  <a:lnTo>
                    <a:pt x="2120900" y="12700"/>
                  </a:lnTo>
                  <a:lnTo>
                    <a:pt x="2118360" y="12700"/>
                  </a:lnTo>
                  <a:lnTo>
                    <a:pt x="2118360" y="13970"/>
                  </a:lnTo>
                  <a:lnTo>
                    <a:pt x="49530" y="13970"/>
                  </a:lnTo>
                  <a:lnTo>
                    <a:pt x="49530" y="15240"/>
                  </a:lnTo>
                  <a:lnTo>
                    <a:pt x="49530" y="16510"/>
                  </a:lnTo>
                  <a:lnTo>
                    <a:pt x="54610" y="16510"/>
                  </a:lnTo>
                  <a:lnTo>
                    <a:pt x="54610" y="15240"/>
                  </a:lnTo>
                  <a:lnTo>
                    <a:pt x="2122157" y="15240"/>
                  </a:lnTo>
                  <a:lnTo>
                    <a:pt x="2122157" y="13970"/>
                  </a:lnTo>
                  <a:close/>
                </a:path>
                <a:path w="2124710" h="17779">
                  <a:moveTo>
                    <a:pt x="2124710" y="16510"/>
                  </a:moveTo>
                  <a:lnTo>
                    <a:pt x="2123440" y="16510"/>
                  </a:lnTo>
                  <a:lnTo>
                    <a:pt x="2123440" y="15240"/>
                  </a:lnTo>
                  <a:lnTo>
                    <a:pt x="2122157" y="15240"/>
                  </a:lnTo>
                  <a:lnTo>
                    <a:pt x="2122157" y="16510"/>
                  </a:lnTo>
                  <a:lnTo>
                    <a:pt x="58420" y="16510"/>
                  </a:lnTo>
                  <a:lnTo>
                    <a:pt x="58420" y="17780"/>
                  </a:lnTo>
                  <a:lnTo>
                    <a:pt x="2124710" y="17780"/>
                  </a:lnTo>
                  <a:lnTo>
                    <a:pt x="2124710" y="16510"/>
                  </a:lnTo>
                  <a:close/>
                </a:path>
              </a:pathLst>
            </a:custGeom>
            <a:solidFill>
              <a:srgbClr val="F1A837"/>
            </a:solidFill>
          </p:spPr>
          <p:txBody>
            <a:bodyPr wrap="square" lIns="0" tIns="0" rIns="0" bIns="0" rtlCol="0"/>
            <a:lstStyle/>
            <a:p>
              <a:endParaRPr/>
            </a:p>
          </p:txBody>
        </p:sp>
        <p:sp>
          <p:nvSpPr>
            <p:cNvPr id="23" name="object 23"/>
            <p:cNvSpPr/>
            <p:nvPr/>
          </p:nvSpPr>
          <p:spPr>
            <a:xfrm>
              <a:off x="1407160" y="3403599"/>
              <a:ext cx="2086610" cy="17780"/>
            </a:xfrm>
            <a:custGeom>
              <a:avLst/>
              <a:gdLst/>
              <a:ahLst/>
              <a:cxnLst/>
              <a:rect l="l" t="t" r="r" b="b"/>
              <a:pathLst>
                <a:path w="2086610" h="17779">
                  <a:moveTo>
                    <a:pt x="2066290" y="0"/>
                  </a:moveTo>
                  <a:lnTo>
                    <a:pt x="0" y="0"/>
                  </a:lnTo>
                  <a:lnTo>
                    <a:pt x="0" y="1270"/>
                  </a:lnTo>
                  <a:lnTo>
                    <a:pt x="3810" y="1270"/>
                  </a:lnTo>
                  <a:lnTo>
                    <a:pt x="3810" y="2540"/>
                  </a:lnTo>
                  <a:lnTo>
                    <a:pt x="8890" y="2540"/>
                  </a:lnTo>
                  <a:lnTo>
                    <a:pt x="8890" y="1270"/>
                  </a:lnTo>
                  <a:lnTo>
                    <a:pt x="2066290" y="1270"/>
                  </a:lnTo>
                  <a:lnTo>
                    <a:pt x="2066290" y="0"/>
                  </a:lnTo>
                  <a:close/>
                </a:path>
                <a:path w="2086610" h="17779">
                  <a:moveTo>
                    <a:pt x="2070100" y="2540"/>
                  </a:moveTo>
                  <a:lnTo>
                    <a:pt x="2068830" y="2540"/>
                  </a:lnTo>
                  <a:lnTo>
                    <a:pt x="2068830" y="1270"/>
                  </a:lnTo>
                  <a:lnTo>
                    <a:pt x="2067560" y="1270"/>
                  </a:lnTo>
                  <a:lnTo>
                    <a:pt x="2067560" y="2540"/>
                  </a:lnTo>
                  <a:lnTo>
                    <a:pt x="12700" y="2540"/>
                  </a:lnTo>
                  <a:lnTo>
                    <a:pt x="12700" y="3810"/>
                  </a:lnTo>
                  <a:lnTo>
                    <a:pt x="12700" y="5080"/>
                  </a:lnTo>
                  <a:lnTo>
                    <a:pt x="16510" y="5080"/>
                  </a:lnTo>
                  <a:lnTo>
                    <a:pt x="16510" y="3810"/>
                  </a:lnTo>
                  <a:lnTo>
                    <a:pt x="2070100" y="3810"/>
                  </a:lnTo>
                  <a:lnTo>
                    <a:pt x="2070100" y="2540"/>
                  </a:lnTo>
                  <a:close/>
                </a:path>
                <a:path w="2086610" h="17779">
                  <a:moveTo>
                    <a:pt x="2073910" y="5080"/>
                  </a:moveTo>
                  <a:lnTo>
                    <a:pt x="2072640" y="5080"/>
                  </a:lnTo>
                  <a:lnTo>
                    <a:pt x="2072640" y="3810"/>
                  </a:lnTo>
                  <a:lnTo>
                    <a:pt x="2070100" y="3810"/>
                  </a:lnTo>
                  <a:lnTo>
                    <a:pt x="2070100" y="5080"/>
                  </a:lnTo>
                  <a:lnTo>
                    <a:pt x="20320" y="5080"/>
                  </a:lnTo>
                  <a:lnTo>
                    <a:pt x="20320" y="7620"/>
                  </a:lnTo>
                  <a:lnTo>
                    <a:pt x="25400" y="7620"/>
                  </a:lnTo>
                  <a:lnTo>
                    <a:pt x="25400" y="8890"/>
                  </a:lnTo>
                  <a:lnTo>
                    <a:pt x="29210" y="8890"/>
                  </a:lnTo>
                  <a:lnTo>
                    <a:pt x="29210" y="7620"/>
                  </a:lnTo>
                  <a:lnTo>
                    <a:pt x="2073910" y="7620"/>
                  </a:lnTo>
                  <a:lnTo>
                    <a:pt x="2073910" y="5080"/>
                  </a:lnTo>
                  <a:close/>
                </a:path>
                <a:path w="2086610" h="17779">
                  <a:moveTo>
                    <a:pt x="2077720" y="8890"/>
                  </a:moveTo>
                  <a:lnTo>
                    <a:pt x="2076437" y="8890"/>
                  </a:lnTo>
                  <a:lnTo>
                    <a:pt x="2076437" y="7620"/>
                  </a:lnTo>
                  <a:lnTo>
                    <a:pt x="2075180" y="7620"/>
                  </a:lnTo>
                  <a:lnTo>
                    <a:pt x="2075180" y="8890"/>
                  </a:lnTo>
                  <a:lnTo>
                    <a:pt x="33020" y="8890"/>
                  </a:lnTo>
                  <a:lnTo>
                    <a:pt x="33020" y="10160"/>
                  </a:lnTo>
                  <a:lnTo>
                    <a:pt x="33020" y="11430"/>
                  </a:lnTo>
                  <a:lnTo>
                    <a:pt x="36830" y="11430"/>
                  </a:lnTo>
                  <a:lnTo>
                    <a:pt x="36830" y="10160"/>
                  </a:lnTo>
                  <a:lnTo>
                    <a:pt x="2077720" y="10160"/>
                  </a:lnTo>
                  <a:lnTo>
                    <a:pt x="2077720" y="8890"/>
                  </a:lnTo>
                  <a:close/>
                </a:path>
                <a:path w="2086610" h="17779">
                  <a:moveTo>
                    <a:pt x="2080260" y="11430"/>
                  </a:moveTo>
                  <a:lnTo>
                    <a:pt x="2078990" y="11430"/>
                  </a:lnTo>
                  <a:lnTo>
                    <a:pt x="2078990" y="10160"/>
                  </a:lnTo>
                  <a:lnTo>
                    <a:pt x="2077720" y="10160"/>
                  </a:lnTo>
                  <a:lnTo>
                    <a:pt x="2077720" y="11430"/>
                  </a:lnTo>
                  <a:lnTo>
                    <a:pt x="41910" y="11430"/>
                  </a:lnTo>
                  <a:lnTo>
                    <a:pt x="41910" y="13970"/>
                  </a:lnTo>
                  <a:lnTo>
                    <a:pt x="45720" y="13970"/>
                  </a:lnTo>
                  <a:lnTo>
                    <a:pt x="45720" y="15240"/>
                  </a:lnTo>
                  <a:lnTo>
                    <a:pt x="49530" y="15240"/>
                  </a:lnTo>
                  <a:lnTo>
                    <a:pt x="49530" y="13970"/>
                  </a:lnTo>
                  <a:lnTo>
                    <a:pt x="2080260" y="13970"/>
                  </a:lnTo>
                  <a:lnTo>
                    <a:pt x="2080260" y="11430"/>
                  </a:lnTo>
                  <a:close/>
                </a:path>
                <a:path w="2086610" h="17779">
                  <a:moveTo>
                    <a:pt x="2085340" y="15240"/>
                  </a:moveTo>
                  <a:lnTo>
                    <a:pt x="2084070" y="15240"/>
                  </a:lnTo>
                  <a:lnTo>
                    <a:pt x="2084070" y="13970"/>
                  </a:lnTo>
                  <a:lnTo>
                    <a:pt x="2082800" y="13970"/>
                  </a:lnTo>
                  <a:lnTo>
                    <a:pt x="2082800" y="15240"/>
                  </a:lnTo>
                  <a:lnTo>
                    <a:pt x="54610" y="15240"/>
                  </a:lnTo>
                  <a:lnTo>
                    <a:pt x="54610" y="16510"/>
                  </a:lnTo>
                  <a:lnTo>
                    <a:pt x="54610" y="17780"/>
                  </a:lnTo>
                  <a:lnTo>
                    <a:pt x="58420" y="17780"/>
                  </a:lnTo>
                  <a:lnTo>
                    <a:pt x="58420" y="16510"/>
                  </a:lnTo>
                  <a:lnTo>
                    <a:pt x="2085340" y="16510"/>
                  </a:lnTo>
                  <a:lnTo>
                    <a:pt x="2085340" y="15240"/>
                  </a:lnTo>
                  <a:close/>
                </a:path>
                <a:path w="2086610" h="17779">
                  <a:moveTo>
                    <a:pt x="2086610" y="16510"/>
                  </a:moveTo>
                  <a:lnTo>
                    <a:pt x="2085340" y="16510"/>
                  </a:lnTo>
                  <a:lnTo>
                    <a:pt x="2085340" y="17780"/>
                  </a:lnTo>
                  <a:lnTo>
                    <a:pt x="2086610" y="17780"/>
                  </a:lnTo>
                  <a:lnTo>
                    <a:pt x="2086610" y="16510"/>
                  </a:lnTo>
                  <a:close/>
                </a:path>
              </a:pathLst>
            </a:custGeom>
            <a:solidFill>
              <a:srgbClr val="F1A836"/>
            </a:solidFill>
          </p:spPr>
          <p:txBody>
            <a:bodyPr wrap="square" lIns="0" tIns="0" rIns="0" bIns="0" rtlCol="0"/>
            <a:lstStyle/>
            <a:p>
              <a:endParaRPr/>
            </a:p>
          </p:txBody>
        </p:sp>
        <p:sp>
          <p:nvSpPr>
            <p:cNvPr id="24" name="object 24"/>
            <p:cNvSpPr/>
            <p:nvPr/>
          </p:nvSpPr>
          <p:spPr>
            <a:xfrm>
              <a:off x="1469390" y="3421379"/>
              <a:ext cx="2044700" cy="17780"/>
            </a:xfrm>
            <a:custGeom>
              <a:avLst/>
              <a:gdLst/>
              <a:ahLst/>
              <a:cxnLst/>
              <a:rect l="l" t="t" r="r" b="b"/>
              <a:pathLst>
                <a:path w="2044700" h="17779">
                  <a:moveTo>
                    <a:pt x="2025650" y="0"/>
                  </a:moveTo>
                  <a:lnTo>
                    <a:pt x="0" y="0"/>
                  </a:lnTo>
                  <a:lnTo>
                    <a:pt x="0" y="2540"/>
                  </a:lnTo>
                  <a:lnTo>
                    <a:pt x="3810" y="2540"/>
                  </a:lnTo>
                  <a:lnTo>
                    <a:pt x="3810" y="3810"/>
                  </a:lnTo>
                  <a:lnTo>
                    <a:pt x="8890" y="3810"/>
                  </a:lnTo>
                  <a:lnTo>
                    <a:pt x="8890" y="2540"/>
                  </a:lnTo>
                  <a:lnTo>
                    <a:pt x="2025650" y="2540"/>
                  </a:lnTo>
                  <a:lnTo>
                    <a:pt x="2025650" y="0"/>
                  </a:lnTo>
                  <a:close/>
                </a:path>
                <a:path w="2044700" h="17779">
                  <a:moveTo>
                    <a:pt x="2030730" y="3810"/>
                  </a:moveTo>
                  <a:lnTo>
                    <a:pt x="2028190" y="3810"/>
                  </a:lnTo>
                  <a:lnTo>
                    <a:pt x="2028190" y="2540"/>
                  </a:lnTo>
                  <a:lnTo>
                    <a:pt x="2026920" y="2540"/>
                  </a:lnTo>
                  <a:lnTo>
                    <a:pt x="2026920" y="3810"/>
                  </a:lnTo>
                  <a:lnTo>
                    <a:pt x="12700" y="3810"/>
                  </a:lnTo>
                  <a:lnTo>
                    <a:pt x="12700" y="5080"/>
                  </a:lnTo>
                  <a:lnTo>
                    <a:pt x="12700" y="6350"/>
                  </a:lnTo>
                  <a:lnTo>
                    <a:pt x="16510" y="6350"/>
                  </a:lnTo>
                  <a:lnTo>
                    <a:pt x="16510" y="5080"/>
                  </a:lnTo>
                  <a:lnTo>
                    <a:pt x="2030730" y="5080"/>
                  </a:lnTo>
                  <a:lnTo>
                    <a:pt x="2030730" y="3810"/>
                  </a:lnTo>
                  <a:close/>
                </a:path>
                <a:path w="2044700" h="17779">
                  <a:moveTo>
                    <a:pt x="2033270" y="6350"/>
                  </a:moveTo>
                  <a:lnTo>
                    <a:pt x="2032000" y="6350"/>
                  </a:lnTo>
                  <a:lnTo>
                    <a:pt x="2032000" y="5080"/>
                  </a:lnTo>
                  <a:lnTo>
                    <a:pt x="2030730" y="5080"/>
                  </a:lnTo>
                  <a:lnTo>
                    <a:pt x="2030730" y="6350"/>
                  </a:lnTo>
                  <a:lnTo>
                    <a:pt x="21590" y="6350"/>
                  </a:lnTo>
                  <a:lnTo>
                    <a:pt x="21590" y="8890"/>
                  </a:lnTo>
                  <a:lnTo>
                    <a:pt x="25400" y="8890"/>
                  </a:lnTo>
                  <a:lnTo>
                    <a:pt x="25400" y="10160"/>
                  </a:lnTo>
                  <a:lnTo>
                    <a:pt x="29210" y="10160"/>
                  </a:lnTo>
                  <a:lnTo>
                    <a:pt x="29210" y="8890"/>
                  </a:lnTo>
                  <a:lnTo>
                    <a:pt x="2033270" y="8890"/>
                  </a:lnTo>
                  <a:lnTo>
                    <a:pt x="2033270" y="6350"/>
                  </a:lnTo>
                  <a:close/>
                </a:path>
                <a:path w="2044700" h="17779">
                  <a:moveTo>
                    <a:pt x="2037080" y="10160"/>
                  </a:moveTo>
                  <a:lnTo>
                    <a:pt x="2035810" y="10160"/>
                  </a:lnTo>
                  <a:lnTo>
                    <a:pt x="2035810" y="8890"/>
                  </a:lnTo>
                  <a:lnTo>
                    <a:pt x="2034540" y="8890"/>
                  </a:lnTo>
                  <a:lnTo>
                    <a:pt x="2034540" y="10160"/>
                  </a:lnTo>
                  <a:lnTo>
                    <a:pt x="33020" y="10160"/>
                  </a:lnTo>
                  <a:lnTo>
                    <a:pt x="33020" y="11430"/>
                  </a:lnTo>
                  <a:lnTo>
                    <a:pt x="33020" y="12700"/>
                  </a:lnTo>
                  <a:lnTo>
                    <a:pt x="38100" y="12700"/>
                  </a:lnTo>
                  <a:lnTo>
                    <a:pt x="38100" y="11430"/>
                  </a:lnTo>
                  <a:lnTo>
                    <a:pt x="2037080" y="11430"/>
                  </a:lnTo>
                  <a:lnTo>
                    <a:pt x="2037080" y="10160"/>
                  </a:lnTo>
                  <a:close/>
                </a:path>
                <a:path w="2044700" h="17779">
                  <a:moveTo>
                    <a:pt x="2040890" y="12700"/>
                  </a:moveTo>
                  <a:lnTo>
                    <a:pt x="2038350" y="12700"/>
                  </a:lnTo>
                  <a:lnTo>
                    <a:pt x="2038350" y="11430"/>
                  </a:lnTo>
                  <a:lnTo>
                    <a:pt x="2037080" y="11430"/>
                  </a:lnTo>
                  <a:lnTo>
                    <a:pt x="2037080" y="12700"/>
                  </a:lnTo>
                  <a:lnTo>
                    <a:pt x="41910" y="12700"/>
                  </a:lnTo>
                  <a:lnTo>
                    <a:pt x="41910" y="15240"/>
                  </a:lnTo>
                  <a:lnTo>
                    <a:pt x="45720" y="15240"/>
                  </a:lnTo>
                  <a:lnTo>
                    <a:pt x="45720" y="16510"/>
                  </a:lnTo>
                  <a:lnTo>
                    <a:pt x="50800" y="16510"/>
                  </a:lnTo>
                  <a:lnTo>
                    <a:pt x="50800" y="15240"/>
                  </a:lnTo>
                  <a:lnTo>
                    <a:pt x="2040890" y="15240"/>
                  </a:lnTo>
                  <a:lnTo>
                    <a:pt x="2040890" y="12700"/>
                  </a:lnTo>
                  <a:close/>
                </a:path>
                <a:path w="2044700" h="17779">
                  <a:moveTo>
                    <a:pt x="2044700" y="16510"/>
                  </a:moveTo>
                  <a:lnTo>
                    <a:pt x="2043430" y="16510"/>
                  </a:lnTo>
                  <a:lnTo>
                    <a:pt x="2043430" y="15240"/>
                  </a:lnTo>
                  <a:lnTo>
                    <a:pt x="2042160" y="15240"/>
                  </a:lnTo>
                  <a:lnTo>
                    <a:pt x="2042160" y="16510"/>
                  </a:lnTo>
                  <a:lnTo>
                    <a:pt x="54610" y="16510"/>
                  </a:lnTo>
                  <a:lnTo>
                    <a:pt x="54597" y="17780"/>
                  </a:lnTo>
                  <a:lnTo>
                    <a:pt x="2044700" y="17780"/>
                  </a:lnTo>
                  <a:lnTo>
                    <a:pt x="2044700" y="16510"/>
                  </a:lnTo>
                  <a:close/>
                </a:path>
              </a:pathLst>
            </a:custGeom>
            <a:solidFill>
              <a:srgbClr val="F1A735"/>
            </a:solidFill>
          </p:spPr>
          <p:txBody>
            <a:bodyPr wrap="square" lIns="0" tIns="0" rIns="0" bIns="0" rtlCol="0"/>
            <a:lstStyle/>
            <a:p>
              <a:endParaRPr/>
            </a:p>
          </p:txBody>
        </p:sp>
        <p:sp>
          <p:nvSpPr>
            <p:cNvPr id="25" name="object 25"/>
            <p:cNvSpPr/>
            <p:nvPr/>
          </p:nvSpPr>
          <p:spPr>
            <a:xfrm>
              <a:off x="1524000" y="3439159"/>
              <a:ext cx="2010410" cy="17780"/>
            </a:xfrm>
            <a:custGeom>
              <a:avLst/>
              <a:gdLst/>
              <a:ahLst/>
              <a:cxnLst/>
              <a:rect l="l" t="t" r="r" b="b"/>
              <a:pathLst>
                <a:path w="2010410" h="17779">
                  <a:moveTo>
                    <a:pt x="3810" y="0"/>
                  </a:moveTo>
                  <a:lnTo>
                    <a:pt x="0" y="0"/>
                  </a:lnTo>
                  <a:lnTo>
                    <a:pt x="0" y="1270"/>
                  </a:lnTo>
                  <a:lnTo>
                    <a:pt x="3810" y="1270"/>
                  </a:lnTo>
                  <a:lnTo>
                    <a:pt x="3810" y="0"/>
                  </a:lnTo>
                  <a:close/>
                </a:path>
                <a:path w="2010410" h="17779">
                  <a:moveTo>
                    <a:pt x="1992630" y="1270"/>
                  </a:moveTo>
                  <a:lnTo>
                    <a:pt x="1991360" y="1270"/>
                  </a:lnTo>
                  <a:lnTo>
                    <a:pt x="1991360" y="0"/>
                  </a:lnTo>
                  <a:lnTo>
                    <a:pt x="1990090" y="0"/>
                  </a:lnTo>
                  <a:lnTo>
                    <a:pt x="1990090" y="1270"/>
                  </a:lnTo>
                  <a:lnTo>
                    <a:pt x="7620" y="1270"/>
                  </a:lnTo>
                  <a:lnTo>
                    <a:pt x="7620" y="3810"/>
                  </a:lnTo>
                  <a:lnTo>
                    <a:pt x="12700" y="3810"/>
                  </a:lnTo>
                  <a:lnTo>
                    <a:pt x="12700" y="5080"/>
                  </a:lnTo>
                  <a:lnTo>
                    <a:pt x="16510" y="5080"/>
                  </a:lnTo>
                  <a:lnTo>
                    <a:pt x="16510" y="3810"/>
                  </a:lnTo>
                  <a:lnTo>
                    <a:pt x="1992630" y="3810"/>
                  </a:lnTo>
                  <a:lnTo>
                    <a:pt x="1992630" y="1270"/>
                  </a:lnTo>
                  <a:close/>
                </a:path>
                <a:path w="2010410" h="17779">
                  <a:moveTo>
                    <a:pt x="1997697" y="5080"/>
                  </a:moveTo>
                  <a:lnTo>
                    <a:pt x="1996440" y="5080"/>
                  </a:lnTo>
                  <a:lnTo>
                    <a:pt x="1996440" y="3810"/>
                  </a:lnTo>
                  <a:lnTo>
                    <a:pt x="1993900" y="3810"/>
                  </a:lnTo>
                  <a:lnTo>
                    <a:pt x="1993900" y="5080"/>
                  </a:lnTo>
                  <a:lnTo>
                    <a:pt x="20320" y="5080"/>
                  </a:lnTo>
                  <a:lnTo>
                    <a:pt x="20320" y="6350"/>
                  </a:lnTo>
                  <a:lnTo>
                    <a:pt x="20320" y="7620"/>
                  </a:lnTo>
                  <a:lnTo>
                    <a:pt x="25400" y="7620"/>
                  </a:lnTo>
                  <a:lnTo>
                    <a:pt x="25400" y="6350"/>
                  </a:lnTo>
                  <a:lnTo>
                    <a:pt x="1997697" y="6350"/>
                  </a:lnTo>
                  <a:lnTo>
                    <a:pt x="1997697" y="5080"/>
                  </a:lnTo>
                  <a:close/>
                </a:path>
                <a:path w="2010410" h="17779">
                  <a:moveTo>
                    <a:pt x="2000250" y="7620"/>
                  </a:moveTo>
                  <a:lnTo>
                    <a:pt x="1998980" y="7620"/>
                  </a:lnTo>
                  <a:lnTo>
                    <a:pt x="1998980" y="6350"/>
                  </a:lnTo>
                  <a:lnTo>
                    <a:pt x="1997697" y="6350"/>
                  </a:lnTo>
                  <a:lnTo>
                    <a:pt x="1997697" y="7620"/>
                  </a:lnTo>
                  <a:lnTo>
                    <a:pt x="29210" y="7620"/>
                  </a:lnTo>
                  <a:lnTo>
                    <a:pt x="29210" y="10160"/>
                  </a:lnTo>
                  <a:lnTo>
                    <a:pt x="33020" y="10160"/>
                  </a:lnTo>
                  <a:lnTo>
                    <a:pt x="33020" y="11430"/>
                  </a:lnTo>
                  <a:lnTo>
                    <a:pt x="36830" y="11430"/>
                  </a:lnTo>
                  <a:lnTo>
                    <a:pt x="36830" y="10160"/>
                  </a:lnTo>
                  <a:lnTo>
                    <a:pt x="2000250" y="10160"/>
                  </a:lnTo>
                  <a:lnTo>
                    <a:pt x="2000250" y="7620"/>
                  </a:lnTo>
                  <a:close/>
                </a:path>
                <a:path w="2010410" h="17779">
                  <a:moveTo>
                    <a:pt x="2004060" y="11430"/>
                  </a:moveTo>
                  <a:lnTo>
                    <a:pt x="2002790" y="11430"/>
                  </a:lnTo>
                  <a:lnTo>
                    <a:pt x="2002790" y="10160"/>
                  </a:lnTo>
                  <a:lnTo>
                    <a:pt x="2001520" y="10160"/>
                  </a:lnTo>
                  <a:lnTo>
                    <a:pt x="2001520" y="11430"/>
                  </a:lnTo>
                  <a:lnTo>
                    <a:pt x="41910" y="11430"/>
                  </a:lnTo>
                  <a:lnTo>
                    <a:pt x="41910" y="12700"/>
                  </a:lnTo>
                  <a:lnTo>
                    <a:pt x="41910" y="13970"/>
                  </a:lnTo>
                  <a:lnTo>
                    <a:pt x="45720" y="13970"/>
                  </a:lnTo>
                  <a:lnTo>
                    <a:pt x="45720" y="12700"/>
                  </a:lnTo>
                  <a:lnTo>
                    <a:pt x="2004060" y="12700"/>
                  </a:lnTo>
                  <a:lnTo>
                    <a:pt x="2004060" y="11430"/>
                  </a:lnTo>
                  <a:close/>
                </a:path>
                <a:path w="2010410" h="17779">
                  <a:moveTo>
                    <a:pt x="2007870" y="13970"/>
                  </a:moveTo>
                  <a:lnTo>
                    <a:pt x="2006600" y="13970"/>
                  </a:lnTo>
                  <a:lnTo>
                    <a:pt x="2006600" y="12700"/>
                  </a:lnTo>
                  <a:lnTo>
                    <a:pt x="2004060" y="12700"/>
                  </a:lnTo>
                  <a:lnTo>
                    <a:pt x="2004060" y="13970"/>
                  </a:lnTo>
                  <a:lnTo>
                    <a:pt x="49530" y="13970"/>
                  </a:lnTo>
                  <a:lnTo>
                    <a:pt x="49530" y="16510"/>
                  </a:lnTo>
                  <a:lnTo>
                    <a:pt x="54610" y="16510"/>
                  </a:lnTo>
                  <a:lnTo>
                    <a:pt x="54610" y="17780"/>
                  </a:lnTo>
                  <a:lnTo>
                    <a:pt x="58420" y="17780"/>
                  </a:lnTo>
                  <a:lnTo>
                    <a:pt x="58420" y="16510"/>
                  </a:lnTo>
                  <a:lnTo>
                    <a:pt x="2007870" y="16510"/>
                  </a:lnTo>
                  <a:lnTo>
                    <a:pt x="2007870" y="13970"/>
                  </a:lnTo>
                  <a:close/>
                </a:path>
                <a:path w="2010410" h="17779">
                  <a:moveTo>
                    <a:pt x="2010397" y="16510"/>
                  </a:moveTo>
                  <a:lnTo>
                    <a:pt x="2009140" y="16510"/>
                  </a:lnTo>
                  <a:lnTo>
                    <a:pt x="2009140" y="17780"/>
                  </a:lnTo>
                  <a:lnTo>
                    <a:pt x="2010397" y="17780"/>
                  </a:lnTo>
                  <a:lnTo>
                    <a:pt x="2010397" y="16510"/>
                  </a:lnTo>
                  <a:close/>
                </a:path>
              </a:pathLst>
            </a:custGeom>
            <a:solidFill>
              <a:srgbClr val="F1A734"/>
            </a:solidFill>
          </p:spPr>
          <p:txBody>
            <a:bodyPr wrap="square" lIns="0" tIns="0" rIns="0" bIns="0" rtlCol="0"/>
            <a:lstStyle/>
            <a:p>
              <a:endParaRPr/>
            </a:p>
          </p:txBody>
        </p:sp>
        <p:sp>
          <p:nvSpPr>
            <p:cNvPr id="26" name="object 26"/>
            <p:cNvSpPr/>
            <p:nvPr/>
          </p:nvSpPr>
          <p:spPr>
            <a:xfrm>
              <a:off x="1586230" y="3456939"/>
              <a:ext cx="1988820" cy="35560"/>
            </a:xfrm>
            <a:custGeom>
              <a:avLst/>
              <a:gdLst/>
              <a:ahLst/>
              <a:cxnLst/>
              <a:rect l="l" t="t" r="r" b="b"/>
              <a:pathLst>
                <a:path w="1988820" h="35560">
                  <a:moveTo>
                    <a:pt x="1949450" y="0"/>
                  </a:moveTo>
                  <a:lnTo>
                    <a:pt x="0" y="0"/>
                  </a:lnTo>
                  <a:lnTo>
                    <a:pt x="0" y="1270"/>
                  </a:lnTo>
                  <a:lnTo>
                    <a:pt x="0" y="2540"/>
                  </a:lnTo>
                  <a:lnTo>
                    <a:pt x="3810" y="2540"/>
                  </a:lnTo>
                  <a:lnTo>
                    <a:pt x="3810" y="1270"/>
                  </a:lnTo>
                  <a:lnTo>
                    <a:pt x="1949450" y="1270"/>
                  </a:lnTo>
                  <a:lnTo>
                    <a:pt x="1949450" y="0"/>
                  </a:lnTo>
                  <a:close/>
                </a:path>
                <a:path w="1988820" h="35560">
                  <a:moveTo>
                    <a:pt x="1951990" y="2540"/>
                  </a:moveTo>
                  <a:lnTo>
                    <a:pt x="1950720" y="2540"/>
                  </a:lnTo>
                  <a:lnTo>
                    <a:pt x="1950720" y="1270"/>
                  </a:lnTo>
                  <a:lnTo>
                    <a:pt x="1949450" y="1270"/>
                  </a:lnTo>
                  <a:lnTo>
                    <a:pt x="1949450" y="2540"/>
                  </a:lnTo>
                  <a:lnTo>
                    <a:pt x="8890" y="2540"/>
                  </a:lnTo>
                  <a:lnTo>
                    <a:pt x="8890" y="5080"/>
                  </a:lnTo>
                  <a:lnTo>
                    <a:pt x="12700" y="5080"/>
                  </a:lnTo>
                  <a:lnTo>
                    <a:pt x="12700" y="6350"/>
                  </a:lnTo>
                  <a:lnTo>
                    <a:pt x="16510" y="6350"/>
                  </a:lnTo>
                  <a:lnTo>
                    <a:pt x="16510" y="5080"/>
                  </a:lnTo>
                  <a:lnTo>
                    <a:pt x="1951990" y="5080"/>
                  </a:lnTo>
                  <a:lnTo>
                    <a:pt x="1951990" y="2540"/>
                  </a:lnTo>
                  <a:close/>
                </a:path>
                <a:path w="1988820" h="35560">
                  <a:moveTo>
                    <a:pt x="1957070" y="6350"/>
                  </a:moveTo>
                  <a:lnTo>
                    <a:pt x="1955800" y="6350"/>
                  </a:lnTo>
                  <a:lnTo>
                    <a:pt x="1955800" y="5080"/>
                  </a:lnTo>
                  <a:lnTo>
                    <a:pt x="1953260" y="5080"/>
                  </a:lnTo>
                  <a:lnTo>
                    <a:pt x="1953260" y="6350"/>
                  </a:lnTo>
                  <a:lnTo>
                    <a:pt x="21590" y="6350"/>
                  </a:lnTo>
                  <a:lnTo>
                    <a:pt x="21590" y="7620"/>
                  </a:lnTo>
                  <a:lnTo>
                    <a:pt x="21590" y="8890"/>
                  </a:lnTo>
                  <a:lnTo>
                    <a:pt x="25400" y="8890"/>
                  </a:lnTo>
                  <a:lnTo>
                    <a:pt x="25400" y="7620"/>
                  </a:lnTo>
                  <a:lnTo>
                    <a:pt x="1957070" y="7620"/>
                  </a:lnTo>
                  <a:lnTo>
                    <a:pt x="1957070" y="6350"/>
                  </a:lnTo>
                  <a:close/>
                </a:path>
                <a:path w="1988820" h="35560">
                  <a:moveTo>
                    <a:pt x="1959610" y="8890"/>
                  </a:moveTo>
                  <a:lnTo>
                    <a:pt x="1958340" y="8890"/>
                  </a:lnTo>
                  <a:lnTo>
                    <a:pt x="1958340" y="7620"/>
                  </a:lnTo>
                  <a:lnTo>
                    <a:pt x="1957070" y="7620"/>
                  </a:lnTo>
                  <a:lnTo>
                    <a:pt x="1957070" y="8890"/>
                  </a:lnTo>
                  <a:lnTo>
                    <a:pt x="29210" y="8890"/>
                  </a:lnTo>
                  <a:lnTo>
                    <a:pt x="29210" y="11430"/>
                  </a:lnTo>
                  <a:lnTo>
                    <a:pt x="33020" y="11430"/>
                  </a:lnTo>
                  <a:lnTo>
                    <a:pt x="33020" y="12700"/>
                  </a:lnTo>
                  <a:lnTo>
                    <a:pt x="38100" y="12700"/>
                  </a:lnTo>
                  <a:lnTo>
                    <a:pt x="38100" y="11430"/>
                  </a:lnTo>
                  <a:lnTo>
                    <a:pt x="1959610" y="11430"/>
                  </a:lnTo>
                  <a:lnTo>
                    <a:pt x="1959610" y="8890"/>
                  </a:lnTo>
                  <a:close/>
                </a:path>
                <a:path w="1988820" h="35560">
                  <a:moveTo>
                    <a:pt x="1963420" y="12700"/>
                  </a:moveTo>
                  <a:lnTo>
                    <a:pt x="1962150" y="12700"/>
                  </a:lnTo>
                  <a:lnTo>
                    <a:pt x="1962150" y="11430"/>
                  </a:lnTo>
                  <a:lnTo>
                    <a:pt x="1960880" y="11430"/>
                  </a:lnTo>
                  <a:lnTo>
                    <a:pt x="1960880" y="12700"/>
                  </a:lnTo>
                  <a:lnTo>
                    <a:pt x="41897" y="12700"/>
                  </a:lnTo>
                  <a:lnTo>
                    <a:pt x="41897" y="13970"/>
                  </a:lnTo>
                  <a:lnTo>
                    <a:pt x="41897" y="15240"/>
                  </a:lnTo>
                  <a:lnTo>
                    <a:pt x="45720" y="15240"/>
                  </a:lnTo>
                  <a:lnTo>
                    <a:pt x="45720" y="13970"/>
                  </a:lnTo>
                  <a:lnTo>
                    <a:pt x="1963420" y="13970"/>
                  </a:lnTo>
                  <a:lnTo>
                    <a:pt x="1963420" y="12700"/>
                  </a:lnTo>
                  <a:close/>
                </a:path>
                <a:path w="1988820" h="35560">
                  <a:moveTo>
                    <a:pt x="1967230" y="15240"/>
                  </a:moveTo>
                  <a:lnTo>
                    <a:pt x="1965960" y="15240"/>
                  </a:lnTo>
                  <a:lnTo>
                    <a:pt x="1965960" y="13970"/>
                  </a:lnTo>
                  <a:lnTo>
                    <a:pt x="1963420" y="13970"/>
                  </a:lnTo>
                  <a:lnTo>
                    <a:pt x="1963420" y="15240"/>
                  </a:lnTo>
                  <a:lnTo>
                    <a:pt x="50800" y="15240"/>
                  </a:lnTo>
                  <a:lnTo>
                    <a:pt x="50800" y="17780"/>
                  </a:lnTo>
                  <a:lnTo>
                    <a:pt x="54597" y="17780"/>
                  </a:lnTo>
                  <a:lnTo>
                    <a:pt x="54597" y="19050"/>
                  </a:lnTo>
                  <a:lnTo>
                    <a:pt x="58420" y="19050"/>
                  </a:lnTo>
                  <a:lnTo>
                    <a:pt x="58420" y="17780"/>
                  </a:lnTo>
                  <a:lnTo>
                    <a:pt x="1967230" y="17780"/>
                  </a:lnTo>
                  <a:lnTo>
                    <a:pt x="1967230" y="15240"/>
                  </a:lnTo>
                  <a:close/>
                </a:path>
                <a:path w="1988820" h="35560">
                  <a:moveTo>
                    <a:pt x="1971040" y="19050"/>
                  </a:moveTo>
                  <a:lnTo>
                    <a:pt x="1969770" y="19050"/>
                  </a:lnTo>
                  <a:lnTo>
                    <a:pt x="1969770" y="17780"/>
                  </a:lnTo>
                  <a:lnTo>
                    <a:pt x="1968500" y="17780"/>
                  </a:lnTo>
                  <a:lnTo>
                    <a:pt x="1968500" y="19050"/>
                  </a:lnTo>
                  <a:lnTo>
                    <a:pt x="62230" y="19050"/>
                  </a:lnTo>
                  <a:lnTo>
                    <a:pt x="62230" y="20320"/>
                  </a:lnTo>
                  <a:lnTo>
                    <a:pt x="62230" y="21590"/>
                  </a:lnTo>
                  <a:lnTo>
                    <a:pt x="67297" y="21590"/>
                  </a:lnTo>
                  <a:lnTo>
                    <a:pt x="67297" y="20320"/>
                  </a:lnTo>
                  <a:lnTo>
                    <a:pt x="1971040" y="20320"/>
                  </a:lnTo>
                  <a:lnTo>
                    <a:pt x="1971040" y="19050"/>
                  </a:lnTo>
                  <a:close/>
                </a:path>
                <a:path w="1988820" h="35560">
                  <a:moveTo>
                    <a:pt x="1973580" y="21590"/>
                  </a:moveTo>
                  <a:lnTo>
                    <a:pt x="1972310" y="21590"/>
                  </a:lnTo>
                  <a:lnTo>
                    <a:pt x="1972310" y="20320"/>
                  </a:lnTo>
                  <a:lnTo>
                    <a:pt x="1971040" y="20320"/>
                  </a:lnTo>
                  <a:lnTo>
                    <a:pt x="1971040" y="21590"/>
                  </a:lnTo>
                  <a:lnTo>
                    <a:pt x="71120" y="21590"/>
                  </a:lnTo>
                  <a:lnTo>
                    <a:pt x="71120" y="24130"/>
                  </a:lnTo>
                  <a:lnTo>
                    <a:pt x="74930" y="24130"/>
                  </a:lnTo>
                  <a:lnTo>
                    <a:pt x="74930" y="25400"/>
                  </a:lnTo>
                  <a:lnTo>
                    <a:pt x="80010" y="25400"/>
                  </a:lnTo>
                  <a:lnTo>
                    <a:pt x="80010" y="24130"/>
                  </a:lnTo>
                  <a:lnTo>
                    <a:pt x="1973580" y="24130"/>
                  </a:lnTo>
                  <a:lnTo>
                    <a:pt x="1973580" y="21590"/>
                  </a:lnTo>
                  <a:close/>
                </a:path>
                <a:path w="1988820" h="35560">
                  <a:moveTo>
                    <a:pt x="1978660" y="25400"/>
                  </a:moveTo>
                  <a:lnTo>
                    <a:pt x="1977390" y="25400"/>
                  </a:lnTo>
                  <a:lnTo>
                    <a:pt x="1977390" y="24130"/>
                  </a:lnTo>
                  <a:lnTo>
                    <a:pt x="1976120" y="24130"/>
                  </a:lnTo>
                  <a:lnTo>
                    <a:pt x="1976120" y="25400"/>
                  </a:lnTo>
                  <a:lnTo>
                    <a:pt x="83820" y="25400"/>
                  </a:lnTo>
                  <a:lnTo>
                    <a:pt x="83820" y="26670"/>
                  </a:lnTo>
                  <a:lnTo>
                    <a:pt x="83820" y="27940"/>
                  </a:lnTo>
                  <a:lnTo>
                    <a:pt x="87630" y="27940"/>
                  </a:lnTo>
                  <a:lnTo>
                    <a:pt x="87630" y="26670"/>
                  </a:lnTo>
                  <a:lnTo>
                    <a:pt x="1978660" y="26670"/>
                  </a:lnTo>
                  <a:lnTo>
                    <a:pt x="1978660" y="25400"/>
                  </a:lnTo>
                  <a:close/>
                </a:path>
                <a:path w="1988820" h="35560">
                  <a:moveTo>
                    <a:pt x="1981200" y="27940"/>
                  </a:moveTo>
                  <a:lnTo>
                    <a:pt x="1979930" y="27940"/>
                  </a:lnTo>
                  <a:lnTo>
                    <a:pt x="1979930" y="26670"/>
                  </a:lnTo>
                  <a:lnTo>
                    <a:pt x="1978660" y="26670"/>
                  </a:lnTo>
                  <a:lnTo>
                    <a:pt x="1978660" y="27940"/>
                  </a:lnTo>
                  <a:lnTo>
                    <a:pt x="91440" y="27940"/>
                  </a:lnTo>
                  <a:lnTo>
                    <a:pt x="91440" y="30480"/>
                  </a:lnTo>
                  <a:lnTo>
                    <a:pt x="96520" y="30480"/>
                  </a:lnTo>
                  <a:lnTo>
                    <a:pt x="96520" y="31750"/>
                  </a:lnTo>
                  <a:lnTo>
                    <a:pt x="100330" y="31750"/>
                  </a:lnTo>
                  <a:lnTo>
                    <a:pt x="100330" y="30480"/>
                  </a:lnTo>
                  <a:lnTo>
                    <a:pt x="1981200" y="30480"/>
                  </a:lnTo>
                  <a:lnTo>
                    <a:pt x="1981200" y="27940"/>
                  </a:lnTo>
                  <a:close/>
                </a:path>
                <a:path w="1988820" h="35560">
                  <a:moveTo>
                    <a:pt x="1986267" y="31750"/>
                  </a:moveTo>
                  <a:lnTo>
                    <a:pt x="1983740" y="31750"/>
                  </a:lnTo>
                  <a:lnTo>
                    <a:pt x="1983740" y="30480"/>
                  </a:lnTo>
                  <a:lnTo>
                    <a:pt x="1982470" y="30480"/>
                  </a:lnTo>
                  <a:lnTo>
                    <a:pt x="1982470" y="31750"/>
                  </a:lnTo>
                  <a:lnTo>
                    <a:pt x="104140" y="31750"/>
                  </a:lnTo>
                  <a:lnTo>
                    <a:pt x="104140" y="33020"/>
                  </a:lnTo>
                  <a:lnTo>
                    <a:pt x="104140" y="34290"/>
                  </a:lnTo>
                  <a:lnTo>
                    <a:pt x="107950" y="34290"/>
                  </a:lnTo>
                  <a:lnTo>
                    <a:pt x="107950" y="33020"/>
                  </a:lnTo>
                  <a:lnTo>
                    <a:pt x="1986267" y="33020"/>
                  </a:lnTo>
                  <a:lnTo>
                    <a:pt x="1986267" y="31750"/>
                  </a:lnTo>
                  <a:close/>
                </a:path>
                <a:path w="1988820" h="35560">
                  <a:moveTo>
                    <a:pt x="1988820" y="34290"/>
                  </a:moveTo>
                  <a:lnTo>
                    <a:pt x="1987550" y="34290"/>
                  </a:lnTo>
                  <a:lnTo>
                    <a:pt x="1987550" y="33020"/>
                  </a:lnTo>
                  <a:lnTo>
                    <a:pt x="1986267" y="33020"/>
                  </a:lnTo>
                  <a:lnTo>
                    <a:pt x="1986267" y="34290"/>
                  </a:lnTo>
                  <a:lnTo>
                    <a:pt x="113030" y="34290"/>
                  </a:lnTo>
                  <a:lnTo>
                    <a:pt x="113030" y="35560"/>
                  </a:lnTo>
                  <a:lnTo>
                    <a:pt x="1988820" y="35560"/>
                  </a:lnTo>
                  <a:lnTo>
                    <a:pt x="1988820" y="34290"/>
                  </a:lnTo>
                  <a:close/>
                </a:path>
              </a:pathLst>
            </a:custGeom>
            <a:solidFill>
              <a:srgbClr val="F1A633"/>
            </a:solidFill>
          </p:spPr>
          <p:txBody>
            <a:bodyPr wrap="square" lIns="0" tIns="0" rIns="0" bIns="0" rtlCol="0"/>
            <a:lstStyle/>
            <a:p>
              <a:endParaRPr/>
            </a:p>
          </p:txBody>
        </p:sp>
        <p:sp>
          <p:nvSpPr>
            <p:cNvPr id="27" name="object 27"/>
            <p:cNvSpPr/>
            <p:nvPr/>
          </p:nvSpPr>
          <p:spPr>
            <a:xfrm>
              <a:off x="1699260" y="3492499"/>
              <a:ext cx="1896110" cy="17780"/>
            </a:xfrm>
            <a:custGeom>
              <a:avLst/>
              <a:gdLst/>
              <a:ahLst/>
              <a:cxnLst/>
              <a:rect l="l" t="t" r="r" b="b"/>
              <a:pathLst>
                <a:path w="1896110" h="17779">
                  <a:moveTo>
                    <a:pt x="1875790" y="0"/>
                  </a:moveTo>
                  <a:lnTo>
                    <a:pt x="0" y="0"/>
                  </a:lnTo>
                  <a:lnTo>
                    <a:pt x="0" y="1270"/>
                  </a:lnTo>
                  <a:lnTo>
                    <a:pt x="3810" y="1270"/>
                  </a:lnTo>
                  <a:lnTo>
                    <a:pt x="3810" y="2540"/>
                  </a:lnTo>
                  <a:lnTo>
                    <a:pt x="7620" y="2540"/>
                  </a:lnTo>
                  <a:lnTo>
                    <a:pt x="7620" y="1270"/>
                  </a:lnTo>
                  <a:lnTo>
                    <a:pt x="1875790" y="1270"/>
                  </a:lnTo>
                  <a:lnTo>
                    <a:pt x="1875790" y="0"/>
                  </a:lnTo>
                  <a:close/>
                </a:path>
                <a:path w="1896110" h="17779">
                  <a:moveTo>
                    <a:pt x="1879600" y="2540"/>
                  </a:moveTo>
                  <a:lnTo>
                    <a:pt x="1878330" y="2540"/>
                  </a:lnTo>
                  <a:lnTo>
                    <a:pt x="1878330" y="1270"/>
                  </a:lnTo>
                  <a:lnTo>
                    <a:pt x="1877060" y="1270"/>
                  </a:lnTo>
                  <a:lnTo>
                    <a:pt x="1877060" y="2540"/>
                  </a:lnTo>
                  <a:lnTo>
                    <a:pt x="12700" y="2540"/>
                  </a:lnTo>
                  <a:lnTo>
                    <a:pt x="12700" y="3810"/>
                  </a:lnTo>
                  <a:lnTo>
                    <a:pt x="12700" y="5080"/>
                  </a:lnTo>
                  <a:lnTo>
                    <a:pt x="16510" y="5080"/>
                  </a:lnTo>
                  <a:lnTo>
                    <a:pt x="16510" y="3810"/>
                  </a:lnTo>
                  <a:lnTo>
                    <a:pt x="1879600" y="3810"/>
                  </a:lnTo>
                  <a:lnTo>
                    <a:pt x="1879600" y="2540"/>
                  </a:lnTo>
                  <a:close/>
                </a:path>
                <a:path w="1896110" h="17779">
                  <a:moveTo>
                    <a:pt x="1883410" y="5080"/>
                  </a:moveTo>
                  <a:lnTo>
                    <a:pt x="1880870" y="5080"/>
                  </a:lnTo>
                  <a:lnTo>
                    <a:pt x="1880870" y="3810"/>
                  </a:lnTo>
                  <a:lnTo>
                    <a:pt x="1879600" y="3810"/>
                  </a:lnTo>
                  <a:lnTo>
                    <a:pt x="1879600" y="5080"/>
                  </a:lnTo>
                  <a:lnTo>
                    <a:pt x="20320" y="5080"/>
                  </a:lnTo>
                  <a:lnTo>
                    <a:pt x="20320" y="7620"/>
                  </a:lnTo>
                  <a:lnTo>
                    <a:pt x="24130" y="7620"/>
                  </a:lnTo>
                  <a:lnTo>
                    <a:pt x="24130" y="8890"/>
                  </a:lnTo>
                  <a:lnTo>
                    <a:pt x="29210" y="8890"/>
                  </a:lnTo>
                  <a:lnTo>
                    <a:pt x="29210" y="7620"/>
                  </a:lnTo>
                  <a:lnTo>
                    <a:pt x="1883410" y="7620"/>
                  </a:lnTo>
                  <a:lnTo>
                    <a:pt x="1883410" y="5080"/>
                  </a:lnTo>
                  <a:close/>
                </a:path>
                <a:path w="1896110" h="17779">
                  <a:moveTo>
                    <a:pt x="1887220" y="8890"/>
                  </a:moveTo>
                  <a:lnTo>
                    <a:pt x="1885937" y="8890"/>
                  </a:lnTo>
                  <a:lnTo>
                    <a:pt x="1885937" y="7620"/>
                  </a:lnTo>
                  <a:lnTo>
                    <a:pt x="1884680" y="7620"/>
                  </a:lnTo>
                  <a:lnTo>
                    <a:pt x="1884680" y="8890"/>
                  </a:lnTo>
                  <a:lnTo>
                    <a:pt x="33020" y="8890"/>
                  </a:lnTo>
                  <a:lnTo>
                    <a:pt x="33020" y="10160"/>
                  </a:lnTo>
                  <a:lnTo>
                    <a:pt x="33020" y="11430"/>
                  </a:lnTo>
                  <a:lnTo>
                    <a:pt x="36830" y="11430"/>
                  </a:lnTo>
                  <a:lnTo>
                    <a:pt x="36830" y="10160"/>
                  </a:lnTo>
                  <a:lnTo>
                    <a:pt x="1887220" y="10160"/>
                  </a:lnTo>
                  <a:lnTo>
                    <a:pt x="1887220" y="8890"/>
                  </a:lnTo>
                  <a:close/>
                </a:path>
                <a:path w="1896110" h="17779">
                  <a:moveTo>
                    <a:pt x="1889760" y="11430"/>
                  </a:moveTo>
                  <a:lnTo>
                    <a:pt x="1888490" y="11430"/>
                  </a:lnTo>
                  <a:lnTo>
                    <a:pt x="1888490" y="10160"/>
                  </a:lnTo>
                  <a:lnTo>
                    <a:pt x="1887220" y="10160"/>
                  </a:lnTo>
                  <a:lnTo>
                    <a:pt x="1887220" y="11430"/>
                  </a:lnTo>
                  <a:lnTo>
                    <a:pt x="41910" y="11430"/>
                  </a:lnTo>
                  <a:lnTo>
                    <a:pt x="41910" y="13970"/>
                  </a:lnTo>
                  <a:lnTo>
                    <a:pt x="45720" y="13970"/>
                  </a:lnTo>
                  <a:lnTo>
                    <a:pt x="45720" y="15240"/>
                  </a:lnTo>
                  <a:lnTo>
                    <a:pt x="49530" y="15240"/>
                  </a:lnTo>
                  <a:lnTo>
                    <a:pt x="49530" y="13970"/>
                  </a:lnTo>
                  <a:lnTo>
                    <a:pt x="1889760" y="13970"/>
                  </a:lnTo>
                  <a:lnTo>
                    <a:pt x="1889760" y="11430"/>
                  </a:lnTo>
                  <a:close/>
                </a:path>
                <a:path w="1896110" h="17779">
                  <a:moveTo>
                    <a:pt x="1894840" y="15240"/>
                  </a:moveTo>
                  <a:lnTo>
                    <a:pt x="1893570" y="15240"/>
                  </a:lnTo>
                  <a:lnTo>
                    <a:pt x="1893570" y="13970"/>
                  </a:lnTo>
                  <a:lnTo>
                    <a:pt x="1891030" y="13970"/>
                  </a:lnTo>
                  <a:lnTo>
                    <a:pt x="1891030" y="15240"/>
                  </a:lnTo>
                  <a:lnTo>
                    <a:pt x="53340" y="15240"/>
                  </a:lnTo>
                  <a:lnTo>
                    <a:pt x="53340" y="16510"/>
                  </a:lnTo>
                  <a:lnTo>
                    <a:pt x="53340" y="17780"/>
                  </a:lnTo>
                  <a:lnTo>
                    <a:pt x="58420" y="17780"/>
                  </a:lnTo>
                  <a:lnTo>
                    <a:pt x="58420" y="16510"/>
                  </a:lnTo>
                  <a:lnTo>
                    <a:pt x="1894840" y="16510"/>
                  </a:lnTo>
                  <a:lnTo>
                    <a:pt x="1894840" y="15240"/>
                  </a:lnTo>
                  <a:close/>
                </a:path>
                <a:path w="1896110" h="17779">
                  <a:moveTo>
                    <a:pt x="1896110" y="16510"/>
                  </a:moveTo>
                  <a:lnTo>
                    <a:pt x="1894840" y="16510"/>
                  </a:lnTo>
                  <a:lnTo>
                    <a:pt x="1894840" y="17780"/>
                  </a:lnTo>
                  <a:lnTo>
                    <a:pt x="1896110" y="17780"/>
                  </a:lnTo>
                  <a:lnTo>
                    <a:pt x="1896110" y="16510"/>
                  </a:lnTo>
                  <a:close/>
                </a:path>
              </a:pathLst>
            </a:custGeom>
            <a:solidFill>
              <a:srgbClr val="F0A631"/>
            </a:solidFill>
          </p:spPr>
          <p:txBody>
            <a:bodyPr wrap="square" lIns="0" tIns="0" rIns="0" bIns="0" rtlCol="0"/>
            <a:lstStyle/>
            <a:p>
              <a:endParaRPr/>
            </a:p>
          </p:txBody>
        </p:sp>
        <p:sp>
          <p:nvSpPr>
            <p:cNvPr id="28" name="object 28"/>
            <p:cNvSpPr/>
            <p:nvPr/>
          </p:nvSpPr>
          <p:spPr>
            <a:xfrm>
              <a:off x="1761490" y="3510279"/>
              <a:ext cx="1854200" cy="17780"/>
            </a:xfrm>
            <a:custGeom>
              <a:avLst/>
              <a:gdLst/>
              <a:ahLst/>
              <a:cxnLst/>
              <a:rect l="l" t="t" r="r" b="b"/>
              <a:pathLst>
                <a:path w="1854200" h="17779">
                  <a:moveTo>
                    <a:pt x="1835150" y="0"/>
                  </a:moveTo>
                  <a:lnTo>
                    <a:pt x="0" y="0"/>
                  </a:lnTo>
                  <a:lnTo>
                    <a:pt x="0" y="2540"/>
                  </a:lnTo>
                  <a:lnTo>
                    <a:pt x="3810" y="2540"/>
                  </a:lnTo>
                  <a:lnTo>
                    <a:pt x="3810" y="3810"/>
                  </a:lnTo>
                  <a:lnTo>
                    <a:pt x="8890" y="3810"/>
                  </a:lnTo>
                  <a:lnTo>
                    <a:pt x="8890" y="2540"/>
                  </a:lnTo>
                  <a:lnTo>
                    <a:pt x="1835150" y="2540"/>
                  </a:lnTo>
                  <a:lnTo>
                    <a:pt x="1835150" y="0"/>
                  </a:lnTo>
                  <a:close/>
                </a:path>
                <a:path w="1854200" h="17779">
                  <a:moveTo>
                    <a:pt x="1838960" y="3810"/>
                  </a:moveTo>
                  <a:lnTo>
                    <a:pt x="1837690" y="3810"/>
                  </a:lnTo>
                  <a:lnTo>
                    <a:pt x="1837690" y="2540"/>
                  </a:lnTo>
                  <a:lnTo>
                    <a:pt x="1836420" y="2540"/>
                  </a:lnTo>
                  <a:lnTo>
                    <a:pt x="1836420" y="3810"/>
                  </a:lnTo>
                  <a:lnTo>
                    <a:pt x="12700" y="3810"/>
                  </a:lnTo>
                  <a:lnTo>
                    <a:pt x="12700" y="5080"/>
                  </a:lnTo>
                  <a:lnTo>
                    <a:pt x="12700" y="6350"/>
                  </a:lnTo>
                  <a:lnTo>
                    <a:pt x="16510" y="6350"/>
                  </a:lnTo>
                  <a:lnTo>
                    <a:pt x="16510" y="5080"/>
                  </a:lnTo>
                  <a:lnTo>
                    <a:pt x="1838960" y="5080"/>
                  </a:lnTo>
                  <a:lnTo>
                    <a:pt x="1838960" y="3810"/>
                  </a:lnTo>
                  <a:close/>
                </a:path>
                <a:path w="1854200" h="17779">
                  <a:moveTo>
                    <a:pt x="1842770" y="6350"/>
                  </a:moveTo>
                  <a:lnTo>
                    <a:pt x="1840230" y="6350"/>
                  </a:lnTo>
                  <a:lnTo>
                    <a:pt x="1840230" y="5080"/>
                  </a:lnTo>
                  <a:lnTo>
                    <a:pt x="1838960" y="5080"/>
                  </a:lnTo>
                  <a:lnTo>
                    <a:pt x="1838960" y="6350"/>
                  </a:lnTo>
                  <a:lnTo>
                    <a:pt x="20320" y="6350"/>
                  </a:lnTo>
                  <a:lnTo>
                    <a:pt x="20320" y="8890"/>
                  </a:lnTo>
                  <a:lnTo>
                    <a:pt x="25400" y="8890"/>
                  </a:lnTo>
                  <a:lnTo>
                    <a:pt x="25400" y="10160"/>
                  </a:lnTo>
                  <a:lnTo>
                    <a:pt x="29210" y="10160"/>
                  </a:lnTo>
                  <a:lnTo>
                    <a:pt x="29210" y="8890"/>
                  </a:lnTo>
                  <a:lnTo>
                    <a:pt x="1842770" y="8890"/>
                  </a:lnTo>
                  <a:lnTo>
                    <a:pt x="1842770" y="6350"/>
                  </a:lnTo>
                  <a:close/>
                </a:path>
                <a:path w="1854200" h="17779">
                  <a:moveTo>
                    <a:pt x="1846580" y="10160"/>
                  </a:moveTo>
                  <a:lnTo>
                    <a:pt x="1845310" y="10160"/>
                  </a:lnTo>
                  <a:lnTo>
                    <a:pt x="1845310" y="8890"/>
                  </a:lnTo>
                  <a:lnTo>
                    <a:pt x="1844040" y="8890"/>
                  </a:lnTo>
                  <a:lnTo>
                    <a:pt x="1844040" y="10160"/>
                  </a:lnTo>
                  <a:lnTo>
                    <a:pt x="33020" y="10160"/>
                  </a:lnTo>
                  <a:lnTo>
                    <a:pt x="33020" y="11430"/>
                  </a:lnTo>
                  <a:lnTo>
                    <a:pt x="33020" y="12700"/>
                  </a:lnTo>
                  <a:lnTo>
                    <a:pt x="38100" y="12700"/>
                  </a:lnTo>
                  <a:lnTo>
                    <a:pt x="38100" y="11430"/>
                  </a:lnTo>
                  <a:lnTo>
                    <a:pt x="1846580" y="11430"/>
                  </a:lnTo>
                  <a:lnTo>
                    <a:pt x="1846580" y="10160"/>
                  </a:lnTo>
                  <a:close/>
                </a:path>
                <a:path w="1854200" h="17779">
                  <a:moveTo>
                    <a:pt x="1849120" y="12700"/>
                  </a:moveTo>
                  <a:lnTo>
                    <a:pt x="1847850" y="12700"/>
                  </a:lnTo>
                  <a:lnTo>
                    <a:pt x="1847850" y="11430"/>
                  </a:lnTo>
                  <a:lnTo>
                    <a:pt x="1846580" y="11430"/>
                  </a:lnTo>
                  <a:lnTo>
                    <a:pt x="1846580" y="12700"/>
                  </a:lnTo>
                  <a:lnTo>
                    <a:pt x="41910" y="12700"/>
                  </a:lnTo>
                  <a:lnTo>
                    <a:pt x="41910" y="15240"/>
                  </a:lnTo>
                  <a:lnTo>
                    <a:pt x="45720" y="15240"/>
                  </a:lnTo>
                  <a:lnTo>
                    <a:pt x="45720" y="16510"/>
                  </a:lnTo>
                  <a:lnTo>
                    <a:pt x="49530" y="16510"/>
                  </a:lnTo>
                  <a:lnTo>
                    <a:pt x="49530" y="15240"/>
                  </a:lnTo>
                  <a:lnTo>
                    <a:pt x="1849120" y="15240"/>
                  </a:lnTo>
                  <a:lnTo>
                    <a:pt x="1849120" y="12700"/>
                  </a:lnTo>
                  <a:close/>
                </a:path>
                <a:path w="1854200" h="17779">
                  <a:moveTo>
                    <a:pt x="1854200" y="16510"/>
                  </a:moveTo>
                  <a:lnTo>
                    <a:pt x="1852930" y="16510"/>
                  </a:lnTo>
                  <a:lnTo>
                    <a:pt x="1852930" y="15240"/>
                  </a:lnTo>
                  <a:lnTo>
                    <a:pt x="1850390" y="15240"/>
                  </a:lnTo>
                  <a:lnTo>
                    <a:pt x="1850390" y="16510"/>
                  </a:lnTo>
                  <a:lnTo>
                    <a:pt x="54610" y="16510"/>
                  </a:lnTo>
                  <a:lnTo>
                    <a:pt x="54610" y="17780"/>
                  </a:lnTo>
                  <a:lnTo>
                    <a:pt x="1854200" y="17780"/>
                  </a:lnTo>
                  <a:lnTo>
                    <a:pt x="1854200" y="16510"/>
                  </a:lnTo>
                  <a:close/>
                </a:path>
              </a:pathLst>
            </a:custGeom>
            <a:solidFill>
              <a:srgbClr val="F0A530"/>
            </a:solidFill>
          </p:spPr>
          <p:txBody>
            <a:bodyPr wrap="square" lIns="0" tIns="0" rIns="0" bIns="0" rtlCol="0"/>
            <a:lstStyle/>
            <a:p>
              <a:endParaRPr/>
            </a:p>
          </p:txBody>
        </p:sp>
        <p:sp>
          <p:nvSpPr>
            <p:cNvPr id="29" name="object 29"/>
            <p:cNvSpPr/>
            <p:nvPr/>
          </p:nvSpPr>
          <p:spPr>
            <a:xfrm>
              <a:off x="1816100" y="3528059"/>
              <a:ext cx="1819910" cy="17780"/>
            </a:xfrm>
            <a:custGeom>
              <a:avLst/>
              <a:gdLst/>
              <a:ahLst/>
              <a:cxnLst/>
              <a:rect l="l" t="t" r="r" b="b"/>
              <a:pathLst>
                <a:path w="1819910" h="17779">
                  <a:moveTo>
                    <a:pt x="3810" y="0"/>
                  </a:moveTo>
                  <a:lnTo>
                    <a:pt x="0" y="0"/>
                  </a:lnTo>
                  <a:lnTo>
                    <a:pt x="0" y="1270"/>
                  </a:lnTo>
                  <a:lnTo>
                    <a:pt x="3810" y="1270"/>
                  </a:lnTo>
                  <a:lnTo>
                    <a:pt x="3810" y="0"/>
                  </a:lnTo>
                  <a:close/>
                </a:path>
                <a:path w="1819910" h="17779">
                  <a:moveTo>
                    <a:pt x="1802130" y="1270"/>
                  </a:moveTo>
                  <a:lnTo>
                    <a:pt x="1800860" y="1270"/>
                  </a:lnTo>
                  <a:lnTo>
                    <a:pt x="1800860" y="0"/>
                  </a:lnTo>
                  <a:lnTo>
                    <a:pt x="1799590" y="0"/>
                  </a:lnTo>
                  <a:lnTo>
                    <a:pt x="1799590" y="1270"/>
                  </a:lnTo>
                  <a:lnTo>
                    <a:pt x="7620" y="1270"/>
                  </a:lnTo>
                  <a:lnTo>
                    <a:pt x="7620" y="3810"/>
                  </a:lnTo>
                  <a:lnTo>
                    <a:pt x="12700" y="3810"/>
                  </a:lnTo>
                  <a:lnTo>
                    <a:pt x="12700" y="5080"/>
                  </a:lnTo>
                  <a:lnTo>
                    <a:pt x="16510" y="5080"/>
                  </a:lnTo>
                  <a:lnTo>
                    <a:pt x="16510" y="3810"/>
                  </a:lnTo>
                  <a:lnTo>
                    <a:pt x="1802130" y="3810"/>
                  </a:lnTo>
                  <a:lnTo>
                    <a:pt x="1802130" y="1270"/>
                  </a:lnTo>
                  <a:close/>
                </a:path>
                <a:path w="1819910" h="17779">
                  <a:moveTo>
                    <a:pt x="1805940" y="5080"/>
                  </a:moveTo>
                  <a:lnTo>
                    <a:pt x="1804670" y="5080"/>
                  </a:lnTo>
                  <a:lnTo>
                    <a:pt x="1804670" y="3810"/>
                  </a:lnTo>
                  <a:lnTo>
                    <a:pt x="1803400" y="3810"/>
                  </a:lnTo>
                  <a:lnTo>
                    <a:pt x="1803400" y="5080"/>
                  </a:lnTo>
                  <a:lnTo>
                    <a:pt x="20320" y="5080"/>
                  </a:lnTo>
                  <a:lnTo>
                    <a:pt x="20320" y="6350"/>
                  </a:lnTo>
                  <a:lnTo>
                    <a:pt x="20320" y="7620"/>
                  </a:lnTo>
                  <a:lnTo>
                    <a:pt x="24130" y="7620"/>
                  </a:lnTo>
                  <a:lnTo>
                    <a:pt x="24130" y="6350"/>
                  </a:lnTo>
                  <a:lnTo>
                    <a:pt x="1805940" y="6350"/>
                  </a:lnTo>
                  <a:lnTo>
                    <a:pt x="1805940" y="5080"/>
                  </a:lnTo>
                  <a:close/>
                </a:path>
                <a:path w="1819910" h="17779">
                  <a:moveTo>
                    <a:pt x="1809750" y="7620"/>
                  </a:moveTo>
                  <a:lnTo>
                    <a:pt x="1808480" y="7620"/>
                  </a:lnTo>
                  <a:lnTo>
                    <a:pt x="1808480" y="6350"/>
                  </a:lnTo>
                  <a:lnTo>
                    <a:pt x="1805940" y="6350"/>
                  </a:lnTo>
                  <a:lnTo>
                    <a:pt x="1805940" y="7620"/>
                  </a:lnTo>
                  <a:lnTo>
                    <a:pt x="29210" y="7620"/>
                  </a:lnTo>
                  <a:lnTo>
                    <a:pt x="29210" y="10160"/>
                  </a:lnTo>
                  <a:lnTo>
                    <a:pt x="33020" y="10160"/>
                  </a:lnTo>
                  <a:lnTo>
                    <a:pt x="33020" y="11430"/>
                  </a:lnTo>
                  <a:lnTo>
                    <a:pt x="36830" y="11430"/>
                  </a:lnTo>
                  <a:lnTo>
                    <a:pt x="36830" y="10160"/>
                  </a:lnTo>
                  <a:lnTo>
                    <a:pt x="1809750" y="10160"/>
                  </a:lnTo>
                  <a:lnTo>
                    <a:pt x="1809750" y="7620"/>
                  </a:lnTo>
                  <a:close/>
                </a:path>
                <a:path w="1819910" h="17779">
                  <a:moveTo>
                    <a:pt x="1813560" y="11430"/>
                  </a:moveTo>
                  <a:lnTo>
                    <a:pt x="1812290" y="11430"/>
                  </a:lnTo>
                  <a:lnTo>
                    <a:pt x="1812290" y="10160"/>
                  </a:lnTo>
                  <a:lnTo>
                    <a:pt x="1811020" y="10160"/>
                  </a:lnTo>
                  <a:lnTo>
                    <a:pt x="1811020" y="11430"/>
                  </a:lnTo>
                  <a:lnTo>
                    <a:pt x="41910" y="11430"/>
                  </a:lnTo>
                  <a:lnTo>
                    <a:pt x="41910" y="12700"/>
                  </a:lnTo>
                  <a:lnTo>
                    <a:pt x="41910" y="13970"/>
                  </a:lnTo>
                  <a:lnTo>
                    <a:pt x="45720" y="13970"/>
                  </a:lnTo>
                  <a:lnTo>
                    <a:pt x="45720" y="12700"/>
                  </a:lnTo>
                  <a:lnTo>
                    <a:pt x="1813560" y="12700"/>
                  </a:lnTo>
                  <a:lnTo>
                    <a:pt x="1813560" y="11430"/>
                  </a:lnTo>
                  <a:close/>
                </a:path>
                <a:path w="1819910" h="17779">
                  <a:moveTo>
                    <a:pt x="1816100" y="13970"/>
                  </a:moveTo>
                  <a:lnTo>
                    <a:pt x="1814830" y="13970"/>
                  </a:lnTo>
                  <a:lnTo>
                    <a:pt x="1814830" y="12700"/>
                  </a:lnTo>
                  <a:lnTo>
                    <a:pt x="1813560" y="12700"/>
                  </a:lnTo>
                  <a:lnTo>
                    <a:pt x="1813560" y="13970"/>
                  </a:lnTo>
                  <a:lnTo>
                    <a:pt x="49530" y="13970"/>
                  </a:lnTo>
                  <a:lnTo>
                    <a:pt x="49530" y="16510"/>
                  </a:lnTo>
                  <a:lnTo>
                    <a:pt x="53340" y="16510"/>
                  </a:lnTo>
                  <a:lnTo>
                    <a:pt x="53340" y="17780"/>
                  </a:lnTo>
                  <a:lnTo>
                    <a:pt x="58420" y="17780"/>
                  </a:lnTo>
                  <a:lnTo>
                    <a:pt x="58420" y="16510"/>
                  </a:lnTo>
                  <a:lnTo>
                    <a:pt x="1816100" y="16510"/>
                  </a:lnTo>
                  <a:lnTo>
                    <a:pt x="1816100" y="13970"/>
                  </a:lnTo>
                  <a:close/>
                </a:path>
                <a:path w="1819910" h="17779">
                  <a:moveTo>
                    <a:pt x="1819897" y="16510"/>
                  </a:moveTo>
                  <a:lnTo>
                    <a:pt x="1818640" y="16510"/>
                  </a:lnTo>
                  <a:lnTo>
                    <a:pt x="1818640" y="17780"/>
                  </a:lnTo>
                  <a:lnTo>
                    <a:pt x="1819897" y="17780"/>
                  </a:lnTo>
                  <a:lnTo>
                    <a:pt x="1819897" y="16510"/>
                  </a:lnTo>
                  <a:close/>
                </a:path>
              </a:pathLst>
            </a:custGeom>
            <a:solidFill>
              <a:srgbClr val="F0A52F"/>
            </a:solidFill>
          </p:spPr>
          <p:txBody>
            <a:bodyPr wrap="square" lIns="0" tIns="0" rIns="0" bIns="0" rtlCol="0"/>
            <a:lstStyle/>
            <a:p>
              <a:endParaRPr/>
            </a:p>
          </p:txBody>
        </p:sp>
        <p:sp>
          <p:nvSpPr>
            <p:cNvPr id="30" name="object 30"/>
            <p:cNvSpPr/>
            <p:nvPr/>
          </p:nvSpPr>
          <p:spPr>
            <a:xfrm>
              <a:off x="1878330" y="3545839"/>
              <a:ext cx="1776730" cy="17780"/>
            </a:xfrm>
            <a:custGeom>
              <a:avLst/>
              <a:gdLst/>
              <a:ahLst/>
              <a:cxnLst/>
              <a:rect l="l" t="t" r="r" b="b"/>
              <a:pathLst>
                <a:path w="1776729" h="17779">
                  <a:moveTo>
                    <a:pt x="1758950" y="0"/>
                  </a:moveTo>
                  <a:lnTo>
                    <a:pt x="0" y="0"/>
                  </a:lnTo>
                  <a:lnTo>
                    <a:pt x="0" y="1270"/>
                  </a:lnTo>
                  <a:lnTo>
                    <a:pt x="0" y="2540"/>
                  </a:lnTo>
                  <a:lnTo>
                    <a:pt x="3810" y="2540"/>
                  </a:lnTo>
                  <a:lnTo>
                    <a:pt x="3810" y="1270"/>
                  </a:lnTo>
                  <a:lnTo>
                    <a:pt x="1758950" y="1270"/>
                  </a:lnTo>
                  <a:lnTo>
                    <a:pt x="1758950" y="0"/>
                  </a:lnTo>
                  <a:close/>
                </a:path>
                <a:path w="1776729" h="17779">
                  <a:moveTo>
                    <a:pt x="1761490" y="2540"/>
                  </a:moveTo>
                  <a:lnTo>
                    <a:pt x="1760220" y="2540"/>
                  </a:lnTo>
                  <a:lnTo>
                    <a:pt x="1760220" y="1270"/>
                  </a:lnTo>
                  <a:lnTo>
                    <a:pt x="1758950" y="1270"/>
                  </a:lnTo>
                  <a:lnTo>
                    <a:pt x="1758950" y="2540"/>
                  </a:lnTo>
                  <a:lnTo>
                    <a:pt x="8890" y="2540"/>
                  </a:lnTo>
                  <a:lnTo>
                    <a:pt x="8890" y="5080"/>
                  </a:lnTo>
                  <a:lnTo>
                    <a:pt x="12700" y="5080"/>
                  </a:lnTo>
                  <a:lnTo>
                    <a:pt x="12700" y="6350"/>
                  </a:lnTo>
                  <a:lnTo>
                    <a:pt x="16510" y="6350"/>
                  </a:lnTo>
                  <a:lnTo>
                    <a:pt x="16510" y="5080"/>
                  </a:lnTo>
                  <a:lnTo>
                    <a:pt x="1761490" y="5080"/>
                  </a:lnTo>
                  <a:lnTo>
                    <a:pt x="1761490" y="2540"/>
                  </a:lnTo>
                  <a:close/>
                </a:path>
                <a:path w="1776729" h="17779">
                  <a:moveTo>
                    <a:pt x="1766570" y="6350"/>
                  </a:moveTo>
                  <a:lnTo>
                    <a:pt x="1764017" y="6350"/>
                  </a:lnTo>
                  <a:lnTo>
                    <a:pt x="1764017" y="5080"/>
                  </a:lnTo>
                  <a:lnTo>
                    <a:pt x="1762760" y="5080"/>
                  </a:lnTo>
                  <a:lnTo>
                    <a:pt x="1762760" y="6350"/>
                  </a:lnTo>
                  <a:lnTo>
                    <a:pt x="20320" y="6350"/>
                  </a:lnTo>
                  <a:lnTo>
                    <a:pt x="20320" y="7620"/>
                  </a:lnTo>
                  <a:lnTo>
                    <a:pt x="20320" y="8890"/>
                  </a:lnTo>
                  <a:lnTo>
                    <a:pt x="25400" y="8890"/>
                  </a:lnTo>
                  <a:lnTo>
                    <a:pt x="25400" y="7620"/>
                  </a:lnTo>
                  <a:lnTo>
                    <a:pt x="1766570" y="7620"/>
                  </a:lnTo>
                  <a:lnTo>
                    <a:pt x="1766570" y="6350"/>
                  </a:lnTo>
                  <a:close/>
                </a:path>
                <a:path w="1776729" h="17779">
                  <a:moveTo>
                    <a:pt x="1769110" y="8890"/>
                  </a:moveTo>
                  <a:lnTo>
                    <a:pt x="1767840" y="8890"/>
                  </a:lnTo>
                  <a:lnTo>
                    <a:pt x="1767840" y="7620"/>
                  </a:lnTo>
                  <a:lnTo>
                    <a:pt x="1766570" y="7620"/>
                  </a:lnTo>
                  <a:lnTo>
                    <a:pt x="1766570" y="8890"/>
                  </a:lnTo>
                  <a:lnTo>
                    <a:pt x="29210" y="8890"/>
                  </a:lnTo>
                  <a:lnTo>
                    <a:pt x="29210" y="11430"/>
                  </a:lnTo>
                  <a:lnTo>
                    <a:pt x="33020" y="11430"/>
                  </a:lnTo>
                  <a:lnTo>
                    <a:pt x="33020" y="12700"/>
                  </a:lnTo>
                  <a:lnTo>
                    <a:pt x="38100" y="12700"/>
                  </a:lnTo>
                  <a:lnTo>
                    <a:pt x="38100" y="11430"/>
                  </a:lnTo>
                  <a:lnTo>
                    <a:pt x="1769110" y="11430"/>
                  </a:lnTo>
                  <a:lnTo>
                    <a:pt x="1769110" y="8890"/>
                  </a:lnTo>
                  <a:close/>
                </a:path>
                <a:path w="1776729" h="17779">
                  <a:moveTo>
                    <a:pt x="1772920" y="12700"/>
                  </a:moveTo>
                  <a:lnTo>
                    <a:pt x="1771650" y="12700"/>
                  </a:lnTo>
                  <a:lnTo>
                    <a:pt x="1771650" y="11430"/>
                  </a:lnTo>
                  <a:lnTo>
                    <a:pt x="1770380" y="11430"/>
                  </a:lnTo>
                  <a:lnTo>
                    <a:pt x="1770380" y="12700"/>
                  </a:lnTo>
                  <a:lnTo>
                    <a:pt x="41910" y="12700"/>
                  </a:lnTo>
                  <a:lnTo>
                    <a:pt x="41910" y="13970"/>
                  </a:lnTo>
                  <a:lnTo>
                    <a:pt x="41910" y="15240"/>
                  </a:lnTo>
                  <a:lnTo>
                    <a:pt x="45720" y="15240"/>
                  </a:lnTo>
                  <a:lnTo>
                    <a:pt x="45720" y="13970"/>
                  </a:lnTo>
                  <a:lnTo>
                    <a:pt x="1772920" y="13970"/>
                  </a:lnTo>
                  <a:lnTo>
                    <a:pt x="1772920" y="12700"/>
                  </a:lnTo>
                  <a:close/>
                </a:path>
                <a:path w="1776729" h="17779">
                  <a:moveTo>
                    <a:pt x="1776730" y="15240"/>
                  </a:moveTo>
                  <a:lnTo>
                    <a:pt x="1774190" y="15240"/>
                  </a:lnTo>
                  <a:lnTo>
                    <a:pt x="1774190" y="13970"/>
                  </a:lnTo>
                  <a:lnTo>
                    <a:pt x="1772920" y="13970"/>
                  </a:lnTo>
                  <a:lnTo>
                    <a:pt x="1772920" y="15240"/>
                  </a:lnTo>
                  <a:lnTo>
                    <a:pt x="49530" y="15240"/>
                  </a:lnTo>
                  <a:lnTo>
                    <a:pt x="49530" y="17780"/>
                  </a:lnTo>
                  <a:lnTo>
                    <a:pt x="1776730" y="17780"/>
                  </a:lnTo>
                  <a:lnTo>
                    <a:pt x="1776730" y="15240"/>
                  </a:lnTo>
                  <a:close/>
                </a:path>
              </a:pathLst>
            </a:custGeom>
            <a:solidFill>
              <a:srgbClr val="F0A42E"/>
            </a:solidFill>
          </p:spPr>
          <p:txBody>
            <a:bodyPr wrap="square" lIns="0" tIns="0" rIns="0" bIns="0" rtlCol="0"/>
            <a:lstStyle/>
            <a:p>
              <a:endParaRPr/>
            </a:p>
          </p:txBody>
        </p:sp>
        <p:sp>
          <p:nvSpPr>
            <p:cNvPr id="31" name="object 31"/>
            <p:cNvSpPr/>
            <p:nvPr/>
          </p:nvSpPr>
          <p:spPr>
            <a:xfrm>
              <a:off x="1932940" y="3563632"/>
              <a:ext cx="1743710" cy="17780"/>
            </a:xfrm>
            <a:custGeom>
              <a:avLst/>
              <a:gdLst/>
              <a:ahLst/>
              <a:cxnLst/>
              <a:rect l="l" t="t" r="r" b="b"/>
              <a:pathLst>
                <a:path w="1743710" h="17779">
                  <a:moveTo>
                    <a:pt x="3810" y="0"/>
                  </a:moveTo>
                  <a:lnTo>
                    <a:pt x="0" y="0"/>
                  </a:lnTo>
                  <a:lnTo>
                    <a:pt x="0" y="1257"/>
                  </a:lnTo>
                  <a:lnTo>
                    <a:pt x="3810" y="1257"/>
                  </a:lnTo>
                  <a:lnTo>
                    <a:pt x="3810" y="0"/>
                  </a:lnTo>
                  <a:close/>
                </a:path>
                <a:path w="1743710" h="17779">
                  <a:moveTo>
                    <a:pt x="1725930" y="1257"/>
                  </a:moveTo>
                  <a:lnTo>
                    <a:pt x="1724660" y="1257"/>
                  </a:lnTo>
                  <a:lnTo>
                    <a:pt x="1724660" y="0"/>
                  </a:lnTo>
                  <a:lnTo>
                    <a:pt x="1723390" y="0"/>
                  </a:lnTo>
                  <a:lnTo>
                    <a:pt x="1723390" y="1257"/>
                  </a:lnTo>
                  <a:lnTo>
                    <a:pt x="7620" y="1257"/>
                  </a:lnTo>
                  <a:lnTo>
                    <a:pt x="7620" y="2527"/>
                  </a:lnTo>
                  <a:lnTo>
                    <a:pt x="7620" y="3797"/>
                  </a:lnTo>
                  <a:lnTo>
                    <a:pt x="12700" y="3797"/>
                  </a:lnTo>
                  <a:lnTo>
                    <a:pt x="12700" y="2527"/>
                  </a:lnTo>
                  <a:lnTo>
                    <a:pt x="1725930" y="2527"/>
                  </a:lnTo>
                  <a:lnTo>
                    <a:pt x="1725930" y="1257"/>
                  </a:lnTo>
                  <a:close/>
                </a:path>
                <a:path w="1743710" h="17779">
                  <a:moveTo>
                    <a:pt x="1728470" y="3797"/>
                  </a:moveTo>
                  <a:lnTo>
                    <a:pt x="1727200" y="3797"/>
                  </a:lnTo>
                  <a:lnTo>
                    <a:pt x="1727200" y="2527"/>
                  </a:lnTo>
                  <a:lnTo>
                    <a:pt x="1725930" y="2527"/>
                  </a:lnTo>
                  <a:lnTo>
                    <a:pt x="1725930" y="3797"/>
                  </a:lnTo>
                  <a:lnTo>
                    <a:pt x="16510" y="3797"/>
                  </a:lnTo>
                  <a:lnTo>
                    <a:pt x="16510" y="6337"/>
                  </a:lnTo>
                  <a:lnTo>
                    <a:pt x="20320" y="6337"/>
                  </a:lnTo>
                  <a:lnTo>
                    <a:pt x="20320" y="7607"/>
                  </a:lnTo>
                  <a:lnTo>
                    <a:pt x="24130" y="7607"/>
                  </a:lnTo>
                  <a:lnTo>
                    <a:pt x="24130" y="6337"/>
                  </a:lnTo>
                  <a:lnTo>
                    <a:pt x="1728470" y="6337"/>
                  </a:lnTo>
                  <a:lnTo>
                    <a:pt x="1728470" y="3797"/>
                  </a:lnTo>
                  <a:close/>
                </a:path>
                <a:path w="1743710" h="17779">
                  <a:moveTo>
                    <a:pt x="1733550" y="7607"/>
                  </a:moveTo>
                  <a:lnTo>
                    <a:pt x="1732280" y="7607"/>
                  </a:lnTo>
                  <a:lnTo>
                    <a:pt x="1732280" y="6337"/>
                  </a:lnTo>
                  <a:lnTo>
                    <a:pt x="1729740" y="6337"/>
                  </a:lnTo>
                  <a:lnTo>
                    <a:pt x="1729740" y="7607"/>
                  </a:lnTo>
                  <a:lnTo>
                    <a:pt x="29210" y="7607"/>
                  </a:lnTo>
                  <a:lnTo>
                    <a:pt x="29210" y="8877"/>
                  </a:lnTo>
                  <a:lnTo>
                    <a:pt x="29210" y="10147"/>
                  </a:lnTo>
                  <a:lnTo>
                    <a:pt x="33020" y="10147"/>
                  </a:lnTo>
                  <a:lnTo>
                    <a:pt x="33020" y="8877"/>
                  </a:lnTo>
                  <a:lnTo>
                    <a:pt x="1733550" y="8877"/>
                  </a:lnTo>
                  <a:lnTo>
                    <a:pt x="1733550" y="7607"/>
                  </a:lnTo>
                  <a:close/>
                </a:path>
                <a:path w="1743710" h="17779">
                  <a:moveTo>
                    <a:pt x="1736090" y="10147"/>
                  </a:moveTo>
                  <a:lnTo>
                    <a:pt x="1734820" y="10147"/>
                  </a:lnTo>
                  <a:lnTo>
                    <a:pt x="1734820" y="8877"/>
                  </a:lnTo>
                  <a:lnTo>
                    <a:pt x="1733550" y="8877"/>
                  </a:lnTo>
                  <a:lnTo>
                    <a:pt x="1733550" y="10147"/>
                  </a:lnTo>
                  <a:lnTo>
                    <a:pt x="36830" y="10147"/>
                  </a:lnTo>
                  <a:lnTo>
                    <a:pt x="36830" y="12687"/>
                  </a:lnTo>
                  <a:lnTo>
                    <a:pt x="40640" y="12687"/>
                  </a:lnTo>
                  <a:lnTo>
                    <a:pt x="40640" y="13957"/>
                  </a:lnTo>
                  <a:lnTo>
                    <a:pt x="45720" y="13957"/>
                  </a:lnTo>
                  <a:lnTo>
                    <a:pt x="45720" y="12687"/>
                  </a:lnTo>
                  <a:lnTo>
                    <a:pt x="1736090" y="12687"/>
                  </a:lnTo>
                  <a:lnTo>
                    <a:pt x="1736090" y="10147"/>
                  </a:lnTo>
                  <a:close/>
                </a:path>
                <a:path w="1743710" h="17779">
                  <a:moveTo>
                    <a:pt x="1739900" y="13957"/>
                  </a:moveTo>
                  <a:lnTo>
                    <a:pt x="1738630" y="13957"/>
                  </a:lnTo>
                  <a:lnTo>
                    <a:pt x="1738630" y="12687"/>
                  </a:lnTo>
                  <a:lnTo>
                    <a:pt x="1737360" y="12687"/>
                  </a:lnTo>
                  <a:lnTo>
                    <a:pt x="1737360" y="13957"/>
                  </a:lnTo>
                  <a:lnTo>
                    <a:pt x="49530" y="13957"/>
                  </a:lnTo>
                  <a:lnTo>
                    <a:pt x="49530" y="15227"/>
                  </a:lnTo>
                  <a:lnTo>
                    <a:pt x="49530" y="16497"/>
                  </a:lnTo>
                  <a:lnTo>
                    <a:pt x="53340" y="16497"/>
                  </a:lnTo>
                  <a:lnTo>
                    <a:pt x="53340" y="15227"/>
                  </a:lnTo>
                  <a:lnTo>
                    <a:pt x="1739900" y="15227"/>
                  </a:lnTo>
                  <a:lnTo>
                    <a:pt x="1739900" y="13957"/>
                  </a:lnTo>
                  <a:close/>
                </a:path>
                <a:path w="1743710" h="17779">
                  <a:moveTo>
                    <a:pt x="1743710" y="16497"/>
                  </a:moveTo>
                  <a:lnTo>
                    <a:pt x="1741170" y="16497"/>
                  </a:lnTo>
                  <a:lnTo>
                    <a:pt x="1741170" y="15227"/>
                  </a:lnTo>
                  <a:lnTo>
                    <a:pt x="1739900" y="15227"/>
                  </a:lnTo>
                  <a:lnTo>
                    <a:pt x="1739900" y="16497"/>
                  </a:lnTo>
                  <a:lnTo>
                    <a:pt x="58420" y="16497"/>
                  </a:lnTo>
                  <a:lnTo>
                    <a:pt x="58420" y="17767"/>
                  </a:lnTo>
                  <a:lnTo>
                    <a:pt x="1743710" y="17767"/>
                  </a:lnTo>
                  <a:lnTo>
                    <a:pt x="1743710" y="16497"/>
                  </a:lnTo>
                  <a:close/>
                </a:path>
              </a:pathLst>
            </a:custGeom>
            <a:solidFill>
              <a:srgbClr val="F0A42D"/>
            </a:solidFill>
          </p:spPr>
          <p:txBody>
            <a:bodyPr wrap="square" lIns="0" tIns="0" rIns="0" bIns="0" rtlCol="0"/>
            <a:lstStyle/>
            <a:p>
              <a:endParaRPr/>
            </a:p>
          </p:txBody>
        </p:sp>
        <p:sp>
          <p:nvSpPr>
            <p:cNvPr id="32" name="object 32"/>
            <p:cNvSpPr/>
            <p:nvPr/>
          </p:nvSpPr>
          <p:spPr>
            <a:xfrm>
              <a:off x="1991360" y="3581399"/>
              <a:ext cx="1705610" cy="17780"/>
            </a:xfrm>
            <a:custGeom>
              <a:avLst/>
              <a:gdLst/>
              <a:ahLst/>
              <a:cxnLst/>
              <a:rect l="l" t="t" r="r" b="b"/>
              <a:pathLst>
                <a:path w="1705610" h="17779">
                  <a:moveTo>
                    <a:pt x="1685290" y="0"/>
                  </a:moveTo>
                  <a:lnTo>
                    <a:pt x="0" y="0"/>
                  </a:lnTo>
                  <a:lnTo>
                    <a:pt x="0" y="1270"/>
                  </a:lnTo>
                  <a:lnTo>
                    <a:pt x="3810" y="1270"/>
                  </a:lnTo>
                  <a:lnTo>
                    <a:pt x="3810" y="2540"/>
                  </a:lnTo>
                  <a:lnTo>
                    <a:pt x="7620" y="2540"/>
                  </a:lnTo>
                  <a:lnTo>
                    <a:pt x="7620" y="1270"/>
                  </a:lnTo>
                  <a:lnTo>
                    <a:pt x="1685290" y="1270"/>
                  </a:lnTo>
                  <a:lnTo>
                    <a:pt x="1685290" y="0"/>
                  </a:lnTo>
                  <a:close/>
                </a:path>
                <a:path w="1705610" h="17779">
                  <a:moveTo>
                    <a:pt x="1689087" y="2540"/>
                  </a:moveTo>
                  <a:lnTo>
                    <a:pt x="1687830" y="2540"/>
                  </a:lnTo>
                  <a:lnTo>
                    <a:pt x="1687830" y="1270"/>
                  </a:lnTo>
                  <a:lnTo>
                    <a:pt x="1686560" y="1270"/>
                  </a:lnTo>
                  <a:lnTo>
                    <a:pt x="1686560" y="2540"/>
                  </a:lnTo>
                  <a:lnTo>
                    <a:pt x="11430" y="2540"/>
                  </a:lnTo>
                  <a:lnTo>
                    <a:pt x="11430" y="3810"/>
                  </a:lnTo>
                  <a:lnTo>
                    <a:pt x="11430" y="5080"/>
                  </a:lnTo>
                  <a:lnTo>
                    <a:pt x="16510" y="5080"/>
                  </a:lnTo>
                  <a:lnTo>
                    <a:pt x="16510" y="3810"/>
                  </a:lnTo>
                  <a:lnTo>
                    <a:pt x="1689087" y="3810"/>
                  </a:lnTo>
                  <a:lnTo>
                    <a:pt x="1689087" y="2540"/>
                  </a:lnTo>
                  <a:close/>
                </a:path>
                <a:path w="1705610" h="17779">
                  <a:moveTo>
                    <a:pt x="1691640" y="5080"/>
                  </a:moveTo>
                  <a:lnTo>
                    <a:pt x="1690370" y="5080"/>
                  </a:lnTo>
                  <a:lnTo>
                    <a:pt x="1690370" y="3810"/>
                  </a:lnTo>
                  <a:lnTo>
                    <a:pt x="1689087" y="3810"/>
                  </a:lnTo>
                  <a:lnTo>
                    <a:pt x="1689087" y="5080"/>
                  </a:lnTo>
                  <a:lnTo>
                    <a:pt x="20320" y="5080"/>
                  </a:lnTo>
                  <a:lnTo>
                    <a:pt x="20320" y="7620"/>
                  </a:lnTo>
                  <a:lnTo>
                    <a:pt x="24130" y="7620"/>
                  </a:lnTo>
                  <a:lnTo>
                    <a:pt x="24130" y="8890"/>
                  </a:lnTo>
                  <a:lnTo>
                    <a:pt x="29210" y="8890"/>
                  </a:lnTo>
                  <a:lnTo>
                    <a:pt x="29210" y="7620"/>
                  </a:lnTo>
                  <a:lnTo>
                    <a:pt x="1691640" y="7620"/>
                  </a:lnTo>
                  <a:lnTo>
                    <a:pt x="1691640" y="5080"/>
                  </a:lnTo>
                  <a:close/>
                </a:path>
                <a:path w="1705610" h="17779">
                  <a:moveTo>
                    <a:pt x="1696720" y="8890"/>
                  </a:moveTo>
                  <a:lnTo>
                    <a:pt x="1695437" y="8890"/>
                  </a:lnTo>
                  <a:lnTo>
                    <a:pt x="1695437" y="7620"/>
                  </a:lnTo>
                  <a:lnTo>
                    <a:pt x="1692910" y="7620"/>
                  </a:lnTo>
                  <a:lnTo>
                    <a:pt x="1692910" y="8890"/>
                  </a:lnTo>
                  <a:lnTo>
                    <a:pt x="33020" y="8890"/>
                  </a:lnTo>
                  <a:lnTo>
                    <a:pt x="33020" y="10160"/>
                  </a:lnTo>
                  <a:lnTo>
                    <a:pt x="33020" y="11430"/>
                  </a:lnTo>
                  <a:lnTo>
                    <a:pt x="36830" y="11430"/>
                  </a:lnTo>
                  <a:lnTo>
                    <a:pt x="36830" y="10160"/>
                  </a:lnTo>
                  <a:lnTo>
                    <a:pt x="1696720" y="10160"/>
                  </a:lnTo>
                  <a:lnTo>
                    <a:pt x="1696720" y="8890"/>
                  </a:lnTo>
                  <a:close/>
                </a:path>
                <a:path w="1705610" h="17779">
                  <a:moveTo>
                    <a:pt x="1699260" y="11430"/>
                  </a:moveTo>
                  <a:lnTo>
                    <a:pt x="1697990" y="11430"/>
                  </a:lnTo>
                  <a:lnTo>
                    <a:pt x="1697990" y="10160"/>
                  </a:lnTo>
                  <a:lnTo>
                    <a:pt x="1696720" y="10160"/>
                  </a:lnTo>
                  <a:lnTo>
                    <a:pt x="1696720" y="11430"/>
                  </a:lnTo>
                  <a:lnTo>
                    <a:pt x="40640" y="11430"/>
                  </a:lnTo>
                  <a:lnTo>
                    <a:pt x="40640" y="13970"/>
                  </a:lnTo>
                  <a:lnTo>
                    <a:pt x="45720" y="13970"/>
                  </a:lnTo>
                  <a:lnTo>
                    <a:pt x="45720" y="15240"/>
                  </a:lnTo>
                  <a:lnTo>
                    <a:pt x="49530" y="15240"/>
                  </a:lnTo>
                  <a:lnTo>
                    <a:pt x="49530" y="13970"/>
                  </a:lnTo>
                  <a:lnTo>
                    <a:pt x="1699260" y="13970"/>
                  </a:lnTo>
                  <a:lnTo>
                    <a:pt x="1699260" y="11430"/>
                  </a:lnTo>
                  <a:close/>
                </a:path>
                <a:path w="1705610" h="17779">
                  <a:moveTo>
                    <a:pt x="1703070" y="15240"/>
                  </a:moveTo>
                  <a:lnTo>
                    <a:pt x="1701787" y="15240"/>
                  </a:lnTo>
                  <a:lnTo>
                    <a:pt x="1701787" y="13970"/>
                  </a:lnTo>
                  <a:lnTo>
                    <a:pt x="1700530" y="13970"/>
                  </a:lnTo>
                  <a:lnTo>
                    <a:pt x="1700530" y="15240"/>
                  </a:lnTo>
                  <a:lnTo>
                    <a:pt x="53340" y="15240"/>
                  </a:lnTo>
                  <a:lnTo>
                    <a:pt x="53340" y="16510"/>
                  </a:lnTo>
                  <a:lnTo>
                    <a:pt x="53340" y="17780"/>
                  </a:lnTo>
                  <a:lnTo>
                    <a:pt x="58420" y="17780"/>
                  </a:lnTo>
                  <a:lnTo>
                    <a:pt x="58420" y="16510"/>
                  </a:lnTo>
                  <a:lnTo>
                    <a:pt x="1703070" y="16510"/>
                  </a:lnTo>
                  <a:lnTo>
                    <a:pt x="1703070" y="15240"/>
                  </a:lnTo>
                  <a:close/>
                </a:path>
                <a:path w="1705610" h="17779">
                  <a:moveTo>
                    <a:pt x="1705610" y="16510"/>
                  </a:moveTo>
                  <a:lnTo>
                    <a:pt x="1703070" y="16510"/>
                  </a:lnTo>
                  <a:lnTo>
                    <a:pt x="1703070" y="17780"/>
                  </a:lnTo>
                  <a:lnTo>
                    <a:pt x="1705610" y="17780"/>
                  </a:lnTo>
                  <a:lnTo>
                    <a:pt x="1705610" y="16510"/>
                  </a:lnTo>
                  <a:close/>
                </a:path>
              </a:pathLst>
            </a:custGeom>
            <a:solidFill>
              <a:srgbClr val="F0A32C"/>
            </a:solidFill>
          </p:spPr>
          <p:txBody>
            <a:bodyPr wrap="square" lIns="0" tIns="0" rIns="0" bIns="0" rtlCol="0"/>
            <a:lstStyle/>
            <a:p>
              <a:endParaRPr/>
            </a:p>
          </p:txBody>
        </p:sp>
        <p:sp>
          <p:nvSpPr>
            <p:cNvPr id="33" name="object 33"/>
            <p:cNvSpPr/>
            <p:nvPr/>
          </p:nvSpPr>
          <p:spPr>
            <a:xfrm>
              <a:off x="2053590" y="3599179"/>
              <a:ext cx="1664970" cy="19050"/>
            </a:xfrm>
            <a:custGeom>
              <a:avLst/>
              <a:gdLst/>
              <a:ahLst/>
              <a:cxnLst/>
              <a:rect l="l" t="t" r="r" b="b"/>
              <a:pathLst>
                <a:path w="1664970" h="19050">
                  <a:moveTo>
                    <a:pt x="1644650" y="0"/>
                  </a:moveTo>
                  <a:lnTo>
                    <a:pt x="0" y="0"/>
                  </a:lnTo>
                  <a:lnTo>
                    <a:pt x="0" y="2540"/>
                  </a:lnTo>
                  <a:lnTo>
                    <a:pt x="3810" y="2540"/>
                  </a:lnTo>
                  <a:lnTo>
                    <a:pt x="3810" y="3810"/>
                  </a:lnTo>
                  <a:lnTo>
                    <a:pt x="7620" y="3810"/>
                  </a:lnTo>
                  <a:lnTo>
                    <a:pt x="7620" y="2540"/>
                  </a:lnTo>
                  <a:lnTo>
                    <a:pt x="1644650" y="2540"/>
                  </a:lnTo>
                  <a:lnTo>
                    <a:pt x="1644650" y="0"/>
                  </a:lnTo>
                  <a:close/>
                </a:path>
                <a:path w="1664970" h="19050">
                  <a:moveTo>
                    <a:pt x="1648460" y="3810"/>
                  </a:moveTo>
                  <a:lnTo>
                    <a:pt x="1647190" y="3810"/>
                  </a:lnTo>
                  <a:lnTo>
                    <a:pt x="1647190" y="2540"/>
                  </a:lnTo>
                  <a:lnTo>
                    <a:pt x="1645920" y="2540"/>
                  </a:lnTo>
                  <a:lnTo>
                    <a:pt x="1645920" y="3810"/>
                  </a:lnTo>
                  <a:lnTo>
                    <a:pt x="12700" y="3810"/>
                  </a:lnTo>
                  <a:lnTo>
                    <a:pt x="12700" y="5080"/>
                  </a:lnTo>
                  <a:lnTo>
                    <a:pt x="12700" y="6350"/>
                  </a:lnTo>
                  <a:lnTo>
                    <a:pt x="16510" y="6350"/>
                  </a:lnTo>
                  <a:lnTo>
                    <a:pt x="16510" y="5080"/>
                  </a:lnTo>
                  <a:lnTo>
                    <a:pt x="1648460" y="5080"/>
                  </a:lnTo>
                  <a:lnTo>
                    <a:pt x="1648460" y="3810"/>
                  </a:lnTo>
                  <a:close/>
                </a:path>
                <a:path w="1664970" h="19050">
                  <a:moveTo>
                    <a:pt x="1653540" y="8890"/>
                  </a:moveTo>
                  <a:lnTo>
                    <a:pt x="1651000" y="8890"/>
                  </a:lnTo>
                  <a:lnTo>
                    <a:pt x="1651000" y="6350"/>
                  </a:lnTo>
                  <a:lnTo>
                    <a:pt x="1649730" y="6350"/>
                  </a:lnTo>
                  <a:lnTo>
                    <a:pt x="1649730" y="5080"/>
                  </a:lnTo>
                  <a:lnTo>
                    <a:pt x="1648460" y="5080"/>
                  </a:lnTo>
                  <a:lnTo>
                    <a:pt x="1648460" y="6350"/>
                  </a:lnTo>
                  <a:lnTo>
                    <a:pt x="20320" y="6350"/>
                  </a:lnTo>
                  <a:lnTo>
                    <a:pt x="20320" y="8890"/>
                  </a:lnTo>
                  <a:lnTo>
                    <a:pt x="25400" y="8890"/>
                  </a:lnTo>
                  <a:lnTo>
                    <a:pt x="25400" y="10160"/>
                  </a:lnTo>
                  <a:lnTo>
                    <a:pt x="1653540" y="10160"/>
                  </a:lnTo>
                  <a:lnTo>
                    <a:pt x="1653540" y="8890"/>
                  </a:lnTo>
                  <a:close/>
                </a:path>
                <a:path w="1664970" h="19050">
                  <a:moveTo>
                    <a:pt x="1661160" y="15240"/>
                  </a:moveTo>
                  <a:lnTo>
                    <a:pt x="1659890" y="15240"/>
                  </a:lnTo>
                  <a:lnTo>
                    <a:pt x="1659890" y="13970"/>
                  </a:lnTo>
                  <a:lnTo>
                    <a:pt x="1658620" y="13970"/>
                  </a:lnTo>
                  <a:lnTo>
                    <a:pt x="1658620" y="12700"/>
                  </a:lnTo>
                  <a:lnTo>
                    <a:pt x="1657350" y="12700"/>
                  </a:lnTo>
                  <a:lnTo>
                    <a:pt x="1657350" y="11430"/>
                  </a:lnTo>
                  <a:lnTo>
                    <a:pt x="1656080" y="11430"/>
                  </a:lnTo>
                  <a:lnTo>
                    <a:pt x="1656080" y="10172"/>
                  </a:lnTo>
                  <a:lnTo>
                    <a:pt x="33020" y="10172"/>
                  </a:lnTo>
                  <a:lnTo>
                    <a:pt x="33020" y="11430"/>
                  </a:lnTo>
                  <a:lnTo>
                    <a:pt x="36830" y="11430"/>
                  </a:lnTo>
                  <a:lnTo>
                    <a:pt x="36830" y="12700"/>
                  </a:lnTo>
                  <a:lnTo>
                    <a:pt x="41910" y="12700"/>
                  </a:lnTo>
                  <a:lnTo>
                    <a:pt x="41910" y="13970"/>
                  </a:lnTo>
                  <a:lnTo>
                    <a:pt x="45720" y="13970"/>
                  </a:lnTo>
                  <a:lnTo>
                    <a:pt x="45720" y="15240"/>
                  </a:lnTo>
                  <a:lnTo>
                    <a:pt x="49530" y="15240"/>
                  </a:lnTo>
                  <a:lnTo>
                    <a:pt x="49530" y="16510"/>
                  </a:lnTo>
                  <a:lnTo>
                    <a:pt x="1661160" y="16510"/>
                  </a:lnTo>
                  <a:lnTo>
                    <a:pt x="1661160" y="15240"/>
                  </a:lnTo>
                  <a:close/>
                </a:path>
                <a:path w="1664970" h="19050">
                  <a:moveTo>
                    <a:pt x="1664970" y="17780"/>
                  </a:moveTo>
                  <a:lnTo>
                    <a:pt x="1663700" y="17780"/>
                  </a:lnTo>
                  <a:lnTo>
                    <a:pt x="1663700" y="16522"/>
                  </a:lnTo>
                  <a:lnTo>
                    <a:pt x="54610" y="16522"/>
                  </a:lnTo>
                  <a:lnTo>
                    <a:pt x="54610" y="17780"/>
                  </a:lnTo>
                  <a:lnTo>
                    <a:pt x="58420" y="17780"/>
                  </a:lnTo>
                  <a:lnTo>
                    <a:pt x="58420" y="19050"/>
                  </a:lnTo>
                  <a:lnTo>
                    <a:pt x="1664970" y="19050"/>
                  </a:lnTo>
                  <a:lnTo>
                    <a:pt x="1664970" y="17780"/>
                  </a:lnTo>
                  <a:close/>
                </a:path>
              </a:pathLst>
            </a:custGeom>
            <a:solidFill>
              <a:srgbClr val="F0A32B"/>
            </a:solidFill>
          </p:spPr>
          <p:txBody>
            <a:bodyPr wrap="square" lIns="0" tIns="0" rIns="0" bIns="0" rtlCol="0"/>
            <a:lstStyle/>
            <a:p>
              <a:endParaRPr/>
            </a:p>
          </p:txBody>
        </p:sp>
        <p:sp>
          <p:nvSpPr>
            <p:cNvPr id="34" name="object 34"/>
            <p:cNvSpPr/>
            <p:nvPr/>
          </p:nvSpPr>
          <p:spPr>
            <a:xfrm>
              <a:off x="2115820" y="3618229"/>
              <a:ext cx="1621790" cy="16510"/>
            </a:xfrm>
            <a:custGeom>
              <a:avLst/>
              <a:gdLst/>
              <a:ahLst/>
              <a:cxnLst/>
              <a:rect l="l" t="t" r="r" b="b"/>
              <a:pathLst>
                <a:path w="1621789" h="16510">
                  <a:moveTo>
                    <a:pt x="1606550" y="2540"/>
                  </a:moveTo>
                  <a:lnTo>
                    <a:pt x="1605280" y="2540"/>
                  </a:lnTo>
                  <a:lnTo>
                    <a:pt x="1605280" y="1270"/>
                  </a:lnTo>
                  <a:lnTo>
                    <a:pt x="1604010" y="1270"/>
                  </a:lnTo>
                  <a:lnTo>
                    <a:pt x="1604010" y="0"/>
                  </a:lnTo>
                  <a:lnTo>
                    <a:pt x="0" y="0"/>
                  </a:lnTo>
                  <a:lnTo>
                    <a:pt x="0" y="1270"/>
                  </a:lnTo>
                  <a:lnTo>
                    <a:pt x="3810" y="1270"/>
                  </a:lnTo>
                  <a:lnTo>
                    <a:pt x="3810" y="2540"/>
                  </a:lnTo>
                  <a:lnTo>
                    <a:pt x="8890" y="2540"/>
                  </a:lnTo>
                  <a:lnTo>
                    <a:pt x="8890" y="3810"/>
                  </a:lnTo>
                  <a:lnTo>
                    <a:pt x="1606550" y="3810"/>
                  </a:lnTo>
                  <a:lnTo>
                    <a:pt x="1606550" y="2540"/>
                  </a:lnTo>
                  <a:close/>
                </a:path>
                <a:path w="1621789" h="16510">
                  <a:moveTo>
                    <a:pt x="1614170" y="8890"/>
                  </a:moveTo>
                  <a:lnTo>
                    <a:pt x="1612900" y="8890"/>
                  </a:lnTo>
                  <a:lnTo>
                    <a:pt x="1612900" y="7620"/>
                  </a:lnTo>
                  <a:lnTo>
                    <a:pt x="1611630" y="7620"/>
                  </a:lnTo>
                  <a:lnTo>
                    <a:pt x="1611630" y="6350"/>
                  </a:lnTo>
                  <a:lnTo>
                    <a:pt x="1609090" y="6350"/>
                  </a:lnTo>
                  <a:lnTo>
                    <a:pt x="1609090" y="5080"/>
                  </a:lnTo>
                  <a:lnTo>
                    <a:pt x="1607820" y="5080"/>
                  </a:lnTo>
                  <a:lnTo>
                    <a:pt x="1607820" y="3822"/>
                  </a:lnTo>
                  <a:lnTo>
                    <a:pt x="12700" y="3822"/>
                  </a:lnTo>
                  <a:lnTo>
                    <a:pt x="12700" y="5080"/>
                  </a:lnTo>
                  <a:lnTo>
                    <a:pt x="16510" y="5080"/>
                  </a:lnTo>
                  <a:lnTo>
                    <a:pt x="16510" y="6350"/>
                  </a:lnTo>
                  <a:lnTo>
                    <a:pt x="21590" y="6350"/>
                  </a:lnTo>
                  <a:lnTo>
                    <a:pt x="21590" y="7620"/>
                  </a:lnTo>
                  <a:lnTo>
                    <a:pt x="25400" y="7620"/>
                  </a:lnTo>
                  <a:lnTo>
                    <a:pt x="25400" y="8890"/>
                  </a:lnTo>
                  <a:lnTo>
                    <a:pt x="29210" y="8890"/>
                  </a:lnTo>
                  <a:lnTo>
                    <a:pt x="29210" y="10160"/>
                  </a:lnTo>
                  <a:lnTo>
                    <a:pt x="1614170" y="10160"/>
                  </a:lnTo>
                  <a:lnTo>
                    <a:pt x="1614170" y="8890"/>
                  </a:lnTo>
                  <a:close/>
                </a:path>
                <a:path w="1621789" h="16510">
                  <a:moveTo>
                    <a:pt x="1621790" y="15240"/>
                  </a:moveTo>
                  <a:lnTo>
                    <a:pt x="1619250" y="15240"/>
                  </a:lnTo>
                  <a:lnTo>
                    <a:pt x="1619250" y="13970"/>
                  </a:lnTo>
                  <a:lnTo>
                    <a:pt x="1617980" y="13970"/>
                  </a:lnTo>
                  <a:lnTo>
                    <a:pt x="1617980" y="12700"/>
                  </a:lnTo>
                  <a:lnTo>
                    <a:pt x="1616710" y="12700"/>
                  </a:lnTo>
                  <a:lnTo>
                    <a:pt x="1616710" y="11430"/>
                  </a:lnTo>
                  <a:lnTo>
                    <a:pt x="1615427" y="11430"/>
                  </a:lnTo>
                  <a:lnTo>
                    <a:pt x="1615427" y="10172"/>
                  </a:lnTo>
                  <a:lnTo>
                    <a:pt x="33020" y="10172"/>
                  </a:lnTo>
                  <a:lnTo>
                    <a:pt x="33020" y="11430"/>
                  </a:lnTo>
                  <a:lnTo>
                    <a:pt x="38100" y="11430"/>
                  </a:lnTo>
                  <a:lnTo>
                    <a:pt x="38100" y="12700"/>
                  </a:lnTo>
                  <a:lnTo>
                    <a:pt x="41910" y="12700"/>
                  </a:lnTo>
                  <a:lnTo>
                    <a:pt x="41910" y="13970"/>
                  </a:lnTo>
                  <a:lnTo>
                    <a:pt x="45720" y="13970"/>
                  </a:lnTo>
                  <a:lnTo>
                    <a:pt x="45720" y="15240"/>
                  </a:lnTo>
                  <a:lnTo>
                    <a:pt x="50800" y="15240"/>
                  </a:lnTo>
                  <a:lnTo>
                    <a:pt x="50800" y="16510"/>
                  </a:lnTo>
                  <a:lnTo>
                    <a:pt x="1621790" y="16510"/>
                  </a:lnTo>
                  <a:lnTo>
                    <a:pt x="1621790" y="15240"/>
                  </a:lnTo>
                  <a:close/>
                </a:path>
              </a:pathLst>
            </a:custGeom>
            <a:solidFill>
              <a:srgbClr val="F0A32A"/>
            </a:solidFill>
          </p:spPr>
          <p:txBody>
            <a:bodyPr wrap="square" lIns="0" tIns="0" rIns="0" bIns="0" rtlCol="0"/>
            <a:lstStyle/>
            <a:p>
              <a:endParaRPr/>
            </a:p>
          </p:txBody>
        </p:sp>
        <p:sp>
          <p:nvSpPr>
            <p:cNvPr id="35" name="object 35"/>
            <p:cNvSpPr/>
            <p:nvPr/>
          </p:nvSpPr>
          <p:spPr>
            <a:xfrm>
              <a:off x="2170430" y="3634752"/>
              <a:ext cx="1588770" cy="19050"/>
            </a:xfrm>
            <a:custGeom>
              <a:avLst/>
              <a:gdLst/>
              <a:ahLst/>
              <a:cxnLst/>
              <a:rect l="l" t="t" r="r" b="b"/>
              <a:pathLst>
                <a:path w="1588770" h="19050">
                  <a:moveTo>
                    <a:pt x="1573517" y="5067"/>
                  </a:moveTo>
                  <a:lnTo>
                    <a:pt x="1572260" y="5067"/>
                  </a:lnTo>
                  <a:lnTo>
                    <a:pt x="1572260" y="3797"/>
                  </a:lnTo>
                  <a:lnTo>
                    <a:pt x="1570990" y="3797"/>
                  </a:lnTo>
                  <a:lnTo>
                    <a:pt x="1570990" y="2527"/>
                  </a:lnTo>
                  <a:lnTo>
                    <a:pt x="1569720" y="2527"/>
                  </a:lnTo>
                  <a:lnTo>
                    <a:pt x="1569720" y="1257"/>
                  </a:lnTo>
                  <a:lnTo>
                    <a:pt x="1568450" y="1257"/>
                  </a:lnTo>
                  <a:lnTo>
                    <a:pt x="1568450" y="0"/>
                  </a:lnTo>
                  <a:lnTo>
                    <a:pt x="0" y="0"/>
                  </a:lnTo>
                  <a:lnTo>
                    <a:pt x="0" y="1257"/>
                  </a:lnTo>
                  <a:lnTo>
                    <a:pt x="3810" y="1257"/>
                  </a:lnTo>
                  <a:lnTo>
                    <a:pt x="3810" y="2527"/>
                  </a:lnTo>
                  <a:lnTo>
                    <a:pt x="7620" y="2527"/>
                  </a:lnTo>
                  <a:lnTo>
                    <a:pt x="7620" y="3797"/>
                  </a:lnTo>
                  <a:lnTo>
                    <a:pt x="12700" y="3797"/>
                  </a:lnTo>
                  <a:lnTo>
                    <a:pt x="12700" y="5067"/>
                  </a:lnTo>
                  <a:lnTo>
                    <a:pt x="16510" y="5067"/>
                  </a:lnTo>
                  <a:lnTo>
                    <a:pt x="16510" y="6337"/>
                  </a:lnTo>
                  <a:lnTo>
                    <a:pt x="1573517" y="6337"/>
                  </a:lnTo>
                  <a:lnTo>
                    <a:pt x="1573517" y="5067"/>
                  </a:lnTo>
                  <a:close/>
                </a:path>
                <a:path w="1588770" h="19050">
                  <a:moveTo>
                    <a:pt x="1581150" y="11417"/>
                  </a:moveTo>
                  <a:lnTo>
                    <a:pt x="1579880" y="11417"/>
                  </a:lnTo>
                  <a:lnTo>
                    <a:pt x="1579880" y="10147"/>
                  </a:lnTo>
                  <a:lnTo>
                    <a:pt x="1578610" y="10147"/>
                  </a:lnTo>
                  <a:lnTo>
                    <a:pt x="1578610" y="8877"/>
                  </a:lnTo>
                  <a:lnTo>
                    <a:pt x="1576070" y="8877"/>
                  </a:lnTo>
                  <a:lnTo>
                    <a:pt x="1576070" y="7607"/>
                  </a:lnTo>
                  <a:lnTo>
                    <a:pt x="1574800" y="7607"/>
                  </a:lnTo>
                  <a:lnTo>
                    <a:pt x="1574800" y="6350"/>
                  </a:lnTo>
                  <a:lnTo>
                    <a:pt x="20320" y="6350"/>
                  </a:lnTo>
                  <a:lnTo>
                    <a:pt x="20320" y="7607"/>
                  </a:lnTo>
                  <a:lnTo>
                    <a:pt x="25400" y="7607"/>
                  </a:lnTo>
                  <a:lnTo>
                    <a:pt x="25400" y="8877"/>
                  </a:lnTo>
                  <a:lnTo>
                    <a:pt x="29210" y="8877"/>
                  </a:lnTo>
                  <a:lnTo>
                    <a:pt x="29210" y="10147"/>
                  </a:lnTo>
                  <a:lnTo>
                    <a:pt x="33020" y="10147"/>
                  </a:lnTo>
                  <a:lnTo>
                    <a:pt x="33020" y="11417"/>
                  </a:lnTo>
                  <a:lnTo>
                    <a:pt x="36830" y="11417"/>
                  </a:lnTo>
                  <a:lnTo>
                    <a:pt x="36830" y="12687"/>
                  </a:lnTo>
                  <a:lnTo>
                    <a:pt x="1581150" y="12687"/>
                  </a:lnTo>
                  <a:lnTo>
                    <a:pt x="1581150" y="11417"/>
                  </a:lnTo>
                  <a:close/>
                </a:path>
                <a:path w="1588770" h="19050">
                  <a:moveTo>
                    <a:pt x="1588770" y="17767"/>
                  </a:moveTo>
                  <a:lnTo>
                    <a:pt x="1586217" y="17767"/>
                  </a:lnTo>
                  <a:lnTo>
                    <a:pt x="1586217" y="16497"/>
                  </a:lnTo>
                  <a:lnTo>
                    <a:pt x="1584960" y="16497"/>
                  </a:lnTo>
                  <a:lnTo>
                    <a:pt x="1584960" y="15227"/>
                  </a:lnTo>
                  <a:lnTo>
                    <a:pt x="1583690" y="15227"/>
                  </a:lnTo>
                  <a:lnTo>
                    <a:pt x="1583690" y="13957"/>
                  </a:lnTo>
                  <a:lnTo>
                    <a:pt x="1582420" y="13957"/>
                  </a:lnTo>
                  <a:lnTo>
                    <a:pt x="1582420" y="12700"/>
                  </a:lnTo>
                  <a:lnTo>
                    <a:pt x="41910" y="12700"/>
                  </a:lnTo>
                  <a:lnTo>
                    <a:pt x="41910" y="13957"/>
                  </a:lnTo>
                  <a:lnTo>
                    <a:pt x="45720" y="13957"/>
                  </a:lnTo>
                  <a:lnTo>
                    <a:pt x="45720" y="15227"/>
                  </a:lnTo>
                  <a:lnTo>
                    <a:pt x="49530" y="15227"/>
                  </a:lnTo>
                  <a:lnTo>
                    <a:pt x="49530" y="16497"/>
                  </a:lnTo>
                  <a:lnTo>
                    <a:pt x="54610" y="16497"/>
                  </a:lnTo>
                  <a:lnTo>
                    <a:pt x="54610" y="17767"/>
                  </a:lnTo>
                  <a:lnTo>
                    <a:pt x="58420" y="17767"/>
                  </a:lnTo>
                  <a:lnTo>
                    <a:pt x="58420" y="19037"/>
                  </a:lnTo>
                  <a:lnTo>
                    <a:pt x="1588770" y="19037"/>
                  </a:lnTo>
                  <a:lnTo>
                    <a:pt x="1588770" y="17767"/>
                  </a:lnTo>
                  <a:close/>
                </a:path>
              </a:pathLst>
            </a:custGeom>
            <a:solidFill>
              <a:srgbClr val="F0A229"/>
            </a:solidFill>
          </p:spPr>
          <p:txBody>
            <a:bodyPr wrap="square" lIns="0" tIns="0" rIns="0" bIns="0" rtlCol="0"/>
            <a:lstStyle/>
            <a:p>
              <a:endParaRPr/>
            </a:p>
          </p:txBody>
        </p:sp>
        <p:sp>
          <p:nvSpPr>
            <p:cNvPr id="36" name="object 36"/>
            <p:cNvSpPr/>
            <p:nvPr/>
          </p:nvSpPr>
          <p:spPr>
            <a:xfrm>
              <a:off x="2232660" y="3653802"/>
              <a:ext cx="1544320" cy="16510"/>
            </a:xfrm>
            <a:custGeom>
              <a:avLst/>
              <a:gdLst/>
              <a:ahLst/>
              <a:cxnLst/>
              <a:rect l="l" t="t" r="r" b="b"/>
              <a:pathLst>
                <a:path w="1544320" h="16510">
                  <a:moveTo>
                    <a:pt x="1532890" y="5067"/>
                  </a:moveTo>
                  <a:lnTo>
                    <a:pt x="1531620" y="5067"/>
                  </a:lnTo>
                  <a:lnTo>
                    <a:pt x="1531620" y="3797"/>
                  </a:lnTo>
                  <a:lnTo>
                    <a:pt x="1530350" y="3797"/>
                  </a:lnTo>
                  <a:lnTo>
                    <a:pt x="1530350" y="2527"/>
                  </a:lnTo>
                  <a:lnTo>
                    <a:pt x="1529080" y="2527"/>
                  </a:lnTo>
                  <a:lnTo>
                    <a:pt x="1529080" y="1257"/>
                  </a:lnTo>
                  <a:lnTo>
                    <a:pt x="1527810" y="1257"/>
                  </a:lnTo>
                  <a:lnTo>
                    <a:pt x="1527810" y="0"/>
                  </a:lnTo>
                  <a:lnTo>
                    <a:pt x="0" y="0"/>
                  </a:lnTo>
                  <a:lnTo>
                    <a:pt x="0" y="1257"/>
                  </a:lnTo>
                  <a:lnTo>
                    <a:pt x="3810" y="1257"/>
                  </a:lnTo>
                  <a:lnTo>
                    <a:pt x="3810" y="2527"/>
                  </a:lnTo>
                  <a:lnTo>
                    <a:pt x="8890" y="2527"/>
                  </a:lnTo>
                  <a:lnTo>
                    <a:pt x="8890" y="3797"/>
                  </a:lnTo>
                  <a:lnTo>
                    <a:pt x="12700" y="3797"/>
                  </a:lnTo>
                  <a:lnTo>
                    <a:pt x="12700" y="5067"/>
                  </a:lnTo>
                  <a:lnTo>
                    <a:pt x="16510" y="5067"/>
                  </a:lnTo>
                  <a:lnTo>
                    <a:pt x="16510" y="6337"/>
                  </a:lnTo>
                  <a:lnTo>
                    <a:pt x="1532890" y="6337"/>
                  </a:lnTo>
                  <a:lnTo>
                    <a:pt x="1532890" y="5067"/>
                  </a:lnTo>
                  <a:close/>
                </a:path>
                <a:path w="1544320" h="16510">
                  <a:moveTo>
                    <a:pt x="1540510" y="11417"/>
                  </a:moveTo>
                  <a:lnTo>
                    <a:pt x="1539240" y="11417"/>
                  </a:lnTo>
                  <a:lnTo>
                    <a:pt x="1539240" y="10147"/>
                  </a:lnTo>
                  <a:lnTo>
                    <a:pt x="1537970" y="10147"/>
                  </a:lnTo>
                  <a:lnTo>
                    <a:pt x="1537970" y="8877"/>
                  </a:lnTo>
                  <a:lnTo>
                    <a:pt x="1536700" y="8877"/>
                  </a:lnTo>
                  <a:lnTo>
                    <a:pt x="1536700" y="7607"/>
                  </a:lnTo>
                  <a:lnTo>
                    <a:pt x="1534160" y="7607"/>
                  </a:lnTo>
                  <a:lnTo>
                    <a:pt x="1534160" y="6350"/>
                  </a:lnTo>
                  <a:lnTo>
                    <a:pt x="20320" y="6350"/>
                  </a:lnTo>
                  <a:lnTo>
                    <a:pt x="20320" y="7607"/>
                  </a:lnTo>
                  <a:lnTo>
                    <a:pt x="25400" y="7607"/>
                  </a:lnTo>
                  <a:lnTo>
                    <a:pt x="25400" y="8877"/>
                  </a:lnTo>
                  <a:lnTo>
                    <a:pt x="29210" y="8877"/>
                  </a:lnTo>
                  <a:lnTo>
                    <a:pt x="29210" y="10147"/>
                  </a:lnTo>
                  <a:lnTo>
                    <a:pt x="33020" y="10147"/>
                  </a:lnTo>
                  <a:lnTo>
                    <a:pt x="33020" y="11417"/>
                  </a:lnTo>
                  <a:lnTo>
                    <a:pt x="38100" y="11417"/>
                  </a:lnTo>
                  <a:lnTo>
                    <a:pt x="38100" y="12687"/>
                  </a:lnTo>
                  <a:lnTo>
                    <a:pt x="1540510" y="12687"/>
                  </a:lnTo>
                  <a:lnTo>
                    <a:pt x="1540510" y="11417"/>
                  </a:lnTo>
                  <a:close/>
                </a:path>
                <a:path w="1544320" h="16510">
                  <a:moveTo>
                    <a:pt x="1544320" y="15227"/>
                  </a:moveTo>
                  <a:lnTo>
                    <a:pt x="1543050" y="15227"/>
                  </a:lnTo>
                  <a:lnTo>
                    <a:pt x="1543050" y="13957"/>
                  </a:lnTo>
                  <a:lnTo>
                    <a:pt x="1541780" y="13957"/>
                  </a:lnTo>
                  <a:lnTo>
                    <a:pt x="1541780" y="12700"/>
                  </a:lnTo>
                  <a:lnTo>
                    <a:pt x="41910" y="12700"/>
                  </a:lnTo>
                  <a:lnTo>
                    <a:pt x="41910" y="13957"/>
                  </a:lnTo>
                  <a:lnTo>
                    <a:pt x="45720" y="13957"/>
                  </a:lnTo>
                  <a:lnTo>
                    <a:pt x="45720" y="15227"/>
                  </a:lnTo>
                  <a:lnTo>
                    <a:pt x="49530" y="15227"/>
                  </a:lnTo>
                  <a:lnTo>
                    <a:pt x="49530" y="16497"/>
                  </a:lnTo>
                  <a:lnTo>
                    <a:pt x="1544320" y="16497"/>
                  </a:lnTo>
                  <a:lnTo>
                    <a:pt x="1544320" y="15227"/>
                  </a:lnTo>
                  <a:close/>
                </a:path>
              </a:pathLst>
            </a:custGeom>
            <a:solidFill>
              <a:srgbClr val="F0A228"/>
            </a:solidFill>
          </p:spPr>
          <p:txBody>
            <a:bodyPr wrap="square" lIns="0" tIns="0" rIns="0" bIns="0" rtlCol="0"/>
            <a:lstStyle/>
            <a:p>
              <a:endParaRPr/>
            </a:p>
          </p:txBody>
        </p:sp>
        <p:sp>
          <p:nvSpPr>
            <p:cNvPr id="37" name="object 37"/>
            <p:cNvSpPr/>
            <p:nvPr/>
          </p:nvSpPr>
          <p:spPr>
            <a:xfrm>
              <a:off x="2287270" y="3670299"/>
              <a:ext cx="1512570" cy="19050"/>
            </a:xfrm>
            <a:custGeom>
              <a:avLst/>
              <a:gdLst/>
              <a:ahLst/>
              <a:cxnLst/>
              <a:rect l="l" t="t" r="r" b="b"/>
              <a:pathLst>
                <a:path w="1512570" h="19050">
                  <a:moveTo>
                    <a:pt x="1493520" y="1270"/>
                  </a:moveTo>
                  <a:lnTo>
                    <a:pt x="1492250" y="1270"/>
                  </a:lnTo>
                  <a:lnTo>
                    <a:pt x="1492250" y="0"/>
                  </a:lnTo>
                  <a:lnTo>
                    <a:pt x="0" y="0"/>
                  </a:lnTo>
                  <a:lnTo>
                    <a:pt x="0" y="1270"/>
                  </a:lnTo>
                  <a:lnTo>
                    <a:pt x="3810" y="1270"/>
                  </a:lnTo>
                  <a:lnTo>
                    <a:pt x="3810" y="2540"/>
                  </a:lnTo>
                  <a:lnTo>
                    <a:pt x="1493520" y="2540"/>
                  </a:lnTo>
                  <a:lnTo>
                    <a:pt x="1493520" y="1270"/>
                  </a:lnTo>
                  <a:close/>
                </a:path>
                <a:path w="1512570" h="19050">
                  <a:moveTo>
                    <a:pt x="1499870" y="7620"/>
                  </a:moveTo>
                  <a:lnTo>
                    <a:pt x="1498600" y="7620"/>
                  </a:lnTo>
                  <a:lnTo>
                    <a:pt x="1498600" y="6350"/>
                  </a:lnTo>
                  <a:lnTo>
                    <a:pt x="1497330" y="6350"/>
                  </a:lnTo>
                  <a:lnTo>
                    <a:pt x="1497330" y="5080"/>
                  </a:lnTo>
                  <a:lnTo>
                    <a:pt x="1496060" y="5080"/>
                  </a:lnTo>
                  <a:lnTo>
                    <a:pt x="1496060" y="3810"/>
                  </a:lnTo>
                  <a:lnTo>
                    <a:pt x="1494777" y="3810"/>
                  </a:lnTo>
                  <a:lnTo>
                    <a:pt x="1494777" y="2552"/>
                  </a:lnTo>
                  <a:lnTo>
                    <a:pt x="7620" y="2552"/>
                  </a:lnTo>
                  <a:lnTo>
                    <a:pt x="7620" y="3810"/>
                  </a:lnTo>
                  <a:lnTo>
                    <a:pt x="12700" y="3810"/>
                  </a:lnTo>
                  <a:lnTo>
                    <a:pt x="12700" y="5080"/>
                  </a:lnTo>
                  <a:lnTo>
                    <a:pt x="16510" y="5080"/>
                  </a:lnTo>
                  <a:lnTo>
                    <a:pt x="16510" y="6350"/>
                  </a:lnTo>
                  <a:lnTo>
                    <a:pt x="20320" y="6350"/>
                  </a:lnTo>
                  <a:lnTo>
                    <a:pt x="20320" y="7620"/>
                  </a:lnTo>
                  <a:lnTo>
                    <a:pt x="24130" y="7620"/>
                  </a:lnTo>
                  <a:lnTo>
                    <a:pt x="24130" y="8890"/>
                  </a:lnTo>
                  <a:lnTo>
                    <a:pt x="1499870" y="8890"/>
                  </a:lnTo>
                  <a:lnTo>
                    <a:pt x="1499870" y="7620"/>
                  </a:lnTo>
                  <a:close/>
                </a:path>
                <a:path w="1512570" h="19050">
                  <a:moveTo>
                    <a:pt x="1507477" y="13970"/>
                  </a:moveTo>
                  <a:lnTo>
                    <a:pt x="1506220" y="13970"/>
                  </a:lnTo>
                  <a:lnTo>
                    <a:pt x="1506220" y="12700"/>
                  </a:lnTo>
                  <a:lnTo>
                    <a:pt x="1504950" y="12700"/>
                  </a:lnTo>
                  <a:lnTo>
                    <a:pt x="1504950" y="11430"/>
                  </a:lnTo>
                  <a:lnTo>
                    <a:pt x="1503680" y="11430"/>
                  </a:lnTo>
                  <a:lnTo>
                    <a:pt x="1503680" y="10160"/>
                  </a:lnTo>
                  <a:lnTo>
                    <a:pt x="1502410" y="10160"/>
                  </a:lnTo>
                  <a:lnTo>
                    <a:pt x="1502410" y="8902"/>
                  </a:lnTo>
                  <a:lnTo>
                    <a:pt x="29210" y="8902"/>
                  </a:lnTo>
                  <a:lnTo>
                    <a:pt x="29210" y="10160"/>
                  </a:lnTo>
                  <a:lnTo>
                    <a:pt x="33020" y="10160"/>
                  </a:lnTo>
                  <a:lnTo>
                    <a:pt x="33020" y="11430"/>
                  </a:lnTo>
                  <a:lnTo>
                    <a:pt x="36830" y="11430"/>
                  </a:lnTo>
                  <a:lnTo>
                    <a:pt x="36830" y="12700"/>
                  </a:lnTo>
                  <a:lnTo>
                    <a:pt x="41910" y="12700"/>
                  </a:lnTo>
                  <a:lnTo>
                    <a:pt x="41910" y="13970"/>
                  </a:lnTo>
                  <a:lnTo>
                    <a:pt x="45720" y="13970"/>
                  </a:lnTo>
                  <a:lnTo>
                    <a:pt x="45720" y="15240"/>
                  </a:lnTo>
                  <a:lnTo>
                    <a:pt x="1507477" y="15240"/>
                  </a:lnTo>
                  <a:lnTo>
                    <a:pt x="1507477" y="13970"/>
                  </a:lnTo>
                  <a:close/>
                </a:path>
                <a:path w="1512570" h="19050">
                  <a:moveTo>
                    <a:pt x="1512570" y="17780"/>
                  </a:moveTo>
                  <a:lnTo>
                    <a:pt x="1510030" y="17780"/>
                  </a:lnTo>
                  <a:lnTo>
                    <a:pt x="1510030" y="16510"/>
                  </a:lnTo>
                  <a:lnTo>
                    <a:pt x="1508760" y="16510"/>
                  </a:lnTo>
                  <a:lnTo>
                    <a:pt x="1508760" y="15252"/>
                  </a:lnTo>
                  <a:lnTo>
                    <a:pt x="49530" y="15252"/>
                  </a:lnTo>
                  <a:lnTo>
                    <a:pt x="49530" y="16510"/>
                  </a:lnTo>
                  <a:lnTo>
                    <a:pt x="53340" y="16510"/>
                  </a:lnTo>
                  <a:lnTo>
                    <a:pt x="53340" y="17780"/>
                  </a:lnTo>
                  <a:lnTo>
                    <a:pt x="58420" y="17780"/>
                  </a:lnTo>
                  <a:lnTo>
                    <a:pt x="58420" y="19050"/>
                  </a:lnTo>
                  <a:lnTo>
                    <a:pt x="1512570" y="19050"/>
                  </a:lnTo>
                  <a:lnTo>
                    <a:pt x="1512570" y="17780"/>
                  </a:lnTo>
                  <a:close/>
                </a:path>
              </a:pathLst>
            </a:custGeom>
            <a:solidFill>
              <a:srgbClr val="F0A127"/>
            </a:solidFill>
          </p:spPr>
          <p:txBody>
            <a:bodyPr wrap="square" lIns="0" tIns="0" rIns="0" bIns="0" rtlCol="0"/>
            <a:lstStyle/>
            <a:p>
              <a:endParaRPr/>
            </a:p>
          </p:txBody>
        </p:sp>
        <p:sp>
          <p:nvSpPr>
            <p:cNvPr id="38" name="object 38"/>
            <p:cNvSpPr/>
            <p:nvPr/>
          </p:nvSpPr>
          <p:spPr>
            <a:xfrm>
              <a:off x="2349500" y="3689349"/>
              <a:ext cx="1469390" cy="17780"/>
            </a:xfrm>
            <a:custGeom>
              <a:avLst/>
              <a:gdLst/>
              <a:ahLst/>
              <a:cxnLst/>
              <a:rect l="l" t="t" r="r" b="b"/>
              <a:pathLst>
                <a:path w="1469389" h="17779">
                  <a:moveTo>
                    <a:pt x="1452880" y="1270"/>
                  </a:moveTo>
                  <a:lnTo>
                    <a:pt x="1451610" y="1270"/>
                  </a:lnTo>
                  <a:lnTo>
                    <a:pt x="1451610" y="0"/>
                  </a:lnTo>
                  <a:lnTo>
                    <a:pt x="0" y="0"/>
                  </a:lnTo>
                  <a:lnTo>
                    <a:pt x="0" y="1270"/>
                  </a:lnTo>
                  <a:lnTo>
                    <a:pt x="3810" y="1270"/>
                  </a:lnTo>
                  <a:lnTo>
                    <a:pt x="3810" y="2540"/>
                  </a:lnTo>
                  <a:lnTo>
                    <a:pt x="1452880" y="2540"/>
                  </a:lnTo>
                  <a:lnTo>
                    <a:pt x="1452880" y="1270"/>
                  </a:lnTo>
                  <a:close/>
                </a:path>
                <a:path w="1469389" h="17779">
                  <a:moveTo>
                    <a:pt x="1460500" y="7620"/>
                  </a:moveTo>
                  <a:lnTo>
                    <a:pt x="1457960" y="7620"/>
                  </a:lnTo>
                  <a:lnTo>
                    <a:pt x="1457960" y="6350"/>
                  </a:lnTo>
                  <a:lnTo>
                    <a:pt x="1456690" y="6350"/>
                  </a:lnTo>
                  <a:lnTo>
                    <a:pt x="1456690" y="5080"/>
                  </a:lnTo>
                  <a:lnTo>
                    <a:pt x="1455420" y="5080"/>
                  </a:lnTo>
                  <a:lnTo>
                    <a:pt x="1455420" y="3810"/>
                  </a:lnTo>
                  <a:lnTo>
                    <a:pt x="1454150" y="3810"/>
                  </a:lnTo>
                  <a:lnTo>
                    <a:pt x="1454150" y="2552"/>
                  </a:lnTo>
                  <a:lnTo>
                    <a:pt x="8890" y="2552"/>
                  </a:lnTo>
                  <a:lnTo>
                    <a:pt x="8890" y="3810"/>
                  </a:lnTo>
                  <a:lnTo>
                    <a:pt x="12700" y="3810"/>
                  </a:lnTo>
                  <a:lnTo>
                    <a:pt x="12700" y="5080"/>
                  </a:lnTo>
                  <a:lnTo>
                    <a:pt x="16510" y="5080"/>
                  </a:lnTo>
                  <a:lnTo>
                    <a:pt x="16510" y="6350"/>
                  </a:lnTo>
                  <a:lnTo>
                    <a:pt x="20320" y="6350"/>
                  </a:lnTo>
                  <a:lnTo>
                    <a:pt x="20320" y="7620"/>
                  </a:lnTo>
                  <a:lnTo>
                    <a:pt x="25400" y="7620"/>
                  </a:lnTo>
                  <a:lnTo>
                    <a:pt x="25400" y="8890"/>
                  </a:lnTo>
                  <a:lnTo>
                    <a:pt x="1460500" y="8890"/>
                  </a:lnTo>
                  <a:lnTo>
                    <a:pt x="1460500" y="7620"/>
                  </a:lnTo>
                  <a:close/>
                </a:path>
                <a:path w="1469389" h="17779">
                  <a:moveTo>
                    <a:pt x="1466850" y="13970"/>
                  </a:moveTo>
                  <a:lnTo>
                    <a:pt x="1465580" y="13970"/>
                  </a:lnTo>
                  <a:lnTo>
                    <a:pt x="1465580" y="12700"/>
                  </a:lnTo>
                  <a:lnTo>
                    <a:pt x="1464310" y="12700"/>
                  </a:lnTo>
                  <a:lnTo>
                    <a:pt x="1464310" y="11430"/>
                  </a:lnTo>
                  <a:lnTo>
                    <a:pt x="1463040" y="11430"/>
                  </a:lnTo>
                  <a:lnTo>
                    <a:pt x="1463040" y="10160"/>
                  </a:lnTo>
                  <a:lnTo>
                    <a:pt x="1461770" y="10160"/>
                  </a:lnTo>
                  <a:lnTo>
                    <a:pt x="1461770" y="8902"/>
                  </a:lnTo>
                  <a:lnTo>
                    <a:pt x="29210" y="8902"/>
                  </a:lnTo>
                  <a:lnTo>
                    <a:pt x="29210" y="10160"/>
                  </a:lnTo>
                  <a:lnTo>
                    <a:pt x="33020" y="10160"/>
                  </a:lnTo>
                  <a:lnTo>
                    <a:pt x="33020" y="11430"/>
                  </a:lnTo>
                  <a:lnTo>
                    <a:pt x="38100" y="11430"/>
                  </a:lnTo>
                  <a:lnTo>
                    <a:pt x="38100" y="12700"/>
                  </a:lnTo>
                  <a:lnTo>
                    <a:pt x="41910" y="12700"/>
                  </a:lnTo>
                  <a:lnTo>
                    <a:pt x="41910" y="13970"/>
                  </a:lnTo>
                  <a:lnTo>
                    <a:pt x="45720" y="13970"/>
                  </a:lnTo>
                  <a:lnTo>
                    <a:pt x="45720" y="15240"/>
                  </a:lnTo>
                  <a:lnTo>
                    <a:pt x="1466850" y="15240"/>
                  </a:lnTo>
                  <a:lnTo>
                    <a:pt x="1466850" y="13970"/>
                  </a:lnTo>
                  <a:close/>
                </a:path>
                <a:path w="1469389" h="17779">
                  <a:moveTo>
                    <a:pt x="1469390" y="16510"/>
                  </a:moveTo>
                  <a:lnTo>
                    <a:pt x="1468120" y="16510"/>
                  </a:lnTo>
                  <a:lnTo>
                    <a:pt x="1468120" y="15252"/>
                  </a:lnTo>
                  <a:lnTo>
                    <a:pt x="49530" y="15252"/>
                  </a:lnTo>
                  <a:lnTo>
                    <a:pt x="49530" y="16510"/>
                  </a:lnTo>
                  <a:lnTo>
                    <a:pt x="54610" y="16510"/>
                  </a:lnTo>
                  <a:lnTo>
                    <a:pt x="54610" y="17780"/>
                  </a:lnTo>
                  <a:lnTo>
                    <a:pt x="1469390" y="17780"/>
                  </a:lnTo>
                  <a:lnTo>
                    <a:pt x="1469390" y="16510"/>
                  </a:lnTo>
                  <a:close/>
                </a:path>
              </a:pathLst>
            </a:custGeom>
            <a:solidFill>
              <a:srgbClr val="F0A126"/>
            </a:solidFill>
          </p:spPr>
          <p:txBody>
            <a:bodyPr wrap="square" lIns="0" tIns="0" rIns="0" bIns="0" rtlCol="0"/>
            <a:lstStyle/>
            <a:p>
              <a:endParaRPr/>
            </a:p>
          </p:txBody>
        </p:sp>
        <p:sp>
          <p:nvSpPr>
            <p:cNvPr id="39" name="object 39"/>
            <p:cNvSpPr/>
            <p:nvPr/>
          </p:nvSpPr>
          <p:spPr>
            <a:xfrm>
              <a:off x="2407920" y="3707129"/>
              <a:ext cx="1431290" cy="17780"/>
            </a:xfrm>
            <a:custGeom>
              <a:avLst/>
              <a:gdLst/>
              <a:ahLst/>
              <a:cxnLst/>
              <a:rect l="l" t="t" r="r" b="b"/>
              <a:pathLst>
                <a:path w="1431289" h="17779">
                  <a:moveTo>
                    <a:pt x="1416050" y="2540"/>
                  </a:moveTo>
                  <a:lnTo>
                    <a:pt x="1414780" y="2540"/>
                  </a:lnTo>
                  <a:lnTo>
                    <a:pt x="1414780" y="1270"/>
                  </a:lnTo>
                  <a:lnTo>
                    <a:pt x="1413510" y="1270"/>
                  </a:lnTo>
                  <a:lnTo>
                    <a:pt x="1413510" y="0"/>
                  </a:lnTo>
                  <a:lnTo>
                    <a:pt x="0" y="0"/>
                  </a:lnTo>
                  <a:lnTo>
                    <a:pt x="0" y="1270"/>
                  </a:lnTo>
                  <a:lnTo>
                    <a:pt x="3810" y="1270"/>
                  </a:lnTo>
                  <a:lnTo>
                    <a:pt x="3810" y="2540"/>
                  </a:lnTo>
                  <a:lnTo>
                    <a:pt x="8890" y="2540"/>
                  </a:lnTo>
                  <a:lnTo>
                    <a:pt x="8890" y="3810"/>
                  </a:lnTo>
                  <a:lnTo>
                    <a:pt x="1416050" y="3810"/>
                  </a:lnTo>
                  <a:lnTo>
                    <a:pt x="1416050" y="2540"/>
                  </a:lnTo>
                  <a:close/>
                </a:path>
                <a:path w="1431289" h="17779">
                  <a:moveTo>
                    <a:pt x="1423670" y="8890"/>
                  </a:moveTo>
                  <a:lnTo>
                    <a:pt x="1421130" y="8890"/>
                  </a:lnTo>
                  <a:lnTo>
                    <a:pt x="1421130" y="7620"/>
                  </a:lnTo>
                  <a:lnTo>
                    <a:pt x="1419860" y="7620"/>
                  </a:lnTo>
                  <a:lnTo>
                    <a:pt x="1419860" y="6350"/>
                  </a:lnTo>
                  <a:lnTo>
                    <a:pt x="1418590" y="6350"/>
                  </a:lnTo>
                  <a:lnTo>
                    <a:pt x="1418590" y="5080"/>
                  </a:lnTo>
                  <a:lnTo>
                    <a:pt x="1417320" y="5080"/>
                  </a:lnTo>
                  <a:lnTo>
                    <a:pt x="1417320" y="3822"/>
                  </a:lnTo>
                  <a:lnTo>
                    <a:pt x="12700" y="3822"/>
                  </a:lnTo>
                  <a:lnTo>
                    <a:pt x="12700" y="5080"/>
                  </a:lnTo>
                  <a:lnTo>
                    <a:pt x="16510" y="5080"/>
                  </a:lnTo>
                  <a:lnTo>
                    <a:pt x="16510" y="6350"/>
                  </a:lnTo>
                  <a:lnTo>
                    <a:pt x="20320" y="6350"/>
                  </a:lnTo>
                  <a:lnTo>
                    <a:pt x="20320" y="7620"/>
                  </a:lnTo>
                  <a:lnTo>
                    <a:pt x="25400" y="7620"/>
                  </a:lnTo>
                  <a:lnTo>
                    <a:pt x="25400" y="8890"/>
                  </a:lnTo>
                  <a:lnTo>
                    <a:pt x="29210" y="8890"/>
                  </a:lnTo>
                  <a:lnTo>
                    <a:pt x="29210" y="10160"/>
                  </a:lnTo>
                  <a:lnTo>
                    <a:pt x="1423670" y="10160"/>
                  </a:lnTo>
                  <a:lnTo>
                    <a:pt x="1423670" y="8890"/>
                  </a:lnTo>
                  <a:close/>
                </a:path>
                <a:path w="1431289" h="17779">
                  <a:moveTo>
                    <a:pt x="1430020" y="15240"/>
                  </a:moveTo>
                  <a:lnTo>
                    <a:pt x="1428750" y="15240"/>
                  </a:lnTo>
                  <a:lnTo>
                    <a:pt x="1428750" y="13970"/>
                  </a:lnTo>
                  <a:lnTo>
                    <a:pt x="1427480" y="13970"/>
                  </a:lnTo>
                  <a:lnTo>
                    <a:pt x="1427480" y="12700"/>
                  </a:lnTo>
                  <a:lnTo>
                    <a:pt x="1426210" y="12700"/>
                  </a:lnTo>
                  <a:lnTo>
                    <a:pt x="1426210" y="11430"/>
                  </a:lnTo>
                  <a:lnTo>
                    <a:pt x="1424927" y="11430"/>
                  </a:lnTo>
                  <a:lnTo>
                    <a:pt x="1424927" y="10172"/>
                  </a:lnTo>
                  <a:lnTo>
                    <a:pt x="33020" y="10172"/>
                  </a:lnTo>
                  <a:lnTo>
                    <a:pt x="33020" y="11430"/>
                  </a:lnTo>
                  <a:lnTo>
                    <a:pt x="38100" y="11430"/>
                  </a:lnTo>
                  <a:lnTo>
                    <a:pt x="38100" y="12700"/>
                  </a:lnTo>
                  <a:lnTo>
                    <a:pt x="41910" y="12700"/>
                  </a:lnTo>
                  <a:lnTo>
                    <a:pt x="41910" y="13970"/>
                  </a:lnTo>
                  <a:lnTo>
                    <a:pt x="45720" y="13970"/>
                  </a:lnTo>
                  <a:lnTo>
                    <a:pt x="45720" y="15240"/>
                  </a:lnTo>
                  <a:lnTo>
                    <a:pt x="49530" y="15240"/>
                  </a:lnTo>
                  <a:lnTo>
                    <a:pt x="49530" y="16510"/>
                  </a:lnTo>
                  <a:lnTo>
                    <a:pt x="1430020" y="16510"/>
                  </a:lnTo>
                  <a:lnTo>
                    <a:pt x="1430020" y="15240"/>
                  </a:lnTo>
                  <a:close/>
                </a:path>
                <a:path w="1431289" h="17779">
                  <a:moveTo>
                    <a:pt x="1431290" y="16522"/>
                  </a:moveTo>
                  <a:lnTo>
                    <a:pt x="54610" y="16522"/>
                  </a:lnTo>
                  <a:lnTo>
                    <a:pt x="54610" y="17780"/>
                  </a:lnTo>
                  <a:lnTo>
                    <a:pt x="1431290" y="17780"/>
                  </a:lnTo>
                  <a:lnTo>
                    <a:pt x="1431290" y="16522"/>
                  </a:lnTo>
                  <a:close/>
                </a:path>
              </a:pathLst>
            </a:custGeom>
            <a:solidFill>
              <a:srgbClr val="F0A025"/>
            </a:solidFill>
          </p:spPr>
          <p:txBody>
            <a:bodyPr wrap="square" lIns="0" tIns="0" rIns="0" bIns="0" rtlCol="0"/>
            <a:lstStyle/>
            <a:p>
              <a:endParaRPr/>
            </a:p>
          </p:txBody>
        </p:sp>
        <p:sp>
          <p:nvSpPr>
            <p:cNvPr id="40" name="object 40"/>
            <p:cNvSpPr/>
            <p:nvPr/>
          </p:nvSpPr>
          <p:spPr>
            <a:xfrm>
              <a:off x="2466340" y="3724909"/>
              <a:ext cx="1393190" cy="17780"/>
            </a:xfrm>
            <a:custGeom>
              <a:avLst/>
              <a:gdLst/>
              <a:ahLst/>
              <a:cxnLst/>
              <a:rect l="l" t="t" r="r" b="b"/>
              <a:pathLst>
                <a:path w="1393189" h="17779">
                  <a:moveTo>
                    <a:pt x="1379207" y="3810"/>
                  </a:moveTo>
                  <a:lnTo>
                    <a:pt x="1377950" y="3810"/>
                  </a:lnTo>
                  <a:lnTo>
                    <a:pt x="1377950" y="2540"/>
                  </a:lnTo>
                  <a:lnTo>
                    <a:pt x="1376680" y="2540"/>
                  </a:lnTo>
                  <a:lnTo>
                    <a:pt x="1376680" y="1270"/>
                  </a:lnTo>
                  <a:lnTo>
                    <a:pt x="1375410" y="1270"/>
                  </a:lnTo>
                  <a:lnTo>
                    <a:pt x="1375410" y="0"/>
                  </a:lnTo>
                  <a:lnTo>
                    <a:pt x="0" y="0"/>
                  </a:lnTo>
                  <a:lnTo>
                    <a:pt x="0" y="1270"/>
                  </a:lnTo>
                  <a:lnTo>
                    <a:pt x="3810" y="1270"/>
                  </a:lnTo>
                  <a:lnTo>
                    <a:pt x="3810" y="2540"/>
                  </a:lnTo>
                  <a:lnTo>
                    <a:pt x="8890" y="2540"/>
                  </a:lnTo>
                  <a:lnTo>
                    <a:pt x="8890" y="3810"/>
                  </a:lnTo>
                  <a:lnTo>
                    <a:pt x="12700" y="3810"/>
                  </a:lnTo>
                  <a:lnTo>
                    <a:pt x="12700" y="5080"/>
                  </a:lnTo>
                  <a:lnTo>
                    <a:pt x="1379207" y="5080"/>
                  </a:lnTo>
                  <a:lnTo>
                    <a:pt x="1379207" y="3810"/>
                  </a:lnTo>
                  <a:close/>
                </a:path>
                <a:path w="1393189" h="17779">
                  <a:moveTo>
                    <a:pt x="1386840" y="10160"/>
                  </a:moveTo>
                  <a:lnTo>
                    <a:pt x="1385570" y="10160"/>
                  </a:lnTo>
                  <a:lnTo>
                    <a:pt x="1385570" y="8890"/>
                  </a:lnTo>
                  <a:lnTo>
                    <a:pt x="1383030" y="8890"/>
                  </a:lnTo>
                  <a:lnTo>
                    <a:pt x="1383030" y="7620"/>
                  </a:lnTo>
                  <a:lnTo>
                    <a:pt x="1381760" y="7620"/>
                  </a:lnTo>
                  <a:lnTo>
                    <a:pt x="1381760" y="6350"/>
                  </a:lnTo>
                  <a:lnTo>
                    <a:pt x="1380490" y="6350"/>
                  </a:lnTo>
                  <a:lnTo>
                    <a:pt x="1380490" y="5092"/>
                  </a:lnTo>
                  <a:lnTo>
                    <a:pt x="16510" y="5092"/>
                  </a:lnTo>
                  <a:lnTo>
                    <a:pt x="16510" y="6350"/>
                  </a:lnTo>
                  <a:lnTo>
                    <a:pt x="20320" y="6350"/>
                  </a:lnTo>
                  <a:lnTo>
                    <a:pt x="20320" y="7620"/>
                  </a:lnTo>
                  <a:lnTo>
                    <a:pt x="25400" y="7620"/>
                  </a:lnTo>
                  <a:lnTo>
                    <a:pt x="25400" y="8890"/>
                  </a:lnTo>
                  <a:lnTo>
                    <a:pt x="29210" y="8890"/>
                  </a:lnTo>
                  <a:lnTo>
                    <a:pt x="29210" y="10160"/>
                  </a:lnTo>
                  <a:lnTo>
                    <a:pt x="33020" y="10160"/>
                  </a:lnTo>
                  <a:lnTo>
                    <a:pt x="33020" y="11430"/>
                  </a:lnTo>
                  <a:lnTo>
                    <a:pt x="1386840" y="11430"/>
                  </a:lnTo>
                  <a:lnTo>
                    <a:pt x="1386840" y="10160"/>
                  </a:lnTo>
                  <a:close/>
                </a:path>
                <a:path w="1393189" h="17779">
                  <a:moveTo>
                    <a:pt x="1393190" y="16510"/>
                  </a:moveTo>
                  <a:lnTo>
                    <a:pt x="1391920" y="16510"/>
                  </a:lnTo>
                  <a:lnTo>
                    <a:pt x="1391920" y="15240"/>
                  </a:lnTo>
                  <a:lnTo>
                    <a:pt x="1390650" y="15240"/>
                  </a:lnTo>
                  <a:lnTo>
                    <a:pt x="1390650" y="13970"/>
                  </a:lnTo>
                  <a:lnTo>
                    <a:pt x="1389380" y="13970"/>
                  </a:lnTo>
                  <a:lnTo>
                    <a:pt x="1389380" y="12700"/>
                  </a:lnTo>
                  <a:lnTo>
                    <a:pt x="1388110" y="12700"/>
                  </a:lnTo>
                  <a:lnTo>
                    <a:pt x="1388110" y="11442"/>
                  </a:lnTo>
                  <a:lnTo>
                    <a:pt x="38100" y="11442"/>
                  </a:lnTo>
                  <a:lnTo>
                    <a:pt x="38100" y="12700"/>
                  </a:lnTo>
                  <a:lnTo>
                    <a:pt x="41910" y="12700"/>
                  </a:lnTo>
                  <a:lnTo>
                    <a:pt x="41910" y="13970"/>
                  </a:lnTo>
                  <a:lnTo>
                    <a:pt x="45720" y="13970"/>
                  </a:lnTo>
                  <a:lnTo>
                    <a:pt x="45720" y="15240"/>
                  </a:lnTo>
                  <a:lnTo>
                    <a:pt x="49530" y="15240"/>
                  </a:lnTo>
                  <a:lnTo>
                    <a:pt x="49530" y="16510"/>
                  </a:lnTo>
                  <a:lnTo>
                    <a:pt x="54610" y="16510"/>
                  </a:lnTo>
                  <a:lnTo>
                    <a:pt x="54610" y="17780"/>
                  </a:lnTo>
                  <a:lnTo>
                    <a:pt x="1393190" y="17780"/>
                  </a:lnTo>
                  <a:lnTo>
                    <a:pt x="1393190" y="16510"/>
                  </a:lnTo>
                  <a:close/>
                </a:path>
              </a:pathLst>
            </a:custGeom>
            <a:solidFill>
              <a:srgbClr val="F0A024"/>
            </a:solidFill>
          </p:spPr>
          <p:txBody>
            <a:bodyPr wrap="square" lIns="0" tIns="0" rIns="0" bIns="0" rtlCol="0"/>
            <a:lstStyle/>
            <a:p>
              <a:endParaRPr/>
            </a:p>
          </p:txBody>
        </p:sp>
        <p:sp>
          <p:nvSpPr>
            <p:cNvPr id="41" name="object 41"/>
            <p:cNvSpPr/>
            <p:nvPr/>
          </p:nvSpPr>
          <p:spPr>
            <a:xfrm>
              <a:off x="2524760" y="3742702"/>
              <a:ext cx="1355090" cy="17780"/>
            </a:xfrm>
            <a:custGeom>
              <a:avLst/>
              <a:gdLst/>
              <a:ahLst/>
              <a:cxnLst/>
              <a:rect l="l" t="t" r="r" b="b"/>
              <a:pathLst>
                <a:path w="1355089" h="17779">
                  <a:moveTo>
                    <a:pt x="1342390" y="5067"/>
                  </a:moveTo>
                  <a:lnTo>
                    <a:pt x="1341120" y="5067"/>
                  </a:lnTo>
                  <a:lnTo>
                    <a:pt x="1341120" y="3797"/>
                  </a:lnTo>
                  <a:lnTo>
                    <a:pt x="1339850" y="3797"/>
                  </a:lnTo>
                  <a:lnTo>
                    <a:pt x="1339850" y="2527"/>
                  </a:lnTo>
                  <a:lnTo>
                    <a:pt x="1338580" y="2527"/>
                  </a:lnTo>
                  <a:lnTo>
                    <a:pt x="1338580" y="1257"/>
                  </a:lnTo>
                  <a:lnTo>
                    <a:pt x="1337310" y="1257"/>
                  </a:lnTo>
                  <a:lnTo>
                    <a:pt x="1337310" y="0"/>
                  </a:lnTo>
                  <a:lnTo>
                    <a:pt x="0" y="0"/>
                  </a:lnTo>
                  <a:lnTo>
                    <a:pt x="0" y="1257"/>
                  </a:lnTo>
                  <a:lnTo>
                    <a:pt x="3810" y="1257"/>
                  </a:lnTo>
                  <a:lnTo>
                    <a:pt x="3810" y="2527"/>
                  </a:lnTo>
                  <a:lnTo>
                    <a:pt x="7620" y="2527"/>
                  </a:lnTo>
                  <a:lnTo>
                    <a:pt x="7620" y="3797"/>
                  </a:lnTo>
                  <a:lnTo>
                    <a:pt x="12700" y="3797"/>
                  </a:lnTo>
                  <a:lnTo>
                    <a:pt x="12700" y="5067"/>
                  </a:lnTo>
                  <a:lnTo>
                    <a:pt x="16510" y="5067"/>
                  </a:lnTo>
                  <a:lnTo>
                    <a:pt x="16510" y="6337"/>
                  </a:lnTo>
                  <a:lnTo>
                    <a:pt x="1342390" y="6337"/>
                  </a:lnTo>
                  <a:lnTo>
                    <a:pt x="1342390" y="5067"/>
                  </a:lnTo>
                  <a:close/>
                </a:path>
                <a:path w="1355089" h="17779">
                  <a:moveTo>
                    <a:pt x="1350010" y="11417"/>
                  </a:moveTo>
                  <a:lnTo>
                    <a:pt x="1348740" y="11417"/>
                  </a:lnTo>
                  <a:lnTo>
                    <a:pt x="1348740" y="10147"/>
                  </a:lnTo>
                  <a:lnTo>
                    <a:pt x="1347470" y="10147"/>
                  </a:lnTo>
                  <a:lnTo>
                    <a:pt x="1347470" y="8877"/>
                  </a:lnTo>
                  <a:lnTo>
                    <a:pt x="1344930" y="8877"/>
                  </a:lnTo>
                  <a:lnTo>
                    <a:pt x="1344930" y="7607"/>
                  </a:lnTo>
                  <a:lnTo>
                    <a:pt x="1343660" y="7607"/>
                  </a:lnTo>
                  <a:lnTo>
                    <a:pt x="1343660" y="6350"/>
                  </a:lnTo>
                  <a:lnTo>
                    <a:pt x="20320" y="6350"/>
                  </a:lnTo>
                  <a:lnTo>
                    <a:pt x="20320" y="7607"/>
                  </a:lnTo>
                  <a:lnTo>
                    <a:pt x="25400" y="7607"/>
                  </a:lnTo>
                  <a:lnTo>
                    <a:pt x="25400" y="8877"/>
                  </a:lnTo>
                  <a:lnTo>
                    <a:pt x="29210" y="8877"/>
                  </a:lnTo>
                  <a:lnTo>
                    <a:pt x="29210" y="10147"/>
                  </a:lnTo>
                  <a:lnTo>
                    <a:pt x="33020" y="10147"/>
                  </a:lnTo>
                  <a:lnTo>
                    <a:pt x="33020" y="11417"/>
                  </a:lnTo>
                  <a:lnTo>
                    <a:pt x="36830" y="11417"/>
                  </a:lnTo>
                  <a:lnTo>
                    <a:pt x="36830" y="12687"/>
                  </a:lnTo>
                  <a:lnTo>
                    <a:pt x="1350010" y="12687"/>
                  </a:lnTo>
                  <a:lnTo>
                    <a:pt x="1350010" y="11417"/>
                  </a:lnTo>
                  <a:close/>
                </a:path>
                <a:path w="1355089" h="17779">
                  <a:moveTo>
                    <a:pt x="1355090" y="16497"/>
                  </a:moveTo>
                  <a:lnTo>
                    <a:pt x="1353820" y="16497"/>
                  </a:lnTo>
                  <a:lnTo>
                    <a:pt x="1353820" y="15227"/>
                  </a:lnTo>
                  <a:lnTo>
                    <a:pt x="1352550" y="15227"/>
                  </a:lnTo>
                  <a:lnTo>
                    <a:pt x="1352550" y="13957"/>
                  </a:lnTo>
                  <a:lnTo>
                    <a:pt x="1351280" y="13957"/>
                  </a:lnTo>
                  <a:lnTo>
                    <a:pt x="1351280" y="12700"/>
                  </a:lnTo>
                  <a:lnTo>
                    <a:pt x="41910" y="12700"/>
                  </a:lnTo>
                  <a:lnTo>
                    <a:pt x="41910" y="13957"/>
                  </a:lnTo>
                  <a:lnTo>
                    <a:pt x="45720" y="13957"/>
                  </a:lnTo>
                  <a:lnTo>
                    <a:pt x="45720" y="15227"/>
                  </a:lnTo>
                  <a:lnTo>
                    <a:pt x="49530" y="15227"/>
                  </a:lnTo>
                  <a:lnTo>
                    <a:pt x="49530" y="16497"/>
                  </a:lnTo>
                  <a:lnTo>
                    <a:pt x="54610" y="16497"/>
                  </a:lnTo>
                  <a:lnTo>
                    <a:pt x="54610" y="17767"/>
                  </a:lnTo>
                  <a:lnTo>
                    <a:pt x="1355090" y="17767"/>
                  </a:lnTo>
                  <a:lnTo>
                    <a:pt x="1355090" y="16497"/>
                  </a:lnTo>
                  <a:close/>
                </a:path>
              </a:pathLst>
            </a:custGeom>
            <a:solidFill>
              <a:srgbClr val="F0A023"/>
            </a:solidFill>
          </p:spPr>
          <p:txBody>
            <a:bodyPr wrap="square" lIns="0" tIns="0" rIns="0" bIns="0" rtlCol="0"/>
            <a:lstStyle/>
            <a:p>
              <a:endParaRPr/>
            </a:p>
          </p:txBody>
        </p:sp>
        <p:sp>
          <p:nvSpPr>
            <p:cNvPr id="42" name="object 42"/>
            <p:cNvSpPr/>
            <p:nvPr/>
          </p:nvSpPr>
          <p:spPr>
            <a:xfrm>
              <a:off x="2583180" y="3760469"/>
              <a:ext cx="1316990" cy="17780"/>
            </a:xfrm>
            <a:custGeom>
              <a:avLst/>
              <a:gdLst/>
              <a:ahLst/>
              <a:cxnLst/>
              <a:rect l="l" t="t" r="r" b="b"/>
              <a:pathLst>
                <a:path w="1316989" h="17779">
                  <a:moveTo>
                    <a:pt x="1297940" y="0"/>
                  </a:moveTo>
                  <a:lnTo>
                    <a:pt x="0" y="0"/>
                  </a:lnTo>
                  <a:lnTo>
                    <a:pt x="0" y="1270"/>
                  </a:lnTo>
                  <a:lnTo>
                    <a:pt x="1297940" y="1270"/>
                  </a:lnTo>
                  <a:lnTo>
                    <a:pt x="1297940" y="0"/>
                  </a:lnTo>
                  <a:close/>
                </a:path>
                <a:path w="1316989" h="17779">
                  <a:moveTo>
                    <a:pt x="1305560" y="6350"/>
                  </a:moveTo>
                  <a:lnTo>
                    <a:pt x="1304290" y="6350"/>
                  </a:lnTo>
                  <a:lnTo>
                    <a:pt x="1304290" y="5080"/>
                  </a:lnTo>
                  <a:lnTo>
                    <a:pt x="1303020" y="5080"/>
                  </a:lnTo>
                  <a:lnTo>
                    <a:pt x="1303020" y="3810"/>
                  </a:lnTo>
                  <a:lnTo>
                    <a:pt x="1301750" y="3810"/>
                  </a:lnTo>
                  <a:lnTo>
                    <a:pt x="1301750" y="2540"/>
                  </a:lnTo>
                  <a:lnTo>
                    <a:pt x="1300467" y="2540"/>
                  </a:lnTo>
                  <a:lnTo>
                    <a:pt x="1300467" y="1282"/>
                  </a:lnTo>
                  <a:lnTo>
                    <a:pt x="3810" y="1282"/>
                  </a:lnTo>
                  <a:lnTo>
                    <a:pt x="3810" y="2540"/>
                  </a:lnTo>
                  <a:lnTo>
                    <a:pt x="7620" y="2540"/>
                  </a:lnTo>
                  <a:lnTo>
                    <a:pt x="7620" y="3810"/>
                  </a:lnTo>
                  <a:lnTo>
                    <a:pt x="12700" y="3810"/>
                  </a:lnTo>
                  <a:lnTo>
                    <a:pt x="12700" y="5080"/>
                  </a:lnTo>
                  <a:lnTo>
                    <a:pt x="16510" y="5080"/>
                  </a:lnTo>
                  <a:lnTo>
                    <a:pt x="16510" y="6350"/>
                  </a:lnTo>
                  <a:lnTo>
                    <a:pt x="20320" y="6350"/>
                  </a:lnTo>
                  <a:lnTo>
                    <a:pt x="20320" y="7620"/>
                  </a:lnTo>
                  <a:lnTo>
                    <a:pt x="1305560" y="7620"/>
                  </a:lnTo>
                  <a:lnTo>
                    <a:pt x="1305560" y="6350"/>
                  </a:lnTo>
                  <a:close/>
                </a:path>
                <a:path w="1316989" h="17779">
                  <a:moveTo>
                    <a:pt x="1313167" y="12700"/>
                  </a:moveTo>
                  <a:lnTo>
                    <a:pt x="1311910" y="12700"/>
                  </a:lnTo>
                  <a:lnTo>
                    <a:pt x="1311910" y="11430"/>
                  </a:lnTo>
                  <a:lnTo>
                    <a:pt x="1310640" y="11430"/>
                  </a:lnTo>
                  <a:lnTo>
                    <a:pt x="1310640" y="10160"/>
                  </a:lnTo>
                  <a:lnTo>
                    <a:pt x="1308100" y="10160"/>
                  </a:lnTo>
                  <a:lnTo>
                    <a:pt x="1308100" y="8890"/>
                  </a:lnTo>
                  <a:lnTo>
                    <a:pt x="1306830" y="8890"/>
                  </a:lnTo>
                  <a:lnTo>
                    <a:pt x="1306830" y="7632"/>
                  </a:lnTo>
                  <a:lnTo>
                    <a:pt x="25400" y="7632"/>
                  </a:lnTo>
                  <a:lnTo>
                    <a:pt x="25400" y="8890"/>
                  </a:lnTo>
                  <a:lnTo>
                    <a:pt x="29210" y="8890"/>
                  </a:lnTo>
                  <a:lnTo>
                    <a:pt x="29210" y="10160"/>
                  </a:lnTo>
                  <a:lnTo>
                    <a:pt x="33020" y="10160"/>
                  </a:lnTo>
                  <a:lnTo>
                    <a:pt x="33020" y="11430"/>
                  </a:lnTo>
                  <a:lnTo>
                    <a:pt x="36830" y="11430"/>
                  </a:lnTo>
                  <a:lnTo>
                    <a:pt x="36830" y="12700"/>
                  </a:lnTo>
                  <a:lnTo>
                    <a:pt x="41910" y="12700"/>
                  </a:lnTo>
                  <a:lnTo>
                    <a:pt x="41910" y="13970"/>
                  </a:lnTo>
                  <a:lnTo>
                    <a:pt x="1313167" y="13970"/>
                  </a:lnTo>
                  <a:lnTo>
                    <a:pt x="1313167" y="12700"/>
                  </a:lnTo>
                  <a:close/>
                </a:path>
                <a:path w="1316989" h="17779">
                  <a:moveTo>
                    <a:pt x="1316990" y="16510"/>
                  </a:moveTo>
                  <a:lnTo>
                    <a:pt x="1315720" y="16510"/>
                  </a:lnTo>
                  <a:lnTo>
                    <a:pt x="1315720" y="15240"/>
                  </a:lnTo>
                  <a:lnTo>
                    <a:pt x="1314450" y="15240"/>
                  </a:lnTo>
                  <a:lnTo>
                    <a:pt x="1314450" y="13982"/>
                  </a:lnTo>
                  <a:lnTo>
                    <a:pt x="45720" y="13982"/>
                  </a:lnTo>
                  <a:lnTo>
                    <a:pt x="45720" y="15240"/>
                  </a:lnTo>
                  <a:lnTo>
                    <a:pt x="49530" y="15240"/>
                  </a:lnTo>
                  <a:lnTo>
                    <a:pt x="49530" y="16510"/>
                  </a:lnTo>
                  <a:lnTo>
                    <a:pt x="54610" y="16510"/>
                  </a:lnTo>
                  <a:lnTo>
                    <a:pt x="54610" y="17780"/>
                  </a:lnTo>
                  <a:lnTo>
                    <a:pt x="1316990" y="17780"/>
                  </a:lnTo>
                  <a:lnTo>
                    <a:pt x="1316990" y="16510"/>
                  </a:lnTo>
                  <a:close/>
                </a:path>
              </a:pathLst>
            </a:custGeom>
            <a:solidFill>
              <a:srgbClr val="F09F22"/>
            </a:solidFill>
          </p:spPr>
          <p:txBody>
            <a:bodyPr wrap="square" lIns="0" tIns="0" rIns="0" bIns="0" rtlCol="0"/>
            <a:lstStyle/>
            <a:p>
              <a:endParaRPr/>
            </a:p>
          </p:txBody>
        </p:sp>
        <p:sp>
          <p:nvSpPr>
            <p:cNvPr id="43" name="object 43"/>
            <p:cNvSpPr/>
            <p:nvPr/>
          </p:nvSpPr>
          <p:spPr>
            <a:xfrm>
              <a:off x="2641600" y="3778249"/>
              <a:ext cx="1278890" cy="17780"/>
            </a:xfrm>
            <a:custGeom>
              <a:avLst/>
              <a:gdLst/>
              <a:ahLst/>
              <a:cxnLst/>
              <a:rect l="l" t="t" r="r" b="b"/>
              <a:pathLst>
                <a:path w="1278889" h="17779">
                  <a:moveTo>
                    <a:pt x="1262380" y="1270"/>
                  </a:moveTo>
                  <a:lnTo>
                    <a:pt x="1259840" y="1270"/>
                  </a:lnTo>
                  <a:lnTo>
                    <a:pt x="1259840" y="0"/>
                  </a:lnTo>
                  <a:lnTo>
                    <a:pt x="0" y="0"/>
                  </a:lnTo>
                  <a:lnTo>
                    <a:pt x="0" y="1270"/>
                  </a:lnTo>
                  <a:lnTo>
                    <a:pt x="3810" y="1270"/>
                  </a:lnTo>
                  <a:lnTo>
                    <a:pt x="3810" y="2540"/>
                  </a:lnTo>
                  <a:lnTo>
                    <a:pt x="1262380" y="2540"/>
                  </a:lnTo>
                  <a:lnTo>
                    <a:pt x="1262380" y="1270"/>
                  </a:lnTo>
                  <a:close/>
                </a:path>
                <a:path w="1278889" h="17779">
                  <a:moveTo>
                    <a:pt x="1268730" y="7620"/>
                  </a:moveTo>
                  <a:lnTo>
                    <a:pt x="1267460" y="7620"/>
                  </a:lnTo>
                  <a:lnTo>
                    <a:pt x="1267460" y="6350"/>
                  </a:lnTo>
                  <a:lnTo>
                    <a:pt x="1266190" y="6350"/>
                  </a:lnTo>
                  <a:lnTo>
                    <a:pt x="1266190" y="5080"/>
                  </a:lnTo>
                  <a:lnTo>
                    <a:pt x="1264920" y="5080"/>
                  </a:lnTo>
                  <a:lnTo>
                    <a:pt x="1264920" y="3810"/>
                  </a:lnTo>
                  <a:lnTo>
                    <a:pt x="1263650" y="3810"/>
                  </a:lnTo>
                  <a:lnTo>
                    <a:pt x="1263650" y="2552"/>
                  </a:lnTo>
                  <a:lnTo>
                    <a:pt x="7620" y="2552"/>
                  </a:lnTo>
                  <a:lnTo>
                    <a:pt x="7620" y="3810"/>
                  </a:lnTo>
                  <a:lnTo>
                    <a:pt x="12700" y="3810"/>
                  </a:lnTo>
                  <a:lnTo>
                    <a:pt x="12700" y="5080"/>
                  </a:lnTo>
                  <a:lnTo>
                    <a:pt x="16510" y="5080"/>
                  </a:lnTo>
                  <a:lnTo>
                    <a:pt x="16510" y="6350"/>
                  </a:lnTo>
                  <a:lnTo>
                    <a:pt x="20320" y="6350"/>
                  </a:lnTo>
                  <a:lnTo>
                    <a:pt x="20320" y="7620"/>
                  </a:lnTo>
                  <a:lnTo>
                    <a:pt x="25400" y="7620"/>
                  </a:lnTo>
                  <a:lnTo>
                    <a:pt x="25400" y="8890"/>
                  </a:lnTo>
                  <a:lnTo>
                    <a:pt x="1268730" y="8890"/>
                  </a:lnTo>
                  <a:lnTo>
                    <a:pt x="1268730" y="7620"/>
                  </a:lnTo>
                  <a:close/>
                </a:path>
                <a:path w="1278889" h="17779">
                  <a:moveTo>
                    <a:pt x="1276350" y="13970"/>
                  </a:moveTo>
                  <a:lnTo>
                    <a:pt x="1275080" y="13970"/>
                  </a:lnTo>
                  <a:lnTo>
                    <a:pt x="1275080" y="12700"/>
                  </a:lnTo>
                  <a:lnTo>
                    <a:pt x="1273810" y="12700"/>
                  </a:lnTo>
                  <a:lnTo>
                    <a:pt x="1273810" y="11430"/>
                  </a:lnTo>
                  <a:lnTo>
                    <a:pt x="1272540" y="11430"/>
                  </a:lnTo>
                  <a:lnTo>
                    <a:pt x="1272540" y="10160"/>
                  </a:lnTo>
                  <a:lnTo>
                    <a:pt x="1270000" y="10160"/>
                  </a:lnTo>
                  <a:lnTo>
                    <a:pt x="1270000" y="8902"/>
                  </a:lnTo>
                  <a:lnTo>
                    <a:pt x="29210" y="8902"/>
                  </a:lnTo>
                  <a:lnTo>
                    <a:pt x="29210" y="10160"/>
                  </a:lnTo>
                  <a:lnTo>
                    <a:pt x="33020" y="10160"/>
                  </a:lnTo>
                  <a:lnTo>
                    <a:pt x="33020" y="11430"/>
                  </a:lnTo>
                  <a:lnTo>
                    <a:pt x="36830" y="11430"/>
                  </a:lnTo>
                  <a:lnTo>
                    <a:pt x="36830" y="12700"/>
                  </a:lnTo>
                  <a:lnTo>
                    <a:pt x="41910" y="12700"/>
                  </a:lnTo>
                  <a:lnTo>
                    <a:pt x="41910" y="13970"/>
                  </a:lnTo>
                  <a:lnTo>
                    <a:pt x="45720" y="13970"/>
                  </a:lnTo>
                  <a:lnTo>
                    <a:pt x="45720" y="15240"/>
                  </a:lnTo>
                  <a:lnTo>
                    <a:pt x="1276350" y="15240"/>
                  </a:lnTo>
                  <a:lnTo>
                    <a:pt x="1276350" y="13970"/>
                  </a:lnTo>
                  <a:close/>
                </a:path>
                <a:path w="1278889" h="17779">
                  <a:moveTo>
                    <a:pt x="1278890" y="16510"/>
                  </a:moveTo>
                  <a:lnTo>
                    <a:pt x="1277620" y="16510"/>
                  </a:lnTo>
                  <a:lnTo>
                    <a:pt x="1277620" y="15252"/>
                  </a:lnTo>
                  <a:lnTo>
                    <a:pt x="49530" y="15252"/>
                  </a:lnTo>
                  <a:lnTo>
                    <a:pt x="49530" y="16510"/>
                  </a:lnTo>
                  <a:lnTo>
                    <a:pt x="54610" y="16510"/>
                  </a:lnTo>
                  <a:lnTo>
                    <a:pt x="54610" y="17780"/>
                  </a:lnTo>
                  <a:lnTo>
                    <a:pt x="1278890" y="17780"/>
                  </a:lnTo>
                  <a:lnTo>
                    <a:pt x="1278890" y="16510"/>
                  </a:lnTo>
                  <a:close/>
                </a:path>
              </a:pathLst>
            </a:custGeom>
            <a:solidFill>
              <a:srgbClr val="F09F21"/>
            </a:solidFill>
          </p:spPr>
          <p:txBody>
            <a:bodyPr wrap="square" lIns="0" tIns="0" rIns="0" bIns="0" rtlCol="0"/>
            <a:lstStyle/>
            <a:p>
              <a:endParaRPr/>
            </a:p>
          </p:txBody>
        </p:sp>
        <p:sp>
          <p:nvSpPr>
            <p:cNvPr id="44" name="object 44"/>
            <p:cNvSpPr/>
            <p:nvPr/>
          </p:nvSpPr>
          <p:spPr>
            <a:xfrm>
              <a:off x="2700020" y="3796029"/>
              <a:ext cx="1240790" cy="17780"/>
            </a:xfrm>
            <a:custGeom>
              <a:avLst/>
              <a:gdLst/>
              <a:ahLst/>
              <a:cxnLst/>
              <a:rect l="l" t="t" r="r" b="b"/>
              <a:pathLst>
                <a:path w="1240789" h="17779">
                  <a:moveTo>
                    <a:pt x="1225550" y="2540"/>
                  </a:moveTo>
                  <a:lnTo>
                    <a:pt x="1224280" y="2540"/>
                  </a:lnTo>
                  <a:lnTo>
                    <a:pt x="1224280" y="1270"/>
                  </a:lnTo>
                  <a:lnTo>
                    <a:pt x="1221740" y="1270"/>
                  </a:lnTo>
                  <a:lnTo>
                    <a:pt x="1221740" y="0"/>
                  </a:lnTo>
                  <a:lnTo>
                    <a:pt x="0" y="0"/>
                  </a:lnTo>
                  <a:lnTo>
                    <a:pt x="0" y="1270"/>
                  </a:lnTo>
                  <a:lnTo>
                    <a:pt x="3810" y="1270"/>
                  </a:lnTo>
                  <a:lnTo>
                    <a:pt x="3810" y="2540"/>
                  </a:lnTo>
                  <a:lnTo>
                    <a:pt x="7620" y="2540"/>
                  </a:lnTo>
                  <a:lnTo>
                    <a:pt x="7620" y="3810"/>
                  </a:lnTo>
                  <a:lnTo>
                    <a:pt x="1225550" y="3810"/>
                  </a:lnTo>
                  <a:lnTo>
                    <a:pt x="1225550" y="2540"/>
                  </a:lnTo>
                  <a:close/>
                </a:path>
                <a:path w="1240789" h="17779">
                  <a:moveTo>
                    <a:pt x="1231900" y="8890"/>
                  </a:moveTo>
                  <a:lnTo>
                    <a:pt x="1230630" y="8890"/>
                  </a:lnTo>
                  <a:lnTo>
                    <a:pt x="1230630" y="7620"/>
                  </a:lnTo>
                  <a:lnTo>
                    <a:pt x="1229360" y="7620"/>
                  </a:lnTo>
                  <a:lnTo>
                    <a:pt x="1229360" y="6350"/>
                  </a:lnTo>
                  <a:lnTo>
                    <a:pt x="1228090" y="6350"/>
                  </a:lnTo>
                  <a:lnTo>
                    <a:pt x="1228090" y="5080"/>
                  </a:lnTo>
                  <a:lnTo>
                    <a:pt x="1226820" y="5080"/>
                  </a:lnTo>
                  <a:lnTo>
                    <a:pt x="1226820" y="3822"/>
                  </a:lnTo>
                  <a:lnTo>
                    <a:pt x="12700" y="3822"/>
                  </a:lnTo>
                  <a:lnTo>
                    <a:pt x="12700" y="5080"/>
                  </a:lnTo>
                  <a:lnTo>
                    <a:pt x="16510" y="5080"/>
                  </a:lnTo>
                  <a:lnTo>
                    <a:pt x="16510" y="6350"/>
                  </a:lnTo>
                  <a:lnTo>
                    <a:pt x="20320" y="6350"/>
                  </a:lnTo>
                  <a:lnTo>
                    <a:pt x="20320" y="7620"/>
                  </a:lnTo>
                  <a:lnTo>
                    <a:pt x="25400" y="7620"/>
                  </a:lnTo>
                  <a:lnTo>
                    <a:pt x="25400" y="8890"/>
                  </a:lnTo>
                  <a:lnTo>
                    <a:pt x="29210" y="8890"/>
                  </a:lnTo>
                  <a:lnTo>
                    <a:pt x="29210" y="10160"/>
                  </a:lnTo>
                  <a:lnTo>
                    <a:pt x="1231900" y="10160"/>
                  </a:lnTo>
                  <a:lnTo>
                    <a:pt x="1231900" y="8890"/>
                  </a:lnTo>
                  <a:close/>
                </a:path>
                <a:path w="1240789" h="17779">
                  <a:moveTo>
                    <a:pt x="1239520" y="15240"/>
                  </a:moveTo>
                  <a:lnTo>
                    <a:pt x="1238250" y="15240"/>
                  </a:lnTo>
                  <a:lnTo>
                    <a:pt x="1238250" y="13970"/>
                  </a:lnTo>
                  <a:lnTo>
                    <a:pt x="1236980" y="13970"/>
                  </a:lnTo>
                  <a:lnTo>
                    <a:pt x="1236980" y="12700"/>
                  </a:lnTo>
                  <a:lnTo>
                    <a:pt x="1235710" y="12700"/>
                  </a:lnTo>
                  <a:lnTo>
                    <a:pt x="1235710" y="11430"/>
                  </a:lnTo>
                  <a:lnTo>
                    <a:pt x="1234427" y="11430"/>
                  </a:lnTo>
                  <a:lnTo>
                    <a:pt x="1234427" y="10172"/>
                  </a:lnTo>
                  <a:lnTo>
                    <a:pt x="33020" y="10172"/>
                  </a:lnTo>
                  <a:lnTo>
                    <a:pt x="33020" y="11430"/>
                  </a:lnTo>
                  <a:lnTo>
                    <a:pt x="36830" y="11430"/>
                  </a:lnTo>
                  <a:lnTo>
                    <a:pt x="36830" y="12700"/>
                  </a:lnTo>
                  <a:lnTo>
                    <a:pt x="41910" y="12700"/>
                  </a:lnTo>
                  <a:lnTo>
                    <a:pt x="41910" y="13970"/>
                  </a:lnTo>
                  <a:lnTo>
                    <a:pt x="45720" y="13970"/>
                  </a:lnTo>
                  <a:lnTo>
                    <a:pt x="45720" y="15240"/>
                  </a:lnTo>
                  <a:lnTo>
                    <a:pt x="49530" y="15240"/>
                  </a:lnTo>
                  <a:lnTo>
                    <a:pt x="49530" y="16510"/>
                  </a:lnTo>
                  <a:lnTo>
                    <a:pt x="1239520" y="16510"/>
                  </a:lnTo>
                  <a:lnTo>
                    <a:pt x="1239520" y="15240"/>
                  </a:lnTo>
                  <a:close/>
                </a:path>
                <a:path w="1240789" h="17779">
                  <a:moveTo>
                    <a:pt x="1240790" y="16522"/>
                  </a:moveTo>
                  <a:lnTo>
                    <a:pt x="54610" y="16522"/>
                  </a:lnTo>
                  <a:lnTo>
                    <a:pt x="54610" y="17780"/>
                  </a:lnTo>
                  <a:lnTo>
                    <a:pt x="1240790" y="17780"/>
                  </a:lnTo>
                  <a:lnTo>
                    <a:pt x="1240790" y="16522"/>
                  </a:lnTo>
                  <a:close/>
                </a:path>
              </a:pathLst>
            </a:custGeom>
            <a:solidFill>
              <a:srgbClr val="F09E20"/>
            </a:solidFill>
          </p:spPr>
          <p:txBody>
            <a:bodyPr wrap="square" lIns="0" tIns="0" rIns="0" bIns="0" rtlCol="0"/>
            <a:lstStyle/>
            <a:p>
              <a:endParaRPr/>
            </a:p>
          </p:txBody>
        </p:sp>
        <p:sp>
          <p:nvSpPr>
            <p:cNvPr id="45" name="object 45"/>
            <p:cNvSpPr/>
            <p:nvPr/>
          </p:nvSpPr>
          <p:spPr>
            <a:xfrm>
              <a:off x="2758440" y="3813809"/>
              <a:ext cx="1202690" cy="17780"/>
            </a:xfrm>
            <a:custGeom>
              <a:avLst/>
              <a:gdLst/>
              <a:ahLst/>
              <a:cxnLst/>
              <a:rect l="l" t="t" r="r" b="b"/>
              <a:pathLst>
                <a:path w="1202689" h="17779">
                  <a:moveTo>
                    <a:pt x="1188707" y="3810"/>
                  </a:moveTo>
                  <a:lnTo>
                    <a:pt x="1187450" y="3810"/>
                  </a:lnTo>
                  <a:lnTo>
                    <a:pt x="1187450" y="2540"/>
                  </a:lnTo>
                  <a:lnTo>
                    <a:pt x="1186180" y="2540"/>
                  </a:lnTo>
                  <a:lnTo>
                    <a:pt x="1186180" y="1270"/>
                  </a:lnTo>
                  <a:lnTo>
                    <a:pt x="1183640" y="1270"/>
                  </a:lnTo>
                  <a:lnTo>
                    <a:pt x="1183640" y="0"/>
                  </a:lnTo>
                  <a:lnTo>
                    <a:pt x="0" y="0"/>
                  </a:lnTo>
                  <a:lnTo>
                    <a:pt x="0" y="1270"/>
                  </a:lnTo>
                  <a:lnTo>
                    <a:pt x="3810" y="1270"/>
                  </a:lnTo>
                  <a:lnTo>
                    <a:pt x="3810" y="2540"/>
                  </a:lnTo>
                  <a:lnTo>
                    <a:pt x="7620" y="2540"/>
                  </a:lnTo>
                  <a:lnTo>
                    <a:pt x="7620" y="3810"/>
                  </a:lnTo>
                  <a:lnTo>
                    <a:pt x="12700" y="3810"/>
                  </a:lnTo>
                  <a:lnTo>
                    <a:pt x="12700" y="5080"/>
                  </a:lnTo>
                  <a:lnTo>
                    <a:pt x="1188707" y="5080"/>
                  </a:lnTo>
                  <a:lnTo>
                    <a:pt x="1188707" y="3810"/>
                  </a:lnTo>
                  <a:close/>
                </a:path>
                <a:path w="1202689" h="17779">
                  <a:moveTo>
                    <a:pt x="1195070" y="10160"/>
                  </a:moveTo>
                  <a:lnTo>
                    <a:pt x="1193800" y="10160"/>
                  </a:lnTo>
                  <a:lnTo>
                    <a:pt x="1193800" y="8890"/>
                  </a:lnTo>
                  <a:lnTo>
                    <a:pt x="1192530" y="8890"/>
                  </a:lnTo>
                  <a:lnTo>
                    <a:pt x="1192530" y="7620"/>
                  </a:lnTo>
                  <a:lnTo>
                    <a:pt x="1191260" y="7620"/>
                  </a:lnTo>
                  <a:lnTo>
                    <a:pt x="1191260" y="6350"/>
                  </a:lnTo>
                  <a:lnTo>
                    <a:pt x="1189990" y="6350"/>
                  </a:lnTo>
                  <a:lnTo>
                    <a:pt x="1189990" y="5092"/>
                  </a:lnTo>
                  <a:lnTo>
                    <a:pt x="16510" y="5092"/>
                  </a:lnTo>
                  <a:lnTo>
                    <a:pt x="16510" y="6350"/>
                  </a:lnTo>
                  <a:lnTo>
                    <a:pt x="20320" y="6350"/>
                  </a:lnTo>
                  <a:lnTo>
                    <a:pt x="20320" y="7620"/>
                  </a:lnTo>
                  <a:lnTo>
                    <a:pt x="25400" y="7620"/>
                  </a:lnTo>
                  <a:lnTo>
                    <a:pt x="25400" y="8890"/>
                  </a:lnTo>
                  <a:lnTo>
                    <a:pt x="29210" y="8890"/>
                  </a:lnTo>
                  <a:lnTo>
                    <a:pt x="29210" y="10160"/>
                  </a:lnTo>
                  <a:lnTo>
                    <a:pt x="33020" y="10160"/>
                  </a:lnTo>
                  <a:lnTo>
                    <a:pt x="33020" y="11430"/>
                  </a:lnTo>
                  <a:lnTo>
                    <a:pt x="1195070" y="11430"/>
                  </a:lnTo>
                  <a:lnTo>
                    <a:pt x="1195070" y="10160"/>
                  </a:lnTo>
                  <a:close/>
                </a:path>
                <a:path w="1202689" h="17779">
                  <a:moveTo>
                    <a:pt x="1202690" y="16510"/>
                  </a:moveTo>
                  <a:lnTo>
                    <a:pt x="1201420" y="16510"/>
                  </a:lnTo>
                  <a:lnTo>
                    <a:pt x="1201420" y="15240"/>
                  </a:lnTo>
                  <a:lnTo>
                    <a:pt x="1200150" y="15240"/>
                  </a:lnTo>
                  <a:lnTo>
                    <a:pt x="1200150" y="13970"/>
                  </a:lnTo>
                  <a:lnTo>
                    <a:pt x="1198880" y="13970"/>
                  </a:lnTo>
                  <a:lnTo>
                    <a:pt x="1198880" y="12700"/>
                  </a:lnTo>
                  <a:lnTo>
                    <a:pt x="1197610" y="12700"/>
                  </a:lnTo>
                  <a:lnTo>
                    <a:pt x="1197610" y="11442"/>
                  </a:lnTo>
                  <a:lnTo>
                    <a:pt x="36830" y="11442"/>
                  </a:lnTo>
                  <a:lnTo>
                    <a:pt x="36830" y="12700"/>
                  </a:lnTo>
                  <a:lnTo>
                    <a:pt x="41910" y="12700"/>
                  </a:lnTo>
                  <a:lnTo>
                    <a:pt x="41910" y="13970"/>
                  </a:lnTo>
                  <a:lnTo>
                    <a:pt x="45720" y="13970"/>
                  </a:lnTo>
                  <a:lnTo>
                    <a:pt x="45720" y="15240"/>
                  </a:lnTo>
                  <a:lnTo>
                    <a:pt x="49530" y="15240"/>
                  </a:lnTo>
                  <a:lnTo>
                    <a:pt x="49530" y="16510"/>
                  </a:lnTo>
                  <a:lnTo>
                    <a:pt x="53340" y="16510"/>
                  </a:lnTo>
                  <a:lnTo>
                    <a:pt x="53340" y="17780"/>
                  </a:lnTo>
                  <a:lnTo>
                    <a:pt x="1202690" y="17780"/>
                  </a:lnTo>
                  <a:lnTo>
                    <a:pt x="1202690" y="16510"/>
                  </a:lnTo>
                  <a:close/>
                </a:path>
              </a:pathLst>
            </a:custGeom>
            <a:solidFill>
              <a:srgbClr val="F09E1F"/>
            </a:solidFill>
          </p:spPr>
          <p:txBody>
            <a:bodyPr wrap="square" lIns="0" tIns="0" rIns="0" bIns="0" rtlCol="0"/>
            <a:lstStyle/>
            <a:p>
              <a:endParaRPr/>
            </a:p>
          </p:txBody>
        </p:sp>
        <p:sp>
          <p:nvSpPr>
            <p:cNvPr id="46" name="object 46"/>
            <p:cNvSpPr/>
            <p:nvPr/>
          </p:nvSpPr>
          <p:spPr>
            <a:xfrm>
              <a:off x="2816860" y="3831602"/>
              <a:ext cx="1164590" cy="17780"/>
            </a:xfrm>
            <a:custGeom>
              <a:avLst/>
              <a:gdLst/>
              <a:ahLst/>
              <a:cxnLst/>
              <a:rect l="l" t="t" r="r" b="b"/>
              <a:pathLst>
                <a:path w="1164589" h="17779">
                  <a:moveTo>
                    <a:pt x="1151890" y="5067"/>
                  </a:moveTo>
                  <a:lnTo>
                    <a:pt x="1150620" y="5067"/>
                  </a:lnTo>
                  <a:lnTo>
                    <a:pt x="1150620" y="3797"/>
                  </a:lnTo>
                  <a:lnTo>
                    <a:pt x="1149350" y="3797"/>
                  </a:lnTo>
                  <a:lnTo>
                    <a:pt x="1149350" y="2527"/>
                  </a:lnTo>
                  <a:lnTo>
                    <a:pt x="1146810" y="2527"/>
                  </a:lnTo>
                  <a:lnTo>
                    <a:pt x="1146810" y="1257"/>
                  </a:lnTo>
                  <a:lnTo>
                    <a:pt x="1145540" y="1257"/>
                  </a:lnTo>
                  <a:lnTo>
                    <a:pt x="1145540" y="0"/>
                  </a:lnTo>
                  <a:lnTo>
                    <a:pt x="0" y="0"/>
                  </a:lnTo>
                  <a:lnTo>
                    <a:pt x="0" y="1257"/>
                  </a:lnTo>
                  <a:lnTo>
                    <a:pt x="3810" y="1257"/>
                  </a:lnTo>
                  <a:lnTo>
                    <a:pt x="3810" y="2527"/>
                  </a:lnTo>
                  <a:lnTo>
                    <a:pt x="7620" y="2527"/>
                  </a:lnTo>
                  <a:lnTo>
                    <a:pt x="7620" y="3797"/>
                  </a:lnTo>
                  <a:lnTo>
                    <a:pt x="12700" y="3797"/>
                  </a:lnTo>
                  <a:lnTo>
                    <a:pt x="12700" y="5067"/>
                  </a:lnTo>
                  <a:lnTo>
                    <a:pt x="16510" y="5067"/>
                  </a:lnTo>
                  <a:lnTo>
                    <a:pt x="16510" y="6337"/>
                  </a:lnTo>
                  <a:lnTo>
                    <a:pt x="1151890" y="6337"/>
                  </a:lnTo>
                  <a:lnTo>
                    <a:pt x="1151890" y="5067"/>
                  </a:lnTo>
                  <a:close/>
                </a:path>
                <a:path w="1164589" h="17779">
                  <a:moveTo>
                    <a:pt x="1159510" y="11417"/>
                  </a:moveTo>
                  <a:lnTo>
                    <a:pt x="1156970" y="11417"/>
                  </a:lnTo>
                  <a:lnTo>
                    <a:pt x="1156970" y="10147"/>
                  </a:lnTo>
                  <a:lnTo>
                    <a:pt x="1155700" y="10147"/>
                  </a:lnTo>
                  <a:lnTo>
                    <a:pt x="1155700" y="8877"/>
                  </a:lnTo>
                  <a:lnTo>
                    <a:pt x="1154430" y="8877"/>
                  </a:lnTo>
                  <a:lnTo>
                    <a:pt x="1154430" y="7607"/>
                  </a:lnTo>
                  <a:lnTo>
                    <a:pt x="1153160" y="7607"/>
                  </a:lnTo>
                  <a:lnTo>
                    <a:pt x="1153160" y="6350"/>
                  </a:lnTo>
                  <a:lnTo>
                    <a:pt x="20320" y="6350"/>
                  </a:lnTo>
                  <a:lnTo>
                    <a:pt x="20320" y="7607"/>
                  </a:lnTo>
                  <a:lnTo>
                    <a:pt x="24130" y="7607"/>
                  </a:lnTo>
                  <a:lnTo>
                    <a:pt x="24130" y="8877"/>
                  </a:lnTo>
                  <a:lnTo>
                    <a:pt x="29210" y="8877"/>
                  </a:lnTo>
                  <a:lnTo>
                    <a:pt x="29210" y="10147"/>
                  </a:lnTo>
                  <a:lnTo>
                    <a:pt x="33020" y="10147"/>
                  </a:lnTo>
                  <a:lnTo>
                    <a:pt x="33020" y="11417"/>
                  </a:lnTo>
                  <a:lnTo>
                    <a:pt x="36830" y="11417"/>
                  </a:lnTo>
                  <a:lnTo>
                    <a:pt x="36830" y="12687"/>
                  </a:lnTo>
                  <a:lnTo>
                    <a:pt x="1159510" y="12687"/>
                  </a:lnTo>
                  <a:lnTo>
                    <a:pt x="1159510" y="11417"/>
                  </a:lnTo>
                  <a:close/>
                </a:path>
                <a:path w="1164589" h="17779">
                  <a:moveTo>
                    <a:pt x="1164590" y="16497"/>
                  </a:moveTo>
                  <a:lnTo>
                    <a:pt x="1163320" y="16497"/>
                  </a:lnTo>
                  <a:lnTo>
                    <a:pt x="1163320" y="15227"/>
                  </a:lnTo>
                  <a:lnTo>
                    <a:pt x="1162050" y="15227"/>
                  </a:lnTo>
                  <a:lnTo>
                    <a:pt x="1162050" y="13957"/>
                  </a:lnTo>
                  <a:lnTo>
                    <a:pt x="1160780" y="13957"/>
                  </a:lnTo>
                  <a:lnTo>
                    <a:pt x="1160780" y="12700"/>
                  </a:lnTo>
                  <a:lnTo>
                    <a:pt x="41910" y="12700"/>
                  </a:lnTo>
                  <a:lnTo>
                    <a:pt x="41910" y="13957"/>
                  </a:lnTo>
                  <a:lnTo>
                    <a:pt x="45720" y="13957"/>
                  </a:lnTo>
                  <a:lnTo>
                    <a:pt x="45720" y="15227"/>
                  </a:lnTo>
                  <a:lnTo>
                    <a:pt x="49530" y="15227"/>
                  </a:lnTo>
                  <a:lnTo>
                    <a:pt x="49530" y="16497"/>
                  </a:lnTo>
                  <a:lnTo>
                    <a:pt x="53340" y="16497"/>
                  </a:lnTo>
                  <a:lnTo>
                    <a:pt x="53340" y="17767"/>
                  </a:lnTo>
                  <a:lnTo>
                    <a:pt x="1164590" y="17767"/>
                  </a:lnTo>
                  <a:lnTo>
                    <a:pt x="1164590" y="16497"/>
                  </a:lnTo>
                  <a:close/>
                </a:path>
              </a:pathLst>
            </a:custGeom>
            <a:solidFill>
              <a:srgbClr val="F09E1E"/>
            </a:solidFill>
          </p:spPr>
          <p:txBody>
            <a:bodyPr wrap="square" lIns="0" tIns="0" rIns="0" bIns="0" rtlCol="0"/>
            <a:lstStyle/>
            <a:p>
              <a:endParaRPr/>
            </a:p>
          </p:txBody>
        </p:sp>
        <p:sp>
          <p:nvSpPr>
            <p:cNvPr id="47" name="object 47"/>
            <p:cNvSpPr/>
            <p:nvPr/>
          </p:nvSpPr>
          <p:spPr>
            <a:xfrm>
              <a:off x="2875280" y="3849369"/>
              <a:ext cx="1126490" cy="17780"/>
            </a:xfrm>
            <a:custGeom>
              <a:avLst/>
              <a:gdLst/>
              <a:ahLst/>
              <a:cxnLst/>
              <a:rect l="l" t="t" r="r" b="b"/>
              <a:pathLst>
                <a:path w="1126489" h="17779">
                  <a:moveTo>
                    <a:pt x="1107440" y="0"/>
                  </a:moveTo>
                  <a:lnTo>
                    <a:pt x="0" y="0"/>
                  </a:lnTo>
                  <a:lnTo>
                    <a:pt x="0" y="1270"/>
                  </a:lnTo>
                  <a:lnTo>
                    <a:pt x="1107440" y="1270"/>
                  </a:lnTo>
                  <a:lnTo>
                    <a:pt x="1107440" y="0"/>
                  </a:lnTo>
                  <a:close/>
                </a:path>
                <a:path w="1126489" h="17779">
                  <a:moveTo>
                    <a:pt x="1115060" y="6350"/>
                  </a:moveTo>
                  <a:lnTo>
                    <a:pt x="1113790" y="6350"/>
                  </a:lnTo>
                  <a:lnTo>
                    <a:pt x="1113790" y="5080"/>
                  </a:lnTo>
                  <a:lnTo>
                    <a:pt x="1112520" y="5080"/>
                  </a:lnTo>
                  <a:lnTo>
                    <a:pt x="1112520" y="3810"/>
                  </a:lnTo>
                  <a:lnTo>
                    <a:pt x="1111250" y="3810"/>
                  </a:lnTo>
                  <a:lnTo>
                    <a:pt x="1111250" y="2540"/>
                  </a:lnTo>
                  <a:lnTo>
                    <a:pt x="1108710" y="2540"/>
                  </a:lnTo>
                  <a:lnTo>
                    <a:pt x="1108710" y="1282"/>
                  </a:lnTo>
                  <a:lnTo>
                    <a:pt x="3810" y="1282"/>
                  </a:lnTo>
                  <a:lnTo>
                    <a:pt x="3810" y="2540"/>
                  </a:lnTo>
                  <a:lnTo>
                    <a:pt x="7620" y="2540"/>
                  </a:lnTo>
                  <a:lnTo>
                    <a:pt x="7620" y="3810"/>
                  </a:lnTo>
                  <a:lnTo>
                    <a:pt x="12700" y="3810"/>
                  </a:lnTo>
                  <a:lnTo>
                    <a:pt x="12700" y="5080"/>
                  </a:lnTo>
                  <a:lnTo>
                    <a:pt x="16510" y="5080"/>
                  </a:lnTo>
                  <a:lnTo>
                    <a:pt x="16510" y="6350"/>
                  </a:lnTo>
                  <a:lnTo>
                    <a:pt x="20320" y="6350"/>
                  </a:lnTo>
                  <a:lnTo>
                    <a:pt x="20320" y="7620"/>
                  </a:lnTo>
                  <a:lnTo>
                    <a:pt x="1115060" y="7620"/>
                  </a:lnTo>
                  <a:lnTo>
                    <a:pt x="1115060" y="6350"/>
                  </a:lnTo>
                  <a:close/>
                </a:path>
                <a:path w="1126489" h="17779">
                  <a:moveTo>
                    <a:pt x="1122667" y="12700"/>
                  </a:moveTo>
                  <a:lnTo>
                    <a:pt x="1121410" y="12700"/>
                  </a:lnTo>
                  <a:lnTo>
                    <a:pt x="1121410" y="11430"/>
                  </a:lnTo>
                  <a:lnTo>
                    <a:pt x="1118870" y="11430"/>
                  </a:lnTo>
                  <a:lnTo>
                    <a:pt x="1118870" y="10160"/>
                  </a:lnTo>
                  <a:lnTo>
                    <a:pt x="1117600" y="10160"/>
                  </a:lnTo>
                  <a:lnTo>
                    <a:pt x="1117600" y="8890"/>
                  </a:lnTo>
                  <a:lnTo>
                    <a:pt x="1116330" y="8890"/>
                  </a:lnTo>
                  <a:lnTo>
                    <a:pt x="1116330" y="7632"/>
                  </a:lnTo>
                  <a:lnTo>
                    <a:pt x="24130" y="7632"/>
                  </a:lnTo>
                  <a:lnTo>
                    <a:pt x="24130" y="8890"/>
                  </a:lnTo>
                  <a:lnTo>
                    <a:pt x="29210" y="8890"/>
                  </a:lnTo>
                  <a:lnTo>
                    <a:pt x="29210" y="10160"/>
                  </a:lnTo>
                  <a:lnTo>
                    <a:pt x="33020" y="10160"/>
                  </a:lnTo>
                  <a:lnTo>
                    <a:pt x="33020" y="11430"/>
                  </a:lnTo>
                  <a:lnTo>
                    <a:pt x="36830" y="11430"/>
                  </a:lnTo>
                  <a:lnTo>
                    <a:pt x="36830" y="12700"/>
                  </a:lnTo>
                  <a:lnTo>
                    <a:pt x="41910" y="12700"/>
                  </a:lnTo>
                  <a:lnTo>
                    <a:pt x="41910" y="13970"/>
                  </a:lnTo>
                  <a:lnTo>
                    <a:pt x="1122667" y="13970"/>
                  </a:lnTo>
                  <a:lnTo>
                    <a:pt x="1122667" y="12700"/>
                  </a:lnTo>
                  <a:close/>
                </a:path>
                <a:path w="1126489" h="17779">
                  <a:moveTo>
                    <a:pt x="1126490" y="16510"/>
                  </a:moveTo>
                  <a:lnTo>
                    <a:pt x="1125220" y="16510"/>
                  </a:lnTo>
                  <a:lnTo>
                    <a:pt x="1125220" y="15240"/>
                  </a:lnTo>
                  <a:lnTo>
                    <a:pt x="1123950" y="15240"/>
                  </a:lnTo>
                  <a:lnTo>
                    <a:pt x="1123950" y="13982"/>
                  </a:lnTo>
                  <a:lnTo>
                    <a:pt x="45720" y="13982"/>
                  </a:lnTo>
                  <a:lnTo>
                    <a:pt x="45720" y="15240"/>
                  </a:lnTo>
                  <a:lnTo>
                    <a:pt x="49530" y="15240"/>
                  </a:lnTo>
                  <a:lnTo>
                    <a:pt x="49530" y="16510"/>
                  </a:lnTo>
                  <a:lnTo>
                    <a:pt x="53340" y="16510"/>
                  </a:lnTo>
                  <a:lnTo>
                    <a:pt x="53340" y="17780"/>
                  </a:lnTo>
                  <a:lnTo>
                    <a:pt x="1126490" y="17780"/>
                  </a:lnTo>
                  <a:lnTo>
                    <a:pt x="1126490" y="16510"/>
                  </a:lnTo>
                  <a:close/>
                </a:path>
              </a:pathLst>
            </a:custGeom>
            <a:solidFill>
              <a:srgbClr val="F09D1D"/>
            </a:solidFill>
          </p:spPr>
          <p:txBody>
            <a:bodyPr wrap="square" lIns="0" tIns="0" rIns="0" bIns="0" rtlCol="0"/>
            <a:lstStyle/>
            <a:p>
              <a:endParaRPr/>
            </a:p>
          </p:txBody>
        </p:sp>
        <p:sp>
          <p:nvSpPr>
            <p:cNvPr id="48" name="object 48"/>
            <p:cNvSpPr/>
            <p:nvPr/>
          </p:nvSpPr>
          <p:spPr>
            <a:xfrm>
              <a:off x="2933700" y="3867149"/>
              <a:ext cx="1088390" cy="17780"/>
            </a:xfrm>
            <a:custGeom>
              <a:avLst/>
              <a:gdLst/>
              <a:ahLst/>
              <a:cxnLst/>
              <a:rect l="l" t="t" r="r" b="b"/>
              <a:pathLst>
                <a:path w="1088389" h="17779">
                  <a:moveTo>
                    <a:pt x="1070610" y="1270"/>
                  </a:moveTo>
                  <a:lnTo>
                    <a:pt x="1069340" y="1270"/>
                  </a:lnTo>
                  <a:lnTo>
                    <a:pt x="1069340" y="0"/>
                  </a:lnTo>
                  <a:lnTo>
                    <a:pt x="0" y="0"/>
                  </a:lnTo>
                  <a:lnTo>
                    <a:pt x="0" y="1270"/>
                  </a:lnTo>
                  <a:lnTo>
                    <a:pt x="3810" y="1270"/>
                  </a:lnTo>
                  <a:lnTo>
                    <a:pt x="3810" y="2540"/>
                  </a:lnTo>
                  <a:lnTo>
                    <a:pt x="1070610" y="2540"/>
                  </a:lnTo>
                  <a:lnTo>
                    <a:pt x="1070610" y="1270"/>
                  </a:lnTo>
                  <a:close/>
                </a:path>
                <a:path w="1088389" h="17779">
                  <a:moveTo>
                    <a:pt x="1078230" y="7620"/>
                  </a:moveTo>
                  <a:lnTo>
                    <a:pt x="1076960" y="7620"/>
                  </a:lnTo>
                  <a:lnTo>
                    <a:pt x="1076960" y="6350"/>
                  </a:lnTo>
                  <a:lnTo>
                    <a:pt x="1075690" y="6350"/>
                  </a:lnTo>
                  <a:lnTo>
                    <a:pt x="1075690" y="5080"/>
                  </a:lnTo>
                  <a:lnTo>
                    <a:pt x="1074420" y="5080"/>
                  </a:lnTo>
                  <a:lnTo>
                    <a:pt x="1074420" y="3810"/>
                  </a:lnTo>
                  <a:lnTo>
                    <a:pt x="1073150" y="3810"/>
                  </a:lnTo>
                  <a:lnTo>
                    <a:pt x="1073150" y="2552"/>
                  </a:lnTo>
                  <a:lnTo>
                    <a:pt x="7620" y="2552"/>
                  </a:lnTo>
                  <a:lnTo>
                    <a:pt x="7620" y="3810"/>
                  </a:lnTo>
                  <a:lnTo>
                    <a:pt x="12700" y="3810"/>
                  </a:lnTo>
                  <a:lnTo>
                    <a:pt x="12700" y="5080"/>
                  </a:lnTo>
                  <a:lnTo>
                    <a:pt x="16510" y="5080"/>
                  </a:lnTo>
                  <a:lnTo>
                    <a:pt x="16510" y="6350"/>
                  </a:lnTo>
                  <a:lnTo>
                    <a:pt x="20320" y="6350"/>
                  </a:lnTo>
                  <a:lnTo>
                    <a:pt x="20320" y="7620"/>
                  </a:lnTo>
                  <a:lnTo>
                    <a:pt x="24130" y="7620"/>
                  </a:lnTo>
                  <a:lnTo>
                    <a:pt x="24130" y="8890"/>
                  </a:lnTo>
                  <a:lnTo>
                    <a:pt x="1078230" y="8890"/>
                  </a:lnTo>
                  <a:lnTo>
                    <a:pt x="1078230" y="7620"/>
                  </a:lnTo>
                  <a:close/>
                </a:path>
                <a:path w="1088389" h="17779">
                  <a:moveTo>
                    <a:pt x="1085850" y="13970"/>
                  </a:moveTo>
                  <a:lnTo>
                    <a:pt x="1084580" y="13970"/>
                  </a:lnTo>
                  <a:lnTo>
                    <a:pt x="1084580" y="12700"/>
                  </a:lnTo>
                  <a:lnTo>
                    <a:pt x="1083310" y="12700"/>
                  </a:lnTo>
                  <a:lnTo>
                    <a:pt x="1083310" y="11430"/>
                  </a:lnTo>
                  <a:lnTo>
                    <a:pt x="1080770" y="11430"/>
                  </a:lnTo>
                  <a:lnTo>
                    <a:pt x="1080770" y="10160"/>
                  </a:lnTo>
                  <a:lnTo>
                    <a:pt x="1079500" y="10160"/>
                  </a:lnTo>
                  <a:lnTo>
                    <a:pt x="1079500" y="8902"/>
                  </a:lnTo>
                  <a:lnTo>
                    <a:pt x="29210" y="8902"/>
                  </a:lnTo>
                  <a:lnTo>
                    <a:pt x="29210" y="10160"/>
                  </a:lnTo>
                  <a:lnTo>
                    <a:pt x="33020" y="10160"/>
                  </a:lnTo>
                  <a:lnTo>
                    <a:pt x="33020" y="11430"/>
                  </a:lnTo>
                  <a:lnTo>
                    <a:pt x="36830" y="11430"/>
                  </a:lnTo>
                  <a:lnTo>
                    <a:pt x="36830" y="12700"/>
                  </a:lnTo>
                  <a:lnTo>
                    <a:pt x="41910" y="12700"/>
                  </a:lnTo>
                  <a:lnTo>
                    <a:pt x="41910" y="13970"/>
                  </a:lnTo>
                  <a:lnTo>
                    <a:pt x="45720" y="13970"/>
                  </a:lnTo>
                  <a:lnTo>
                    <a:pt x="45720" y="15240"/>
                  </a:lnTo>
                  <a:lnTo>
                    <a:pt x="1085850" y="15240"/>
                  </a:lnTo>
                  <a:lnTo>
                    <a:pt x="1085850" y="13970"/>
                  </a:lnTo>
                  <a:close/>
                </a:path>
                <a:path w="1088389" h="17779">
                  <a:moveTo>
                    <a:pt x="1088390" y="16510"/>
                  </a:moveTo>
                  <a:lnTo>
                    <a:pt x="1087120" y="16510"/>
                  </a:lnTo>
                  <a:lnTo>
                    <a:pt x="1087120" y="15252"/>
                  </a:lnTo>
                  <a:lnTo>
                    <a:pt x="49530" y="15252"/>
                  </a:lnTo>
                  <a:lnTo>
                    <a:pt x="49530" y="16510"/>
                  </a:lnTo>
                  <a:lnTo>
                    <a:pt x="53340" y="16510"/>
                  </a:lnTo>
                  <a:lnTo>
                    <a:pt x="53340" y="17780"/>
                  </a:lnTo>
                  <a:lnTo>
                    <a:pt x="1088390" y="17780"/>
                  </a:lnTo>
                  <a:lnTo>
                    <a:pt x="1088390" y="16510"/>
                  </a:lnTo>
                  <a:close/>
                </a:path>
              </a:pathLst>
            </a:custGeom>
            <a:solidFill>
              <a:srgbClr val="F09D1C"/>
            </a:solidFill>
          </p:spPr>
          <p:txBody>
            <a:bodyPr wrap="square" lIns="0" tIns="0" rIns="0" bIns="0" rtlCol="0"/>
            <a:lstStyle/>
            <a:p>
              <a:endParaRPr/>
            </a:p>
          </p:txBody>
        </p:sp>
        <p:sp>
          <p:nvSpPr>
            <p:cNvPr id="49" name="object 49"/>
            <p:cNvSpPr/>
            <p:nvPr/>
          </p:nvSpPr>
          <p:spPr>
            <a:xfrm>
              <a:off x="2992120" y="3884929"/>
              <a:ext cx="1050290" cy="17780"/>
            </a:xfrm>
            <a:custGeom>
              <a:avLst/>
              <a:gdLst/>
              <a:ahLst/>
              <a:cxnLst/>
              <a:rect l="l" t="t" r="r" b="b"/>
              <a:pathLst>
                <a:path w="1050289" h="17779">
                  <a:moveTo>
                    <a:pt x="1033780" y="2540"/>
                  </a:moveTo>
                  <a:lnTo>
                    <a:pt x="1032510" y="2540"/>
                  </a:lnTo>
                  <a:lnTo>
                    <a:pt x="1032510" y="1270"/>
                  </a:lnTo>
                  <a:lnTo>
                    <a:pt x="1031240" y="1270"/>
                  </a:lnTo>
                  <a:lnTo>
                    <a:pt x="1031240" y="0"/>
                  </a:lnTo>
                  <a:lnTo>
                    <a:pt x="0" y="0"/>
                  </a:lnTo>
                  <a:lnTo>
                    <a:pt x="0" y="1270"/>
                  </a:lnTo>
                  <a:lnTo>
                    <a:pt x="3810" y="1270"/>
                  </a:lnTo>
                  <a:lnTo>
                    <a:pt x="3810" y="2540"/>
                  </a:lnTo>
                  <a:lnTo>
                    <a:pt x="7620" y="2540"/>
                  </a:lnTo>
                  <a:lnTo>
                    <a:pt x="7620" y="3810"/>
                  </a:lnTo>
                  <a:lnTo>
                    <a:pt x="1033780" y="3810"/>
                  </a:lnTo>
                  <a:lnTo>
                    <a:pt x="1033780" y="2540"/>
                  </a:lnTo>
                  <a:close/>
                </a:path>
                <a:path w="1050289" h="17779">
                  <a:moveTo>
                    <a:pt x="1041400" y="8890"/>
                  </a:moveTo>
                  <a:lnTo>
                    <a:pt x="1040130" y="8890"/>
                  </a:lnTo>
                  <a:lnTo>
                    <a:pt x="1040130" y="7620"/>
                  </a:lnTo>
                  <a:lnTo>
                    <a:pt x="1038860" y="7620"/>
                  </a:lnTo>
                  <a:lnTo>
                    <a:pt x="1038860" y="6350"/>
                  </a:lnTo>
                  <a:lnTo>
                    <a:pt x="1037590" y="6350"/>
                  </a:lnTo>
                  <a:lnTo>
                    <a:pt x="1037590" y="5080"/>
                  </a:lnTo>
                  <a:lnTo>
                    <a:pt x="1036320" y="5080"/>
                  </a:lnTo>
                  <a:lnTo>
                    <a:pt x="1036320" y="3822"/>
                  </a:lnTo>
                  <a:lnTo>
                    <a:pt x="12700" y="3822"/>
                  </a:lnTo>
                  <a:lnTo>
                    <a:pt x="12700" y="5080"/>
                  </a:lnTo>
                  <a:lnTo>
                    <a:pt x="16510" y="5080"/>
                  </a:lnTo>
                  <a:lnTo>
                    <a:pt x="16510" y="6350"/>
                  </a:lnTo>
                  <a:lnTo>
                    <a:pt x="20320" y="6350"/>
                  </a:lnTo>
                  <a:lnTo>
                    <a:pt x="20320" y="7620"/>
                  </a:lnTo>
                  <a:lnTo>
                    <a:pt x="24130" y="7620"/>
                  </a:lnTo>
                  <a:lnTo>
                    <a:pt x="24130" y="8890"/>
                  </a:lnTo>
                  <a:lnTo>
                    <a:pt x="29210" y="8890"/>
                  </a:lnTo>
                  <a:lnTo>
                    <a:pt x="29210" y="10160"/>
                  </a:lnTo>
                  <a:lnTo>
                    <a:pt x="1041400" y="10160"/>
                  </a:lnTo>
                  <a:lnTo>
                    <a:pt x="1041400" y="8890"/>
                  </a:lnTo>
                  <a:close/>
                </a:path>
                <a:path w="1050289" h="17779">
                  <a:moveTo>
                    <a:pt x="1049020" y="15240"/>
                  </a:moveTo>
                  <a:lnTo>
                    <a:pt x="1047750" y="15240"/>
                  </a:lnTo>
                  <a:lnTo>
                    <a:pt x="1047750" y="13970"/>
                  </a:lnTo>
                  <a:lnTo>
                    <a:pt x="1046480" y="13970"/>
                  </a:lnTo>
                  <a:lnTo>
                    <a:pt x="1046480" y="12700"/>
                  </a:lnTo>
                  <a:lnTo>
                    <a:pt x="1043940" y="12700"/>
                  </a:lnTo>
                  <a:lnTo>
                    <a:pt x="1043940" y="11430"/>
                  </a:lnTo>
                  <a:lnTo>
                    <a:pt x="1042670" y="11430"/>
                  </a:lnTo>
                  <a:lnTo>
                    <a:pt x="1042670" y="10172"/>
                  </a:lnTo>
                  <a:lnTo>
                    <a:pt x="33020" y="10172"/>
                  </a:lnTo>
                  <a:lnTo>
                    <a:pt x="33020" y="11430"/>
                  </a:lnTo>
                  <a:lnTo>
                    <a:pt x="36830" y="11430"/>
                  </a:lnTo>
                  <a:lnTo>
                    <a:pt x="36830" y="12700"/>
                  </a:lnTo>
                  <a:lnTo>
                    <a:pt x="41910" y="12700"/>
                  </a:lnTo>
                  <a:lnTo>
                    <a:pt x="41910" y="13970"/>
                  </a:lnTo>
                  <a:lnTo>
                    <a:pt x="45720" y="13970"/>
                  </a:lnTo>
                  <a:lnTo>
                    <a:pt x="45720" y="15240"/>
                  </a:lnTo>
                  <a:lnTo>
                    <a:pt x="49530" y="15240"/>
                  </a:lnTo>
                  <a:lnTo>
                    <a:pt x="49530" y="16510"/>
                  </a:lnTo>
                  <a:lnTo>
                    <a:pt x="1049020" y="16510"/>
                  </a:lnTo>
                  <a:lnTo>
                    <a:pt x="1049020" y="15240"/>
                  </a:lnTo>
                  <a:close/>
                </a:path>
                <a:path w="1050289" h="17779">
                  <a:moveTo>
                    <a:pt x="1050290" y="16522"/>
                  </a:moveTo>
                  <a:lnTo>
                    <a:pt x="53340" y="16522"/>
                  </a:lnTo>
                  <a:lnTo>
                    <a:pt x="53340" y="17780"/>
                  </a:lnTo>
                  <a:lnTo>
                    <a:pt x="1050290" y="17780"/>
                  </a:lnTo>
                  <a:lnTo>
                    <a:pt x="1050290" y="16522"/>
                  </a:lnTo>
                  <a:close/>
                </a:path>
              </a:pathLst>
            </a:custGeom>
            <a:solidFill>
              <a:srgbClr val="F09C1B"/>
            </a:solidFill>
          </p:spPr>
          <p:txBody>
            <a:bodyPr wrap="square" lIns="0" tIns="0" rIns="0" bIns="0" rtlCol="0"/>
            <a:lstStyle/>
            <a:p>
              <a:endParaRPr/>
            </a:p>
          </p:txBody>
        </p:sp>
        <p:sp>
          <p:nvSpPr>
            <p:cNvPr id="50" name="object 50"/>
            <p:cNvSpPr/>
            <p:nvPr/>
          </p:nvSpPr>
          <p:spPr>
            <a:xfrm>
              <a:off x="3050540" y="3902709"/>
              <a:ext cx="1012190" cy="17780"/>
            </a:xfrm>
            <a:custGeom>
              <a:avLst/>
              <a:gdLst/>
              <a:ahLst/>
              <a:cxnLst/>
              <a:rect l="l" t="t" r="r" b="b"/>
              <a:pathLst>
                <a:path w="1012189" h="17779">
                  <a:moveTo>
                    <a:pt x="998207" y="3810"/>
                  </a:moveTo>
                  <a:lnTo>
                    <a:pt x="995680" y="3810"/>
                  </a:lnTo>
                  <a:lnTo>
                    <a:pt x="995680" y="2540"/>
                  </a:lnTo>
                  <a:lnTo>
                    <a:pt x="994410" y="2540"/>
                  </a:lnTo>
                  <a:lnTo>
                    <a:pt x="994410" y="1270"/>
                  </a:lnTo>
                  <a:lnTo>
                    <a:pt x="993140" y="1270"/>
                  </a:lnTo>
                  <a:lnTo>
                    <a:pt x="993140" y="0"/>
                  </a:lnTo>
                  <a:lnTo>
                    <a:pt x="0" y="0"/>
                  </a:lnTo>
                  <a:lnTo>
                    <a:pt x="0" y="1270"/>
                  </a:lnTo>
                  <a:lnTo>
                    <a:pt x="3810" y="1270"/>
                  </a:lnTo>
                  <a:lnTo>
                    <a:pt x="3810" y="2540"/>
                  </a:lnTo>
                  <a:lnTo>
                    <a:pt x="7620" y="2540"/>
                  </a:lnTo>
                  <a:lnTo>
                    <a:pt x="7620" y="3810"/>
                  </a:lnTo>
                  <a:lnTo>
                    <a:pt x="12700" y="3810"/>
                  </a:lnTo>
                  <a:lnTo>
                    <a:pt x="12700" y="5080"/>
                  </a:lnTo>
                  <a:lnTo>
                    <a:pt x="998207" y="5080"/>
                  </a:lnTo>
                  <a:lnTo>
                    <a:pt x="998207" y="3810"/>
                  </a:lnTo>
                  <a:close/>
                </a:path>
                <a:path w="1012189" h="17779">
                  <a:moveTo>
                    <a:pt x="1004570" y="10160"/>
                  </a:moveTo>
                  <a:lnTo>
                    <a:pt x="1003300" y="10160"/>
                  </a:lnTo>
                  <a:lnTo>
                    <a:pt x="1003300" y="8890"/>
                  </a:lnTo>
                  <a:lnTo>
                    <a:pt x="1002030" y="8890"/>
                  </a:lnTo>
                  <a:lnTo>
                    <a:pt x="1002030" y="7620"/>
                  </a:lnTo>
                  <a:lnTo>
                    <a:pt x="1000760" y="7620"/>
                  </a:lnTo>
                  <a:lnTo>
                    <a:pt x="1000760" y="6350"/>
                  </a:lnTo>
                  <a:lnTo>
                    <a:pt x="999490" y="6350"/>
                  </a:lnTo>
                  <a:lnTo>
                    <a:pt x="999490" y="5092"/>
                  </a:lnTo>
                  <a:lnTo>
                    <a:pt x="16510" y="5092"/>
                  </a:lnTo>
                  <a:lnTo>
                    <a:pt x="16510" y="6350"/>
                  </a:lnTo>
                  <a:lnTo>
                    <a:pt x="20320" y="6350"/>
                  </a:lnTo>
                  <a:lnTo>
                    <a:pt x="20320" y="7620"/>
                  </a:lnTo>
                  <a:lnTo>
                    <a:pt x="24130" y="7620"/>
                  </a:lnTo>
                  <a:lnTo>
                    <a:pt x="24130" y="8890"/>
                  </a:lnTo>
                  <a:lnTo>
                    <a:pt x="29210" y="8890"/>
                  </a:lnTo>
                  <a:lnTo>
                    <a:pt x="29210" y="10160"/>
                  </a:lnTo>
                  <a:lnTo>
                    <a:pt x="33020" y="10160"/>
                  </a:lnTo>
                  <a:lnTo>
                    <a:pt x="33020" y="11430"/>
                  </a:lnTo>
                  <a:lnTo>
                    <a:pt x="1004570" y="11430"/>
                  </a:lnTo>
                  <a:lnTo>
                    <a:pt x="1004570" y="10160"/>
                  </a:lnTo>
                  <a:close/>
                </a:path>
                <a:path w="1012189" h="17779">
                  <a:moveTo>
                    <a:pt x="1012190" y="16510"/>
                  </a:moveTo>
                  <a:lnTo>
                    <a:pt x="1010920" y="16510"/>
                  </a:lnTo>
                  <a:lnTo>
                    <a:pt x="1010920" y="15240"/>
                  </a:lnTo>
                  <a:lnTo>
                    <a:pt x="1009650" y="15240"/>
                  </a:lnTo>
                  <a:lnTo>
                    <a:pt x="1009650" y="13970"/>
                  </a:lnTo>
                  <a:lnTo>
                    <a:pt x="1008380" y="13970"/>
                  </a:lnTo>
                  <a:lnTo>
                    <a:pt x="1008380" y="12700"/>
                  </a:lnTo>
                  <a:lnTo>
                    <a:pt x="1005840" y="12700"/>
                  </a:lnTo>
                  <a:lnTo>
                    <a:pt x="1005840" y="11442"/>
                  </a:lnTo>
                  <a:lnTo>
                    <a:pt x="36830" y="11442"/>
                  </a:lnTo>
                  <a:lnTo>
                    <a:pt x="36830" y="12700"/>
                  </a:lnTo>
                  <a:lnTo>
                    <a:pt x="40640" y="12700"/>
                  </a:lnTo>
                  <a:lnTo>
                    <a:pt x="40640" y="13970"/>
                  </a:lnTo>
                  <a:lnTo>
                    <a:pt x="45720" y="13970"/>
                  </a:lnTo>
                  <a:lnTo>
                    <a:pt x="45720" y="15240"/>
                  </a:lnTo>
                  <a:lnTo>
                    <a:pt x="49530" y="15240"/>
                  </a:lnTo>
                  <a:lnTo>
                    <a:pt x="49530" y="16510"/>
                  </a:lnTo>
                  <a:lnTo>
                    <a:pt x="53340" y="16510"/>
                  </a:lnTo>
                  <a:lnTo>
                    <a:pt x="53340" y="17780"/>
                  </a:lnTo>
                  <a:lnTo>
                    <a:pt x="1012190" y="17780"/>
                  </a:lnTo>
                  <a:lnTo>
                    <a:pt x="1012190" y="16510"/>
                  </a:lnTo>
                  <a:close/>
                </a:path>
              </a:pathLst>
            </a:custGeom>
            <a:solidFill>
              <a:srgbClr val="F09C1A"/>
            </a:solidFill>
          </p:spPr>
          <p:txBody>
            <a:bodyPr wrap="square" lIns="0" tIns="0" rIns="0" bIns="0" rtlCol="0"/>
            <a:lstStyle/>
            <a:p>
              <a:endParaRPr/>
            </a:p>
          </p:txBody>
        </p:sp>
        <p:sp>
          <p:nvSpPr>
            <p:cNvPr id="51" name="object 51"/>
            <p:cNvSpPr/>
            <p:nvPr/>
          </p:nvSpPr>
          <p:spPr>
            <a:xfrm>
              <a:off x="3108960" y="3920502"/>
              <a:ext cx="974090" cy="17780"/>
            </a:xfrm>
            <a:custGeom>
              <a:avLst/>
              <a:gdLst/>
              <a:ahLst/>
              <a:cxnLst/>
              <a:rect l="l" t="t" r="r" b="b"/>
              <a:pathLst>
                <a:path w="974089" h="17779">
                  <a:moveTo>
                    <a:pt x="961390" y="5067"/>
                  </a:moveTo>
                  <a:lnTo>
                    <a:pt x="960120" y="5067"/>
                  </a:lnTo>
                  <a:lnTo>
                    <a:pt x="960120" y="3797"/>
                  </a:lnTo>
                  <a:lnTo>
                    <a:pt x="957580" y="3797"/>
                  </a:lnTo>
                  <a:lnTo>
                    <a:pt x="957580" y="2527"/>
                  </a:lnTo>
                  <a:lnTo>
                    <a:pt x="956310" y="2527"/>
                  </a:lnTo>
                  <a:lnTo>
                    <a:pt x="956310" y="1257"/>
                  </a:lnTo>
                  <a:lnTo>
                    <a:pt x="955040" y="1257"/>
                  </a:lnTo>
                  <a:lnTo>
                    <a:pt x="955040" y="0"/>
                  </a:lnTo>
                  <a:lnTo>
                    <a:pt x="0" y="0"/>
                  </a:lnTo>
                  <a:lnTo>
                    <a:pt x="0" y="1257"/>
                  </a:lnTo>
                  <a:lnTo>
                    <a:pt x="3810" y="1257"/>
                  </a:lnTo>
                  <a:lnTo>
                    <a:pt x="3810" y="2527"/>
                  </a:lnTo>
                  <a:lnTo>
                    <a:pt x="7620" y="2527"/>
                  </a:lnTo>
                  <a:lnTo>
                    <a:pt x="7620" y="3797"/>
                  </a:lnTo>
                  <a:lnTo>
                    <a:pt x="11430" y="3797"/>
                  </a:lnTo>
                  <a:lnTo>
                    <a:pt x="11430" y="5067"/>
                  </a:lnTo>
                  <a:lnTo>
                    <a:pt x="16510" y="5067"/>
                  </a:lnTo>
                  <a:lnTo>
                    <a:pt x="16510" y="6337"/>
                  </a:lnTo>
                  <a:lnTo>
                    <a:pt x="961390" y="6337"/>
                  </a:lnTo>
                  <a:lnTo>
                    <a:pt x="961390" y="5067"/>
                  </a:lnTo>
                  <a:close/>
                </a:path>
                <a:path w="974089" h="17779">
                  <a:moveTo>
                    <a:pt x="967740" y="11417"/>
                  </a:moveTo>
                  <a:lnTo>
                    <a:pt x="966470" y="11417"/>
                  </a:lnTo>
                  <a:lnTo>
                    <a:pt x="966470" y="10147"/>
                  </a:lnTo>
                  <a:lnTo>
                    <a:pt x="965200" y="10147"/>
                  </a:lnTo>
                  <a:lnTo>
                    <a:pt x="965200" y="8877"/>
                  </a:lnTo>
                  <a:lnTo>
                    <a:pt x="963930" y="8877"/>
                  </a:lnTo>
                  <a:lnTo>
                    <a:pt x="963930" y="7607"/>
                  </a:lnTo>
                  <a:lnTo>
                    <a:pt x="962660" y="7607"/>
                  </a:lnTo>
                  <a:lnTo>
                    <a:pt x="962660" y="6350"/>
                  </a:lnTo>
                  <a:lnTo>
                    <a:pt x="20320" y="6350"/>
                  </a:lnTo>
                  <a:lnTo>
                    <a:pt x="20320" y="7607"/>
                  </a:lnTo>
                  <a:lnTo>
                    <a:pt x="24130" y="7607"/>
                  </a:lnTo>
                  <a:lnTo>
                    <a:pt x="24130" y="8877"/>
                  </a:lnTo>
                  <a:lnTo>
                    <a:pt x="29210" y="8877"/>
                  </a:lnTo>
                  <a:lnTo>
                    <a:pt x="29210" y="10147"/>
                  </a:lnTo>
                  <a:lnTo>
                    <a:pt x="33020" y="10147"/>
                  </a:lnTo>
                  <a:lnTo>
                    <a:pt x="33020" y="11417"/>
                  </a:lnTo>
                  <a:lnTo>
                    <a:pt x="36830" y="11417"/>
                  </a:lnTo>
                  <a:lnTo>
                    <a:pt x="36830" y="12687"/>
                  </a:lnTo>
                  <a:lnTo>
                    <a:pt x="967740" y="12687"/>
                  </a:lnTo>
                  <a:lnTo>
                    <a:pt x="967740" y="11417"/>
                  </a:lnTo>
                  <a:close/>
                </a:path>
                <a:path w="974089" h="17779">
                  <a:moveTo>
                    <a:pt x="974090" y="16497"/>
                  </a:moveTo>
                  <a:lnTo>
                    <a:pt x="972820" y="16497"/>
                  </a:lnTo>
                  <a:lnTo>
                    <a:pt x="972820" y="15227"/>
                  </a:lnTo>
                  <a:lnTo>
                    <a:pt x="971550" y="15227"/>
                  </a:lnTo>
                  <a:lnTo>
                    <a:pt x="971550" y="13957"/>
                  </a:lnTo>
                  <a:lnTo>
                    <a:pt x="970280" y="13957"/>
                  </a:lnTo>
                  <a:lnTo>
                    <a:pt x="970280" y="12700"/>
                  </a:lnTo>
                  <a:lnTo>
                    <a:pt x="40640" y="12700"/>
                  </a:lnTo>
                  <a:lnTo>
                    <a:pt x="40640" y="13957"/>
                  </a:lnTo>
                  <a:lnTo>
                    <a:pt x="45720" y="13957"/>
                  </a:lnTo>
                  <a:lnTo>
                    <a:pt x="45720" y="15227"/>
                  </a:lnTo>
                  <a:lnTo>
                    <a:pt x="49530" y="15227"/>
                  </a:lnTo>
                  <a:lnTo>
                    <a:pt x="49530" y="16497"/>
                  </a:lnTo>
                  <a:lnTo>
                    <a:pt x="53340" y="16497"/>
                  </a:lnTo>
                  <a:lnTo>
                    <a:pt x="53340" y="17767"/>
                  </a:lnTo>
                  <a:lnTo>
                    <a:pt x="974090" y="17767"/>
                  </a:lnTo>
                  <a:lnTo>
                    <a:pt x="974090" y="16497"/>
                  </a:lnTo>
                  <a:close/>
                </a:path>
              </a:pathLst>
            </a:custGeom>
            <a:solidFill>
              <a:srgbClr val="F09B19"/>
            </a:solidFill>
          </p:spPr>
          <p:txBody>
            <a:bodyPr wrap="square" lIns="0" tIns="0" rIns="0" bIns="0" rtlCol="0"/>
            <a:lstStyle/>
            <a:p>
              <a:endParaRPr/>
            </a:p>
          </p:txBody>
        </p:sp>
        <p:sp>
          <p:nvSpPr>
            <p:cNvPr id="52" name="object 52"/>
            <p:cNvSpPr/>
            <p:nvPr/>
          </p:nvSpPr>
          <p:spPr>
            <a:xfrm>
              <a:off x="3167380" y="3938269"/>
              <a:ext cx="935990" cy="17780"/>
            </a:xfrm>
            <a:custGeom>
              <a:avLst/>
              <a:gdLst/>
              <a:ahLst/>
              <a:cxnLst/>
              <a:rect l="l" t="t" r="r" b="b"/>
              <a:pathLst>
                <a:path w="935989" h="17779">
                  <a:moveTo>
                    <a:pt x="916940" y="0"/>
                  </a:moveTo>
                  <a:lnTo>
                    <a:pt x="0" y="0"/>
                  </a:lnTo>
                  <a:lnTo>
                    <a:pt x="0" y="1270"/>
                  </a:lnTo>
                  <a:lnTo>
                    <a:pt x="916940" y="1270"/>
                  </a:lnTo>
                  <a:lnTo>
                    <a:pt x="916940" y="0"/>
                  </a:lnTo>
                  <a:close/>
                </a:path>
                <a:path w="935989" h="17779">
                  <a:moveTo>
                    <a:pt x="924560" y="6350"/>
                  </a:moveTo>
                  <a:lnTo>
                    <a:pt x="923290" y="6350"/>
                  </a:lnTo>
                  <a:lnTo>
                    <a:pt x="923290" y="5080"/>
                  </a:lnTo>
                  <a:lnTo>
                    <a:pt x="920750" y="5080"/>
                  </a:lnTo>
                  <a:lnTo>
                    <a:pt x="920750" y="3810"/>
                  </a:lnTo>
                  <a:lnTo>
                    <a:pt x="919480" y="3810"/>
                  </a:lnTo>
                  <a:lnTo>
                    <a:pt x="919480" y="2540"/>
                  </a:lnTo>
                  <a:lnTo>
                    <a:pt x="918210" y="2540"/>
                  </a:lnTo>
                  <a:lnTo>
                    <a:pt x="918210" y="1282"/>
                  </a:lnTo>
                  <a:lnTo>
                    <a:pt x="3810" y="1282"/>
                  </a:lnTo>
                  <a:lnTo>
                    <a:pt x="3810" y="2540"/>
                  </a:lnTo>
                  <a:lnTo>
                    <a:pt x="7620" y="2540"/>
                  </a:lnTo>
                  <a:lnTo>
                    <a:pt x="7620" y="3810"/>
                  </a:lnTo>
                  <a:lnTo>
                    <a:pt x="11430" y="3810"/>
                  </a:lnTo>
                  <a:lnTo>
                    <a:pt x="11430" y="5080"/>
                  </a:lnTo>
                  <a:lnTo>
                    <a:pt x="16510" y="5080"/>
                  </a:lnTo>
                  <a:lnTo>
                    <a:pt x="16510" y="6350"/>
                  </a:lnTo>
                  <a:lnTo>
                    <a:pt x="20320" y="6350"/>
                  </a:lnTo>
                  <a:lnTo>
                    <a:pt x="20320" y="7620"/>
                  </a:lnTo>
                  <a:lnTo>
                    <a:pt x="924560" y="7620"/>
                  </a:lnTo>
                  <a:lnTo>
                    <a:pt x="924560" y="6350"/>
                  </a:lnTo>
                  <a:close/>
                </a:path>
                <a:path w="935989" h="17779">
                  <a:moveTo>
                    <a:pt x="930910" y="12700"/>
                  </a:moveTo>
                  <a:lnTo>
                    <a:pt x="929640" y="12700"/>
                  </a:lnTo>
                  <a:lnTo>
                    <a:pt x="929640" y="11430"/>
                  </a:lnTo>
                  <a:lnTo>
                    <a:pt x="928370" y="11430"/>
                  </a:lnTo>
                  <a:lnTo>
                    <a:pt x="928370" y="10160"/>
                  </a:lnTo>
                  <a:lnTo>
                    <a:pt x="927100" y="10160"/>
                  </a:lnTo>
                  <a:lnTo>
                    <a:pt x="927100" y="8890"/>
                  </a:lnTo>
                  <a:lnTo>
                    <a:pt x="925830" y="8890"/>
                  </a:lnTo>
                  <a:lnTo>
                    <a:pt x="925830" y="7632"/>
                  </a:lnTo>
                  <a:lnTo>
                    <a:pt x="24130" y="7632"/>
                  </a:lnTo>
                  <a:lnTo>
                    <a:pt x="24130" y="8890"/>
                  </a:lnTo>
                  <a:lnTo>
                    <a:pt x="29210" y="8890"/>
                  </a:lnTo>
                  <a:lnTo>
                    <a:pt x="29210" y="10160"/>
                  </a:lnTo>
                  <a:lnTo>
                    <a:pt x="33020" y="10160"/>
                  </a:lnTo>
                  <a:lnTo>
                    <a:pt x="33020" y="11430"/>
                  </a:lnTo>
                  <a:lnTo>
                    <a:pt x="36830" y="11430"/>
                  </a:lnTo>
                  <a:lnTo>
                    <a:pt x="36830" y="12700"/>
                  </a:lnTo>
                  <a:lnTo>
                    <a:pt x="40640" y="12700"/>
                  </a:lnTo>
                  <a:lnTo>
                    <a:pt x="40640" y="13970"/>
                  </a:lnTo>
                  <a:lnTo>
                    <a:pt x="930910" y="13970"/>
                  </a:lnTo>
                  <a:lnTo>
                    <a:pt x="930910" y="12700"/>
                  </a:lnTo>
                  <a:close/>
                </a:path>
                <a:path w="935989" h="17779">
                  <a:moveTo>
                    <a:pt x="935990" y="16510"/>
                  </a:moveTo>
                  <a:lnTo>
                    <a:pt x="934720" y="16510"/>
                  </a:lnTo>
                  <a:lnTo>
                    <a:pt x="934720" y="15240"/>
                  </a:lnTo>
                  <a:lnTo>
                    <a:pt x="933450" y="15240"/>
                  </a:lnTo>
                  <a:lnTo>
                    <a:pt x="933450" y="13982"/>
                  </a:lnTo>
                  <a:lnTo>
                    <a:pt x="45720" y="13982"/>
                  </a:lnTo>
                  <a:lnTo>
                    <a:pt x="45720" y="15240"/>
                  </a:lnTo>
                  <a:lnTo>
                    <a:pt x="49530" y="15240"/>
                  </a:lnTo>
                  <a:lnTo>
                    <a:pt x="49530" y="16510"/>
                  </a:lnTo>
                  <a:lnTo>
                    <a:pt x="53340" y="16510"/>
                  </a:lnTo>
                  <a:lnTo>
                    <a:pt x="53340" y="17780"/>
                  </a:lnTo>
                  <a:lnTo>
                    <a:pt x="935990" y="17780"/>
                  </a:lnTo>
                  <a:lnTo>
                    <a:pt x="935990" y="16510"/>
                  </a:lnTo>
                  <a:close/>
                </a:path>
              </a:pathLst>
            </a:custGeom>
            <a:solidFill>
              <a:srgbClr val="EF9B18"/>
            </a:solidFill>
          </p:spPr>
          <p:txBody>
            <a:bodyPr wrap="square" lIns="0" tIns="0" rIns="0" bIns="0" rtlCol="0"/>
            <a:lstStyle/>
            <a:p>
              <a:endParaRPr/>
            </a:p>
          </p:txBody>
        </p:sp>
        <p:sp>
          <p:nvSpPr>
            <p:cNvPr id="53" name="object 53"/>
            <p:cNvSpPr/>
            <p:nvPr/>
          </p:nvSpPr>
          <p:spPr>
            <a:xfrm>
              <a:off x="3225800" y="3956049"/>
              <a:ext cx="897890" cy="17780"/>
            </a:xfrm>
            <a:custGeom>
              <a:avLst/>
              <a:gdLst/>
              <a:ahLst/>
              <a:cxnLst/>
              <a:rect l="l" t="t" r="r" b="b"/>
              <a:pathLst>
                <a:path w="897889" h="17779">
                  <a:moveTo>
                    <a:pt x="880110" y="1270"/>
                  </a:moveTo>
                  <a:lnTo>
                    <a:pt x="878840" y="1270"/>
                  </a:lnTo>
                  <a:lnTo>
                    <a:pt x="878840" y="0"/>
                  </a:lnTo>
                  <a:lnTo>
                    <a:pt x="0" y="0"/>
                  </a:lnTo>
                  <a:lnTo>
                    <a:pt x="0" y="1270"/>
                  </a:lnTo>
                  <a:lnTo>
                    <a:pt x="3810" y="1270"/>
                  </a:lnTo>
                  <a:lnTo>
                    <a:pt x="3810" y="2540"/>
                  </a:lnTo>
                  <a:lnTo>
                    <a:pt x="880110" y="2540"/>
                  </a:lnTo>
                  <a:lnTo>
                    <a:pt x="880110" y="1270"/>
                  </a:lnTo>
                  <a:close/>
                </a:path>
                <a:path w="897889" h="17779">
                  <a:moveTo>
                    <a:pt x="887730" y="7620"/>
                  </a:moveTo>
                  <a:lnTo>
                    <a:pt x="886460" y="7620"/>
                  </a:lnTo>
                  <a:lnTo>
                    <a:pt x="886460" y="6350"/>
                  </a:lnTo>
                  <a:lnTo>
                    <a:pt x="885190" y="6350"/>
                  </a:lnTo>
                  <a:lnTo>
                    <a:pt x="885190" y="5080"/>
                  </a:lnTo>
                  <a:lnTo>
                    <a:pt x="882650" y="5080"/>
                  </a:lnTo>
                  <a:lnTo>
                    <a:pt x="882650" y="3810"/>
                  </a:lnTo>
                  <a:lnTo>
                    <a:pt x="881380" y="3810"/>
                  </a:lnTo>
                  <a:lnTo>
                    <a:pt x="881380" y="2552"/>
                  </a:lnTo>
                  <a:lnTo>
                    <a:pt x="7620" y="2552"/>
                  </a:lnTo>
                  <a:lnTo>
                    <a:pt x="7620" y="3810"/>
                  </a:lnTo>
                  <a:lnTo>
                    <a:pt x="11430" y="3810"/>
                  </a:lnTo>
                  <a:lnTo>
                    <a:pt x="11430" y="5080"/>
                  </a:lnTo>
                  <a:lnTo>
                    <a:pt x="16510" y="5080"/>
                  </a:lnTo>
                  <a:lnTo>
                    <a:pt x="16510" y="6350"/>
                  </a:lnTo>
                  <a:lnTo>
                    <a:pt x="20320" y="6350"/>
                  </a:lnTo>
                  <a:lnTo>
                    <a:pt x="20320" y="7620"/>
                  </a:lnTo>
                  <a:lnTo>
                    <a:pt x="24130" y="7620"/>
                  </a:lnTo>
                  <a:lnTo>
                    <a:pt x="24130" y="8890"/>
                  </a:lnTo>
                  <a:lnTo>
                    <a:pt x="887730" y="8890"/>
                  </a:lnTo>
                  <a:lnTo>
                    <a:pt x="887730" y="7620"/>
                  </a:lnTo>
                  <a:close/>
                </a:path>
                <a:path w="897889" h="17779">
                  <a:moveTo>
                    <a:pt x="895350" y="13970"/>
                  </a:moveTo>
                  <a:lnTo>
                    <a:pt x="892797" y="13970"/>
                  </a:lnTo>
                  <a:lnTo>
                    <a:pt x="892797" y="12700"/>
                  </a:lnTo>
                  <a:lnTo>
                    <a:pt x="891540" y="12700"/>
                  </a:lnTo>
                  <a:lnTo>
                    <a:pt x="891540" y="11430"/>
                  </a:lnTo>
                  <a:lnTo>
                    <a:pt x="890270" y="11430"/>
                  </a:lnTo>
                  <a:lnTo>
                    <a:pt x="890270" y="10160"/>
                  </a:lnTo>
                  <a:lnTo>
                    <a:pt x="889000" y="10160"/>
                  </a:lnTo>
                  <a:lnTo>
                    <a:pt x="889000" y="8902"/>
                  </a:lnTo>
                  <a:lnTo>
                    <a:pt x="29210" y="8902"/>
                  </a:lnTo>
                  <a:lnTo>
                    <a:pt x="29210" y="10160"/>
                  </a:lnTo>
                  <a:lnTo>
                    <a:pt x="33020" y="10160"/>
                  </a:lnTo>
                  <a:lnTo>
                    <a:pt x="33020" y="11430"/>
                  </a:lnTo>
                  <a:lnTo>
                    <a:pt x="36817" y="11430"/>
                  </a:lnTo>
                  <a:lnTo>
                    <a:pt x="36817" y="12700"/>
                  </a:lnTo>
                  <a:lnTo>
                    <a:pt x="40640" y="12700"/>
                  </a:lnTo>
                  <a:lnTo>
                    <a:pt x="40640" y="13970"/>
                  </a:lnTo>
                  <a:lnTo>
                    <a:pt x="45720" y="13970"/>
                  </a:lnTo>
                  <a:lnTo>
                    <a:pt x="45720" y="15240"/>
                  </a:lnTo>
                  <a:lnTo>
                    <a:pt x="895350" y="15240"/>
                  </a:lnTo>
                  <a:lnTo>
                    <a:pt x="895350" y="13970"/>
                  </a:lnTo>
                  <a:close/>
                </a:path>
                <a:path w="897889" h="17779">
                  <a:moveTo>
                    <a:pt x="897890" y="16510"/>
                  </a:moveTo>
                  <a:lnTo>
                    <a:pt x="896607" y="16510"/>
                  </a:lnTo>
                  <a:lnTo>
                    <a:pt x="896607" y="15252"/>
                  </a:lnTo>
                  <a:lnTo>
                    <a:pt x="49517" y="15252"/>
                  </a:lnTo>
                  <a:lnTo>
                    <a:pt x="49517" y="16510"/>
                  </a:lnTo>
                  <a:lnTo>
                    <a:pt x="53340" y="16510"/>
                  </a:lnTo>
                  <a:lnTo>
                    <a:pt x="53340" y="17780"/>
                  </a:lnTo>
                  <a:lnTo>
                    <a:pt x="897890" y="17780"/>
                  </a:lnTo>
                  <a:lnTo>
                    <a:pt x="897890" y="16510"/>
                  </a:lnTo>
                  <a:close/>
                </a:path>
              </a:pathLst>
            </a:custGeom>
            <a:solidFill>
              <a:srgbClr val="EF9B17"/>
            </a:solidFill>
          </p:spPr>
          <p:txBody>
            <a:bodyPr wrap="square" lIns="0" tIns="0" rIns="0" bIns="0" rtlCol="0"/>
            <a:lstStyle/>
            <a:p>
              <a:endParaRPr/>
            </a:p>
          </p:txBody>
        </p:sp>
        <p:sp>
          <p:nvSpPr>
            <p:cNvPr id="54" name="object 54"/>
            <p:cNvSpPr/>
            <p:nvPr/>
          </p:nvSpPr>
          <p:spPr>
            <a:xfrm>
              <a:off x="3284220" y="3973829"/>
              <a:ext cx="859790" cy="17780"/>
            </a:xfrm>
            <a:custGeom>
              <a:avLst/>
              <a:gdLst/>
              <a:ahLst/>
              <a:cxnLst/>
              <a:rect l="l" t="t" r="r" b="b"/>
              <a:pathLst>
                <a:path w="859789" h="17779">
                  <a:moveTo>
                    <a:pt x="843280" y="2540"/>
                  </a:moveTo>
                  <a:lnTo>
                    <a:pt x="842010" y="2540"/>
                  </a:lnTo>
                  <a:lnTo>
                    <a:pt x="842010" y="1270"/>
                  </a:lnTo>
                  <a:lnTo>
                    <a:pt x="840740" y="1270"/>
                  </a:lnTo>
                  <a:lnTo>
                    <a:pt x="840740" y="0"/>
                  </a:lnTo>
                  <a:lnTo>
                    <a:pt x="0" y="0"/>
                  </a:lnTo>
                  <a:lnTo>
                    <a:pt x="0" y="1270"/>
                  </a:lnTo>
                  <a:lnTo>
                    <a:pt x="3797" y="1270"/>
                  </a:lnTo>
                  <a:lnTo>
                    <a:pt x="3797" y="2540"/>
                  </a:lnTo>
                  <a:lnTo>
                    <a:pt x="7620" y="2540"/>
                  </a:lnTo>
                  <a:lnTo>
                    <a:pt x="7620" y="3810"/>
                  </a:lnTo>
                  <a:lnTo>
                    <a:pt x="843280" y="3810"/>
                  </a:lnTo>
                  <a:lnTo>
                    <a:pt x="843280" y="2540"/>
                  </a:lnTo>
                  <a:close/>
                </a:path>
                <a:path w="859789" h="17779">
                  <a:moveTo>
                    <a:pt x="850887" y="8890"/>
                  </a:moveTo>
                  <a:lnTo>
                    <a:pt x="849630" y="8890"/>
                  </a:lnTo>
                  <a:lnTo>
                    <a:pt x="849630" y="7620"/>
                  </a:lnTo>
                  <a:lnTo>
                    <a:pt x="848360" y="7620"/>
                  </a:lnTo>
                  <a:lnTo>
                    <a:pt x="848360" y="6350"/>
                  </a:lnTo>
                  <a:lnTo>
                    <a:pt x="847077" y="6350"/>
                  </a:lnTo>
                  <a:lnTo>
                    <a:pt x="847077" y="5080"/>
                  </a:lnTo>
                  <a:lnTo>
                    <a:pt x="844550" y="5080"/>
                  </a:lnTo>
                  <a:lnTo>
                    <a:pt x="844550" y="3822"/>
                  </a:lnTo>
                  <a:lnTo>
                    <a:pt x="11430" y="3822"/>
                  </a:lnTo>
                  <a:lnTo>
                    <a:pt x="11430" y="5080"/>
                  </a:lnTo>
                  <a:lnTo>
                    <a:pt x="16497" y="5080"/>
                  </a:lnTo>
                  <a:lnTo>
                    <a:pt x="16497" y="6350"/>
                  </a:lnTo>
                  <a:lnTo>
                    <a:pt x="20320" y="6350"/>
                  </a:lnTo>
                  <a:lnTo>
                    <a:pt x="20320" y="7620"/>
                  </a:lnTo>
                  <a:lnTo>
                    <a:pt x="24130" y="7620"/>
                  </a:lnTo>
                  <a:lnTo>
                    <a:pt x="24130" y="8890"/>
                  </a:lnTo>
                  <a:lnTo>
                    <a:pt x="29197" y="8890"/>
                  </a:lnTo>
                  <a:lnTo>
                    <a:pt x="29197" y="10160"/>
                  </a:lnTo>
                  <a:lnTo>
                    <a:pt x="850887" y="10160"/>
                  </a:lnTo>
                  <a:lnTo>
                    <a:pt x="850887" y="8890"/>
                  </a:lnTo>
                  <a:close/>
                </a:path>
                <a:path w="859789" h="17779">
                  <a:moveTo>
                    <a:pt x="858520" y="15240"/>
                  </a:moveTo>
                  <a:lnTo>
                    <a:pt x="857237" y="15240"/>
                  </a:lnTo>
                  <a:lnTo>
                    <a:pt x="857237" y="13970"/>
                  </a:lnTo>
                  <a:lnTo>
                    <a:pt x="854710" y="13970"/>
                  </a:lnTo>
                  <a:lnTo>
                    <a:pt x="854710" y="12700"/>
                  </a:lnTo>
                  <a:lnTo>
                    <a:pt x="853440" y="12700"/>
                  </a:lnTo>
                  <a:lnTo>
                    <a:pt x="853440" y="11430"/>
                  </a:lnTo>
                  <a:lnTo>
                    <a:pt x="852170" y="11430"/>
                  </a:lnTo>
                  <a:lnTo>
                    <a:pt x="852170" y="10172"/>
                  </a:lnTo>
                  <a:lnTo>
                    <a:pt x="33020" y="10172"/>
                  </a:lnTo>
                  <a:lnTo>
                    <a:pt x="33020" y="11430"/>
                  </a:lnTo>
                  <a:lnTo>
                    <a:pt x="36830" y="11430"/>
                  </a:lnTo>
                  <a:lnTo>
                    <a:pt x="36830" y="12700"/>
                  </a:lnTo>
                  <a:lnTo>
                    <a:pt x="40640" y="12700"/>
                  </a:lnTo>
                  <a:lnTo>
                    <a:pt x="40640" y="13970"/>
                  </a:lnTo>
                  <a:lnTo>
                    <a:pt x="45720" y="13970"/>
                  </a:lnTo>
                  <a:lnTo>
                    <a:pt x="45720" y="15240"/>
                  </a:lnTo>
                  <a:lnTo>
                    <a:pt x="49530" y="15240"/>
                  </a:lnTo>
                  <a:lnTo>
                    <a:pt x="49530" y="16510"/>
                  </a:lnTo>
                  <a:lnTo>
                    <a:pt x="858520" y="16510"/>
                  </a:lnTo>
                  <a:lnTo>
                    <a:pt x="858520" y="15240"/>
                  </a:lnTo>
                  <a:close/>
                </a:path>
                <a:path w="859789" h="17779">
                  <a:moveTo>
                    <a:pt x="859790" y="16522"/>
                  </a:moveTo>
                  <a:lnTo>
                    <a:pt x="53340" y="16522"/>
                  </a:lnTo>
                  <a:lnTo>
                    <a:pt x="53340" y="17780"/>
                  </a:lnTo>
                  <a:lnTo>
                    <a:pt x="859790" y="17780"/>
                  </a:lnTo>
                  <a:lnTo>
                    <a:pt x="859790" y="16522"/>
                  </a:lnTo>
                  <a:close/>
                </a:path>
              </a:pathLst>
            </a:custGeom>
            <a:solidFill>
              <a:srgbClr val="EF9A16"/>
            </a:solidFill>
          </p:spPr>
          <p:txBody>
            <a:bodyPr wrap="square" lIns="0" tIns="0" rIns="0" bIns="0" rtlCol="0"/>
            <a:lstStyle/>
            <a:p>
              <a:endParaRPr/>
            </a:p>
          </p:txBody>
        </p:sp>
        <p:sp>
          <p:nvSpPr>
            <p:cNvPr id="55" name="object 55"/>
            <p:cNvSpPr/>
            <p:nvPr/>
          </p:nvSpPr>
          <p:spPr>
            <a:xfrm>
              <a:off x="3341370" y="3991609"/>
              <a:ext cx="822960" cy="17780"/>
            </a:xfrm>
            <a:custGeom>
              <a:avLst/>
              <a:gdLst/>
              <a:ahLst/>
              <a:cxnLst/>
              <a:rect l="l" t="t" r="r" b="b"/>
              <a:pathLst>
                <a:path w="822960" h="17779">
                  <a:moveTo>
                    <a:pt x="807720" y="3810"/>
                  </a:moveTo>
                  <a:lnTo>
                    <a:pt x="806450" y="3810"/>
                  </a:lnTo>
                  <a:lnTo>
                    <a:pt x="806450" y="2540"/>
                  </a:lnTo>
                  <a:lnTo>
                    <a:pt x="805180" y="2540"/>
                  </a:lnTo>
                  <a:lnTo>
                    <a:pt x="805180" y="1270"/>
                  </a:lnTo>
                  <a:lnTo>
                    <a:pt x="803910" y="1270"/>
                  </a:lnTo>
                  <a:lnTo>
                    <a:pt x="803910" y="0"/>
                  </a:lnTo>
                  <a:lnTo>
                    <a:pt x="0" y="0"/>
                  </a:lnTo>
                  <a:lnTo>
                    <a:pt x="0" y="1270"/>
                  </a:lnTo>
                  <a:lnTo>
                    <a:pt x="5080" y="1270"/>
                  </a:lnTo>
                  <a:lnTo>
                    <a:pt x="5080" y="2540"/>
                  </a:lnTo>
                  <a:lnTo>
                    <a:pt x="8890" y="2540"/>
                  </a:lnTo>
                  <a:lnTo>
                    <a:pt x="8890" y="3810"/>
                  </a:lnTo>
                  <a:lnTo>
                    <a:pt x="12700" y="3810"/>
                  </a:lnTo>
                  <a:lnTo>
                    <a:pt x="12700" y="5080"/>
                  </a:lnTo>
                  <a:lnTo>
                    <a:pt x="807720" y="5080"/>
                  </a:lnTo>
                  <a:lnTo>
                    <a:pt x="807720" y="3810"/>
                  </a:lnTo>
                  <a:close/>
                </a:path>
                <a:path w="822960" h="17779">
                  <a:moveTo>
                    <a:pt x="815340" y="10160"/>
                  </a:moveTo>
                  <a:lnTo>
                    <a:pt x="814070" y="10160"/>
                  </a:lnTo>
                  <a:lnTo>
                    <a:pt x="814070" y="8890"/>
                  </a:lnTo>
                  <a:lnTo>
                    <a:pt x="812800" y="8890"/>
                  </a:lnTo>
                  <a:lnTo>
                    <a:pt x="812800" y="7620"/>
                  </a:lnTo>
                  <a:lnTo>
                    <a:pt x="811530" y="7620"/>
                  </a:lnTo>
                  <a:lnTo>
                    <a:pt x="811530" y="6350"/>
                  </a:lnTo>
                  <a:lnTo>
                    <a:pt x="810260" y="6350"/>
                  </a:lnTo>
                  <a:lnTo>
                    <a:pt x="810260" y="5092"/>
                  </a:lnTo>
                  <a:lnTo>
                    <a:pt x="17780" y="5092"/>
                  </a:lnTo>
                  <a:lnTo>
                    <a:pt x="17780" y="6350"/>
                  </a:lnTo>
                  <a:lnTo>
                    <a:pt x="21590" y="6350"/>
                  </a:lnTo>
                  <a:lnTo>
                    <a:pt x="21590" y="7620"/>
                  </a:lnTo>
                  <a:lnTo>
                    <a:pt x="25400" y="7620"/>
                  </a:lnTo>
                  <a:lnTo>
                    <a:pt x="25400" y="8890"/>
                  </a:lnTo>
                  <a:lnTo>
                    <a:pt x="29210" y="8890"/>
                  </a:lnTo>
                  <a:lnTo>
                    <a:pt x="29210" y="10160"/>
                  </a:lnTo>
                  <a:lnTo>
                    <a:pt x="34290" y="10160"/>
                  </a:lnTo>
                  <a:lnTo>
                    <a:pt x="34290" y="11430"/>
                  </a:lnTo>
                  <a:lnTo>
                    <a:pt x="815340" y="11430"/>
                  </a:lnTo>
                  <a:lnTo>
                    <a:pt x="815340" y="10160"/>
                  </a:lnTo>
                  <a:close/>
                </a:path>
                <a:path w="822960" h="17779">
                  <a:moveTo>
                    <a:pt x="822960" y="16510"/>
                  </a:moveTo>
                  <a:lnTo>
                    <a:pt x="821690" y="16510"/>
                  </a:lnTo>
                  <a:lnTo>
                    <a:pt x="821690" y="15240"/>
                  </a:lnTo>
                  <a:lnTo>
                    <a:pt x="819150" y="15240"/>
                  </a:lnTo>
                  <a:lnTo>
                    <a:pt x="819150" y="13970"/>
                  </a:lnTo>
                  <a:lnTo>
                    <a:pt x="817880" y="13970"/>
                  </a:lnTo>
                  <a:lnTo>
                    <a:pt x="817880" y="12700"/>
                  </a:lnTo>
                  <a:lnTo>
                    <a:pt x="816610" y="12700"/>
                  </a:lnTo>
                  <a:lnTo>
                    <a:pt x="816610" y="11442"/>
                  </a:lnTo>
                  <a:lnTo>
                    <a:pt x="38100" y="11442"/>
                  </a:lnTo>
                  <a:lnTo>
                    <a:pt x="38100" y="12700"/>
                  </a:lnTo>
                  <a:lnTo>
                    <a:pt x="41910" y="12700"/>
                  </a:lnTo>
                  <a:lnTo>
                    <a:pt x="41910" y="13970"/>
                  </a:lnTo>
                  <a:lnTo>
                    <a:pt x="46990" y="13970"/>
                  </a:lnTo>
                  <a:lnTo>
                    <a:pt x="46990" y="15240"/>
                  </a:lnTo>
                  <a:lnTo>
                    <a:pt x="50800" y="15240"/>
                  </a:lnTo>
                  <a:lnTo>
                    <a:pt x="50800" y="16510"/>
                  </a:lnTo>
                  <a:lnTo>
                    <a:pt x="54610" y="16510"/>
                  </a:lnTo>
                  <a:lnTo>
                    <a:pt x="54610" y="17780"/>
                  </a:lnTo>
                  <a:lnTo>
                    <a:pt x="822960" y="17780"/>
                  </a:lnTo>
                  <a:lnTo>
                    <a:pt x="822960" y="16510"/>
                  </a:lnTo>
                  <a:close/>
                </a:path>
              </a:pathLst>
            </a:custGeom>
            <a:solidFill>
              <a:srgbClr val="EF9A15"/>
            </a:solidFill>
          </p:spPr>
          <p:txBody>
            <a:bodyPr wrap="square" lIns="0" tIns="0" rIns="0" bIns="0" rtlCol="0"/>
            <a:lstStyle/>
            <a:p>
              <a:endParaRPr/>
            </a:p>
          </p:txBody>
        </p:sp>
        <p:sp>
          <p:nvSpPr>
            <p:cNvPr id="56" name="object 56"/>
            <p:cNvSpPr/>
            <p:nvPr/>
          </p:nvSpPr>
          <p:spPr>
            <a:xfrm>
              <a:off x="3399790" y="4009402"/>
              <a:ext cx="784860" cy="17780"/>
            </a:xfrm>
            <a:custGeom>
              <a:avLst/>
              <a:gdLst/>
              <a:ahLst/>
              <a:cxnLst/>
              <a:rect l="l" t="t" r="r" b="b"/>
              <a:pathLst>
                <a:path w="784860" h="17779">
                  <a:moveTo>
                    <a:pt x="770890" y="5067"/>
                  </a:moveTo>
                  <a:lnTo>
                    <a:pt x="769620" y="5067"/>
                  </a:lnTo>
                  <a:lnTo>
                    <a:pt x="769620" y="3797"/>
                  </a:lnTo>
                  <a:lnTo>
                    <a:pt x="768350" y="3797"/>
                  </a:lnTo>
                  <a:lnTo>
                    <a:pt x="768350" y="2527"/>
                  </a:lnTo>
                  <a:lnTo>
                    <a:pt x="767080" y="2527"/>
                  </a:lnTo>
                  <a:lnTo>
                    <a:pt x="767080" y="1257"/>
                  </a:lnTo>
                  <a:lnTo>
                    <a:pt x="765810" y="1257"/>
                  </a:lnTo>
                  <a:lnTo>
                    <a:pt x="765810" y="0"/>
                  </a:lnTo>
                  <a:lnTo>
                    <a:pt x="0" y="0"/>
                  </a:lnTo>
                  <a:lnTo>
                    <a:pt x="0" y="1257"/>
                  </a:lnTo>
                  <a:lnTo>
                    <a:pt x="5080" y="1257"/>
                  </a:lnTo>
                  <a:lnTo>
                    <a:pt x="5080" y="2527"/>
                  </a:lnTo>
                  <a:lnTo>
                    <a:pt x="8890" y="2527"/>
                  </a:lnTo>
                  <a:lnTo>
                    <a:pt x="8890" y="3797"/>
                  </a:lnTo>
                  <a:lnTo>
                    <a:pt x="12700" y="3797"/>
                  </a:lnTo>
                  <a:lnTo>
                    <a:pt x="12700" y="5067"/>
                  </a:lnTo>
                  <a:lnTo>
                    <a:pt x="17780" y="5067"/>
                  </a:lnTo>
                  <a:lnTo>
                    <a:pt x="17780" y="6337"/>
                  </a:lnTo>
                  <a:lnTo>
                    <a:pt x="770890" y="6337"/>
                  </a:lnTo>
                  <a:lnTo>
                    <a:pt x="770890" y="5067"/>
                  </a:lnTo>
                  <a:close/>
                </a:path>
                <a:path w="784860" h="17779">
                  <a:moveTo>
                    <a:pt x="778510" y="11417"/>
                  </a:moveTo>
                  <a:lnTo>
                    <a:pt x="777240" y="11417"/>
                  </a:lnTo>
                  <a:lnTo>
                    <a:pt x="777240" y="10147"/>
                  </a:lnTo>
                  <a:lnTo>
                    <a:pt x="775970" y="10147"/>
                  </a:lnTo>
                  <a:lnTo>
                    <a:pt x="775970" y="8877"/>
                  </a:lnTo>
                  <a:lnTo>
                    <a:pt x="774700" y="8877"/>
                  </a:lnTo>
                  <a:lnTo>
                    <a:pt x="774700" y="7607"/>
                  </a:lnTo>
                  <a:lnTo>
                    <a:pt x="773417" y="7607"/>
                  </a:lnTo>
                  <a:lnTo>
                    <a:pt x="773417" y="6350"/>
                  </a:lnTo>
                  <a:lnTo>
                    <a:pt x="21590" y="6350"/>
                  </a:lnTo>
                  <a:lnTo>
                    <a:pt x="21590" y="7607"/>
                  </a:lnTo>
                  <a:lnTo>
                    <a:pt x="25400" y="7607"/>
                  </a:lnTo>
                  <a:lnTo>
                    <a:pt x="25400" y="8877"/>
                  </a:lnTo>
                  <a:lnTo>
                    <a:pt x="29210" y="8877"/>
                  </a:lnTo>
                  <a:lnTo>
                    <a:pt x="29210" y="10147"/>
                  </a:lnTo>
                  <a:lnTo>
                    <a:pt x="34290" y="10147"/>
                  </a:lnTo>
                  <a:lnTo>
                    <a:pt x="34290" y="11417"/>
                  </a:lnTo>
                  <a:lnTo>
                    <a:pt x="38100" y="11417"/>
                  </a:lnTo>
                  <a:lnTo>
                    <a:pt x="38100" y="12687"/>
                  </a:lnTo>
                  <a:lnTo>
                    <a:pt x="778510" y="12687"/>
                  </a:lnTo>
                  <a:lnTo>
                    <a:pt x="778510" y="11417"/>
                  </a:lnTo>
                  <a:close/>
                </a:path>
                <a:path w="784860" h="17779">
                  <a:moveTo>
                    <a:pt x="784860" y="16497"/>
                  </a:moveTo>
                  <a:lnTo>
                    <a:pt x="783590" y="16497"/>
                  </a:lnTo>
                  <a:lnTo>
                    <a:pt x="783590" y="15227"/>
                  </a:lnTo>
                  <a:lnTo>
                    <a:pt x="781050" y="15227"/>
                  </a:lnTo>
                  <a:lnTo>
                    <a:pt x="781050" y="13957"/>
                  </a:lnTo>
                  <a:lnTo>
                    <a:pt x="779780" y="13957"/>
                  </a:lnTo>
                  <a:lnTo>
                    <a:pt x="779780" y="12700"/>
                  </a:lnTo>
                  <a:lnTo>
                    <a:pt x="41910" y="12700"/>
                  </a:lnTo>
                  <a:lnTo>
                    <a:pt x="41910" y="13957"/>
                  </a:lnTo>
                  <a:lnTo>
                    <a:pt x="46990" y="13957"/>
                  </a:lnTo>
                  <a:lnTo>
                    <a:pt x="46990" y="15227"/>
                  </a:lnTo>
                  <a:lnTo>
                    <a:pt x="50800" y="15227"/>
                  </a:lnTo>
                  <a:lnTo>
                    <a:pt x="50800" y="16497"/>
                  </a:lnTo>
                  <a:lnTo>
                    <a:pt x="54610" y="16497"/>
                  </a:lnTo>
                  <a:lnTo>
                    <a:pt x="54610" y="17767"/>
                  </a:lnTo>
                  <a:lnTo>
                    <a:pt x="784860" y="17767"/>
                  </a:lnTo>
                  <a:lnTo>
                    <a:pt x="784860" y="16497"/>
                  </a:lnTo>
                  <a:close/>
                </a:path>
              </a:pathLst>
            </a:custGeom>
            <a:solidFill>
              <a:srgbClr val="EF9914"/>
            </a:solidFill>
          </p:spPr>
          <p:txBody>
            <a:bodyPr wrap="square" lIns="0" tIns="0" rIns="0" bIns="0" rtlCol="0"/>
            <a:lstStyle/>
            <a:p>
              <a:endParaRPr/>
            </a:p>
          </p:txBody>
        </p:sp>
        <p:sp>
          <p:nvSpPr>
            <p:cNvPr id="57" name="object 57"/>
            <p:cNvSpPr/>
            <p:nvPr/>
          </p:nvSpPr>
          <p:spPr>
            <a:xfrm>
              <a:off x="3458210" y="4027169"/>
              <a:ext cx="746760" cy="17780"/>
            </a:xfrm>
            <a:custGeom>
              <a:avLst/>
              <a:gdLst/>
              <a:ahLst/>
              <a:cxnLst/>
              <a:rect l="l" t="t" r="r" b="b"/>
              <a:pathLst>
                <a:path w="746760" h="17779">
                  <a:moveTo>
                    <a:pt x="727710" y="0"/>
                  </a:moveTo>
                  <a:lnTo>
                    <a:pt x="0" y="0"/>
                  </a:lnTo>
                  <a:lnTo>
                    <a:pt x="0" y="1270"/>
                  </a:lnTo>
                  <a:lnTo>
                    <a:pt x="727710" y="1270"/>
                  </a:lnTo>
                  <a:lnTo>
                    <a:pt x="727710" y="0"/>
                  </a:lnTo>
                  <a:close/>
                </a:path>
                <a:path w="746760" h="17779">
                  <a:moveTo>
                    <a:pt x="735330" y="6350"/>
                  </a:moveTo>
                  <a:lnTo>
                    <a:pt x="732790" y="6350"/>
                  </a:lnTo>
                  <a:lnTo>
                    <a:pt x="732790" y="5080"/>
                  </a:lnTo>
                  <a:lnTo>
                    <a:pt x="731520" y="5080"/>
                  </a:lnTo>
                  <a:lnTo>
                    <a:pt x="731520" y="3810"/>
                  </a:lnTo>
                  <a:lnTo>
                    <a:pt x="730250" y="3810"/>
                  </a:lnTo>
                  <a:lnTo>
                    <a:pt x="730250" y="2540"/>
                  </a:lnTo>
                  <a:lnTo>
                    <a:pt x="728980" y="2540"/>
                  </a:lnTo>
                  <a:lnTo>
                    <a:pt x="728980" y="1282"/>
                  </a:lnTo>
                  <a:lnTo>
                    <a:pt x="5080" y="1282"/>
                  </a:lnTo>
                  <a:lnTo>
                    <a:pt x="5080" y="2540"/>
                  </a:lnTo>
                  <a:lnTo>
                    <a:pt x="8890" y="2540"/>
                  </a:lnTo>
                  <a:lnTo>
                    <a:pt x="8890" y="3810"/>
                  </a:lnTo>
                  <a:lnTo>
                    <a:pt x="12700" y="3810"/>
                  </a:lnTo>
                  <a:lnTo>
                    <a:pt x="12700" y="5080"/>
                  </a:lnTo>
                  <a:lnTo>
                    <a:pt x="17780" y="5080"/>
                  </a:lnTo>
                  <a:lnTo>
                    <a:pt x="17780" y="6350"/>
                  </a:lnTo>
                  <a:lnTo>
                    <a:pt x="21590" y="6350"/>
                  </a:lnTo>
                  <a:lnTo>
                    <a:pt x="21590" y="7620"/>
                  </a:lnTo>
                  <a:lnTo>
                    <a:pt x="735330" y="7620"/>
                  </a:lnTo>
                  <a:lnTo>
                    <a:pt x="735330" y="6350"/>
                  </a:lnTo>
                  <a:close/>
                </a:path>
                <a:path w="746760" h="17779">
                  <a:moveTo>
                    <a:pt x="741680" y="12700"/>
                  </a:moveTo>
                  <a:lnTo>
                    <a:pt x="740410" y="12700"/>
                  </a:lnTo>
                  <a:lnTo>
                    <a:pt x="740410" y="11430"/>
                  </a:lnTo>
                  <a:lnTo>
                    <a:pt x="739140" y="11430"/>
                  </a:lnTo>
                  <a:lnTo>
                    <a:pt x="739140" y="10160"/>
                  </a:lnTo>
                  <a:lnTo>
                    <a:pt x="737870" y="10160"/>
                  </a:lnTo>
                  <a:lnTo>
                    <a:pt x="737870" y="8890"/>
                  </a:lnTo>
                  <a:lnTo>
                    <a:pt x="736600" y="8890"/>
                  </a:lnTo>
                  <a:lnTo>
                    <a:pt x="736600" y="7632"/>
                  </a:lnTo>
                  <a:lnTo>
                    <a:pt x="25400" y="7632"/>
                  </a:lnTo>
                  <a:lnTo>
                    <a:pt x="25400" y="8890"/>
                  </a:lnTo>
                  <a:lnTo>
                    <a:pt x="29210" y="8890"/>
                  </a:lnTo>
                  <a:lnTo>
                    <a:pt x="29210" y="10160"/>
                  </a:lnTo>
                  <a:lnTo>
                    <a:pt x="34290" y="10160"/>
                  </a:lnTo>
                  <a:lnTo>
                    <a:pt x="34290" y="11430"/>
                  </a:lnTo>
                  <a:lnTo>
                    <a:pt x="38100" y="11430"/>
                  </a:lnTo>
                  <a:lnTo>
                    <a:pt x="38100" y="12700"/>
                  </a:lnTo>
                  <a:lnTo>
                    <a:pt x="41910" y="12700"/>
                  </a:lnTo>
                  <a:lnTo>
                    <a:pt x="41910" y="13970"/>
                  </a:lnTo>
                  <a:lnTo>
                    <a:pt x="741680" y="13970"/>
                  </a:lnTo>
                  <a:lnTo>
                    <a:pt x="741680" y="12700"/>
                  </a:lnTo>
                  <a:close/>
                </a:path>
                <a:path w="746760" h="17779">
                  <a:moveTo>
                    <a:pt x="746760" y="16510"/>
                  </a:moveTo>
                  <a:lnTo>
                    <a:pt x="745490" y="16510"/>
                  </a:lnTo>
                  <a:lnTo>
                    <a:pt x="745490" y="15240"/>
                  </a:lnTo>
                  <a:lnTo>
                    <a:pt x="742950" y="15240"/>
                  </a:lnTo>
                  <a:lnTo>
                    <a:pt x="742950" y="13982"/>
                  </a:lnTo>
                  <a:lnTo>
                    <a:pt x="46990" y="13982"/>
                  </a:lnTo>
                  <a:lnTo>
                    <a:pt x="46990" y="15240"/>
                  </a:lnTo>
                  <a:lnTo>
                    <a:pt x="50800" y="15240"/>
                  </a:lnTo>
                  <a:lnTo>
                    <a:pt x="50800" y="16510"/>
                  </a:lnTo>
                  <a:lnTo>
                    <a:pt x="54610" y="16510"/>
                  </a:lnTo>
                  <a:lnTo>
                    <a:pt x="54610" y="17780"/>
                  </a:lnTo>
                  <a:lnTo>
                    <a:pt x="746760" y="17780"/>
                  </a:lnTo>
                  <a:lnTo>
                    <a:pt x="746760" y="16510"/>
                  </a:lnTo>
                  <a:close/>
                </a:path>
              </a:pathLst>
            </a:custGeom>
            <a:solidFill>
              <a:srgbClr val="EF9913"/>
            </a:solidFill>
          </p:spPr>
          <p:txBody>
            <a:bodyPr wrap="square" lIns="0" tIns="0" rIns="0" bIns="0" rtlCol="0"/>
            <a:lstStyle/>
            <a:p>
              <a:endParaRPr/>
            </a:p>
          </p:txBody>
        </p:sp>
        <p:sp>
          <p:nvSpPr>
            <p:cNvPr id="58" name="object 58"/>
            <p:cNvSpPr/>
            <p:nvPr/>
          </p:nvSpPr>
          <p:spPr>
            <a:xfrm>
              <a:off x="3516630" y="4044949"/>
              <a:ext cx="708660" cy="17780"/>
            </a:xfrm>
            <a:custGeom>
              <a:avLst/>
              <a:gdLst/>
              <a:ahLst/>
              <a:cxnLst/>
              <a:rect l="l" t="t" r="r" b="b"/>
              <a:pathLst>
                <a:path w="708660" h="17779">
                  <a:moveTo>
                    <a:pt x="690880" y="1270"/>
                  </a:moveTo>
                  <a:lnTo>
                    <a:pt x="689610" y="1270"/>
                  </a:lnTo>
                  <a:lnTo>
                    <a:pt x="689610" y="0"/>
                  </a:lnTo>
                  <a:lnTo>
                    <a:pt x="0" y="0"/>
                  </a:lnTo>
                  <a:lnTo>
                    <a:pt x="0" y="1270"/>
                  </a:lnTo>
                  <a:lnTo>
                    <a:pt x="5080" y="1270"/>
                  </a:lnTo>
                  <a:lnTo>
                    <a:pt x="5080" y="2540"/>
                  </a:lnTo>
                  <a:lnTo>
                    <a:pt x="690880" y="2540"/>
                  </a:lnTo>
                  <a:lnTo>
                    <a:pt x="690880" y="1270"/>
                  </a:lnTo>
                  <a:close/>
                </a:path>
                <a:path w="708660" h="17779">
                  <a:moveTo>
                    <a:pt x="698500" y="7620"/>
                  </a:moveTo>
                  <a:lnTo>
                    <a:pt x="697230" y="7620"/>
                  </a:lnTo>
                  <a:lnTo>
                    <a:pt x="697230" y="6350"/>
                  </a:lnTo>
                  <a:lnTo>
                    <a:pt x="694690" y="6350"/>
                  </a:lnTo>
                  <a:lnTo>
                    <a:pt x="694690" y="5080"/>
                  </a:lnTo>
                  <a:lnTo>
                    <a:pt x="693420" y="5080"/>
                  </a:lnTo>
                  <a:lnTo>
                    <a:pt x="693420" y="3810"/>
                  </a:lnTo>
                  <a:lnTo>
                    <a:pt x="692150" y="3810"/>
                  </a:lnTo>
                  <a:lnTo>
                    <a:pt x="692150" y="2552"/>
                  </a:lnTo>
                  <a:lnTo>
                    <a:pt x="8890" y="2552"/>
                  </a:lnTo>
                  <a:lnTo>
                    <a:pt x="8890" y="3810"/>
                  </a:lnTo>
                  <a:lnTo>
                    <a:pt x="12700" y="3810"/>
                  </a:lnTo>
                  <a:lnTo>
                    <a:pt x="12700" y="5080"/>
                  </a:lnTo>
                  <a:lnTo>
                    <a:pt x="17780" y="5080"/>
                  </a:lnTo>
                  <a:lnTo>
                    <a:pt x="17780" y="6350"/>
                  </a:lnTo>
                  <a:lnTo>
                    <a:pt x="21590" y="6350"/>
                  </a:lnTo>
                  <a:lnTo>
                    <a:pt x="21590" y="7620"/>
                  </a:lnTo>
                  <a:lnTo>
                    <a:pt x="25400" y="7620"/>
                  </a:lnTo>
                  <a:lnTo>
                    <a:pt x="25400" y="8890"/>
                  </a:lnTo>
                  <a:lnTo>
                    <a:pt x="698500" y="8890"/>
                  </a:lnTo>
                  <a:lnTo>
                    <a:pt x="698500" y="7620"/>
                  </a:lnTo>
                  <a:close/>
                </a:path>
                <a:path w="708660" h="17779">
                  <a:moveTo>
                    <a:pt x="704850" y="13970"/>
                  </a:moveTo>
                  <a:lnTo>
                    <a:pt x="703580" y="13970"/>
                  </a:lnTo>
                  <a:lnTo>
                    <a:pt x="703580" y="12700"/>
                  </a:lnTo>
                  <a:lnTo>
                    <a:pt x="702310" y="12700"/>
                  </a:lnTo>
                  <a:lnTo>
                    <a:pt x="702310" y="11430"/>
                  </a:lnTo>
                  <a:lnTo>
                    <a:pt x="701040" y="11430"/>
                  </a:lnTo>
                  <a:lnTo>
                    <a:pt x="701040" y="10160"/>
                  </a:lnTo>
                  <a:lnTo>
                    <a:pt x="699770" y="10160"/>
                  </a:lnTo>
                  <a:lnTo>
                    <a:pt x="699770" y="8902"/>
                  </a:lnTo>
                  <a:lnTo>
                    <a:pt x="29210" y="8902"/>
                  </a:lnTo>
                  <a:lnTo>
                    <a:pt x="29210" y="10160"/>
                  </a:lnTo>
                  <a:lnTo>
                    <a:pt x="34290" y="10160"/>
                  </a:lnTo>
                  <a:lnTo>
                    <a:pt x="34290" y="11430"/>
                  </a:lnTo>
                  <a:lnTo>
                    <a:pt x="38100" y="11430"/>
                  </a:lnTo>
                  <a:lnTo>
                    <a:pt x="38100" y="12700"/>
                  </a:lnTo>
                  <a:lnTo>
                    <a:pt x="41910" y="12700"/>
                  </a:lnTo>
                  <a:lnTo>
                    <a:pt x="41910" y="13970"/>
                  </a:lnTo>
                  <a:lnTo>
                    <a:pt x="46990" y="13970"/>
                  </a:lnTo>
                  <a:lnTo>
                    <a:pt x="46990" y="15240"/>
                  </a:lnTo>
                  <a:lnTo>
                    <a:pt x="704850" y="15240"/>
                  </a:lnTo>
                  <a:lnTo>
                    <a:pt x="704850" y="13970"/>
                  </a:lnTo>
                  <a:close/>
                </a:path>
                <a:path w="708660" h="17779">
                  <a:moveTo>
                    <a:pt x="708660" y="16510"/>
                  </a:moveTo>
                  <a:lnTo>
                    <a:pt x="707377" y="16510"/>
                  </a:lnTo>
                  <a:lnTo>
                    <a:pt x="707377" y="15252"/>
                  </a:lnTo>
                  <a:lnTo>
                    <a:pt x="50800" y="15252"/>
                  </a:lnTo>
                  <a:lnTo>
                    <a:pt x="50800" y="16510"/>
                  </a:lnTo>
                  <a:lnTo>
                    <a:pt x="54610" y="16510"/>
                  </a:lnTo>
                  <a:lnTo>
                    <a:pt x="54610" y="17780"/>
                  </a:lnTo>
                  <a:lnTo>
                    <a:pt x="708660" y="17780"/>
                  </a:lnTo>
                  <a:lnTo>
                    <a:pt x="708660" y="16510"/>
                  </a:lnTo>
                  <a:close/>
                </a:path>
              </a:pathLst>
            </a:custGeom>
            <a:solidFill>
              <a:srgbClr val="EF9812"/>
            </a:solidFill>
          </p:spPr>
          <p:txBody>
            <a:bodyPr wrap="square" lIns="0" tIns="0" rIns="0" bIns="0" rtlCol="0"/>
            <a:lstStyle/>
            <a:p>
              <a:endParaRPr/>
            </a:p>
          </p:txBody>
        </p:sp>
        <p:sp>
          <p:nvSpPr>
            <p:cNvPr id="59" name="object 59"/>
            <p:cNvSpPr/>
            <p:nvPr/>
          </p:nvSpPr>
          <p:spPr>
            <a:xfrm>
              <a:off x="3575050" y="4062729"/>
              <a:ext cx="670560" cy="17780"/>
            </a:xfrm>
            <a:custGeom>
              <a:avLst/>
              <a:gdLst/>
              <a:ahLst/>
              <a:cxnLst/>
              <a:rect l="l" t="t" r="r" b="b"/>
              <a:pathLst>
                <a:path w="670560" h="17779">
                  <a:moveTo>
                    <a:pt x="654050" y="2540"/>
                  </a:moveTo>
                  <a:lnTo>
                    <a:pt x="652780" y="2540"/>
                  </a:lnTo>
                  <a:lnTo>
                    <a:pt x="652780" y="1270"/>
                  </a:lnTo>
                  <a:lnTo>
                    <a:pt x="651510" y="1270"/>
                  </a:lnTo>
                  <a:lnTo>
                    <a:pt x="651510" y="0"/>
                  </a:lnTo>
                  <a:lnTo>
                    <a:pt x="0" y="0"/>
                  </a:lnTo>
                  <a:lnTo>
                    <a:pt x="0" y="1270"/>
                  </a:lnTo>
                  <a:lnTo>
                    <a:pt x="5080" y="1270"/>
                  </a:lnTo>
                  <a:lnTo>
                    <a:pt x="5080" y="2540"/>
                  </a:lnTo>
                  <a:lnTo>
                    <a:pt x="8890" y="2540"/>
                  </a:lnTo>
                  <a:lnTo>
                    <a:pt x="8890" y="3810"/>
                  </a:lnTo>
                  <a:lnTo>
                    <a:pt x="654050" y="3810"/>
                  </a:lnTo>
                  <a:lnTo>
                    <a:pt x="654050" y="2540"/>
                  </a:lnTo>
                  <a:close/>
                </a:path>
                <a:path w="670560" h="17779">
                  <a:moveTo>
                    <a:pt x="661670" y="8890"/>
                  </a:moveTo>
                  <a:lnTo>
                    <a:pt x="660400" y="8890"/>
                  </a:lnTo>
                  <a:lnTo>
                    <a:pt x="660400" y="7620"/>
                  </a:lnTo>
                  <a:lnTo>
                    <a:pt x="657860" y="7620"/>
                  </a:lnTo>
                  <a:lnTo>
                    <a:pt x="657860" y="6350"/>
                  </a:lnTo>
                  <a:lnTo>
                    <a:pt x="656590" y="6350"/>
                  </a:lnTo>
                  <a:lnTo>
                    <a:pt x="656590" y="5080"/>
                  </a:lnTo>
                  <a:lnTo>
                    <a:pt x="655320" y="5080"/>
                  </a:lnTo>
                  <a:lnTo>
                    <a:pt x="655320" y="3822"/>
                  </a:lnTo>
                  <a:lnTo>
                    <a:pt x="12700" y="3822"/>
                  </a:lnTo>
                  <a:lnTo>
                    <a:pt x="12700" y="5080"/>
                  </a:lnTo>
                  <a:lnTo>
                    <a:pt x="17780" y="5080"/>
                  </a:lnTo>
                  <a:lnTo>
                    <a:pt x="17780" y="6350"/>
                  </a:lnTo>
                  <a:lnTo>
                    <a:pt x="21590" y="6350"/>
                  </a:lnTo>
                  <a:lnTo>
                    <a:pt x="21590" y="7620"/>
                  </a:lnTo>
                  <a:lnTo>
                    <a:pt x="25400" y="7620"/>
                  </a:lnTo>
                  <a:lnTo>
                    <a:pt x="25400" y="8890"/>
                  </a:lnTo>
                  <a:lnTo>
                    <a:pt x="29210" y="8890"/>
                  </a:lnTo>
                  <a:lnTo>
                    <a:pt x="29210" y="10160"/>
                  </a:lnTo>
                  <a:lnTo>
                    <a:pt x="661670" y="10160"/>
                  </a:lnTo>
                  <a:lnTo>
                    <a:pt x="661670" y="8890"/>
                  </a:lnTo>
                  <a:close/>
                </a:path>
                <a:path w="670560" h="17779">
                  <a:moveTo>
                    <a:pt x="668020" y="15240"/>
                  </a:moveTo>
                  <a:lnTo>
                    <a:pt x="666750" y="15240"/>
                  </a:lnTo>
                  <a:lnTo>
                    <a:pt x="666750" y="13970"/>
                  </a:lnTo>
                  <a:lnTo>
                    <a:pt x="665480" y="13970"/>
                  </a:lnTo>
                  <a:lnTo>
                    <a:pt x="665480" y="12700"/>
                  </a:lnTo>
                  <a:lnTo>
                    <a:pt x="664210" y="12700"/>
                  </a:lnTo>
                  <a:lnTo>
                    <a:pt x="664210" y="11430"/>
                  </a:lnTo>
                  <a:lnTo>
                    <a:pt x="662940" y="11430"/>
                  </a:lnTo>
                  <a:lnTo>
                    <a:pt x="662940" y="10172"/>
                  </a:lnTo>
                  <a:lnTo>
                    <a:pt x="34290" y="10172"/>
                  </a:lnTo>
                  <a:lnTo>
                    <a:pt x="34290" y="11430"/>
                  </a:lnTo>
                  <a:lnTo>
                    <a:pt x="38100" y="11430"/>
                  </a:lnTo>
                  <a:lnTo>
                    <a:pt x="38100" y="12700"/>
                  </a:lnTo>
                  <a:lnTo>
                    <a:pt x="41910" y="12700"/>
                  </a:lnTo>
                  <a:lnTo>
                    <a:pt x="41910" y="13970"/>
                  </a:lnTo>
                  <a:lnTo>
                    <a:pt x="45720" y="13970"/>
                  </a:lnTo>
                  <a:lnTo>
                    <a:pt x="45720" y="15240"/>
                  </a:lnTo>
                  <a:lnTo>
                    <a:pt x="50800" y="15240"/>
                  </a:lnTo>
                  <a:lnTo>
                    <a:pt x="50800" y="16510"/>
                  </a:lnTo>
                  <a:lnTo>
                    <a:pt x="668020" y="16510"/>
                  </a:lnTo>
                  <a:lnTo>
                    <a:pt x="668020" y="15240"/>
                  </a:lnTo>
                  <a:close/>
                </a:path>
                <a:path w="670560" h="17779">
                  <a:moveTo>
                    <a:pt x="670560" y="16522"/>
                  </a:moveTo>
                  <a:lnTo>
                    <a:pt x="54610" y="16522"/>
                  </a:lnTo>
                  <a:lnTo>
                    <a:pt x="54610" y="17780"/>
                  </a:lnTo>
                  <a:lnTo>
                    <a:pt x="670560" y="17780"/>
                  </a:lnTo>
                  <a:lnTo>
                    <a:pt x="670560" y="16522"/>
                  </a:lnTo>
                  <a:close/>
                </a:path>
              </a:pathLst>
            </a:custGeom>
            <a:solidFill>
              <a:srgbClr val="EF9811"/>
            </a:solidFill>
          </p:spPr>
          <p:txBody>
            <a:bodyPr wrap="square" lIns="0" tIns="0" rIns="0" bIns="0" rtlCol="0"/>
            <a:lstStyle/>
            <a:p>
              <a:endParaRPr/>
            </a:p>
          </p:txBody>
        </p:sp>
        <p:sp>
          <p:nvSpPr>
            <p:cNvPr id="60" name="object 60"/>
            <p:cNvSpPr/>
            <p:nvPr/>
          </p:nvSpPr>
          <p:spPr>
            <a:xfrm>
              <a:off x="3633470" y="4080509"/>
              <a:ext cx="633730" cy="19050"/>
            </a:xfrm>
            <a:custGeom>
              <a:avLst/>
              <a:gdLst/>
              <a:ahLst/>
              <a:cxnLst/>
              <a:rect l="l" t="t" r="r" b="b"/>
              <a:pathLst>
                <a:path w="633729" h="19050">
                  <a:moveTo>
                    <a:pt x="617220" y="3810"/>
                  </a:moveTo>
                  <a:lnTo>
                    <a:pt x="615950" y="3810"/>
                  </a:lnTo>
                  <a:lnTo>
                    <a:pt x="615950" y="2540"/>
                  </a:lnTo>
                  <a:lnTo>
                    <a:pt x="614680" y="2540"/>
                  </a:lnTo>
                  <a:lnTo>
                    <a:pt x="614680" y="1270"/>
                  </a:lnTo>
                  <a:lnTo>
                    <a:pt x="613410" y="1270"/>
                  </a:lnTo>
                  <a:lnTo>
                    <a:pt x="613410" y="0"/>
                  </a:lnTo>
                  <a:lnTo>
                    <a:pt x="0" y="0"/>
                  </a:lnTo>
                  <a:lnTo>
                    <a:pt x="0" y="1270"/>
                  </a:lnTo>
                  <a:lnTo>
                    <a:pt x="5080" y="1270"/>
                  </a:lnTo>
                  <a:lnTo>
                    <a:pt x="5080" y="2540"/>
                  </a:lnTo>
                  <a:lnTo>
                    <a:pt x="8890" y="2540"/>
                  </a:lnTo>
                  <a:lnTo>
                    <a:pt x="8890" y="3810"/>
                  </a:lnTo>
                  <a:lnTo>
                    <a:pt x="12700" y="3810"/>
                  </a:lnTo>
                  <a:lnTo>
                    <a:pt x="12700" y="5080"/>
                  </a:lnTo>
                  <a:lnTo>
                    <a:pt x="617220" y="5080"/>
                  </a:lnTo>
                  <a:lnTo>
                    <a:pt x="617220" y="3810"/>
                  </a:lnTo>
                  <a:close/>
                </a:path>
                <a:path w="633729" h="19050">
                  <a:moveTo>
                    <a:pt x="624840" y="10160"/>
                  </a:moveTo>
                  <a:lnTo>
                    <a:pt x="623570" y="10160"/>
                  </a:lnTo>
                  <a:lnTo>
                    <a:pt x="623570" y="8890"/>
                  </a:lnTo>
                  <a:lnTo>
                    <a:pt x="622300" y="8890"/>
                  </a:lnTo>
                  <a:lnTo>
                    <a:pt x="622300" y="7620"/>
                  </a:lnTo>
                  <a:lnTo>
                    <a:pt x="619760" y="7620"/>
                  </a:lnTo>
                  <a:lnTo>
                    <a:pt x="619760" y="6350"/>
                  </a:lnTo>
                  <a:lnTo>
                    <a:pt x="618477" y="6350"/>
                  </a:lnTo>
                  <a:lnTo>
                    <a:pt x="618477" y="5092"/>
                  </a:lnTo>
                  <a:lnTo>
                    <a:pt x="16510" y="5092"/>
                  </a:lnTo>
                  <a:lnTo>
                    <a:pt x="16510" y="6350"/>
                  </a:lnTo>
                  <a:lnTo>
                    <a:pt x="21590" y="6350"/>
                  </a:lnTo>
                  <a:lnTo>
                    <a:pt x="21590" y="7620"/>
                  </a:lnTo>
                  <a:lnTo>
                    <a:pt x="25400" y="7620"/>
                  </a:lnTo>
                  <a:lnTo>
                    <a:pt x="25400" y="8890"/>
                  </a:lnTo>
                  <a:lnTo>
                    <a:pt x="29210" y="8890"/>
                  </a:lnTo>
                  <a:lnTo>
                    <a:pt x="29210" y="10160"/>
                  </a:lnTo>
                  <a:lnTo>
                    <a:pt x="34290" y="10160"/>
                  </a:lnTo>
                  <a:lnTo>
                    <a:pt x="34290" y="11430"/>
                  </a:lnTo>
                  <a:lnTo>
                    <a:pt x="624840" y="11430"/>
                  </a:lnTo>
                  <a:lnTo>
                    <a:pt x="624840" y="10160"/>
                  </a:lnTo>
                  <a:close/>
                </a:path>
                <a:path w="633729" h="19050">
                  <a:moveTo>
                    <a:pt x="632460" y="16510"/>
                  </a:moveTo>
                  <a:lnTo>
                    <a:pt x="629920" y="16510"/>
                  </a:lnTo>
                  <a:lnTo>
                    <a:pt x="629920" y="15240"/>
                  </a:lnTo>
                  <a:lnTo>
                    <a:pt x="628637" y="15240"/>
                  </a:lnTo>
                  <a:lnTo>
                    <a:pt x="628637" y="13970"/>
                  </a:lnTo>
                  <a:lnTo>
                    <a:pt x="627380" y="13970"/>
                  </a:lnTo>
                  <a:lnTo>
                    <a:pt x="627380" y="12700"/>
                  </a:lnTo>
                  <a:lnTo>
                    <a:pt x="626110" y="12700"/>
                  </a:lnTo>
                  <a:lnTo>
                    <a:pt x="626110" y="11442"/>
                  </a:lnTo>
                  <a:lnTo>
                    <a:pt x="38100" y="11442"/>
                  </a:lnTo>
                  <a:lnTo>
                    <a:pt x="38100" y="12700"/>
                  </a:lnTo>
                  <a:lnTo>
                    <a:pt x="41910" y="12700"/>
                  </a:lnTo>
                  <a:lnTo>
                    <a:pt x="41910" y="13970"/>
                  </a:lnTo>
                  <a:lnTo>
                    <a:pt x="45720" y="13970"/>
                  </a:lnTo>
                  <a:lnTo>
                    <a:pt x="45720" y="15240"/>
                  </a:lnTo>
                  <a:lnTo>
                    <a:pt x="50800" y="15240"/>
                  </a:lnTo>
                  <a:lnTo>
                    <a:pt x="50800" y="16510"/>
                  </a:lnTo>
                  <a:lnTo>
                    <a:pt x="54610" y="16510"/>
                  </a:lnTo>
                  <a:lnTo>
                    <a:pt x="54610" y="17780"/>
                  </a:lnTo>
                  <a:lnTo>
                    <a:pt x="632460" y="17780"/>
                  </a:lnTo>
                  <a:lnTo>
                    <a:pt x="632460" y="16510"/>
                  </a:lnTo>
                  <a:close/>
                </a:path>
                <a:path w="633729" h="19050">
                  <a:moveTo>
                    <a:pt x="633730" y="17792"/>
                  </a:moveTo>
                  <a:lnTo>
                    <a:pt x="58420" y="17792"/>
                  </a:lnTo>
                  <a:lnTo>
                    <a:pt x="58420" y="19050"/>
                  </a:lnTo>
                  <a:lnTo>
                    <a:pt x="633730" y="19050"/>
                  </a:lnTo>
                  <a:lnTo>
                    <a:pt x="633730" y="17792"/>
                  </a:lnTo>
                  <a:close/>
                </a:path>
              </a:pathLst>
            </a:custGeom>
            <a:solidFill>
              <a:srgbClr val="EF9810"/>
            </a:solidFill>
          </p:spPr>
          <p:txBody>
            <a:bodyPr wrap="square" lIns="0" tIns="0" rIns="0" bIns="0" rtlCol="0"/>
            <a:lstStyle/>
            <a:p>
              <a:endParaRPr/>
            </a:p>
          </p:txBody>
        </p:sp>
        <p:sp>
          <p:nvSpPr>
            <p:cNvPr id="61" name="object 61"/>
            <p:cNvSpPr/>
            <p:nvPr/>
          </p:nvSpPr>
          <p:spPr>
            <a:xfrm>
              <a:off x="3696970" y="4099559"/>
              <a:ext cx="589280" cy="16510"/>
            </a:xfrm>
            <a:custGeom>
              <a:avLst/>
              <a:gdLst/>
              <a:ahLst/>
              <a:cxnLst/>
              <a:rect l="l" t="t" r="r" b="b"/>
              <a:pathLst>
                <a:path w="589279" h="16510">
                  <a:moveTo>
                    <a:pt x="575310" y="3810"/>
                  </a:moveTo>
                  <a:lnTo>
                    <a:pt x="574040" y="3810"/>
                  </a:lnTo>
                  <a:lnTo>
                    <a:pt x="574040" y="2540"/>
                  </a:lnTo>
                  <a:lnTo>
                    <a:pt x="572770" y="2540"/>
                  </a:lnTo>
                  <a:lnTo>
                    <a:pt x="572770" y="1270"/>
                  </a:lnTo>
                  <a:lnTo>
                    <a:pt x="571500" y="1270"/>
                  </a:lnTo>
                  <a:lnTo>
                    <a:pt x="571500" y="0"/>
                  </a:lnTo>
                  <a:lnTo>
                    <a:pt x="0" y="0"/>
                  </a:lnTo>
                  <a:lnTo>
                    <a:pt x="0" y="1270"/>
                  </a:lnTo>
                  <a:lnTo>
                    <a:pt x="3810" y="1270"/>
                  </a:lnTo>
                  <a:lnTo>
                    <a:pt x="3810" y="2540"/>
                  </a:lnTo>
                  <a:lnTo>
                    <a:pt x="7620" y="2540"/>
                  </a:lnTo>
                  <a:lnTo>
                    <a:pt x="7620" y="3810"/>
                  </a:lnTo>
                  <a:lnTo>
                    <a:pt x="11430" y="3810"/>
                  </a:lnTo>
                  <a:lnTo>
                    <a:pt x="11430" y="5080"/>
                  </a:lnTo>
                  <a:lnTo>
                    <a:pt x="575310" y="5080"/>
                  </a:lnTo>
                  <a:lnTo>
                    <a:pt x="575310" y="3810"/>
                  </a:lnTo>
                  <a:close/>
                </a:path>
                <a:path w="589279" h="16510">
                  <a:moveTo>
                    <a:pt x="582930" y="10160"/>
                  </a:moveTo>
                  <a:lnTo>
                    <a:pt x="581660" y="10160"/>
                  </a:lnTo>
                  <a:lnTo>
                    <a:pt x="581660" y="8890"/>
                  </a:lnTo>
                  <a:lnTo>
                    <a:pt x="580390" y="8890"/>
                  </a:lnTo>
                  <a:lnTo>
                    <a:pt x="580390" y="7620"/>
                  </a:lnTo>
                  <a:lnTo>
                    <a:pt x="579120" y="7620"/>
                  </a:lnTo>
                  <a:lnTo>
                    <a:pt x="579120" y="6350"/>
                  </a:lnTo>
                  <a:lnTo>
                    <a:pt x="576580" y="6350"/>
                  </a:lnTo>
                  <a:lnTo>
                    <a:pt x="576580" y="5092"/>
                  </a:lnTo>
                  <a:lnTo>
                    <a:pt x="16510" y="5092"/>
                  </a:lnTo>
                  <a:lnTo>
                    <a:pt x="16510" y="6350"/>
                  </a:lnTo>
                  <a:lnTo>
                    <a:pt x="20320" y="6350"/>
                  </a:lnTo>
                  <a:lnTo>
                    <a:pt x="20320" y="7620"/>
                  </a:lnTo>
                  <a:lnTo>
                    <a:pt x="24130" y="7620"/>
                  </a:lnTo>
                  <a:lnTo>
                    <a:pt x="24130" y="8890"/>
                  </a:lnTo>
                  <a:lnTo>
                    <a:pt x="29210" y="8890"/>
                  </a:lnTo>
                  <a:lnTo>
                    <a:pt x="29210" y="10160"/>
                  </a:lnTo>
                  <a:lnTo>
                    <a:pt x="33020" y="10160"/>
                  </a:lnTo>
                  <a:lnTo>
                    <a:pt x="33020" y="11430"/>
                  </a:lnTo>
                  <a:lnTo>
                    <a:pt x="582930" y="11430"/>
                  </a:lnTo>
                  <a:lnTo>
                    <a:pt x="582930" y="10160"/>
                  </a:lnTo>
                  <a:close/>
                </a:path>
                <a:path w="589279" h="16510">
                  <a:moveTo>
                    <a:pt x="589280" y="15240"/>
                  </a:moveTo>
                  <a:lnTo>
                    <a:pt x="586740" y="15240"/>
                  </a:lnTo>
                  <a:lnTo>
                    <a:pt x="586740" y="13970"/>
                  </a:lnTo>
                  <a:lnTo>
                    <a:pt x="585470" y="13970"/>
                  </a:lnTo>
                  <a:lnTo>
                    <a:pt x="585470" y="12700"/>
                  </a:lnTo>
                  <a:lnTo>
                    <a:pt x="584200" y="12700"/>
                  </a:lnTo>
                  <a:lnTo>
                    <a:pt x="584200" y="11442"/>
                  </a:lnTo>
                  <a:lnTo>
                    <a:pt x="36830" y="11442"/>
                  </a:lnTo>
                  <a:lnTo>
                    <a:pt x="36830" y="12700"/>
                  </a:lnTo>
                  <a:lnTo>
                    <a:pt x="40640" y="12700"/>
                  </a:lnTo>
                  <a:lnTo>
                    <a:pt x="40640" y="13970"/>
                  </a:lnTo>
                  <a:lnTo>
                    <a:pt x="45720" y="13970"/>
                  </a:lnTo>
                  <a:lnTo>
                    <a:pt x="45720" y="15240"/>
                  </a:lnTo>
                  <a:lnTo>
                    <a:pt x="49530" y="15240"/>
                  </a:lnTo>
                  <a:lnTo>
                    <a:pt x="49530" y="16510"/>
                  </a:lnTo>
                  <a:lnTo>
                    <a:pt x="589280" y="16510"/>
                  </a:lnTo>
                  <a:lnTo>
                    <a:pt x="589280" y="15240"/>
                  </a:lnTo>
                  <a:close/>
                </a:path>
              </a:pathLst>
            </a:custGeom>
            <a:solidFill>
              <a:srgbClr val="EF970F"/>
            </a:solidFill>
          </p:spPr>
          <p:txBody>
            <a:bodyPr wrap="square" lIns="0" tIns="0" rIns="0" bIns="0" rtlCol="0"/>
            <a:lstStyle/>
            <a:p>
              <a:endParaRPr/>
            </a:p>
          </p:txBody>
        </p:sp>
        <p:sp>
          <p:nvSpPr>
            <p:cNvPr id="62" name="object 62"/>
            <p:cNvSpPr/>
            <p:nvPr/>
          </p:nvSpPr>
          <p:spPr>
            <a:xfrm>
              <a:off x="3750310" y="4116069"/>
              <a:ext cx="557530" cy="19050"/>
            </a:xfrm>
            <a:custGeom>
              <a:avLst/>
              <a:gdLst/>
              <a:ahLst/>
              <a:cxnLst/>
              <a:rect l="l" t="t" r="r" b="b"/>
              <a:pathLst>
                <a:path w="557529" h="19050">
                  <a:moveTo>
                    <a:pt x="537210" y="0"/>
                  </a:moveTo>
                  <a:lnTo>
                    <a:pt x="0" y="0"/>
                  </a:lnTo>
                  <a:lnTo>
                    <a:pt x="0" y="1270"/>
                  </a:lnTo>
                  <a:lnTo>
                    <a:pt x="537210" y="1270"/>
                  </a:lnTo>
                  <a:lnTo>
                    <a:pt x="537210" y="0"/>
                  </a:lnTo>
                  <a:close/>
                </a:path>
                <a:path w="557529" h="19050">
                  <a:moveTo>
                    <a:pt x="543560" y="6350"/>
                  </a:moveTo>
                  <a:lnTo>
                    <a:pt x="542290" y="6350"/>
                  </a:lnTo>
                  <a:lnTo>
                    <a:pt x="542290" y="5080"/>
                  </a:lnTo>
                  <a:lnTo>
                    <a:pt x="541020" y="5080"/>
                  </a:lnTo>
                  <a:lnTo>
                    <a:pt x="541020" y="3810"/>
                  </a:lnTo>
                  <a:lnTo>
                    <a:pt x="539750" y="3810"/>
                  </a:lnTo>
                  <a:lnTo>
                    <a:pt x="539750" y="2540"/>
                  </a:lnTo>
                  <a:lnTo>
                    <a:pt x="538480" y="2540"/>
                  </a:lnTo>
                  <a:lnTo>
                    <a:pt x="538480" y="1282"/>
                  </a:lnTo>
                  <a:lnTo>
                    <a:pt x="5080" y="1282"/>
                  </a:lnTo>
                  <a:lnTo>
                    <a:pt x="5080" y="2540"/>
                  </a:lnTo>
                  <a:lnTo>
                    <a:pt x="8890" y="2540"/>
                  </a:lnTo>
                  <a:lnTo>
                    <a:pt x="8890" y="3810"/>
                  </a:lnTo>
                  <a:lnTo>
                    <a:pt x="12700" y="3810"/>
                  </a:lnTo>
                  <a:lnTo>
                    <a:pt x="12700" y="5080"/>
                  </a:lnTo>
                  <a:lnTo>
                    <a:pt x="16510" y="5080"/>
                  </a:lnTo>
                  <a:lnTo>
                    <a:pt x="16510" y="6350"/>
                  </a:lnTo>
                  <a:lnTo>
                    <a:pt x="21590" y="6350"/>
                  </a:lnTo>
                  <a:lnTo>
                    <a:pt x="21590" y="7620"/>
                  </a:lnTo>
                  <a:lnTo>
                    <a:pt x="543560" y="7620"/>
                  </a:lnTo>
                  <a:lnTo>
                    <a:pt x="543560" y="6350"/>
                  </a:lnTo>
                  <a:close/>
                </a:path>
                <a:path w="557529" h="19050">
                  <a:moveTo>
                    <a:pt x="551180" y="12700"/>
                  </a:moveTo>
                  <a:lnTo>
                    <a:pt x="549910" y="12700"/>
                  </a:lnTo>
                  <a:lnTo>
                    <a:pt x="549910" y="11430"/>
                  </a:lnTo>
                  <a:lnTo>
                    <a:pt x="548640" y="11430"/>
                  </a:lnTo>
                  <a:lnTo>
                    <a:pt x="548640" y="10160"/>
                  </a:lnTo>
                  <a:lnTo>
                    <a:pt x="547370" y="10160"/>
                  </a:lnTo>
                  <a:lnTo>
                    <a:pt x="547370" y="8890"/>
                  </a:lnTo>
                  <a:lnTo>
                    <a:pt x="544830" y="8890"/>
                  </a:lnTo>
                  <a:lnTo>
                    <a:pt x="544830" y="7632"/>
                  </a:lnTo>
                  <a:lnTo>
                    <a:pt x="25400" y="7632"/>
                  </a:lnTo>
                  <a:lnTo>
                    <a:pt x="25400" y="8890"/>
                  </a:lnTo>
                  <a:lnTo>
                    <a:pt x="29210" y="8890"/>
                  </a:lnTo>
                  <a:lnTo>
                    <a:pt x="29210" y="10160"/>
                  </a:lnTo>
                  <a:lnTo>
                    <a:pt x="34290" y="10160"/>
                  </a:lnTo>
                  <a:lnTo>
                    <a:pt x="34290" y="11430"/>
                  </a:lnTo>
                  <a:lnTo>
                    <a:pt x="38100" y="11430"/>
                  </a:lnTo>
                  <a:lnTo>
                    <a:pt x="38100" y="12700"/>
                  </a:lnTo>
                  <a:lnTo>
                    <a:pt x="41910" y="12700"/>
                  </a:lnTo>
                  <a:lnTo>
                    <a:pt x="41910" y="13970"/>
                  </a:lnTo>
                  <a:lnTo>
                    <a:pt x="551180" y="13970"/>
                  </a:lnTo>
                  <a:lnTo>
                    <a:pt x="551180" y="12700"/>
                  </a:lnTo>
                  <a:close/>
                </a:path>
                <a:path w="557529" h="19050">
                  <a:moveTo>
                    <a:pt x="557530" y="17780"/>
                  </a:moveTo>
                  <a:lnTo>
                    <a:pt x="554990" y="17780"/>
                  </a:lnTo>
                  <a:lnTo>
                    <a:pt x="554990" y="16510"/>
                  </a:lnTo>
                  <a:lnTo>
                    <a:pt x="553720" y="16510"/>
                  </a:lnTo>
                  <a:lnTo>
                    <a:pt x="553720" y="15240"/>
                  </a:lnTo>
                  <a:lnTo>
                    <a:pt x="552437" y="15240"/>
                  </a:lnTo>
                  <a:lnTo>
                    <a:pt x="552437" y="13982"/>
                  </a:lnTo>
                  <a:lnTo>
                    <a:pt x="45720" y="13982"/>
                  </a:lnTo>
                  <a:lnTo>
                    <a:pt x="45720" y="15240"/>
                  </a:lnTo>
                  <a:lnTo>
                    <a:pt x="50800" y="15240"/>
                  </a:lnTo>
                  <a:lnTo>
                    <a:pt x="50800" y="16510"/>
                  </a:lnTo>
                  <a:lnTo>
                    <a:pt x="54610" y="16510"/>
                  </a:lnTo>
                  <a:lnTo>
                    <a:pt x="54610" y="17780"/>
                  </a:lnTo>
                  <a:lnTo>
                    <a:pt x="58420" y="17780"/>
                  </a:lnTo>
                  <a:lnTo>
                    <a:pt x="58420" y="19050"/>
                  </a:lnTo>
                  <a:lnTo>
                    <a:pt x="557530" y="19050"/>
                  </a:lnTo>
                  <a:lnTo>
                    <a:pt x="557530" y="17780"/>
                  </a:lnTo>
                  <a:close/>
                </a:path>
              </a:pathLst>
            </a:custGeom>
            <a:solidFill>
              <a:srgbClr val="EF970E"/>
            </a:solidFill>
          </p:spPr>
          <p:txBody>
            <a:bodyPr wrap="square" lIns="0" tIns="0" rIns="0" bIns="0" rtlCol="0"/>
            <a:lstStyle/>
            <a:p>
              <a:endParaRPr/>
            </a:p>
          </p:txBody>
        </p:sp>
        <p:sp>
          <p:nvSpPr>
            <p:cNvPr id="63" name="object 63"/>
            <p:cNvSpPr/>
            <p:nvPr/>
          </p:nvSpPr>
          <p:spPr>
            <a:xfrm>
              <a:off x="3813810" y="4135119"/>
              <a:ext cx="511809" cy="16510"/>
            </a:xfrm>
            <a:custGeom>
              <a:avLst/>
              <a:gdLst/>
              <a:ahLst/>
              <a:cxnLst/>
              <a:rect l="l" t="t" r="r" b="b"/>
              <a:pathLst>
                <a:path w="511810" h="16510">
                  <a:moveTo>
                    <a:pt x="495300" y="0"/>
                  </a:moveTo>
                  <a:lnTo>
                    <a:pt x="0" y="0"/>
                  </a:lnTo>
                  <a:lnTo>
                    <a:pt x="0" y="1270"/>
                  </a:lnTo>
                  <a:lnTo>
                    <a:pt x="495300" y="1270"/>
                  </a:lnTo>
                  <a:lnTo>
                    <a:pt x="495300" y="0"/>
                  </a:lnTo>
                  <a:close/>
                </a:path>
                <a:path w="511810" h="16510">
                  <a:moveTo>
                    <a:pt x="501637" y="6350"/>
                  </a:moveTo>
                  <a:lnTo>
                    <a:pt x="500380" y="6350"/>
                  </a:lnTo>
                  <a:lnTo>
                    <a:pt x="500380" y="5080"/>
                  </a:lnTo>
                  <a:lnTo>
                    <a:pt x="499097" y="5080"/>
                  </a:lnTo>
                  <a:lnTo>
                    <a:pt x="499097" y="3810"/>
                  </a:lnTo>
                  <a:lnTo>
                    <a:pt x="497840" y="3810"/>
                  </a:lnTo>
                  <a:lnTo>
                    <a:pt x="497840" y="2540"/>
                  </a:lnTo>
                  <a:lnTo>
                    <a:pt x="496570" y="2540"/>
                  </a:lnTo>
                  <a:lnTo>
                    <a:pt x="496570" y="1282"/>
                  </a:lnTo>
                  <a:lnTo>
                    <a:pt x="3810" y="1282"/>
                  </a:lnTo>
                  <a:lnTo>
                    <a:pt x="3810" y="2540"/>
                  </a:lnTo>
                  <a:lnTo>
                    <a:pt x="7620" y="2540"/>
                  </a:lnTo>
                  <a:lnTo>
                    <a:pt x="7620" y="3810"/>
                  </a:lnTo>
                  <a:lnTo>
                    <a:pt x="11430" y="3810"/>
                  </a:lnTo>
                  <a:lnTo>
                    <a:pt x="11430" y="5080"/>
                  </a:lnTo>
                  <a:lnTo>
                    <a:pt x="16510" y="5080"/>
                  </a:lnTo>
                  <a:lnTo>
                    <a:pt x="16510" y="6350"/>
                  </a:lnTo>
                  <a:lnTo>
                    <a:pt x="20320" y="6350"/>
                  </a:lnTo>
                  <a:lnTo>
                    <a:pt x="20320" y="7620"/>
                  </a:lnTo>
                  <a:lnTo>
                    <a:pt x="501637" y="7620"/>
                  </a:lnTo>
                  <a:lnTo>
                    <a:pt x="501637" y="6350"/>
                  </a:lnTo>
                  <a:close/>
                </a:path>
                <a:path w="511810" h="16510">
                  <a:moveTo>
                    <a:pt x="509270" y="12700"/>
                  </a:moveTo>
                  <a:lnTo>
                    <a:pt x="508000" y="12700"/>
                  </a:lnTo>
                  <a:lnTo>
                    <a:pt x="508000" y="11430"/>
                  </a:lnTo>
                  <a:lnTo>
                    <a:pt x="506730" y="11430"/>
                  </a:lnTo>
                  <a:lnTo>
                    <a:pt x="506730" y="10160"/>
                  </a:lnTo>
                  <a:lnTo>
                    <a:pt x="505460" y="10160"/>
                  </a:lnTo>
                  <a:lnTo>
                    <a:pt x="505460" y="8890"/>
                  </a:lnTo>
                  <a:lnTo>
                    <a:pt x="504190" y="8890"/>
                  </a:lnTo>
                  <a:lnTo>
                    <a:pt x="504190" y="7632"/>
                  </a:lnTo>
                  <a:lnTo>
                    <a:pt x="24130" y="7632"/>
                  </a:lnTo>
                  <a:lnTo>
                    <a:pt x="24130" y="8890"/>
                  </a:lnTo>
                  <a:lnTo>
                    <a:pt x="29210" y="8890"/>
                  </a:lnTo>
                  <a:lnTo>
                    <a:pt x="29210" y="10160"/>
                  </a:lnTo>
                  <a:lnTo>
                    <a:pt x="33020" y="10160"/>
                  </a:lnTo>
                  <a:lnTo>
                    <a:pt x="33020" y="11430"/>
                  </a:lnTo>
                  <a:lnTo>
                    <a:pt x="36830" y="11430"/>
                  </a:lnTo>
                  <a:lnTo>
                    <a:pt x="36830" y="12700"/>
                  </a:lnTo>
                  <a:lnTo>
                    <a:pt x="40640" y="12700"/>
                  </a:lnTo>
                  <a:lnTo>
                    <a:pt x="40640" y="13970"/>
                  </a:lnTo>
                  <a:lnTo>
                    <a:pt x="509270" y="13970"/>
                  </a:lnTo>
                  <a:lnTo>
                    <a:pt x="509270" y="12700"/>
                  </a:lnTo>
                  <a:close/>
                </a:path>
                <a:path w="511810" h="16510">
                  <a:moveTo>
                    <a:pt x="511797" y="15240"/>
                  </a:moveTo>
                  <a:lnTo>
                    <a:pt x="510540" y="15240"/>
                  </a:lnTo>
                  <a:lnTo>
                    <a:pt x="510540" y="13982"/>
                  </a:lnTo>
                  <a:lnTo>
                    <a:pt x="45720" y="13982"/>
                  </a:lnTo>
                  <a:lnTo>
                    <a:pt x="45720" y="15240"/>
                  </a:lnTo>
                  <a:lnTo>
                    <a:pt x="49530" y="15240"/>
                  </a:lnTo>
                  <a:lnTo>
                    <a:pt x="49530" y="16510"/>
                  </a:lnTo>
                  <a:lnTo>
                    <a:pt x="511797" y="16510"/>
                  </a:lnTo>
                  <a:lnTo>
                    <a:pt x="511797" y="15240"/>
                  </a:lnTo>
                  <a:close/>
                </a:path>
              </a:pathLst>
            </a:custGeom>
            <a:solidFill>
              <a:srgbClr val="EF960D"/>
            </a:solidFill>
          </p:spPr>
          <p:txBody>
            <a:bodyPr wrap="square" lIns="0" tIns="0" rIns="0" bIns="0" rtlCol="0"/>
            <a:lstStyle/>
            <a:p>
              <a:endParaRPr/>
            </a:p>
          </p:txBody>
        </p:sp>
        <p:sp>
          <p:nvSpPr>
            <p:cNvPr id="64" name="object 64"/>
            <p:cNvSpPr/>
            <p:nvPr/>
          </p:nvSpPr>
          <p:spPr>
            <a:xfrm>
              <a:off x="3867150" y="4151629"/>
              <a:ext cx="481330" cy="19050"/>
            </a:xfrm>
            <a:custGeom>
              <a:avLst/>
              <a:gdLst/>
              <a:ahLst/>
              <a:cxnLst/>
              <a:rect l="l" t="t" r="r" b="b"/>
              <a:pathLst>
                <a:path w="481329" h="19050">
                  <a:moveTo>
                    <a:pt x="463550" y="2540"/>
                  </a:moveTo>
                  <a:lnTo>
                    <a:pt x="462280" y="2540"/>
                  </a:lnTo>
                  <a:lnTo>
                    <a:pt x="462280" y="1270"/>
                  </a:lnTo>
                  <a:lnTo>
                    <a:pt x="461010" y="1270"/>
                  </a:lnTo>
                  <a:lnTo>
                    <a:pt x="461010" y="0"/>
                  </a:lnTo>
                  <a:lnTo>
                    <a:pt x="0" y="0"/>
                  </a:lnTo>
                  <a:lnTo>
                    <a:pt x="0" y="1270"/>
                  </a:lnTo>
                  <a:lnTo>
                    <a:pt x="5080" y="1270"/>
                  </a:lnTo>
                  <a:lnTo>
                    <a:pt x="5080" y="2540"/>
                  </a:lnTo>
                  <a:lnTo>
                    <a:pt x="8890" y="2540"/>
                  </a:lnTo>
                  <a:lnTo>
                    <a:pt x="8890" y="3810"/>
                  </a:lnTo>
                  <a:lnTo>
                    <a:pt x="463550" y="3810"/>
                  </a:lnTo>
                  <a:lnTo>
                    <a:pt x="463550" y="2540"/>
                  </a:lnTo>
                  <a:close/>
                </a:path>
                <a:path w="481329" h="19050">
                  <a:moveTo>
                    <a:pt x="471170" y="8890"/>
                  </a:moveTo>
                  <a:lnTo>
                    <a:pt x="468630" y="8890"/>
                  </a:lnTo>
                  <a:lnTo>
                    <a:pt x="468630" y="7620"/>
                  </a:lnTo>
                  <a:lnTo>
                    <a:pt x="467360" y="7620"/>
                  </a:lnTo>
                  <a:lnTo>
                    <a:pt x="467360" y="6350"/>
                  </a:lnTo>
                  <a:lnTo>
                    <a:pt x="466090" y="6350"/>
                  </a:lnTo>
                  <a:lnTo>
                    <a:pt x="466090" y="5080"/>
                  </a:lnTo>
                  <a:lnTo>
                    <a:pt x="464820" y="5080"/>
                  </a:lnTo>
                  <a:lnTo>
                    <a:pt x="464820" y="3822"/>
                  </a:lnTo>
                  <a:lnTo>
                    <a:pt x="12700" y="3822"/>
                  </a:lnTo>
                  <a:lnTo>
                    <a:pt x="12700" y="5080"/>
                  </a:lnTo>
                  <a:lnTo>
                    <a:pt x="16510" y="5080"/>
                  </a:lnTo>
                  <a:lnTo>
                    <a:pt x="16510" y="6350"/>
                  </a:lnTo>
                  <a:lnTo>
                    <a:pt x="21590" y="6350"/>
                  </a:lnTo>
                  <a:lnTo>
                    <a:pt x="21590" y="7620"/>
                  </a:lnTo>
                  <a:lnTo>
                    <a:pt x="25400" y="7620"/>
                  </a:lnTo>
                  <a:lnTo>
                    <a:pt x="25400" y="8890"/>
                  </a:lnTo>
                  <a:lnTo>
                    <a:pt x="29210" y="8890"/>
                  </a:lnTo>
                  <a:lnTo>
                    <a:pt x="29210" y="10160"/>
                  </a:lnTo>
                  <a:lnTo>
                    <a:pt x="471170" y="10160"/>
                  </a:lnTo>
                  <a:lnTo>
                    <a:pt x="471170" y="8890"/>
                  </a:lnTo>
                  <a:close/>
                </a:path>
                <a:path w="481329" h="19050">
                  <a:moveTo>
                    <a:pt x="477520" y="15240"/>
                  </a:moveTo>
                  <a:lnTo>
                    <a:pt x="476250" y="15240"/>
                  </a:lnTo>
                  <a:lnTo>
                    <a:pt x="476250" y="13970"/>
                  </a:lnTo>
                  <a:lnTo>
                    <a:pt x="474980" y="13970"/>
                  </a:lnTo>
                  <a:lnTo>
                    <a:pt x="474980" y="12700"/>
                  </a:lnTo>
                  <a:lnTo>
                    <a:pt x="473710" y="12700"/>
                  </a:lnTo>
                  <a:lnTo>
                    <a:pt x="473710" y="11430"/>
                  </a:lnTo>
                  <a:lnTo>
                    <a:pt x="472440" y="11430"/>
                  </a:lnTo>
                  <a:lnTo>
                    <a:pt x="472440" y="10172"/>
                  </a:lnTo>
                  <a:lnTo>
                    <a:pt x="33020" y="10172"/>
                  </a:lnTo>
                  <a:lnTo>
                    <a:pt x="33020" y="11430"/>
                  </a:lnTo>
                  <a:lnTo>
                    <a:pt x="38100" y="11430"/>
                  </a:lnTo>
                  <a:lnTo>
                    <a:pt x="38100" y="12700"/>
                  </a:lnTo>
                  <a:lnTo>
                    <a:pt x="41910" y="12700"/>
                  </a:lnTo>
                  <a:lnTo>
                    <a:pt x="41910" y="13970"/>
                  </a:lnTo>
                  <a:lnTo>
                    <a:pt x="45720" y="13970"/>
                  </a:lnTo>
                  <a:lnTo>
                    <a:pt x="45720" y="15240"/>
                  </a:lnTo>
                  <a:lnTo>
                    <a:pt x="50800" y="15240"/>
                  </a:lnTo>
                  <a:lnTo>
                    <a:pt x="50800" y="16510"/>
                  </a:lnTo>
                  <a:lnTo>
                    <a:pt x="477520" y="16510"/>
                  </a:lnTo>
                  <a:lnTo>
                    <a:pt x="477520" y="15240"/>
                  </a:lnTo>
                  <a:close/>
                </a:path>
                <a:path w="481329" h="19050">
                  <a:moveTo>
                    <a:pt x="481330" y="17780"/>
                  </a:moveTo>
                  <a:lnTo>
                    <a:pt x="478790" y="17780"/>
                  </a:lnTo>
                  <a:lnTo>
                    <a:pt x="478790" y="16522"/>
                  </a:lnTo>
                  <a:lnTo>
                    <a:pt x="54610" y="16522"/>
                  </a:lnTo>
                  <a:lnTo>
                    <a:pt x="54610" y="17780"/>
                  </a:lnTo>
                  <a:lnTo>
                    <a:pt x="58420" y="17780"/>
                  </a:lnTo>
                  <a:lnTo>
                    <a:pt x="58420" y="19050"/>
                  </a:lnTo>
                  <a:lnTo>
                    <a:pt x="481330" y="19050"/>
                  </a:lnTo>
                  <a:lnTo>
                    <a:pt x="481330" y="17780"/>
                  </a:lnTo>
                  <a:close/>
                </a:path>
              </a:pathLst>
            </a:custGeom>
            <a:solidFill>
              <a:srgbClr val="EF960C"/>
            </a:solidFill>
          </p:spPr>
          <p:txBody>
            <a:bodyPr wrap="square" lIns="0" tIns="0" rIns="0" bIns="0" rtlCol="0"/>
            <a:lstStyle/>
            <a:p>
              <a:endParaRPr/>
            </a:p>
          </p:txBody>
        </p:sp>
        <p:sp>
          <p:nvSpPr>
            <p:cNvPr id="65" name="object 65"/>
            <p:cNvSpPr/>
            <p:nvPr/>
          </p:nvSpPr>
          <p:spPr>
            <a:xfrm>
              <a:off x="3929380" y="4170679"/>
              <a:ext cx="438150" cy="17780"/>
            </a:xfrm>
            <a:custGeom>
              <a:avLst/>
              <a:gdLst/>
              <a:ahLst/>
              <a:cxnLst/>
              <a:rect l="l" t="t" r="r" b="b"/>
              <a:pathLst>
                <a:path w="438150" h="17779">
                  <a:moveTo>
                    <a:pt x="422910" y="2540"/>
                  </a:moveTo>
                  <a:lnTo>
                    <a:pt x="421640" y="2540"/>
                  </a:lnTo>
                  <a:lnTo>
                    <a:pt x="421640" y="1270"/>
                  </a:lnTo>
                  <a:lnTo>
                    <a:pt x="420370" y="1270"/>
                  </a:lnTo>
                  <a:lnTo>
                    <a:pt x="420370" y="0"/>
                  </a:lnTo>
                  <a:lnTo>
                    <a:pt x="0" y="0"/>
                  </a:lnTo>
                  <a:lnTo>
                    <a:pt x="0" y="1270"/>
                  </a:lnTo>
                  <a:lnTo>
                    <a:pt x="5080" y="1270"/>
                  </a:lnTo>
                  <a:lnTo>
                    <a:pt x="5080" y="2540"/>
                  </a:lnTo>
                  <a:lnTo>
                    <a:pt x="8890" y="2540"/>
                  </a:lnTo>
                  <a:lnTo>
                    <a:pt x="8890" y="3810"/>
                  </a:lnTo>
                  <a:lnTo>
                    <a:pt x="422910" y="3810"/>
                  </a:lnTo>
                  <a:lnTo>
                    <a:pt x="422910" y="2540"/>
                  </a:lnTo>
                  <a:close/>
                </a:path>
                <a:path w="438150" h="17779">
                  <a:moveTo>
                    <a:pt x="430530" y="8890"/>
                  </a:moveTo>
                  <a:lnTo>
                    <a:pt x="429260" y="8890"/>
                  </a:lnTo>
                  <a:lnTo>
                    <a:pt x="429260" y="7620"/>
                  </a:lnTo>
                  <a:lnTo>
                    <a:pt x="426720" y="7620"/>
                  </a:lnTo>
                  <a:lnTo>
                    <a:pt x="426720" y="6350"/>
                  </a:lnTo>
                  <a:lnTo>
                    <a:pt x="425450" y="6350"/>
                  </a:lnTo>
                  <a:lnTo>
                    <a:pt x="425450" y="5080"/>
                  </a:lnTo>
                  <a:lnTo>
                    <a:pt x="424167" y="5080"/>
                  </a:lnTo>
                  <a:lnTo>
                    <a:pt x="424167" y="3822"/>
                  </a:lnTo>
                  <a:lnTo>
                    <a:pt x="12700" y="3822"/>
                  </a:lnTo>
                  <a:lnTo>
                    <a:pt x="12700" y="5080"/>
                  </a:lnTo>
                  <a:lnTo>
                    <a:pt x="17780" y="5080"/>
                  </a:lnTo>
                  <a:lnTo>
                    <a:pt x="17780" y="6350"/>
                  </a:lnTo>
                  <a:lnTo>
                    <a:pt x="21590" y="6350"/>
                  </a:lnTo>
                  <a:lnTo>
                    <a:pt x="21590" y="7620"/>
                  </a:lnTo>
                  <a:lnTo>
                    <a:pt x="25400" y="7620"/>
                  </a:lnTo>
                  <a:lnTo>
                    <a:pt x="25400" y="8890"/>
                  </a:lnTo>
                  <a:lnTo>
                    <a:pt x="29210" y="8890"/>
                  </a:lnTo>
                  <a:lnTo>
                    <a:pt x="29210" y="10160"/>
                  </a:lnTo>
                  <a:lnTo>
                    <a:pt x="430530" y="10160"/>
                  </a:lnTo>
                  <a:lnTo>
                    <a:pt x="430530" y="8890"/>
                  </a:lnTo>
                  <a:close/>
                </a:path>
                <a:path w="438150" h="17779">
                  <a:moveTo>
                    <a:pt x="436867" y="15240"/>
                  </a:moveTo>
                  <a:lnTo>
                    <a:pt x="435610" y="15240"/>
                  </a:lnTo>
                  <a:lnTo>
                    <a:pt x="435610" y="13970"/>
                  </a:lnTo>
                  <a:lnTo>
                    <a:pt x="434327" y="13970"/>
                  </a:lnTo>
                  <a:lnTo>
                    <a:pt x="434327" y="12700"/>
                  </a:lnTo>
                  <a:lnTo>
                    <a:pt x="433070" y="12700"/>
                  </a:lnTo>
                  <a:lnTo>
                    <a:pt x="433070" y="11430"/>
                  </a:lnTo>
                  <a:lnTo>
                    <a:pt x="431800" y="11430"/>
                  </a:lnTo>
                  <a:lnTo>
                    <a:pt x="431800" y="10172"/>
                  </a:lnTo>
                  <a:lnTo>
                    <a:pt x="34290" y="10172"/>
                  </a:lnTo>
                  <a:lnTo>
                    <a:pt x="34290" y="11430"/>
                  </a:lnTo>
                  <a:lnTo>
                    <a:pt x="38100" y="11430"/>
                  </a:lnTo>
                  <a:lnTo>
                    <a:pt x="38100" y="12700"/>
                  </a:lnTo>
                  <a:lnTo>
                    <a:pt x="41910" y="12700"/>
                  </a:lnTo>
                  <a:lnTo>
                    <a:pt x="41910" y="13970"/>
                  </a:lnTo>
                  <a:lnTo>
                    <a:pt x="46990" y="13970"/>
                  </a:lnTo>
                  <a:lnTo>
                    <a:pt x="46990" y="15240"/>
                  </a:lnTo>
                  <a:lnTo>
                    <a:pt x="50800" y="15240"/>
                  </a:lnTo>
                  <a:lnTo>
                    <a:pt x="50800" y="16510"/>
                  </a:lnTo>
                  <a:lnTo>
                    <a:pt x="436867" y="16510"/>
                  </a:lnTo>
                  <a:lnTo>
                    <a:pt x="436867" y="15240"/>
                  </a:lnTo>
                  <a:close/>
                </a:path>
                <a:path w="438150" h="17779">
                  <a:moveTo>
                    <a:pt x="438150" y="16522"/>
                  </a:moveTo>
                  <a:lnTo>
                    <a:pt x="54610" y="16522"/>
                  </a:lnTo>
                  <a:lnTo>
                    <a:pt x="54610" y="17780"/>
                  </a:lnTo>
                  <a:lnTo>
                    <a:pt x="438150" y="17780"/>
                  </a:lnTo>
                  <a:lnTo>
                    <a:pt x="438150" y="16522"/>
                  </a:lnTo>
                  <a:close/>
                </a:path>
              </a:pathLst>
            </a:custGeom>
            <a:solidFill>
              <a:srgbClr val="EF960B"/>
            </a:solidFill>
          </p:spPr>
          <p:txBody>
            <a:bodyPr wrap="square" lIns="0" tIns="0" rIns="0" bIns="0" rtlCol="0"/>
            <a:lstStyle/>
            <a:p>
              <a:endParaRPr/>
            </a:p>
          </p:txBody>
        </p:sp>
        <p:sp>
          <p:nvSpPr>
            <p:cNvPr id="66" name="object 66"/>
            <p:cNvSpPr/>
            <p:nvPr/>
          </p:nvSpPr>
          <p:spPr>
            <a:xfrm>
              <a:off x="3987800" y="4188459"/>
              <a:ext cx="400050" cy="17780"/>
            </a:xfrm>
            <a:custGeom>
              <a:avLst/>
              <a:gdLst/>
              <a:ahLst/>
              <a:cxnLst/>
              <a:rect l="l" t="t" r="r" b="b"/>
              <a:pathLst>
                <a:path w="400050" h="17779">
                  <a:moveTo>
                    <a:pt x="386080" y="3810"/>
                  </a:moveTo>
                  <a:lnTo>
                    <a:pt x="384810" y="3810"/>
                  </a:lnTo>
                  <a:lnTo>
                    <a:pt x="384810" y="2540"/>
                  </a:lnTo>
                  <a:lnTo>
                    <a:pt x="383540" y="2540"/>
                  </a:lnTo>
                  <a:lnTo>
                    <a:pt x="383540" y="1270"/>
                  </a:lnTo>
                  <a:lnTo>
                    <a:pt x="382270" y="1270"/>
                  </a:lnTo>
                  <a:lnTo>
                    <a:pt x="382270" y="0"/>
                  </a:lnTo>
                  <a:lnTo>
                    <a:pt x="0" y="0"/>
                  </a:lnTo>
                  <a:lnTo>
                    <a:pt x="0" y="1270"/>
                  </a:lnTo>
                  <a:lnTo>
                    <a:pt x="5080" y="1270"/>
                  </a:lnTo>
                  <a:lnTo>
                    <a:pt x="5080" y="2540"/>
                  </a:lnTo>
                  <a:lnTo>
                    <a:pt x="8890" y="2540"/>
                  </a:lnTo>
                  <a:lnTo>
                    <a:pt x="8890" y="3810"/>
                  </a:lnTo>
                  <a:lnTo>
                    <a:pt x="12700" y="3810"/>
                  </a:lnTo>
                  <a:lnTo>
                    <a:pt x="12700" y="5080"/>
                  </a:lnTo>
                  <a:lnTo>
                    <a:pt x="386080" y="5080"/>
                  </a:lnTo>
                  <a:lnTo>
                    <a:pt x="386080" y="3810"/>
                  </a:lnTo>
                  <a:close/>
                </a:path>
                <a:path w="400050" h="17779">
                  <a:moveTo>
                    <a:pt x="393700" y="10160"/>
                  </a:moveTo>
                  <a:lnTo>
                    <a:pt x="392430" y="10160"/>
                  </a:lnTo>
                  <a:lnTo>
                    <a:pt x="392430" y="8890"/>
                  </a:lnTo>
                  <a:lnTo>
                    <a:pt x="389890" y="8890"/>
                  </a:lnTo>
                  <a:lnTo>
                    <a:pt x="389890" y="7620"/>
                  </a:lnTo>
                  <a:lnTo>
                    <a:pt x="388607" y="7620"/>
                  </a:lnTo>
                  <a:lnTo>
                    <a:pt x="388607" y="6350"/>
                  </a:lnTo>
                  <a:lnTo>
                    <a:pt x="387350" y="6350"/>
                  </a:lnTo>
                  <a:lnTo>
                    <a:pt x="387350" y="5092"/>
                  </a:lnTo>
                  <a:lnTo>
                    <a:pt x="17780" y="5092"/>
                  </a:lnTo>
                  <a:lnTo>
                    <a:pt x="17780" y="6350"/>
                  </a:lnTo>
                  <a:lnTo>
                    <a:pt x="21590" y="6350"/>
                  </a:lnTo>
                  <a:lnTo>
                    <a:pt x="21590" y="7620"/>
                  </a:lnTo>
                  <a:lnTo>
                    <a:pt x="25400" y="7620"/>
                  </a:lnTo>
                  <a:lnTo>
                    <a:pt x="25400" y="8890"/>
                  </a:lnTo>
                  <a:lnTo>
                    <a:pt x="29210" y="8890"/>
                  </a:lnTo>
                  <a:lnTo>
                    <a:pt x="29210" y="10160"/>
                  </a:lnTo>
                  <a:lnTo>
                    <a:pt x="34290" y="10160"/>
                  </a:lnTo>
                  <a:lnTo>
                    <a:pt x="34290" y="11430"/>
                  </a:lnTo>
                  <a:lnTo>
                    <a:pt x="393700" y="11430"/>
                  </a:lnTo>
                  <a:lnTo>
                    <a:pt x="393700" y="10160"/>
                  </a:lnTo>
                  <a:close/>
                </a:path>
                <a:path w="400050" h="17779">
                  <a:moveTo>
                    <a:pt x="400050" y="16510"/>
                  </a:moveTo>
                  <a:lnTo>
                    <a:pt x="398780" y="16510"/>
                  </a:lnTo>
                  <a:lnTo>
                    <a:pt x="398780" y="15240"/>
                  </a:lnTo>
                  <a:lnTo>
                    <a:pt x="397510" y="15240"/>
                  </a:lnTo>
                  <a:lnTo>
                    <a:pt x="397510" y="13970"/>
                  </a:lnTo>
                  <a:lnTo>
                    <a:pt x="396240" y="13970"/>
                  </a:lnTo>
                  <a:lnTo>
                    <a:pt x="396240" y="12700"/>
                  </a:lnTo>
                  <a:lnTo>
                    <a:pt x="394970" y="12700"/>
                  </a:lnTo>
                  <a:lnTo>
                    <a:pt x="394970" y="11442"/>
                  </a:lnTo>
                  <a:lnTo>
                    <a:pt x="38100" y="11442"/>
                  </a:lnTo>
                  <a:lnTo>
                    <a:pt x="38100" y="12700"/>
                  </a:lnTo>
                  <a:lnTo>
                    <a:pt x="41910" y="12700"/>
                  </a:lnTo>
                  <a:lnTo>
                    <a:pt x="41910" y="13970"/>
                  </a:lnTo>
                  <a:lnTo>
                    <a:pt x="46990" y="13970"/>
                  </a:lnTo>
                  <a:lnTo>
                    <a:pt x="46990" y="15240"/>
                  </a:lnTo>
                  <a:lnTo>
                    <a:pt x="50800" y="15240"/>
                  </a:lnTo>
                  <a:lnTo>
                    <a:pt x="50800" y="16510"/>
                  </a:lnTo>
                  <a:lnTo>
                    <a:pt x="54610" y="16510"/>
                  </a:lnTo>
                  <a:lnTo>
                    <a:pt x="54610" y="17780"/>
                  </a:lnTo>
                  <a:lnTo>
                    <a:pt x="400050" y="17780"/>
                  </a:lnTo>
                  <a:lnTo>
                    <a:pt x="400050" y="16510"/>
                  </a:lnTo>
                  <a:close/>
                </a:path>
              </a:pathLst>
            </a:custGeom>
            <a:solidFill>
              <a:srgbClr val="EF950A"/>
            </a:solidFill>
          </p:spPr>
          <p:txBody>
            <a:bodyPr wrap="square" lIns="0" tIns="0" rIns="0" bIns="0" rtlCol="0"/>
            <a:lstStyle/>
            <a:p>
              <a:endParaRPr/>
            </a:p>
          </p:txBody>
        </p:sp>
        <p:sp>
          <p:nvSpPr>
            <p:cNvPr id="67" name="object 67"/>
            <p:cNvSpPr/>
            <p:nvPr/>
          </p:nvSpPr>
          <p:spPr>
            <a:xfrm>
              <a:off x="4046220" y="4206252"/>
              <a:ext cx="361950" cy="17780"/>
            </a:xfrm>
            <a:custGeom>
              <a:avLst/>
              <a:gdLst/>
              <a:ahLst/>
              <a:cxnLst/>
              <a:rect l="l" t="t" r="r" b="b"/>
              <a:pathLst>
                <a:path w="361950" h="17779">
                  <a:moveTo>
                    <a:pt x="349250" y="5067"/>
                  </a:moveTo>
                  <a:lnTo>
                    <a:pt x="347980" y="5067"/>
                  </a:lnTo>
                  <a:lnTo>
                    <a:pt x="347980" y="3797"/>
                  </a:lnTo>
                  <a:lnTo>
                    <a:pt x="346710" y="3797"/>
                  </a:lnTo>
                  <a:lnTo>
                    <a:pt x="346710" y="2527"/>
                  </a:lnTo>
                  <a:lnTo>
                    <a:pt x="345440" y="2527"/>
                  </a:lnTo>
                  <a:lnTo>
                    <a:pt x="345440" y="1257"/>
                  </a:lnTo>
                  <a:lnTo>
                    <a:pt x="344170" y="1257"/>
                  </a:lnTo>
                  <a:lnTo>
                    <a:pt x="344170" y="0"/>
                  </a:lnTo>
                  <a:lnTo>
                    <a:pt x="0" y="0"/>
                  </a:lnTo>
                  <a:lnTo>
                    <a:pt x="0" y="1257"/>
                  </a:lnTo>
                  <a:lnTo>
                    <a:pt x="5080" y="1257"/>
                  </a:lnTo>
                  <a:lnTo>
                    <a:pt x="5080" y="2527"/>
                  </a:lnTo>
                  <a:lnTo>
                    <a:pt x="8890" y="2527"/>
                  </a:lnTo>
                  <a:lnTo>
                    <a:pt x="8890" y="3797"/>
                  </a:lnTo>
                  <a:lnTo>
                    <a:pt x="12700" y="3797"/>
                  </a:lnTo>
                  <a:lnTo>
                    <a:pt x="12700" y="5067"/>
                  </a:lnTo>
                  <a:lnTo>
                    <a:pt x="17780" y="5067"/>
                  </a:lnTo>
                  <a:lnTo>
                    <a:pt x="17780" y="6337"/>
                  </a:lnTo>
                  <a:lnTo>
                    <a:pt x="349250" y="6337"/>
                  </a:lnTo>
                  <a:lnTo>
                    <a:pt x="349250" y="5067"/>
                  </a:lnTo>
                  <a:close/>
                </a:path>
                <a:path w="361950" h="17779">
                  <a:moveTo>
                    <a:pt x="356870" y="11417"/>
                  </a:moveTo>
                  <a:lnTo>
                    <a:pt x="355600" y="11417"/>
                  </a:lnTo>
                  <a:lnTo>
                    <a:pt x="355600" y="10147"/>
                  </a:lnTo>
                  <a:lnTo>
                    <a:pt x="354330" y="10147"/>
                  </a:lnTo>
                  <a:lnTo>
                    <a:pt x="354330" y="8877"/>
                  </a:lnTo>
                  <a:lnTo>
                    <a:pt x="351790" y="8877"/>
                  </a:lnTo>
                  <a:lnTo>
                    <a:pt x="351790" y="7607"/>
                  </a:lnTo>
                  <a:lnTo>
                    <a:pt x="350520" y="7607"/>
                  </a:lnTo>
                  <a:lnTo>
                    <a:pt x="350520" y="6350"/>
                  </a:lnTo>
                  <a:lnTo>
                    <a:pt x="21590" y="6350"/>
                  </a:lnTo>
                  <a:lnTo>
                    <a:pt x="21590" y="7607"/>
                  </a:lnTo>
                  <a:lnTo>
                    <a:pt x="25400" y="7607"/>
                  </a:lnTo>
                  <a:lnTo>
                    <a:pt x="25400" y="8877"/>
                  </a:lnTo>
                  <a:lnTo>
                    <a:pt x="29210" y="8877"/>
                  </a:lnTo>
                  <a:lnTo>
                    <a:pt x="29210" y="10147"/>
                  </a:lnTo>
                  <a:lnTo>
                    <a:pt x="34290" y="10147"/>
                  </a:lnTo>
                  <a:lnTo>
                    <a:pt x="34290" y="11417"/>
                  </a:lnTo>
                  <a:lnTo>
                    <a:pt x="38100" y="11417"/>
                  </a:lnTo>
                  <a:lnTo>
                    <a:pt x="38100" y="12687"/>
                  </a:lnTo>
                  <a:lnTo>
                    <a:pt x="356870" y="12687"/>
                  </a:lnTo>
                  <a:lnTo>
                    <a:pt x="356870" y="11417"/>
                  </a:lnTo>
                  <a:close/>
                </a:path>
                <a:path w="361950" h="17779">
                  <a:moveTo>
                    <a:pt x="361937" y="16497"/>
                  </a:moveTo>
                  <a:lnTo>
                    <a:pt x="360680" y="16497"/>
                  </a:lnTo>
                  <a:lnTo>
                    <a:pt x="360680" y="15227"/>
                  </a:lnTo>
                  <a:lnTo>
                    <a:pt x="359410" y="15227"/>
                  </a:lnTo>
                  <a:lnTo>
                    <a:pt x="359410" y="13957"/>
                  </a:lnTo>
                  <a:lnTo>
                    <a:pt x="358127" y="13957"/>
                  </a:lnTo>
                  <a:lnTo>
                    <a:pt x="358127" y="12700"/>
                  </a:lnTo>
                  <a:lnTo>
                    <a:pt x="41910" y="12700"/>
                  </a:lnTo>
                  <a:lnTo>
                    <a:pt x="41910" y="13957"/>
                  </a:lnTo>
                  <a:lnTo>
                    <a:pt x="46990" y="13957"/>
                  </a:lnTo>
                  <a:lnTo>
                    <a:pt x="46990" y="15227"/>
                  </a:lnTo>
                  <a:lnTo>
                    <a:pt x="50800" y="15227"/>
                  </a:lnTo>
                  <a:lnTo>
                    <a:pt x="50800" y="16497"/>
                  </a:lnTo>
                  <a:lnTo>
                    <a:pt x="54610" y="16497"/>
                  </a:lnTo>
                  <a:lnTo>
                    <a:pt x="54610" y="17767"/>
                  </a:lnTo>
                  <a:lnTo>
                    <a:pt x="361937" y="17767"/>
                  </a:lnTo>
                  <a:lnTo>
                    <a:pt x="361937" y="16497"/>
                  </a:lnTo>
                  <a:close/>
                </a:path>
              </a:pathLst>
            </a:custGeom>
            <a:solidFill>
              <a:srgbClr val="EF9509"/>
            </a:solidFill>
          </p:spPr>
          <p:txBody>
            <a:bodyPr wrap="square" lIns="0" tIns="0" rIns="0" bIns="0" rtlCol="0"/>
            <a:lstStyle/>
            <a:p>
              <a:endParaRPr/>
            </a:p>
          </p:txBody>
        </p:sp>
        <p:sp>
          <p:nvSpPr>
            <p:cNvPr id="68" name="object 68"/>
            <p:cNvSpPr/>
            <p:nvPr/>
          </p:nvSpPr>
          <p:spPr>
            <a:xfrm>
              <a:off x="4104640" y="4224019"/>
              <a:ext cx="323850" cy="17780"/>
            </a:xfrm>
            <a:custGeom>
              <a:avLst/>
              <a:gdLst/>
              <a:ahLst/>
              <a:cxnLst/>
              <a:rect l="l" t="t" r="r" b="b"/>
              <a:pathLst>
                <a:path w="323850" h="17779">
                  <a:moveTo>
                    <a:pt x="306070" y="0"/>
                  </a:moveTo>
                  <a:lnTo>
                    <a:pt x="0" y="0"/>
                  </a:lnTo>
                  <a:lnTo>
                    <a:pt x="0" y="1270"/>
                  </a:lnTo>
                  <a:lnTo>
                    <a:pt x="306070" y="1270"/>
                  </a:lnTo>
                  <a:lnTo>
                    <a:pt x="306070" y="0"/>
                  </a:lnTo>
                  <a:close/>
                </a:path>
                <a:path w="323850" h="17779">
                  <a:moveTo>
                    <a:pt x="312407" y="6350"/>
                  </a:moveTo>
                  <a:lnTo>
                    <a:pt x="311150" y="6350"/>
                  </a:lnTo>
                  <a:lnTo>
                    <a:pt x="311150" y="5080"/>
                  </a:lnTo>
                  <a:lnTo>
                    <a:pt x="309867" y="5080"/>
                  </a:lnTo>
                  <a:lnTo>
                    <a:pt x="309867" y="3810"/>
                  </a:lnTo>
                  <a:lnTo>
                    <a:pt x="308610" y="3810"/>
                  </a:lnTo>
                  <a:lnTo>
                    <a:pt x="308610" y="2540"/>
                  </a:lnTo>
                  <a:lnTo>
                    <a:pt x="307340" y="2540"/>
                  </a:lnTo>
                  <a:lnTo>
                    <a:pt x="307340" y="1282"/>
                  </a:lnTo>
                  <a:lnTo>
                    <a:pt x="5080" y="1282"/>
                  </a:lnTo>
                  <a:lnTo>
                    <a:pt x="5080" y="2540"/>
                  </a:lnTo>
                  <a:lnTo>
                    <a:pt x="8890" y="2540"/>
                  </a:lnTo>
                  <a:lnTo>
                    <a:pt x="8890" y="3810"/>
                  </a:lnTo>
                  <a:lnTo>
                    <a:pt x="12700" y="3810"/>
                  </a:lnTo>
                  <a:lnTo>
                    <a:pt x="12700" y="5080"/>
                  </a:lnTo>
                  <a:lnTo>
                    <a:pt x="17780" y="5080"/>
                  </a:lnTo>
                  <a:lnTo>
                    <a:pt x="17780" y="6350"/>
                  </a:lnTo>
                  <a:lnTo>
                    <a:pt x="21590" y="6350"/>
                  </a:lnTo>
                  <a:lnTo>
                    <a:pt x="21590" y="7620"/>
                  </a:lnTo>
                  <a:lnTo>
                    <a:pt x="312407" y="7620"/>
                  </a:lnTo>
                  <a:lnTo>
                    <a:pt x="312407" y="6350"/>
                  </a:lnTo>
                  <a:close/>
                </a:path>
                <a:path w="323850" h="17779">
                  <a:moveTo>
                    <a:pt x="320040" y="12700"/>
                  </a:moveTo>
                  <a:lnTo>
                    <a:pt x="318770" y="12700"/>
                  </a:lnTo>
                  <a:lnTo>
                    <a:pt x="318770" y="11430"/>
                  </a:lnTo>
                  <a:lnTo>
                    <a:pt x="317500" y="11430"/>
                  </a:lnTo>
                  <a:lnTo>
                    <a:pt x="317500" y="10160"/>
                  </a:lnTo>
                  <a:lnTo>
                    <a:pt x="316230" y="10160"/>
                  </a:lnTo>
                  <a:lnTo>
                    <a:pt x="316230" y="8890"/>
                  </a:lnTo>
                  <a:lnTo>
                    <a:pt x="313690" y="8890"/>
                  </a:lnTo>
                  <a:lnTo>
                    <a:pt x="313690" y="7632"/>
                  </a:lnTo>
                  <a:lnTo>
                    <a:pt x="25400" y="7632"/>
                  </a:lnTo>
                  <a:lnTo>
                    <a:pt x="25400" y="8890"/>
                  </a:lnTo>
                  <a:lnTo>
                    <a:pt x="29210" y="8890"/>
                  </a:lnTo>
                  <a:lnTo>
                    <a:pt x="29210" y="10160"/>
                  </a:lnTo>
                  <a:lnTo>
                    <a:pt x="34290" y="10160"/>
                  </a:lnTo>
                  <a:lnTo>
                    <a:pt x="34290" y="11430"/>
                  </a:lnTo>
                  <a:lnTo>
                    <a:pt x="38100" y="11430"/>
                  </a:lnTo>
                  <a:lnTo>
                    <a:pt x="38100" y="12700"/>
                  </a:lnTo>
                  <a:lnTo>
                    <a:pt x="41910" y="12700"/>
                  </a:lnTo>
                  <a:lnTo>
                    <a:pt x="41910" y="13970"/>
                  </a:lnTo>
                  <a:lnTo>
                    <a:pt x="320040" y="13970"/>
                  </a:lnTo>
                  <a:lnTo>
                    <a:pt x="320040" y="12700"/>
                  </a:lnTo>
                  <a:close/>
                </a:path>
                <a:path w="323850" h="17779">
                  <a:moveTo>
                    <a:pt x="323850" y="16510"/>
                  </a:moveTo>
                  <a:lnTo>
                    <a:pt x="322567" y="16510"/>
                  </a:lnTo>
                  <a:lnTo>
                    <a:pt x="322567" y="15240"/>
                  </a:lnTo>
                  <a:lnTo>
                    <a:pt x="321310" y="15240"/>
                  </a:lnTo>
                  <a:lnTo>
                    <a:pt x="321310" y="13982"/>
                  </a:lnTo>
                  <a:lnTo>
                    <a:pt x="46990" y="13982"/>
                  </a:lnTo>
                  <a:lnTo>
                    <a:pt x="46990" y="15240"/>
                  </a:lnTo>
                  <a:lnTo>
                    <a:pt x="50800" y="15240"/>
                  </a:lnTo>
                  <a:lnTo>
                    <a:pt x="50800" y="16510"/>
                  </a:lnTo>
                  <a:lnTo>
                    <a:pt x="54610" y="16510"/>
                  </a:lnTo>
                  <a:lnTo>
                    <a:pt x="54610" y="17780"/>
                  </a:lnTo>
                  <a:lnTo>
                    <a:pt x="323850" y="17780"/>
                  </a:lnTo>
                  <a:lnTo>
                    <a:pt x="323850" y="16510"/>
                  </a:lnTo>
                  <a:close/>
                </a:path>
              </a:pathLst>
            </a:custGeom>
            <a:solidFill>
              <a:srgbClr val="EF9408"/>
            </a:solidFill>
          </p:spPr>
          <p:txBody>
            <a:bodyPr wrap="square" lIns="0" tIns="0" rIns="0" bIns="0" rtlCol="0"/>
            <a:lstStyle/>
            <a:p>
              <a:endParaRPr/>
            </a:p>
          </p:txBody>
        </p:sp>
        <p:sp>
          <p:nvSpPr>
            <p:cNvPr id="69" name="object 69"/>
            <p:cNvSpPr/>
            <p:nvPr/>
          </p:nvSpPr>
          <p:spPr>
            <a:xfrm>
              <a:off x="4163060" y="4241799"/>
              <a:ext cx="275590" cy="8890"/>
            </a:xfrm>
            <a:custGeom>
              <a:avLst/>
              <a:gdLst/>
              <a:ahLst/>
              <a:cxnLst/>
              <a:rect l="l" t="t" r="r" b="b"/>
              <a:pathLst>
                <a:path w="275589" h="8889">
                  <a:moveTo>
                    <a:pt x="269240" y="1270"/>
                  </a:moveTo>
                  <a:lnTo>
                    <a:pt x="267970" y="1270"/>
                  </a:lnTo>
                  <a:lnTo>
                    <a:pt x="267970" y="0"/>
                  </a:lnTo>
                  <a:lnTo>
                    <a:pt x="0" y="0"/>
                  </a:lnTo>
                  <a:lnTo>
                    <a:pt x="0" y="1270"/>
                  </a:lnTo>
                  <a:lnTo>
                    <a:pt x="5080" y="1270"/>
                  </a:lnTo>
                  <a:lnTo>
                    <a:pt x="5080" y="2540"/>
                  </a:lnTo>
                  <a:lnTo>
                    <a:pt x="269240" y="2540"/>
                  </a:lnTo>
                  <a:lnTo>
                    <a:pt x="269240" y="1270"/>
                  </a:lnTo>
                  <a:close/>
                </a:path>
                <a:path w="275589" h="8889">
                  <a:moveTo>
                    <a:pt x="275590" y="7620"/>
                  </a:moveTo>
                  <a:lnTo>
                    <a:pt x="274320" y="7620"/>
                  </a:lnTo>
                  <a:lnTo>
                    <a:pt x="274320" y="6350"/>
                  </a:lnTo>
                  <a:lnTo>
                    <a:pt x="273050" y="6350"/>
                  </a:lnTo>
                  <a:lnTo>
                    <a:pt x="273050" y="5080"/>
                  </a:lnTo>
                  <a:lnTo>
                    <a:pt x="271780" y="5080"/>
                  </a:lnTo>
                  <a:lnTo>
                    <a:pt x="271780" y="3810"/>
                  </a:lnTo>
                  <a:lnTo>
                    <a:pt x="270510" y="3810"/>
                  </a:lnTo>
                  <a:lnTo>
                    <a:pt x="270510" y="2552"/>
                  </a:lnTo>
                  <a:lnTo>
                    <a:pt x="8890" y="2552"/>
                  </a:lnTo>
                  <a:lnTo>
                    <a:pt x="8890" y="3810"/>
                  </a:lnTo>
                  <a:lnTo>
                    <a:pt x="12700" y="3810"/>
                  </a:lnTo>
                  <a:lnTo>
                    <a:pt x="12700" y="5080"/>
                  </a:lnTo>
                  <a:lnTo>
                    <a:pt x="16510" y="5080"/>
                  </a:lnTo>
                  <a:lnTo>
                    <a:pt x="16510" y="6350"/>
                  </a:lnTo>
                  <a:lnTo>
                    <a:pt x="21590" y="6350"/>
                  </a:lnTo>
                  <a:lnTo>
                    <a:pt x="21590" y="7620"/>
                  </a:lnTo>
                  <a:lnTo>
                    <a:pt x="25400" y="7620"/>
                  </a:lnTo>
                  <a:lnTo>
                    <a:pt x="25400" y="8890"/>
                  </a:lnTo>
                  <a:lnTo>
                    <a:pt x="275590" y="8890"/>
                  </a:lnTo>
                  <a:lnTo>
                    <a:pt x="275590" y="7620"/>
                  </a:lnTo>
                  <a:close/>
                </a:path>
              </a:pathLst>
            </a:custGeom>
            <a:solidFill>
              <a:srgbClr val="EF9407"/>
            </a:solidFill>
          </p:spPr>
          <p:txBody>
            <a:bodyPr wrap="square" lIns="0" tIns="0" rIns="0" bIns="0" rtlCol="0"/>
            <a:lstStyle/>
            <a:p>
              <a:endParaRPr/>
            </a:p>
          </p:txBody>
        </p:sp>
        <p:sp>
          <p:nvSpPr>
            <p:cNvPr id="70" name="object 70"/>
            <p:cNvSpPr/>
            <p:nvPr/>
          </p:nvSpPr>
          <p:spPr>
            <a:xfrm>
              <a:off x="4192270" y="4250690"/>
              <a:ext cx="378460" cy="115569"/>
            </a:xfrm>
            <a:prstGeom prst="rect">
              <a:avLst/>
            </a:prstGeom>
            <a:blipFill>
              <a:blip r:embed="rId2" cstate="print"/>
              <a:stretch>
                <a:fillRect/>
              </a:stretch>
            </a:blipFill>
          </p:spPr>
          <p:txBody>
            <a:bodyPr wrap="square" lIns="0" tIns="0" rIns="0" bIns="0" rtlCol="0"/>
            <a:lstStyle/>
            <a:p>
              <a:endParaRPr/>
            </a:p>
          </p:txBody>
        </p:sp>
        <p:sp>
          <p:nvSpPr>
            <p:cNvPr id="71" name="object 71"/>
            <p:cNvSpPr/>
            <p:nvPr/>
          </p:nvSpPr>
          <p:spPr>
            <a:xfrm>
              <a:off x="186690" y="3030220"/>
              <a:ext cx="4382770" cy="1334770"/>
            </a:xfrm>
            <a:custGeom>
              <a:avLst/>
              <a:gdLst/>
              <a:ahLst/>
              <a:cxnLst/>
              <a:rect l="l" t="t" r="r" b="b"/>
              <a:pathLst>
                <a:path w="4382770" h="1334770">
                  <a:moveTo>
                    <a:pt x="0" y="0"/>
                  </a:moveTo>
                  <a:lnTo>
                    <a:pt x="4382770" y="1334769"/>
                  </a:lnTo>
                  <a:lnTo>
                    <a:pt x="2861310" y="0"/>
                  </a:lnTo>
                  <a:lnTo>
                    <a:pt x="0" y="0"/>
                  </a:lnTo>
                  <a:close/>
                </a:path>
              </a:pathLst>
            </a:custGeom>
            <a:ln w="12579">
              <a:solidFill>
                <a:srgbClr val="000000"/>
              </a:solidFill>
            </a:ln>
          </p:spPr>
          <p:txBody>
            <a:bodyPr wrap="square" lIns="0" tIns="0" rIns="0" bIns="0" rtlCol="0"/>
            <a:lstStyle/>
            <a:p>
              <a:endParaRPr/>
            </a:p>
          </p:txBody>
        </p:sp>
      </p:grpSp>
      <p:grpSp>
        <p:nvGrpSpPr>
          <p:cNvPr id="72" name="object 72"/>
          <p:cNvGrpSpPr/>
          <p:nvPr/>
        </p:nvGrpSpPr>
        <p:grpSpPr>
          <a:xfrm>
            <a:off x="3021390" y="1976180"/>
            <a:ext cx="1555750" cy="2395220"/>
            <a:chOff x="3021390" y="1976180"/>
            <a:chExt cx="1555750" cy="2395220"/>
          </a:xfrm>
        </p:grpSpPr>
        <p:sp>
          <p:nvSpPr>
            <p:cNvPr id="73" name="object 73"/>
            <p:cNvSpPr/>
            <p:nvPr/>
          </p:nvSpPr>
          <p:spPr>
            <a:xfrm>
              <a:off x="3027680" y="1982470"/>
              <a:ext cx="247649" cy="381000"/>
            </a:xfrm>
            <a:prstGeom prst="rect">
              <a:avLst/>
            </a:prstGeom>
            <a:blipFill>
              <a:blip r:embed="rId3" cstate="print"/>
              <a:stretch>
                <a:fillRect/>
              </a:stretch>
            </a:blipFill>
          </p:spPr>
          <p:txBody>
            <a:bodyPr wrap="square" lIns="0" tIns="0" rIns="0" bIns="0" rtlCol="0"/>
            <a:lstStyle/>
            <a:p>
              <a:endParaRPr/>
            </a:p>
          </p:txBody>
        </p:sp>
        <p:sp>
          <p:nvSpPr>
            <p:cNvPr id="74" name="object 74"/>
            <p:cNvSpPr/>
            <p:nvPr/>
          </p:nvSpPr>
          <p:spPr>
            <a:xfrm>
              <a:off x="3027680" y="2363469"/>
              <a:ext cx="267970" cy="31750"/>
            </a:xfrm>
            <a:custGeom>
              <a:avLst/>
              <a:gdLst/>
              <a:ahLst/>
              <a:cxnLst/>
              <a:rect l="l" t="t" r="r" b="b"/>
              <a:pathLst>
                <a:path w="267970" h="31750">
                  <a:moveTo>
                    <a:pt x="267970" y="30480"/>
                  </a:moveTo>
                  <a:lnTo>
                    <a:pt x="266687" y="30480"/>
                  </a:lnTo>
                  <a:lnTo>
                    <a:pt x="266687" y="27940"/>
                  </a:lnTo>
                  <a:lnTo>
                    <a:pt x="265430" y="27940"/>
                  </a:lnTo>
                  <a:lnTo>
                    <a:pt x="265430" y="26670"/>
                  </a:lnTo>
                  <a:lnTo>
                    <a:pt x="264160" y="26670"/>
                  </a:lnTo>
                  <a:lnTo>
                    <a:pt x="264160" y="24130"/>
                  </a:lnTo>
                  <a:lnTo>
                    <a:pt x="262890" y="24130"/>
                  </a:lnTo>
                  <a:lnTo>
                    <a:pt x="262890" y="22860"/>
                  </a:lnTo>
                  <a:lnTo>
                    <a:pt x="261620" y="22860"/>
                  </a:lnTo>
                  <a:lnTo>
                    <a:pt x="261620" y="20320"/>
                  </a:lnTo>
                  <a:lnTo>
                    <a:pt x="260337" y="20320"/>
                  </a:lnTo>
                  <a:lnTo>
                    <a:pt x="260337" y="19050"/>
                  </a:lnTo>
                  <a:lnTo>
                    <a:pt x="259080" y="19050"/>
                  </a:lnTo>
                  <a:lnTo>
                    <a:pt x="259080" y="16510"/>
                  </a:lnTo>
                  <a:lnTo>
                    <a:pt x="257810" y="16510"/>
                  </a:lnTo>
                  <a:lnTo>
                    <a:pt x="257810" y="15240"/>
                  </a:lnTo>
                  <a:lnTo>
                    <a:pt x="256540" y="15240"/>
                  </a:lnTo>
                  <a:lnTo>
                    <a:pt x="256540" y="12700"/>
                  </a:lnTo>
                  <a:lnTo>
                    <a:pt x="255270" y="12700"/>
                  </a:lnTo>
                  <a:lnTo>
                    <a:pt x="255270" y="11430"/>
                  </a:lnTo>
                  <a:lnTo>
                    <a:pt x="253987" y="11430"/>
                  </a:lnTo>
                  <a:lnTo>
                    <a:pt x="253987" y="8890"/>
                  </a:lnTo>
                  <a:lnTo>
                    <a:pt x="252730" y="8890"/>
                  </a:lnTo>
                  <a:lnTo>
                    <a:pt x="252730" y="6350"/>
                  </a:lnTo>
                  <a:lnTo>
                    <a:pt x="251460" y="6350"/>
                  </a:lnTo>
                  <a:lnTo>
                    <a:pt x="251460" y="5080"/>
                  </a:lnTo>
                  <a:lnTo>
                    <a:pt x="250190" y="5080"/>
                  </a:lnTo>
                  <a:lnTo>
                    <a:pt x="250190" y="2540"/>
                  </a:lnTo>
                  <a:lnTo>
                    <a:pt x="248920" y="2540"/>
                  </a:lnTo>
                  <a:lnTo>
                    <a:pt x="248920" y="1270"/>
                  </a:lnTo>
                  <a:lnTo>
                    <a:pt x="247637" y="1270"/>
                  </a:lnTo>
                  <a:lnTo>
                    <a:pt x="247637" y="0"/>
                  </a:lnTo>
                  <a:lnTo>
                    <a:pt x="0" y="0"/>
                  </a:lnTo>
                  <a:lnTo>
                    <a:pt x="0" y="31750"/>
                  </a:lnTo>
                  <a:lnTo>
                    <a:pt x="267970" y="31750"/>
                  </a:lnTo>
                  <a:lnTo>
                    <a:pt x="267970" y="30480"/>
                  </a:lnTo>
                  <a:close/>
                </a:path>
              </a:pathLst>
            </a:custGeom>
            <a:solidFill>
              <a:srgbClr val="F1AB3F"/>
            </a:solidFill>
          </p:spPr>
          <p:txBody>
            <a:bodyPr wrap="square" lIns="0" tIns="0" rIns="0" bIns="0" rtlCol="0"/>
            <a:lstStyle/>
            <a:p>
              <a:endParaRPr/>
            </a:p>
          </p:txBody>
        </p:sp>
        <p:sp>
          <p:nvSpPr>
            <p:cNvPr id="75" name="object 75"/>
            <p:cNvSpPr/>
            <p:nvPr/>
          </p:nvSpPr>
          <p:spPr>
            <a:xfrm>
              <a:off x="3027680" y="2395219"/>
              <a:ext cx="288290" cy="31750"/>
            </a:xfrm>
            <a:custGeom>
              <a:avLst/>
              <a:gdLst/>
              <a:ahLst/>
              <a:cxnLst/>
              <a:rect l="l" t="t" r="r" b="b"/>
              <a:pathLst>
                <a:path w="288289" h="31750">
                  <a:moveTo>
                    <a:pt x="288290" y="30480"/>
                  </a:moveTo>
                  <a:lnTo>
                    <a:pt x="287020" y="30480"/>
                  </a:lnTo>
                  <a:lnTo>
                    <a:pt x="287020" y="27940"/>
                  </a:lnTo>
                  <a:lnTo>
                    <a:pt x="285737" y="27940"/>
                  </a:lnTo>
                  <a:lnTo>
                    <a:pt x="285737" y="26670"/>
                  </a:lnTo>
                  <a:lnTo>
                    <a:pt x="284480" y="26670"/>
                  </a:lnTo>
                  <a:lnTo>
                    <a:pt x="284480" y="24130"/>
                  </a:lnTo>
                  <a:lnTo>
                    <a:pt x="283210" y="24130"/>
                  </a:lnTo>
                  <a:lnTo>
                    <a:pt x="283210" y="22860"/>
                  </a:lnTo>
                  <a:lnTo>
                    <a:pt x="281940" y="22860"/>
                  </a:lnTo>
                  <a:lnTo>
                    <a:pt x="281940" y="20320"/>
                  </a:lnTo>
                  <a:lnTo>
                    <a:pt x="280670" y="20320"/>
                  </a:lnTo>
                  <a:lnTo>
                    <a:pt x="280670" y="17780"/>
                  </a:lnTo>
                  <a:lnTo>
                    <a:pt x="279387" y="17780"/>
                  </a:lnTo>
                  <a:lnTo>
                    <a:pt x="279387" y="16510"/>
                  </a:lnTo>
                  <a:lnTo>
                    <a:pt x="278130" y="16510"/>
                  </a:lnTo>
                  <a:lnTo>
                    <a:pt x="278130" y="13970"/>
                  </a:lnTo>
                  <a:lnTo>
                    <a:pt x="276860" y="13970"/>
                  </a:lnTo>
                  <a:lnTo>
                    <a:pt x="276860" y="12700"/>
                  </a:lnTo>
                  <a:lnTo>
                    <a:pt x="275590" y="12700"/>
                  </a:lnTo>
                  <a:lnTo>
                    <a:pt x="275590" y="10160"/>
                  </a:lnTo>
                  <a:lnTo>
                    <a:pt x="274320" y="10160"/>
                  </a:lnTo>
                  <a:lnTo>
                    <a:pt x="274320" y="8890"/>
                  </a:lnTo>
                  <a:lnTo>
                    <a:pt x="273037" y="8890"/>
                  </a:lnTo>
                  <a:lnTo>
                    <a:pt x="273037" y="6350"/>
                  </a:lnTo>
                  <a:lnTo>
                    <a:pt x="271780" y="6350"/>
                  </a:lnTo>
                  <a:lnTo>
                    <a:pt x="271780" y="5080"/>
                  </a:lnTo>
                  <a:lnTo>
                    <a:pt x="270510" y="5080"/>
                  </a:lnTo>
                  <a:lnTo>
                    <a:pt x="270510" y="2540"/>
                  </a:lnTo>
                  <a:lnTo>
                    <a:pt x="269240" y="2540"/>
                  </a:lnTo>
                  <a:lnTo>
                    <a:pt x="269240" y="1270"/>
                  </a:lnTo>
                  <a:lnTo>
                    <a:pt x="267970" y="1270"/>
                  </a:lnTo>
                  <a:lnTo>
                    <a:pt x="267970" y="0"/>
                  </a:lnTo>
                  <a:lnTo>
                    <a:pt x="0" y="0"/>
                  </a:lnTo>
                  <a:lnTo>
                    <a:pt x="0" y="31750"/>
                  </a:lnTo>
                  <a:lnTo>
                    <a:pt x="288290" y="31750"/>
                  </a:lnTo>
                  <a:lnTo>
                    <a:pt x="288290" y="30480"/>
                  </a:lnTo>
                  <a:close/>
                </a:path>
              </a:pathLst>
            </a:custGeom>
            <a:solidFill>
              <a:srgbClr val="F1AB3E"/>
            </a:solidFill>
          </p:spPr>
          <p:txBody>
            <a:bodyPr wrap="square" lIns="0" tIns="0" rIns="0" bIns="0" rtlCol="0"/>
            <a:lstStyle/>
            <a:p>
              <a:endParaRPr/>
            </a:p>
          </p:txBody>
        </p:sp>
        <p:sp>
          <p:nvSpPr>
            <p:cNvPr id="76" name="object 76"/>
            <p:cNvSpPr/>
            <p:nvPr/>
          </p:nvSpPr>
          <p:spPr>
            <a:xfrm>
              <a:off x="3027680" y="2426969"/>
              <a:ext cx="308610" cy="31750"/>
            </a:xfrm>
            <a:custGeom>
              <a:avLst/>
              <a:gdLst/>
              <a:ahLst/>
              <a:cxnLst/>
              <a:rect l="l" t="t" r="r" b="b"/>
              <a:pathLst>
                <a:path w="308610" h="31750">
                  <a:moveTo>
                    <a:pt x="307340" y="27940"/>
                  </a:moveTo>
                  <a:lnTo>
                    <a:pt x="306070" y="27940"/>
                  </a:lnTo>
                  <a:lnTo>
                    <a:pt x="306070" y="25400"/>
                  </a:lnTo>
                  <a:lnTo>
                    <a:pt x="304800" y="25400"/>
                  </a:lnTo>
                  <a:lnTo>
                    <a:pt x="304800" y="24130"/>
                  </a:lnTo>
                  <a:lnTo>
                    <a:pt x="303530" y="24130"/>
                  </a:lnTo>
                  <a:lnTo>
                    <a:pt x="303530" y="21590"/>
                  </a:lnTo>
                  <a:lnTo>
                    <a:pt x="302260" y="21590"/>
                  </a:lnTo>
                  <a:lnTo>
                    <a:pt x="302260" y="20320"/>
                  </a:lnTo>
                  <a:lnTo>
                    <a:pt x="300990" y="20320"/>
                  </a:lnTo>
                  <a:lnTo>
                    <a:pt x="300990" y="17780"/>
                  </a:lnTo>
                  <a:lnTo>
                    <a:pt x="299720" y="17780"/>
                  </a:lnTo>
                  <a:lnTo>
                    <a:pt x="299720" y="16510"/>
                  </a:lnTo>
                  <a:lnTo>
                    <a:pt x="298437" y="16510"/>
                  </a:lnTo>
                  <a:lnTo>
                    <a:pt x="298437" y="13970"/>
                  </a:lnTo>
                  <a:lnTo>
                    <a:pt x="297180" y="13970"/>
                  </a:lnTo>
                  <a:lnTo>
                    <a:pt x="297180" y="11430"/>
                  </a:lnTo>
                  <a:lnTo>
                    <a:pt x="295910" y="11430"/>
                  </a:lnTo>
                  <a:lnTo>
                    <a:pt x="295910" y="10160"/>
                  </a:lnTo>
                  <a:lnTo>
                    <a:pt x="294640" y="10160"/>
                  </a:lnTo>
                  <a:lnTo>
                    <a:pt x="294640" y="7620"/>
                  </a:lnTo>
                  <a:lnTo>
                    <a:pt x="293370" y="7620"/>
                  </a:lnTo>
                  <a:lnTo>
                    <a:pt x="293370" y="6350"/>
                  </a:lnTo>
                  <a:lnTo>
                    <a:pt x="292087" y="6350"/>
                  </a:lnTo>
                  <a:lnTo>
                    <a:pt x="292087" y="3810"/>
                  </a:lnTo>
                  <a:lnTo>
                    <a:pt x="290830" y="3810"/>
                  </a:lnTo>
                  <a:lnTo>
                    <a:pt x="290830" y="2540"/>
                  </a:lnTo>
                  <a:lnTo>
                    <a:pt x="289560" y="2540"/>
                  </a:lnTo>
                  <a:lnTo>
                    <a:pt x="289560" y="0"/>
                  </a:lnTo>
                  <a:lnTo>
                    <a:pt x="0" y="0"/>
                  </a:lnTo>
                  <a:lnTo>
                    <a:pt x="0" y="2540"/>
                  </a:lnTo>
                  <a:lnTo>
                    <a:pt x="0" y="3810"/>
                  </a:lnTo>
                  <a:lnTo>
                    <a:pt x="0" y="29210"/>
                  </a:lnTo>
                  <a:lnTo>
                    <a:pt x="307340" y="29210"/>
                  </a:lnTo>
                  <a:lnTo>
                    <a:pt x="307340" y="27940"/>
                  </a:lnTo>
                  <a:close/>
                </a:path>
                <a:path w="308610" h="31750">
                  <a:moveTo>
                    <a:pt x="308610" y="29222"/>
                  </a:moveTo>
                  <a:lnTo>
                    <a:pt x="0" y="29222"/>
                  </a:lnTo>
                  <a:lnTo>
                    <a:pt x="0" y="31750"/>
                  </a:lnTo>
                  <a:lnTo>
                    <a:pt x="308610" y="31750"/>
                  </a:lnTo>
                  <a:lnTo>
                    <a:pt x="308610" y="29222"/>
                  </a:lnTo>
                  <a:close/>
                </a:path>
              </a:pathLst>
            </a:custGeom>
            <a:solidFill>
              <a:srgbClr val="F1AB3D"/>
            </a:solidFill>
          </p:spPr>
          <p:txBody>
            <a:bodyPr wrap="square" lIns="0" tIns="0" rIns="0" bIns="0" rtlCol="0"/>
            <a:lstStyle/>
            <a:p>
              <a:endParaRPr/>
            </a:p>
          </p:txBody>
        </p:sp>
        <p:sp>
          <p:nvSpPr>
            <p:cNvPr id="77" name="object 77"/>
            <p:cNvSpPr/>
            <p:nvPr/>
          </p:nvSpPr>
          <p:spPr>
            <a:xfrm>
              <a:off x="3027680" y="2458719"/>
              <a:ext cx="328930" cy="31750"/>
            </a:xfrm>
            <a:custGeom>
              <a:avLst/>
              <a:gdLst/>
              <a:ahLst/>
              <a:cxnLst/>
              <a:rect l="l" t="t" r="r" b="b"/>
              <a:pathLst>
                <a:path w="328929" h="31750">
                  <a:moveTo>
                    <a:pt x="327660" y="27940"/>
                  </a:moveTo>
                  <a:lnTo>
                    <a:pt x="326390" y="27940"/>
                  </a:lnTo>
                  <a:lnTo>
                    <a:pt x="326390" y="25400"/>
                  </a:lnTo>
                  <a:lnTo>
                    <a:pt x="325120" y="25400"/>
                  </a:lnTo>
                  <a:lnTo>
                    <a:pt x="325120" y="22860"/>
                  </a:lnTo>
                  <a:lnTo>
                    <a:pt x="323850" y="22860"/>
                  </a:lnTo>
                  <a:lnTo>
                    <a:pt x="323850" y="21590"/>
                  </a:lnTo>
                  <a:lnTo>
                    <a:pt x="322580" y="21590"/>
                  </a:lnTo>
                  <a:lnTo>
                    <a:pt x="322580" y="19050"/>
                  </a:lnTo>
                  <a:lnTo>
                    <a:pt x="321310" y="19050"/>
                  </a:lnTo>
                  <a:lnTo>
                    <a:pt x="321310" y="17780"/>
                  </a:lnTo>
                  <a:lnTo>
                    <a:pt x="320040" y="17780"/>
                  </a:lnTo>
                  <a:lnTo>
                    <a:pt x="320040" y="15240"/>
                  </a:lnTo>
                  <a:lnTo>
                    <a:pt x="318770" y="15240"/>
                  </a:lnTo>
                  <a:lnTo>
                    <a:pt x="318770" y="13970"/>
                  </a:lnTo>
                  <a:lnTo>
                    <a:pt x="317500" y="13970"/>
                  </a:lnTo>
                  <a:lnTo>
                    <a:pt x="317500" y="11430"/>
                  </a:lnTo>
                  <a:lnTo>
                    <a:pt x="316230" y="11430"/>
                  </a:lnTo>
                  <a:lnTo>
                    <a:pt x="316230" y="10160"/>
                  </a:lnTo>
                  <a:lnTo>
                    <a:pt x="314960" y="10160"/>
                  </a:lnTo>
                  <a:lnTo>
                    <a:pt x="314960" y="7620"/>
                  </a:lnTo>
                  <a:lnTo>
                    <a:pt x="313690" y="7620"/>
                  </a:lnTo>
                  <a:lnTo>
                    <a:pt x="313690" y="6350"/>
                  </a:lnTo>
                  <a:lnTo>
                    <a:pt x="312420" y="6350"/>
                  </a:lnTo>
                  <a:lnTo>
                    <a:pt x="312420" y="3810"/>
                  </a:lnTo>
                  <a:lnTo>
                    <a:pt x="311150" y="3810"/>
                  </a:lnTo>
                  <a:lnTo>
                    <a:pt x="311150" y="1270"/>
                  </a:lnTo>
                  <a:lnTo>
                    <a:pt x="309880" y="1270"/>
                  </a:lnTo>
                  <a:lnTo>
                    <a:pt x="309880" y="0"/>
                  </a:lnTo>
                  <a:lnTo>
                    <a:pt x="0" y="0"/>
                  </a:lnTo>
                  <a:lnTo>
                    <a:pt x="0" y="1270"/>
                  </a:lnTo>
                  <a:lnTo>
                    <a:pt x="0" y="3810"/>
                  </a:lnTo>
                  <a:lnTo>
                    <a:pt x="0" y="29210"/>
                  </a:lnTo>
                  <a:lnTo>
                    <a:pt x="327660" y="29210"/>
                  </a:lnTo>
                  <a:lnTo>
                    <a:pt x="327660" y="27940"/>
                  </a:lnTo>
                  <a:close/>
                </a:path>
                <a:path w="328929" h="31750">
                  <a:moveTo>
                    <a:pt x="328930" y="29222"/>
                  </a:moveTo>
                  <a:lnTo>
                    <a:pt x="0" y="29222"/>
                  </a:lnTo>
                  <a:lnTo>
                    <a:pt x="0" y="31750"/>
                  </a:lnTo>
                  <a:lnTo>
                    <a:pt x="328930" y="31750"/>
                  </a:lnTo>
                  <a:lnTo>
                    <a:pt x="328930" y="29222"/>
                  </a:lnTo>
                  <a:close/>
                </a:path>
              </a:pathLst>
            </a:custGeom>
            <a:solidFill>
              <a:srgbClr val="F1AA3C"/>
            </a:solidFill>
          </p:spPr>
          <p:txBody>
            <a:bodyPr wrap="square" lIns="0" tIns="0" rIns="0" bIns="0" rtlCol="0"/>
            <a:lstStyle/>
            <a:p>
              <a:endParaRPr/>
            </a:p>
          </p:txBody>
        </p:sp>
        <p:sp>
          <p:nvSpPr>
            <p:cNvPr id="78" name="object 78"/>
            <p:cNvSpPr/>
            <p:nvPr/>
          </p:nvSpPr>
          <p:spPr>
            <a:xfrm>
              <a:off x="3027680" y="2490469"/>
              <a:ext cx="350520" cy="31750"/>
            </a:xfrm>
            <a:custGeom>
              <a:avLst/>
              <a:gdLst/>
              <a:ahLst/>
              <a:cxnLst/>
              <a:rect l="l" t="t" r="r" b="b"/>
              <a:pathLst>
                <a:path w="350520" h="31750">
                  <a:moveTo>
                    <a:pt x="350520" y="30480"/>
                  </a:moveTo>
                  <a:lnTo>
                    <a:pt x="349250" y="30480"/>
                  </a:lnTo>
                  <a:lnTo>
                    <a:pt x="349250" y="29210"/>
                  </a:lnTo>
                  <a:lnTo>
                    <a:pt x="347980" y="29210"/>
                  </a:lnTo>
                  <a:lnTo>
                    <a:pt x="347980" y="26670"/>
                  </a:lnTo>
                  <a:lnTo>
                    <a:pt x="346710" y="26670"/>
                  </a:lnTo>
                  <a:lnTo>
                    <a:pt x="346710" y="25400"/>
                  </a:lnTo>
                  <a:lnTo>
                    <a:pt x="345440" y="25400"/>
                  </a:lnTo>
                  <a:lnTo>
                    <a:pt x="345440" y="22860"/>
                  </a:lnTo>
                  <a:lnTo>
                    <a:pt x="344170" y="22860"/>
                  </a:lnTo>
                  <a:lnTo>
                    <a:pt x="344170" y="21590"/>
                  </a:lnTo>
                  <a:lnTo>
                    <a:pt x="342900" y="21590"/>
                  </a:lnTo>
                  <a:lnTo>
                    <a:pt x="342900" y="19050"/>
                  </a:lnTo>
                  <a:lnTo>
                    <a:pt x="341630" y="19050"/>
                  </a:lnTo>
                  <a:lnTo>
                    <a:pt x="341630" y="17780"/>
                  </a:lnTo>
                  <a:lnTo>
                    <a:pt x="340360" y="17780"/>
                  </a:lnTo>
                  <a:lnTo>
                    <a:pt x="340360" y="15240"/>
                  </a:lnTo>
                  <a:lnTo>
                    <a:pt x="339090" y="15240"/>
                  </a:lnTo>
                  <a:lnTo>
                    <a:pt x="339090" y="12700"/>
                  </a:lnTo>
                  <a:lnTo>
                    <a:pt x="337820" y="12700"/>
                  </a:lnTo>
                  <a:lnTo>
                    <a:pt x="337820" y="11430"/>
                  </a:lnTo>
                  <a:lnTo>
                    <a:pt x="336550" y="11430"/>
                  </a:lnTo>
                  <a:lnTo>
                    <a:pt x="336550" y="8890"/>
                  </a:lnTo>
                  <a:lnTo>
                    <a:pt x="335280" y="8890"/>
                  </a:lnTo>
                  <a:lnTo>
                    <a:pt x="335280" y="7620"/>
                  </a:lnTo>
                  <a:lnTo>
                    <a:pt x="334010" y="7620"/>
                  </a:lnTo>
                  <a:lnTo>
                    <a:pt x="334010" y="5080"/>
                  </a:lnTo>
                  <a:lnTo>
                    <a:pt x="332740" y="5080"/>
                  </a:lnTo>
                  <a:lnTo>
                    <a:pt x="332740" y="3810"/>
                  </a:lnTo>
                  <a:lnTo>
                    <a:pt x="331470" y="3810"/>
                  </a:lnTo>
                  <a:lnTo>
                    <a:pt x="331470" y="1270"/>
                  </a:lnTo>
                  <a:lnTo>
                    <a:pt x="330200" y="1270"/>
                  </a:lnTo>
                  <a:lnTo>
                    <a:pt x="330200" y="0"/>
                  </a:lnTo>
                  <a:lnTo>
                    <a:pt x="0" y="0"/>
                  </a:lnTo>
                  <a:lnTo>
                    <a:pt x="0" y="31750"/>
                  </a:lnTo>
                  <a:lnTo>
                    <a:pt x="350520" y="31750"/>
                  </a:lnTo>
                  <a:lnTo>
                    <a:pt x="350520" y="30480"/>
                  </a:lnTo>
                  <a:close/>
                </a:path>
              </a:pathLst>
            </a:custGeom>
            <a:solidFill>
              <a:srgbClr val="F1AA3B"/>
            </a:solidFill>
          </p:spPr>
          <p:txBody>
            <a:bodyPr wrap="square" lIns="0" tIns="0" rIns="0" bIns="0" rtlCol="0"/>
            <a:lstStyle/>
            <a:p>
              <a:endParaRPr/>
            </a:p>
          </p:txBody>
        </p:sp>
        <p:sp>
          <p:nvSpPr>
            <p:cNvPr id="79" name="object 79"/>
            <p:cNvSpPr/>
            <p:nvPr/>
          </p:nvSpPr>
          <p:spPr>
            <a:xfrm>
              <a:off x="3027680" y="2522219"/>
              <a:ext cx="370840" cy="31750"/>
            </a:xfrm>
            <a:custGeom>
              <a:avLst/>
              <a:gdLst/>
              <a:ahLst/>
              <a:cxnLst/>
              <a:rect l="l" t="t" r="r" b="b"/>
              <a:pathLst>
                <a:path w="370839" h="31750">
                  <a:moveTo>
                    <a:pt x="370840" y="30480"/>
                  </a:moveTo>
                  <a:lnTo>
                    <a:pt x="369570" y="30480"/>
                  </a:lnTo>
                  <a:lnTo>
                    <a:pt x="369570" y="27940"/>
                  </a:lnTo>
                  <a:lnTo>
                    <a:pt x="368300" y="27940"/>
                  </a:lnTo>
                  <a:lnTo>
                    <a:pt x="368300" y="26670"/>
                  </a:lnTo>
                  <a:lnTo>
                    <a:pt x="367030" y="26670"/>
                  </a:lnTo>
                  <a:lnTo>
                    <a:pt x="367030" y="24130"/>
                  </a:lnTo>
                  <a:lnTo>
                    <a:pt x="365760" y="24130"/>
                  </a:lnTo>
                  <a:lnTo>
                    <a:pt x="365760" y="22860"/>
                  </a:lnTo>
                  <a:lnTo>
                    <a:pt x="364490" y="22860"/>
                  </a:lnTo>
                  <a:lnTo>
                    <a:pt x="364490" y="20320"/>
                  </a:lnTo>
                  <a:lnTo>
                    <a:pt x="363220" y="20320"/>
                  </a:lnTo>
                  <a:lnTo>
                    <a:pt x="363220" y="19050"/>
                  </a:lnTo>
                  <a:lnTo>
                    <a:pt x="361950" y="19050"/>
                  </a:lnTo>
                  <a:lnTo>
                    <a:pt x="361950" y="16510"/>
                  </a:lnTo>
                  <a:lnTo>
                    <a:pt x="360680" y="16510"/>
                  </a:lnTo>
                  <a:lnTo>
                    <a:pt x="360680" y="15240"/>
                  </a:lnTo>
                  <a:lnTo>
                    <a:pt x="359410" y="15240"/>
                  </a:lnTo>
                  <a:lnTo>
                    <a:pt x="359410" y="12700"/>
                  </a:lnTo>
                  <a:lnTo>
                    <a:pt x="358140" y="12700"/>
                  </a:lnTo>
                  <a:lnTo>
                    <a:pt x="358140" y="11430"/>
                  </a:lnTo>
                  <a:lnTo>
                    <a:pt x="356870" y="11430"/>
                  </a:lnTo>
                  <a:lnTo>
                    <a:pt x="356870" y="8890"/>
                  </a:lnTo>
                  <a:lnTo>
                    <a:pt x="355600" y="8890"/>
                  </a:lnTo>
                  <a:lnTo>
                    <a:pt x="355600" y="7620"/>
                  </a:lnTo>
                  <a:lnTo>
                    <a:pt x="354330" y="7620"/>
                  </a:lnTo>
                  <a:lnTo>
                    <a:pt x="354330" y="5080"/>
                  </a:lnTo>
                  <a:lnTo>
                    <a:pt x="353060" y="5080"/>
                  </a:lnTo>
                  <a:lnTo>
                    <a:pt x="353060" y="2540"/>
                  </a:lnTo>
                  <a:lnTo>
                    <a:pt x="351790" y="2540"/>
                  </a:lnTo>
                  <a:lnTo>
                    <a:pt x="351790" y="1270"/>
                  </a:lnTo>
                  <a:lnTo>
                    <a:pt x="350520" y="1270"/>
                  </a:lnTo>
                  <a:lnTo>
                    <a:pt x="350520" y="0"/>
                  </a:lnTo>
                  <a:lnTo>
                    <a:pt x="0" y="0"/>
                  </a:lnTo>
                  <a:lnTo>
                    <a:pt x="0" y="31750"/>
                  </a:lnTo>
                  <a:lnTo>
                    <a:pt x="370840" y="31750"/>
                  </a:lnTo>
                  <a:lnTo>
                    <a:pt x="370840" y="30480"/>
                  </a:lnTo>
                  <a:close/>
                </a:path>
              </a:pathLst>
            </a:custGeom>
            <a:solidFill>
              <a:srgbClr val="F1A93A"/>
            </a:solidFill>
          </p:spPr>
          <p:txBody>
            <a:bodyPr wrap="square" lIns="0" tIns="0" rIns="0" bIns="0" rtlCol="0"/>
            <a:lstStyle/>
            <a:p>
              <a:endParaRPr/>
            </a:p>
          </p:txBody>
        </p:sp>
        <p:sp>
          <p:nvSpPr>
            <p:cNvPr id="80" name="object 80"/>
            <p:cNvSpPr/>
            <p:nvPr/>
          </p:nvSpPr>
          <p:spPr>
            <a:xfrm>
              <a:off x="3027680" y="2553969"/>
              <a:ext cx="391160" cy="31750"/>
            </a:xfrm>
            <a:custGeom>
              <a:avLst/>
              <a:gdLst/>
              <a:ahLst/>
              <a:cxnLst/>
              <a:rect l="l" t="t" r="r" b="b"/>
              <a:pathLst>
                <a:path w="391160" h="31750">
                  <a:moveTo>
                    <a:pt x="391160" y="30480"/>
                  </a:moveTo>
                  <a:lnTo>
                    <a:pt x="389890" y="30480"/>
                  </a:lnTo>
                  <a:lnTo>
                    <a:pt x="389890" y="27940"/>
                  </a:lnTo>
                  <a:lnTo>
                    <a:pt x="388620" y="27940"/>
                  </a:lnTo>
                  <a:lnTo>
                    <a:pt x="388620" y="26670"/>
                  </a:lnTo>
                  <a:lnTo>
                    <a:pt x="387350" y="26670"/>
                  </a:lnTo>
                  <a:lnTo>
                    <a:pt x="387350" y="24130"/>
                  </a:lnTo>
                  <a:lnTo>
                    <a:pt x="386080" y="24130"/>
                  </a:lnTo>
                  <a:lnTo>
                    <a:pt x="386080" y="22860"/>
                  </a:lnTo>
                  <a:lnTo>
                    <a:pt x="384810" y="22860"/>
                  </a:lnTo>
                  <a:lnTo>
                    <a:pt x="384810" y="20320"/>
                  </a:lnTo>
                  <a:lnTo>
                    <a:pt x="383540" y="20320"/>
                  </a:lnTo>
                  <a:lnTo>
                    <a:pt x="383540" y="17780"/>
                  </a:lnTo>
                  <a:lnTo>
                    <a:pt x="382270" y="17780"/>
                  </a:lnTo>
                  <a:lnTo>
                    <a:pt x="382270" y="16510"/>
                  </a:lnTo>
                  <a:lnTo>
                    <a:pt x="381000" y="16510"/>
                  </a:lnTo>
                  <a:lnTo>
                    <a:pt x="381000" y="13970"/>
                  </a:lnTo>
                  <a:lnTo>
                    <a:pt x="379730" y="13970"/>
                  </a:lnTo>
                  <a:lnTo>
                    <a:pt x="379730" y="12700"/>
                  </a:lnTo>
                  <a:lnTo>
                    <a:pt x="378460" y="12700"/>
                  </a:lnTo>
                  <a:lnTo>
                    <a:pt x="378460" y="10160"/>
                  </a:lnTo>
                  <a:lnTo>
                    <a:pt x="377190" y="10160"/>
                  </a:lnTo>
                  <a:lnTo>
                    <a:pt x="377190" y="8890"/>
                  </a:lnTo>
                  <a:lnTo>
                    <a:pt x="375920" y="8890"/>
                  </a:lnTo>
                  <a:lnTo>
                    <a:pt x="375920" y="6350"/>
                  </a:lnTo>
                  <a:lnTo>
                    <a:pt x="374650" y="6350"/>
                  </a:lnTo>
                  <a:lnTo>
                    <a:pt x="374650" y="5080"/>
                  </a:lnTo>
                  <a:lnTo>
                    <a:pt x="373380" y="5080"/>
                  </a:lnTo>
                  <a:lnTo>
                    <a:pt x="373380" y="2540"/>
                  </a:lnTo>
                  <a:lnTo>
                    <a:pt x="372110" y="2540"/>
                  </a:lnTo>
                  <a:lnTo>
                    <a:pt x="372110" y="1270"/>
                  </a:lnTo>
                  <a:lnTo>
                    <a:pt x="370840" y="1270"/>
                  </a:lnTo>
                  <a:lnTo>
                    <a:pt x="370840" y="0"/>
                  </a:lnTo>
                  <a:lnTo>
                    <a:pt x="0" y="0"/>
                  </a:lnTo>
                  <a:lnTo>
                    <a:pt x="0" y="31750"/>
                  </a:lnTo>
                  <a:lnTo>
                    <a:pt x="391160" y="31750"/>
                  </a:lnTo>
                  <a:lnTo>
                    <a:pt x="391160" y="30480"/>
                  </a:lnTo>
                  <a:close/>
                </a:path>
              </a:pathLst>
            </a:custGeom>
            <a:solidFill>
              <a:srgbClr val="F1A939"/>
            </a:solidFill>
          </p:spPr>
          <p:txBody>
            <a:bodyPr wrap="square" lIns="0" tIns="0" rIns="0" bIns="0" rtlCol="0"/>
            <a:lstStyle/>
            <a:p>
              <a:endParaRPr/>
            </a:p>
          </p:txBody>
        </p:sp>
        <p:sp>
          <p:nvSpPr>
            <p:cNvPr id="81" name="object 81"/>
            <p:cNvSpPr/>
            <p:nvPr/>
          </p:nvSpPr>
          <p:spPr>
            <a:xfrm>
              <a:off x="3027680" y="2585719"/>
              <a:ext cx="411480" cy="31750"/>
            </a:xfrm>
            <a:custGeom>
              <a:avLst/>
              <a:gdLst/>
              <a:ahLst/>
              <a:cxnLst/>
              <a:rect l="l" t="t" r="r" b="b"/>
              <a:pathLst>
                <a:path w="411479" h="31750">
                  <a:moveTo>
                    <a:pt x="410210" y="27940"/>
                  </a:moveTo>
                  <a:lnTo>
                    <a:pt x="408940" y="27940"/>
                  </a:lnTo>
                  <a:lnTo>
                    <a:pt x="408940" y="25400"/>
                  </a:lnTo>
                  <a:lnTo>
                    <a:pt x="407670" y="25400"/>
                  </a:lnTo>
                  <a:lnTo>
                    <a:pt x="407670" y="24130"/>
                  </a:lnTo>
                  <a:lnTo>
                    <a:pt x="406400" y="24130"/>
                  </a:lnTo>
                  <a:lnTo>
                    <a:pt x="406400" y="21590"/>
                  </a:lnTo>
                  <a:lnTo>
                    <a:pt x="405130" y="21590"/>
                  </a:lnTo>
                  <a:lnTo>
                    <a:pt x="405130" y="20320"/>
                  </a:lnTo>
                  <a:lnTo>
                    <a:pt x="403860" y="20320"/>
                  </a:lnTo>
                  <a:lnTo>
                    <a:pt x="403860" y="17780"/>
                  </a:lnTo>
                  <a:lnTo>
                    <a:pt x="402590" y="17780"/>
                  </a:lnTo>
                  <a:lnTo>
                    <a:pt x="402590" y="16510"/>
                  </a:lnTo>
                  <a:lnTo>
                    <a:pt x="401320" y="16510"/>
                  </a:lnTo>
                  <a:lnTo>
                    <a:pt x="401320" y="13970"/>
                  </a:lnTo>
                  <a:lnTo>
                    <a:pt x="400050" y="13970"/>
                  </a:lnTo>
                  <a:lnTo>
                    <a:pt x="400050" y="12700"/>
                  </a:lnTo>
                  <a:lnTo>
                    <a:pt x="398780" y="12700"/>
                  </a:lnTo>
                  <a:lnTo>
                    <a:pt x="398780" y="10160"/>
                  </a:lnTo>
                  <a:lnTo>
                    <a:pt x="397510" y="10160"/>
                  </a:lnTo>
                  <a:lnTo>
                    <a:pt x="397510" y="7620"/>
                  </a:lnTo>
                  <a:lnTo>
                    <a:pt x="396240" y="7620"/>
                  </a:lnTo>
                  <a:lnTo>
                    <a:pt x="396240" y="6350"/>
                  </a:lnTo>
                  <a:lnTo>
                    <a:pt x="394970" y="6350"/>
                  </a:lnTo>
                  <a:lnTo>
                    <a:pt x="394970" y="3810"/>
                  </a:lnTo>
                  <a:lnTo>
                    <a:pt x="393700" y="3810"/>
                  </a:lnTo>
                  <a:lnTo>
                    <a:pt x="393700" y="2540"/>
                  </a:lnTo>
                  <a:lnTo>
                    <a:pt x="392430" y="2540"/>
                  </a:lnTo>
                  <a:lnTo>
                    <a:pt x="392430" y="0"/>
                  </a:lnTo>
                  <a:lnTo>
                    <a:pt x="0" y="0"/>
                  </a:lnTo>
                  <a:lnTo>
                    <a:pt x="0" y="2540"/>
                  </a:lnTo>
                  <a:lnTo>
                    <a:pt x="0" y="3810"/>
                  </a:lnTo>
                  <a:lnTo>
                    <a:pt x="0" y="29210"/>
                  </a:lnTo>
                  <a:lnTo>
                    <a:pt x="410210" y="29210"/>
                  </a:lnTo>
                  <a:lnTo>
                    <a:pt x="410210" y="27940"/>
                  </a:lnTo>
                  <a:close/>
                </a:path>
                <a:path w="411479" h="31750">
                  <a:moveTo>
                    <a:pt x="411480" y="29222"/>
                  </a:moveTo>
                  <a:lnTo>
                    <a:pt x="0" y="29222"/>
                  </a:lnTo>
                  <a:lnTo>
                    <a:pt x="0" y="31750"/>
                  </a:lnTo>
                  <a:lnTo>
                    <a:pt x="411480" y="31750"/>
                  </a:lnTo>
                  <a:lnTo>
                    <a:pt x="411480" y="29222"/>
                  </a:lnTo>
                  <a:close/>
                </a:path>
              </a:pathLst>
            </a:custGeom>
            <a:solidFill>
              <a:srgbClr val="F1A838"/>
            </a:solidFill>
          </p:spPr>
          <p:txBody>
            <a:bodyPr wrap="square" lIns="0" tIns="0" rIns="0" bIns="0" rtlCol="0"/>
            <a:lstStyle/>
            <a:p>
              <a:endParaRPr/>
            </a:p>
          </p:txBody>
        </p:sp>
        <p:sp>
          <p:nvSpPr>
            <p:cNvPr id="82" name="object 82"/>
            <p:cNvSpPr/>
            <p:nvPr/>
          </p:nvSpPr>
          <p:spPr>
            <a:xfrm>
              <a:off x="3027680" y="2617469"/>
              <a:ext cx="431800" cy="31750"/>
            </a:xfrm>
            <a:custGeom>
              <a:avLst/>
              <a:gdLst/>
              <a:ahLst/>
              <a:cxnLst/>
              <a:rect l="l" t="t" r="r" b="b"/>
              <a:pathLst>
                <a:path w="431800" h="31750">
                  <a:moveTo>
                    <a:pt x="430530" y="27940"/>
                  </a:moveTo>
                  <a:lnTo>
                    <a:pt x="429260" y="27940"/>
                  </a:lnTo>
                  <a:lnTo>
                    <a:pt x="429260" y="25400"/>
                  </a:lnTo>
                  <a:lnTo>
                    <a:pt x="427990" y="25400"/>
                  </a:lnTo>
                  <a:lnTo>
                    <a:pt x="427990" y="24130"/>
                  </a:lnTo>
                  <a:lnTo>
                    <a:pt x="426720" y="24130"/>
                  </a:lnTo>
                  <a:lnTo>
                    <a:pt x="426720" y="21590"/>
                  </a:lnTo>
                  <a:lnTo>
                    <a:pt x="425450" y="21590"/>
                  </a:lnTo>
                  <a:lnTo>
                    <a:pt x="425450" y="19050"/>
                  </a:lnTo>
                  <a:lnTo>
                    <a:pt x="424180" y="19050"/>
                  </a:lnTo>
                  <a:lnTo>
                    <a:pt x="424180" y="17780"/>
                  </a:lnTo>
                  <a:lnTo>
                    <a:pt x="422910" y="17780"/>
                  </a:lnTo>
                  <a:lnTo>
                    <a:pt x="422910" y="15240"/>
                  </a:lnTo>
                  <a:lnTo>
                    <a:pt x="421640" y="15240"/>
                  </a:lnTo>
                  <a:lnTo>
                    <a:pt x="421640" y="13970"/>
                  </a:lnTo>
                  <a:lnTo>
                    <a:pt x="420370" y="13970"/>
                  </a:lnTo>
                  <a:lnTo>
                    <a:pt x="420370" y="11430"/>
                  </a:lnTo>
                  <a:lnTo>
                    <a:pt x="419100" y="11430"/>
                  </a:lnTo>
                  <a:lnTo>
                    <a:pt x="419100" y="10160"/>
                  </a:lnTo>
                  <a:lnTo>
                    <a:pt x="417830" y="10160"/>
                  </a:lnTo>
                  <a:lnTo>
                    <a:pt x="417830" y="7620"/>
                  </a:lnTo>
                  <a:lnTo>
                    <a:pt x="416560" y="7620"/>
                  </a:lnTo>
                  <a:lnTo>
                    <a:pt x="416560" y="6350"/>
                  </a:lnTo>
                  <a:lnTo>
                    <a:pt x="415290" y="6350"/>
                  </a:lnTo>
                  <a:lnTo>
                    <a:pt x="415290" y="3810"/>
                  </a:lnTo>
                  <a:lnTo>
                    <a:pt x="414020" y="3810"/>
                  </a:lnTo>
                  <a:lnTo>
                    <a:pt x="414020" y="2540"/>
                  </a:lnTo>
                  <a:lnTo>
                    <a:pt x="412750" y="2540"/>
                  </a:lnTo>
                  <a:lnTo>
                    <a:pt x="412750" y="0"/>
                  </a:lnTo>
                  <a:lnTo>
                    <a:pt x="0" y="0"/>
                  </a:lnTo>
                  <a:lnTo>
                    <a:pt x="0" y="2540"/>
                  </a:lnTo>
                  <a:lnTo>
                    <a:pt x="0" y="3810"/>
                  </a:lnTo>
                  <a:lnTo>
                    <a:pt x="0" y="29210"/>
                  </a:lnTo>
                  <a:lnTo>
                    <a:pt x="430530" y="29210"/>
                  </a:lnTo>
                  <a:lnTo>
                    <a:pt x="430530" y="27940"/>
                  </a:lnTo>
                  <a:close/>
                </a:path>
                <a:path w="431800" h="31750">
                  <a:moveTo>
                    <a:pt x="431800" y="29222"/>
                  </a:moveTo>
                  <a:lnTo>
                    <a:pt x="0" y="29222"/>
                  </a:lnTo>
                  <a:lnTo>
                    <a:pt x="0" y="31750"/>
                  </a:lnTo>
                  <a:lnTo>
                    <a:pt x="431800" y="31750"/>
                  </a:lnTo>
                  <a:lnTo>
                    <a:pt x="431800" y="29222"/>
                  </a:lnTo>
                  <a:close/>
                </a:path>
              </a:pathLst>
            </a:custGeom>
            <a:solidFill>
              <a:srgbClr val="F1A837"/>
            </a:solidFill>
          </p:spPr>
          <p:txBody>
            <a:bodyPr wrap="square" lIns="0" tIns="0" rIns="0" bIns="0" rtlCol="0"/>
            <a:lstStyle/>
            <a:p>
              <a:endParaRPr/>
            </a:p>
          </p:txBody>
        </p:sp>
        <p:sp>
          <p:nvSpPr>
            <p:cNvPr id="83" name="object 83"/>
            <p:cNvSpPr/>
            <p:nvPr/>
          </p:nvSpPr>
          <p:spPr>
            <a:xfrm>
              <a:off x="3027680" y="2649219"/>
              <a:ext cx="453390" cy="31750"/>
            </a:xfrm>
            <a:custGeom>
              <a:avLst/>
              <a:gdLst/>
              <a:ahLst/>
              <a:cxnLst/>
              <a:rect l="l" t="t" r="r" b="b"/>
              <a:pathLst>
                <a:path w="453389" h="31750">
                  <a:moveTo>
                    <a:pt x="453390" y="30480"/>
                  </a:moveTo>
                  <a:lnTo>
                    <a:pt x="452120" y="30480"/>
                  </a:lnTo>
                  <a:lnTo>
                    <a:pt x="452120" y="29210"/>
                  </a:lnTo>
                  <a:lnTo>
                    <a:pt x="450850" y="29210"/>
                  </a:lnTo>
                  <a:lnTo>
                    <a:pt x="450850" y="26670"/>
                  </a:lnTo>
                  <a:lnTo>
                    <a:pt x="449580" y="26670"/>
                  </a:lnTo>
                  <a:lnTo>
                    <a:pt x="449580" y="25400"/>
                  </a:lnTo>
                  <a:lnTo>
                    <a:pt x="448310" y="25400"/>
                  </a:lnTo>
                  <a:lnTo>
                    <a:pt x="448310" y="22860"/>
                  </a:lnTo>
                  <a:lnTo>
                    <a:pt x="447040" y="22860"/>
                  </a:lnTo>
                  <a:lnTo>
                    <a:pt x="447040" y="21590"/>
                  </a:lnTo>
                  <a:lnTo>
                    <a:pt x="445770" y="21590"/>
                  </a:lnTo>
                  <a:lnTo>
                    <a:pt x="445770" y="19050"/>
                  </a:lnTo>
                  <a:lnTo>
                    <a:pt x="444500" y="19050"/>
                  </a:lnTo>
                  <a:lnTo>
                    <a:pt x="444500" y="17780"/>
                  </a:lnTo>
                  <a:lnTo>
                    <a:pt x="443230" y="17780"/>
                  </a:lnTo>
                  <a:lnTo>
                    <a:pt x="443230" y="15240"/>
                  </a:lnTo>
                  <a:lnTo>
                    <a:pt x="441960" y="15240"/>
                  </a:lnTo>
                  <a:lnTo>
                    <a:pt x="441960" y="13970"/>
                  </a:lnTo>
                  <a:lnTo>
                    <a:pt x="440690" y="13970"/>
                  </a:lnTo>
                  <a:lnTo>
                    <a:pt x="440690" y="11430"/>
                  </a:lnTo>
                  <a:lnTo>
                    <a:pt x="439420" y="11430"/>
                  </a:lnTo>
                  <a:lnTo>
                    <a:pt x="439420" y="8890"/>
                  </a:lnTo>
                  <a:lnTo>
                    <a:pt x="438150" y="8890"/>
                  </a:lnTo>
                  <a:lnTo>
                    <a:pt x="438150" y="7620"/>
                  </a:lnTo>
                  <a:lnTo>
                    <a:pt x="436880" y="7620"/>
                  </a:lnTo>
                  <a:lnTo>
                    <a:pt x="436880" y="5080"/>
                  </a:lnTo>
                  <a:lnTo>
                    <a:pt x="435610" y="5080"/>
                  </a:lnTo>
                  <a:lnTo>
                    <a:pt x="435610" y="3810"/>
                  </a:lnTo>
                  <a:lnTo>
                    <a:pt x="434340" y="3810"/>
                  </a:lnTo>
                  <a:lnTo>
                    <a:pt x="434340" y="1270"/>
                  </a:lnTo>
                  <a:lnTo>
                    <a:pt x="433070" y="1270"/>
                  </a:lnTo>
                  <a:lnTo>
                    <a:pt x="433070" y="0"/>
                  </a:lnTo>
                  <a:lnTo>
                    <a:pt x="0" y="0"/>
                  </a:lnTo>
                  <a:lnTo>
                    <a:pt x="0" y="31750"/>
                  </a:lnTo>
                  <a:lnTo>
                    <a:pt x="453390" y="31750"/>
                  </a:lnTo>
                  <a:lnTo>
                    <a:pt x="453390" y="30480"/>
                  </a:lnTo>
                  <a:close/>
                </a:path>
              </a:pathLst>
            </a:custGeom>
            <a:solidFill>
              <a:srgbClr val="F1A836"/>
            </a:solidFill>
          </p:spPr>
          <p:txBody>
            <a:bodyPr wrap="square" lIns="0" tIns="0" rIns="0" bIns="0" rtlCol="0"/>
            <a:lstStyle/>
            <a:p>
              <a:endParaRPr/>
            </a:p>
          </p:txBody>
        </p:sp>
        <p:sp>
          <p:nvSpPr>
            <p:cNvPr id="84" name="object 84"/>
            <p:cNvSpPr/>
            <p:nvPr/>
          </p:nvSpPr>
          <p:spPr>
            <a:xfrm>
              <a:off x="3027680" y="2680969"/>
              <a:ext cx="473709" cy="31750"/>
            </a:xfrm>
            <a:custGeom>
              <a:avLst/>
              <a:gdLst/>
              <a:ahLst/>
              <a:cxnLst/>
              <a:rect l="l" t="t" r="r" b="b"/>
              <a:pathLst>
                <a:path w="473710" h="31750">
                  <a:moveTo>
                    <a:pt x="473710" y="30480"/>
                  </a:moveTo>
                  <a:lnTo>
                    <a:pt x="472440" y="30480"/>
                  </a:lnTo>
                  <a:lnTo>
                    <a:pt x="472440" y="29210"/>
                  </a:lnTo>
                  <a:lnTo>
                    <a:pt x="471170" y="29210"/>
                  </a:lnTo>
                  <a:lnTo>
                    <a:pt x="471170" y="26670"/>
                  </a:lnTo>
                  <a:lnTo>
                    <a:pt x="469900" y="26670"/>
                  </a:lnTo>
                  <a:lnTo>
                    <a:pt x="469900" y="24130"/>
                  </a:lnTo>
                  <a:lnTo>
                    <a:pt x="468630" y="24130"/>
                  </a:lnTo>
                  <a:lnTo>
                    <a:pt x="468630" y="22860"/>
                  </a:lnTo>
                  <a:lnTo>
                    <a:pt x="467360" y="22860"/>
                  </a:lnTo>
                  <a:lnTo>
                    <a:pt x="467360" y="20320"/>
                  </a:lnTo>
                  <a:lnTo>
                    <a:pt x="466090" y="20320"/>
                  </a:lnTo>
                  <a:lnTo>
                    <a:pt x="466090" y="19050"/>
                  </a:lnTo>
                  <a:lnTo>
                    <a:pt x="464820" y="19050"/>
                  </a:lnTo>
                  <a:lnTo>
                    <a:pt x="464820" y="16510"/>
                  </a:lnTo>
                  <a:lnTo>
                    <a:pt x="463550" y="16510"/>
                  </a:lnTo>
                  <a:lnTo>
                    <a:pt x="463550" y="15240"/>
                  </a:lnTo>
                  <a:lnTo>
                    <a:pt x="462280" y="15240"/>
                  </a:lnTo>
                  <a:lnTo>
                    <a:pt x="462280" y="12700"/>
                  </a:lnTo>
                  <a:lnTo>
                    <a:pt x="461010" y="12700"/>
                  </a:lnTo>
                  <a:lnTo>
                    <a:pt x="461010" y="11430"/>
                  </a:lnTo>
                  <a:lnTo>
                    <a:pt x="459740" y="11430"/>
                  </a:lnTo>
                  <a:lnTo>
                    <a:pt x="459740" y="8890"/>
                  </a:lnTo>
                  <a:lnTo>
                    <a:pt x="458470" y="8890"/>
                  </a:lnTo>
                  <a:lnTo>
                    <a:pt x="458470" y="7620"/>
                  </a:lnTo>
                  <a:lnTo>
                    <a:pt x="457200" y="7620"/>
                  </a:lnTo>
                  <a:lnTo>
                    <a:pt x="457200" y="5080"/>
                  </a:lnTo>
                  <a:lnTo>
                    <a:pt x="455930" y="5080"/>
                  </a:lnTo>
                  <a:lnTo>
                    <a:pt x="455930" y="2540"/>
                  </a:lnTo>
                  <a:lnTo>
                    <a:pt x="454660" y="2540"/>
                  </a:lnTo>
                  <a:lnTo>
                    <a:pt x="454660" y="1270"/>
                  </a:lnTo>
                  <a:lnTo>
                    <a:pt x="453390" y="1270"/>
                  </a:lnTo>
                  <a:lnTo>
                    <a:pt x="453390" y="0"/>
                  </a:lnTo>
                  <a:lnTo>
                    <a:pt x="0" y="0"/>
                  </a:lnTo>
                  <a:lnTo>
                    <a:pt x="0" y="31750"/>
                  </a:lnTo>
                  <a:lnTo>
                    <a:pt x="473710" y="31750"/>
                  </a:lnTo>
                  <a:lnTo>
                    <a:pt x="473710" y="30480"/>
                  </a:lnTo>
                  <a:close/>
                </a:path>
              </a:pathLst>
            </a:custGeom>
            <a:solidFill>
              <a:srgbClr val="F1A735"/>
            </a:solidFill>
          </p:spPr>
          <p:txBody>
            <a:bodyPr wrap="square" lIns="0" tIns="0" rIns="0" bIns="0" rtlCol="0"/>
            <a:lstStyle/>
            <a:p>
              <a:endParaRPr/>
            </a:p>
          </p:txBody>
        </p:sp>
        <p:sp>
          <p:nvSpPr>
            <p:cNvPr id="85" name="object 85"/>
            <p:cNvSpPr/>
            <p:nvPr/>
          </p:nvSpPr>
          <p:spPr>
            <a:xfrm>
              <a:off x="3027680" y="2712719"/>
              <a:ext cx="494030" cy="31750"/>
            </a:xfrm>
            <a:custGeom>
              <a:avLst/>
              <a:gdLst/>
              <a:ahLst/>
              <a:cxnLst/>
              <a:rect l="l" t="t" r="r" b="b"/>
              <a:pathLst>
                <a:path w="494029" h="31750">
                  <a:moveTo>
                    <a:pt x="494030" y="30480"/>
                  </a:moveTo>
                  <a:lnTo>
                    <a:pt x="492760" y="30480"/>
                  </a:lnTo>
                  <a:lnTo>
                    <a:pt x="492760" y="27940"/>
                  </a:lnTo>
                  <a:lnTo>
                    <a:pt x="491490" y="27940"/>
                  </a:lnTo>
                  <a:lnTo>
                    <a:pt x="491490" y="26670"/>
                  </a:lnTo>
                  <a:lnTo>
                    <a:pt x="490220" y="26670"/>
                  </a:lnTo>
                  <a:lnTo>
                    <a:pt x="490220" y="24130"/>
                  </a:lnTo>
                  <a:lnTo>
                    <a:pt x="488950" y="24130"/>
                  </a:lnTo>
                  <a:lnTo>
                    <a:pt x="488950" y="22860"/>
                  </a:lnTo>
                  <a:lnTo>
                    <a:pt x="487680" y="22860"/>
                  </a:lnTo>
                  <a:lnTo>
                    <a:pt x="487680" y="20320"/>
                  </a:lnTo>
                  <a:lnTo>
                    <a:pt x="486410" y="20320"/>
                  </a:lnTo>
                  <a:lnTo>
                    <a:pt x="486410" y="19050"/>
                  </a:lnTo>
                  <a:lnTo>
                    <a:pt x="485140" y="19050"/>
                  </a:lnTo>
                  <a:lnTo>
                    <a:pt x="485140" y="16510"/>
                  </a:lnTo>
                  <a:lnTo>
                    <a:pt x="483870" y="16510"/>
                  </a:lnTo>
                  <a:lnTo>
                    <a:pt x="483870" y="13970"/>
                  </a:lnTo>
                  <a:lnTo>
                    <a:pt x="482600" y="13970"/>
                  </a:lnTo>
                  <a:lnTo>
                    <a:pt x="482600" y="12700"/>
                  </a:lnTo>
                  <a:lnTo>
                    <a:pt x="481330" y="12700"/>
                  </a:lnTo>
                  <a:lnTo>
                    <a:pt x="481330" y="10160"/>
                  </a:lnTo>
                  <a:lnTo>
                    <a:pt x="480060" y="10160"/>
                  </a:lnTo>
                  <a:lnTo>
                    <a:pt x="480060" y="8890"/>
                  </a:lnTo>
                  <a:lnTo>
                    <a:pt x="478790" y="8890"/>
                  </a:lnTo>
                  <a:lnTo>
                    <a:pt x="478790" y="6350"/>
                  </a:lnTo>
                  <a:lnTo>
                    <a:pt x="477520" y="6350"/>
                  </a:lnTo>
                  <a:lnTo>
                    <a:pt x="477520" y="5080"/>
                  </a:lnTo>
                  <a:lnTo>
                    <a:pt x="476250" y="5080"/>
                  </a:lnTo>
                  <a:lnTo>
                    <a:pt x="476250" y="2540"/>
                  </a:lnTo>
                  <a:lnTo>
                    <a:pt x="474980" y="2540"/>
                  </a:lnTo>
                  <a:lnTo>
                    <a:pt x="474980" y="1270"/>
                  </a:lnTo>
                  <a:lnTo>
                    <a:pt x="473710" y="1270"/>
                  </a:lnTo>
                  <a:lnTo>
                    <a:pt x="473710" y="0"/>
                  </a:lnTo>
                  <a:lnTo>
                    <a:pt x="0" y="0"/>
                  </a:lnTo>
                  <a:lnTo>
                    <a:pt x="0" y="31750"/>
                  </a:lnTo>
                  <a:lnTo>
                    <a:pt x="494030" y="31750"/>
                  </a:lnTo>
                  <a:lnTo>
                    <a:pt x="494030" y="30480"/>
                  </a:lnTo>
                  <a:close/>
                </a:path>
              </a:pathLst>
            </a:custGeom>
            <a:solidFill>
              <a:srgbClr val="F1A734"/>
            </a:solidFill>
          </p:spPr>
          <p:txBody>
            <a:bodyPr wrap="square" lIns="0" tIns="0" rIns="0" bIns="0" rtlCol="0"/>
            <a:lstStyle/>
            <a:p>
              <a:endParaRPr/>
            </a:p>
          </p:txBody>
        </p:sp>
        <p:sp>
          <p:nvSpPr>
            <p:cNvPr id="86" name="object 86"/>
            <p:cNvSpPr/>
            <p:nvPr/>
          </p:nvSpPr>
          <p:spPr>
            <a:xfrm>
              <a:off x="3027680" y="2744469"/>
              <a:ext cx="534670" cy="63500"/>
            </a:xfrm>
            <a:custGeom>
              <a:avLst/>
              <a:gdLst/>
              <a:ahLst/>
              <a:cxnLst/>
              <a:rect l="l" t="t" r="r" b="b"/>
              <a:pathLst>
                <a:path w="534670" h="63500">
                  <a:moveTo>
                    <a:pt x="533400" y="59690"/>
                  </a:moveTo>
                  <a:lnTo>
                    <a:pt x="532130" y="59690"/>
                  </a:lnTo>
                  <a:lnTo>
                    <a:pt x="532130" y="57150"/>
                  </a:lnTo>
                  <a:lnTo>
                    <a:pt x="530860" y="57150"/>
                  </a:lnTo>
                  <a:lnTo>
                    <a:pt x="530860" y="55880"/>
                  </a:lnTo>
                  <a:lnTo>
                    <a:pt x="529590" y="55880"/>
                  </a:lnTo>
                  <a:lnTo>
                    <a:pt x="529590" y="53340"/>
                  </a:lnTo>
                  <a:lnTo>
                    <a:pt x="528320" y="53340"/>
                  </a:lnTo>
                  <a:lnTo>
                    <a:pt x="528320" y="52070"/>
                  </a:lnTo>
                  <a:lnTo>
                    <a:pt x="527050" y="52070"/>
                  </a:lnTo>
                  <a:lnTo>
                    <a:pt x="527050" y="49530"/>
                  </a:lnTo>
                  <a:lnTo>
                    <a:pt x="525780" y="49530"/>
                  </a:lnTo>
                  <a:lnTo>
                    <a:pt x="525780" y="46990"/>
                  </a:lnTo>
                  <a:lnTo>
                    <a:pt x="524510" y="46990"/>
                  </a:lnTo>
                  <a:lnTo>
                    <a:pt x="524510" y="45720"/>
                  </a:lnTo>
                  <a:lnTo>
                    <a:pt x="523240" y="45720"/>
                  </a:lnTo>
                  <a:lnTo>
                    <a:pt x="523240" y="43180"/>
                  </a:lnTo>
                  <a:lnTo>
                    <a:pt x="521970" y="43180"/>
                  </a:lnTo>
                  <a:lnTo>
                    <a:pt x="521970" y="41910"/>
                  </a:lnTo>
                  <a:lnTo>
                    <a:pt x="520700" y="41910"/>
                  </a:lnTo>
                  <a:lnTo>
                    <a:pt x="520700" y="39370"/>
                  </a:lnTo>
                  <a:lnTo>
                    <a:pt x="519430" y="39370"/>
                  </a:lnTo>
                  <a:lnTo>
                    <a:pt x="519430" y="38100"/>
                  </a:lnTo>
                  <a:lnTo>
                    <a:pt x="518160" y="38100"/>
                  </a:lnTo>
                  <a:lnTo>
                    <a:pt x="518160" y="35560"/>
                  </a:lnTo>
                  <a:lnTo>
                    <a:pt x="516890" y="35560"/>
                  </a:lnTo>
                  <a:lnTo>
                    <a:pt x="516890" y="34290"/>
                  </a:lnTo>
                  <a:lnTo>
                    <a:pt x="515620" y="34290"/>
                  </a:lnTo>
                  <a:lnTo>
                    <a:pt x="515620" y="31750"/>
                  </a:lnTo>
                  <a:lnTo>
                    <a:pt x="514350" y="31750"/>
                  </a:lnTo>
                  <a:lnTo>
                    <a:pt x="514350" y="30480"/>
                  </a:lnTo>
                  <a:lnTo>
                    <a:pt x="513080" y="30480"/>
                  </a:lnTo>
                  <a:lnTo>
                    <a:pt x="513080" y="27940"/>
                  </a:lnTo>
                  <a:lnTo>
                    <a:pt x="511810" y="27940"/>
                  </a:lnTo>
                  <a:lnTo>
                    <a:pt x="511810" y="25400"/>
                  </a:lnTo>
                  <a:lnTo>
                    <a:pt x="510540" y="25400"/>
                  </a:lnTo>
                  <a:lnTo>
                    <a:pt x="510540" y="24130"/>
                  </a:lnTo>
                  <a:lnTo>
                    <a:pt x="509270" y="24130"/>
                  </a:lnTo>
                  <a:lnTo>
                    <a:pt x="509270" y="21590"/>
                  </a:lnTo>
                  <a:lnTo>
                    <a:pt x="508000" y="21590"/>
                  </a:lnTo>
                  <a:lnTo>
                    <a:pt x="508000" y="20320"/>
                  </a:lnTo>
                  <a:lnTo>
                    <a:pt x="506730" y="20320"/>
                  </a:lnTo>
                  <a:lnTo>
                    <a:pt x="506730" y="17780"/>
                  </a:lnTo>
                  <a:lnTo>
                    <a:pt x="505460" y="17780"/>
                  </a:lnTo>
                  <a:lnTo>
                    <a:pt x="505460" y="16510"/>
                  </a:lnTo>
                  <a:lnTo>
                    <a:pt x="504190" y="16510"/>
                  </a:lnTo>
                  <a:lnTo>
                    <a:pt x="504190" y="13970"/>
                  </a:lnTo>
                  <a:lnTo>
                    <a:pt x="502920" y="13970"/>
                  </a:lnTo>
                  <a:lnTo>
                    <a:pt x="502920" y="12700"/>
                  </a:lnTo>
                  <a:lnTo>
                    <a:pt x="501650" y="12700"/>
                  </a:lnTo>
                  <a:lnTo>
                    <a:pt x="501650" y="10160"/>
                  </a:lnTo>
                  <a:lnTo>
                    <a:pt x="500380" y="10160"/>
                  </a:lnTo>
                  <a:lnTo>
                    <a:pt x="500380" y="8890"/>
                  </a:lnTo>
                  <a:lnTo>
                    <a:pt x="499110" y="8890"/>
                  </a:lnTo>
                  <a:lnTo>
                    <a:pt x="499110" y="6350"/>
                  </a:lnTo>
                  <a:lnTo>
                    <a:pt x="497840" y="6350"/>
                  </a:lnTo>
                  <a:lnTo>
                    <a:pt x="497840" y="3810"/>
                  </a:lnTo>
                  <a:lnTo>
                    <a:pt x="496570" y="3810"/>
                  </a:lnTo>
                  <a:lnTo>
                    <a:pt x="496570" y="2540"/>
                  </a:lnTo>
                  <a:lnTo>
                    <a:pt x="495300" y="2540"/>
                  </a:lnTo>
                  <a:lnTo>
                    <a:pt x="495300" y="0"/>
                  </a:lnTo>
                  <a:lnTo>
                    <a:pt x="0" y="0"/>
                  </a:lnTo>
                  <a:lnTo>
                    <a:pt x="0" y="2540"/>
                  </a:lnTo>
                  <a:lnTo>
                    <a:pt x="0" y="3810"/>
                  </a:lnTo>
                  <a:lnTo>
                    <a:pt x="0" y="60960"/>
                  </a:lnTo>
                  <a:lnTo>
                    <a:pt x="533400" y="60960"/>
                  </a:lnTo>
                  <a:lnTo>
                    <a:pt x="533400" y="59690"/>
                  </a:lnTo>
                  <a:close/>
                </a:path>
                <a:path w="534670" h="63500">
                  <a:moveTo>
                    <a:pt x="534670" y="60972"/>
                  </a:moveTo>
                  <a:lnTo>
                    <a:pt x="0" y="60972"/>
                  </a:lnTo>
                  <a:lnTo>
                    <a:pt x="0" y="63500"/>
                  </a:lnTo>
                  <a:lnTo>
                    <a:pt x="534670" y="63500"/>
                  </a:lnTo>
                  <a:lnTo>
                    <a:pt x="534670" y="60972"/>
                  </a:lnTo>
                  <a:close/>
                </a:path>
              </a:pathLst>
            </a:custGeom>
            <a:solidFill>
              <a:srgbClr val="F1A633"/>
            </a:solidFill>
          </p:spPr>
          <p:txBody>
            <a:bodyPr wrap="square" lIns="0" tIns="0" rIns="0" bIns="0" rtlCol="0"/>
            <a:lstStyle/>
            <a:p>
              <a:endParaRPr/>
            </a:p>
          </p:txBody>
        </p:sp>
        <p:sp>
          <p:nvSpPr>
            <p:cNvPr id="87" name="object 87"/>
            <p:cNvSpPr/>
            <p:nvPr/>
          </p:nvSpPr>
          <p:spPr>
            <a:xfrm>
              <a:off x="3027680" y="2807969"/>
              <a:ext cx="556260" cy="31750"/>
            </a:xfrm>
            <a:custGeom>
              <a:avLst/>
              <a:gdLst/>
              <a:ahLst/>
              <a:cxnLst/>
              <a:rect l="l" t="t" r="r" b="b"/>
              <a:pathLst>
                <a:path w="556260" h="31750">
                  <a:moveTo>
                    <a:pt x="556260" y="30480"/>
                  </a:moveTo>
                  <a:lnTo>
                    <a:pt x="554990" y="30480"/>
                  </a:lnTo>
                  <a:lnTo>
                    <a:pt x="554990" y="29210"/>
                  </a:lnTo>
                  <a:lnTo>
                    <a:pt x="553720" y="29210"/>
                  </a:lnTo>
                  <a:lnTo>
                    <a:pt x="553720" y="26670"/>
                  </a:lnTo>
                  <a:lnTo>
                    <a:pt x="552450" y="26670"/>
                  </a:lnTo>
                  <a:lnTo>
                    <a:pt x="552450" y="25400"/>
                  </a:lnTo>
                  <a:lnTo>
                    <a:pt x="551180" y="25400"/>
                  </a:lnTo>
                  <a:lnTo>
                    <a:pt x="551180" y="22860"/>
                  </a:lnTo>
                  <a:lnTo>
                    <a:pt x="549910" y="22860"/>
                  </a:lnTo>
                  <a:lnTo>
                    <a:pt x="549910" y="21590"/>
                  </a:lnTo>
                  <a:lnTo>
                    <a:pt x="548640" y="21590"/>
                  </a:lnTo>
                  <a:lnTo>
                    <a:pt x="548640" y="19050"/>
                  </a:lnTo>
                  <a:lnTo>
                    <a:pt x="547370" y="19050"/>
                  </a:lnTo>
                  <a:lnTo>
                    <a:pt x="547370" y="17780"/>
                  </a:lnTo>
                  <a:lnTo>
                    <a:pt x="546100" y="17780"/>
                  </a:lnTo>
                  <a:lnTo>
                    <a:pt x="546100" y="15240"/>
                  </a:lnTo>
                  <a:lnTo>
                    <a:pt x="544830" y="15240"/>
                  </a:lnTo>
                  <a:lnTo>
                    <a:pt x="544830" y="13970"/>
                  </a:lnTo>
                  <a:lnTo>
                    <a:pt x="543560" y="13970"/>
                  </a:lnTo>
                  <a:lnTo>
                    <a:pt x="543560" y="11430"/>
                  </a:lnTo>
                  <a:lnTo>
                    <a:pt x="542290" y="11430"/>
                  </a:lnTo>
                  <a:lnTo>
                    <a:pt x="542290" y="8890"/>
                  </a:lnTo>
                  <a:lnTo>
                    <a:pt x="541020" y="8890"/>
                  </a:lnTo>
                  <a:lnTo>
                    <a:pt x="541020" y="7620"/>
                  </a:lnTo>
                  <a:lnTo>
                    <a:pt x="539750" y="7620"/>
                  </a:lnTo>
                  <a:lnTo>
                    <a:pt x="539750" y="5080"/>
                  </a:lnTo>
                  <a:lnTo>
                    <a:pt x="538480" y="5080"/>
                  </a:lnTo>
                  <a:lnTo>
                    <a:pt x="538480" y="3810"/>
                  </a:lnTo>
                  <a:lnTo>
                    <a:pt x="537210" y="3810"/>
                  </a:lnTo>
                  <a:lnTo>
                    <a:pt x="537210" y="1270"/>
                  </a:lnTo>
                  <a:lnTo>
                    <a:pt x="535940" y="1270"/>
                  </a:lnTo>
                  <a:lnTo>
                    <a:pt x="535940" y="0"/>
                  </a:lnTo>
                  <a:lnTo>
                    <a:pt x="0" y="0"/>
                  </a:lnTo>
                  <a:lnTo>
                    <a:pt x="0" y="31750"/>
                  </a:lnTo>
                  <a:lnTo>
                    <a:pt x="556260" y="31750"/>
                  </a:lnTo>
                  <a:lnTo>
                    <a:pt x="556260" y="30480"/>
                  </a:lnTo>
                  <a:close/>
                </a:path>
              </a:pathLst>
            </a:custGeom>
            <a:solidFill>
              <a:srgbClr val="F0A631"/>
            </a:solidFill>
          </p:spPr>
          <p:txBody>
            <a:bodyPr wrap="square" lIns="0" tIns="0" rIns="0" bIns="0" rtlCol="0"/>
            <a:lstStyle/>
            <a:p>
              <a:endParaRPr/>
            </a:p>
          </p:txBody>
        </p:sp>
        <p:sp>
          <p:nvSpPr>
            <p:cNvPr id="88" name="object 88"/>
            <p:cNvSpPr/>
            <p:nvPr/>
          </p:nvSpPr>
          <p:spPr>
            <a:xfrm>
              <a:off x="3027680" y="2839719"/>
              <a:ext cx="576580" cy="31750"/>
            </a:xfrm>
            <a:custGeom>
              <a:avLst/>
              <a:gdLst/>
              <a:ahLst/>
              <a:cxnLst/>
              <a:rect l="l" t="t" r="r" b="b"/>
              <a:pathLst>
                <a:path w="576579" h="31750">
                  <a:moveTo>
                    <a:pt x="576580" y="30480"/>
                  </a:moveTo>
                  <a:lnTo>
                    <a:pt x="575310" y="30480"/>
                  </a:lnTo>
                  <a:lnTo>
                    <a:pt x="575310" y="29210"/>
                  </a:lnTo>
                  <a:lnTo>
                    <a:pt x="574040" y="29210"/>
                  </a:lnTo>
                  <a:lnTo>
                    <a:pt x="574040" y="26670"/>
                  </a:lnTo>
                  <a:lnTo>
                    <a:pt x="572770" y="26670"/>
                  </a:lnTo>
                  <a:lnTo>
                    <a:pt x="572770" y="25400"/>
                  </a:lnTo>
                  <a:lnTo>
                    <a:pt x="571500" y="25400"/>
                  </a:lnTo>
                  <a:lnTo>
                    <a:pt x="571500" y="22860"/>
                  </a:lnTo>
                  <a:lnTo>
                    <a:pt x="570230" y="22860"/>
                  </a:lnTo>
                  <a:lnTo>
                    <a:pt x="570230" y="20320"/>
                  </a:lnTo>
                  <a:lnTo>
                    <a:pt x="568960" y="20320"/>
                  </a:lnTo>
                  <a:lnTo>
                    <a:pt x="568960" y="19050"/>
                  </a:lnTo>
                  <a:lnTo>
                    <a:pt x="567690" y="19050"/>
                  </a:lnTo>
                  <a:lnTo>
                    <a:pt x="567690" y="16510"/>
                  </a:lnTo>
                  <a:lnTo>
                    <a:pt x="566420" y="16510"/>
                  </a:lnTo>
                  <a:lnTo>
                    <a:pt x="566420" y="15240"/>
                  </a:lnTo>
                  <a:lnTo>
                    <a:pt x="565150" y="15240"/>
                  </a:lnTo>
                  <a:lnTo>
                    <a:pt x="565150" y="12700"/>
                  </a:lnTo>
                  <a:lnTo>
                    <a:pt x="563880" y="12700"/>
                  </a:lnTo>
                  <a:lnTo>
                    <a:pt x="563880" y="11430"/>
                  </a:lnTo>
                  <a:lnTo>
                    <a:pt x="562610" y="11430"/>
                  </a:lnTo>
                  <a:lnTo>
                    <a:pt x="562610" y="8890"/>
                  </a:lnTo>
                  <a:lnTo>
                    <a:pt x="561340" y="8890"/>
                  </a:lnTo>
                  <a:lnTo>
                    <a:pt x="561340" y="7620"/>
                  </a:lnTo>
                  <a:lnTo>
                    <a:pt x="560070" y="7620"/>
                  </a:lnTo>
                  <a:lnTo>
                    <a:pt x="560070" y="5080"/>
                  </a:lnTo>
                  <a:lnTo>
                    <a:pt x="558800" y="5080"/>
                  </a:lnTo>
                  <a:lnTo>
                    <a:pt x="558800" y="3810"/>
                  </a:lnTo>
                  <a:lnTo>
                    <a:pt x="557530" y="3810"/>
                  </a:lnTo>
                  <a:lnTo>
                    <a:pt x="557530" y="1270"/>
                  </a:lnTo>
                  <a:lnTo>
                    <a:pt x="556260" y="1270"/>
                  </a:lnTo>
                  <a:lnTo>
                    <a:pt x="556260" y="0"/>
                  </a:lnTo>
                  <a:lnTo>
                    <a:pt x="0" y="0"/>
                  </a:lnTo>
                  <a:lnTo>
                    <a:pt x="0" y="31750"/>
                  </a:lnTo>
                  <a:lnTo>
                    <a:pt x="576580" y="31750"/>
                  </a:lnTo>
                  <a:lnTo>
                    <a:pt x="576580" y="30480"/>
                  </a:lnTo>
                  <a:close/>
                </a:path>
              </a:pathLst>
            </a:custGeom>
            <a:solidFill>
              <a:srgbClr val="F0A530"/>
            </a:solidFill>
          </p:spPr>
          <p:txBody>
            <a:bodyPr wrap="square" lIns="0" tIns="0" rIns="0" bIns="0" rtlCol="0"/>
            <a:lstStyle/>
            <a:p>
              <a:endParaRPr/>
            </a:p>
          </p:txBody>
        </p:sp>
        <p:sp>
          <p:nvSpPr>
            <p:cNvPr id="89" name="object 89"/>
            <p:cNvSpPr/>
            <p:nvPr/>
          </p:nvSpPr>
          <p:spPr>
            <a:xfrm>
              <a:off x="3027680" y="2871469"/>
              <a:ext cx="596900" cy="31750"/>
            </a:xfrm>
            <a:custGeom>
              <a:avLst/>
              <a:gdLst/>
              <a:ahLst/>
              <a:cxnLst/>
              <a:rect l="l" t="t" r="r" b="b"/>
              <a:pathLst>
                <a:path w="596900" h="31750">
                  <a:moveTo>
                    <a:pt x="596900" y="30480"/>
                  </a:moveTo>
                  <a:lnTo>
                    <a:pt x="595630" y="30480"/>
                  </a:lnTo>
                  <a:lnTo>
                    <a:pt x="595630" y="27940"/>
                  </a:lnTo>
                  <a:lnTo>
                    <a:pt x="594360" y="27940"/>
                  </a:lnTo>
                  <a:lnTo>
                    <a:pt x="594360" y="26670"/>
                  </a:lnTo>
                  <a:lnTo>
                    <a:pt x="593090" y="26670"/>
                  </a:lnTo>
                  <a:lnTo>
                    <a:pt x="593090" y="24130"/>
                  </a:lnTo>
                  <a:lnTo>
                    <a:pt x="591820" y="24130"/>
                  </a:lnTo>
                  <a:lnTo>
                    <a:pt x="591820" y="22860"/>
                  </a:lnTo>
                  <a:lnTo>
                    <a:pt x="590550" y="22860"/>
                  </a:lnTo>
                  <a:lnTo>
                    <a:pt x="590550" y="20320"/>
                  </a:lnTo>
                  <a:lnTo>
                    <a:pt x="589280" y="20320"/>
                  </a:lnTo>
                  <a:lnTo>
                    <a:pt x="589280" y="19050"/>
                  </a:lnTo>
                  <a:lnTo>
                    <a:pt x="588010" y="19050"/>
                  </a:lnTo>
                  <a:lnTo>
                    <a:pt x="588010" y="16510"/>
                  </a:lnTo>
                  <a:lnTo>
                    <a:pt x="586740" y="16510"/>
                  </a:lnTo>
                  <a:lnTo>
                    <a:pt x="586740" y="15240"/>
                  </a:lnTo>
                  <a:lnTo>
                    <a:pt x="585470" y="15240"/>
                  </a:lnTo>
                  <a:lnTo>
                    <a:pt x="585470" y="12700"/>
                  </a:lnTo>
                  <a:lnTo>
                    <a:pt x="584200" y="12700"/>
                  </a:lnTo>
                  <a:lnTo>
                    <a:pt x="584200" y="10160"/>
                  </a:lnTo>
                  <a:lnTo>
                    <a:pt x="582930" y="10160"/>
                  </a:lnTo>
                  <a:lnTo>
                    <a:pt x="582930" y="8890"/>
                  </a:lnTo>
                  <a:lnTo>
                    <a:pt x="581660" y="8890"/>
                  </a:lnTo>
                  <a:lnTo>
                    <a:pt x="581660" y="6350"/>
                  </a:lnTo>
                  <a:lnTo>
                    <a:pt x="580390" y="6350"/>
                  </a:lnTo>
                  <a:lnTo>
                    <a:pt x="580390" y="5080"/>
                  </a:lnTo>
                  <a:lnTo>
                    <a:pt x="579120" y="5080"/>
                  </a:lnTo>
                  <a:lnTo>
                    <a:pt x="579120" y="2540"/>
                  </a:lnTo>
                  <a:lnTo>
                    <a:pt x="577850" y="2540"/>
                  </a:lnTo>
                  <a:lnTo>
                    <a:pt x="577850" y="1270"/>
                  </a:lnTo>
                  <a:lnTo>
                    <a:pt x="576580" y="1270"/>
                  </a:lnTo>
                  <a:lnTo>
                    <a:pt x="576580" y="0"/>
                  </a:lnTo>
                  <a:lnTo>
                    <a:pt x="0" y="0"/>
                  </a:lnTo>
                  <a:lnTo>
                    <a:pt x="0" y="31750"/>
                  </a:lnTo>
                  <a:lnTo>
                    <a:pt x="596900" y="31750"/>
                  </a:lnTo>
                  <a:lnTo>
                    <a:pt x="596900" y="30480"/>
                  </a:lnTo>
                  <a:close/>
                </a:path>
              </a:pathLst>
            </a:custGeom>
            <a:solidFill>
              <a:srgbClr val="F0A52F"/>
            </a:solidFill>
          </p:spPr>
          <p:txBody>
            <a:bodyPr wrap="square" lIns="0" tIns="0" rIns="0" bIns="0" rtlCol="0"/>
            <a:lstStyle/>
            <a:p>
              <a:endParaRPr/>
            </a:p>
          </p:txBody>
        </p:sp>
        <p:sp>
          <p:nvSpPr>
            <p:cNvPr id="90" name="object 90"/>
            <p:cNvSpPr/>
            <p:nvPr/>
          </p:nvSpPr>
          <p:spPr>
            <a:xfrm>
              <a:off x="3027680" y="2903219"/>
              <a:ext cx="617220" cy="31750"/>
            </a:xfrm>
            <a:custGeom>
              <a:avLst/>
              <a:gdLst/>
              <a:ahLst/>
              <a:cxnLst/>
              <a:rect l="l" t="t" r="r" b="b"/>
              <a:pathLst>
                <a:path w="617220" h="31750">
                  <a:moveTo>
                    <a:pt x="617220" y="30480"/>
                  </a:moveTo>
                  <a:lnTo>
                    <a:pt x="615950" y="30480"/>
                  </a:lnTo>
                  <a:lnTo>
                    <a:pt x="615950" y="27940"/>
                  </a:lnTo>
                  <a:lnTo>
                    <a:pt x="614680" y="27940"/>
                  </a:lnTo>
                  <a:lnTo>
                    <a:pt x="614680" y="25400"/>
                  </a:lnTo>
                  <a:lnTo>
                    <a:pt x="613410" y="25400"/>
                  </a:lnTo>
                  <a:lnTo>
                    <a:pt x="613410" y="24130"/>
                  </a:lnTo>
                  <a:lnTo>
                    <a:pt x="612140" y="24130"/>
                  </a:lnTo>
                  <a:lnTo>
                    <a:pt x="612140" y="21590"/>
                  </a:lnTo>
                  <a:lnTo>
                    <a:pt x="610870" y="21590"/>
                  </a:lnTo>
                  <a:lnTo>
                    <a:pt x="610870" y="20320"/>
                  </a:lnTo>
                  <a:lnTo>
                    <a:pt x="609600" y="20320"/>
                  </a:lnTo>
                  <a:lnTo>
                    <a:pt x="609600" y="17780"/>
                  </a:lnTo>
                  <a:lnTo>
                    <a:pt x="608330" y="17780"/>
                  </a:lnTo>
                  <a:lnTo>
                    <a:pt x="608330" y="16510"/>
                  </a:lnTo>
                  <a:lnTo>
                    <a:pt x="607060" y="16510"/>
                  </a:lnTo>
                  <a:lnTo>
                    <a:pt x="607060" y="13970"/>
                  </a:lnTo>
                  <a:lnTo>
                    <a:pt x="605790" y="13970"/>
                  </a:lnTo>
                  <a:lnTo>
                    <a:pt x="605790" y="12700"/>
                  </a:lnTo>
                  <a:lnTo>
                    <a:pt x="604520" y="12700"/>
                  </a:lnTo>
                  <a:lnTo>
                    <a:pt x="604520" y="10160"/>
                  </a:lnTo>
                  <a:lnTo>
                    <a:pt x="603250" y="10160"/>
                  </a:lnTo>
                  <a:lnTo>
                    <a:pt x="603250" y="8890"/>
                  </a:lnTo>
                  <a:lnTo>
                    <a:pt x="601980" y="8890"/>
                  </a:lnTo>
                  <a:lnTo>
                    <a:pt x="601980" y="6350"/>
                  </a:lnTo>
                  <a:lnTo>
                    <a:pt x="600710" y="6350"/>
                  </a:lnTo>
                  <a:lnTo>
                    <a:pt x="600710" y="5080"/>
                  </a:lnTo>
                  <a:lnTo>
                    <a:pt x="599440" y="5080"/>
                  </a:lnTo>
                  <a:lnTo>
                    <a:pt x="599440" y="2540"/>
                  </a:lnTo>
                  <a:lnTo>
                    <a:pt x="598170" y="2540"/>
                  </a:lnTo>
                  <a:lnTo>
                    <a:pt x="598170" y="0"/>
                  </a:lnTo>
                  <a:lnTo>
                    <a:pt x="0" y="0"/>
                  </a:lnTo>
                  <a:lnTo>
                    <a:pt x="0" y="2540"/>
                  </a:lnTo>
                  <a:lnTo>
                    <a:pt x="0" y="5080"/>
                  </a:lnTo>
                  <a:lnTo>
                    <a:pt x="0" y="31750"/>
                  </a:lnTo>
                  <a:lnTo>
                    <a:pt x="617220" y="31750"/>
                  </a:lnTo>
                  <a:lnTo>
                    <a:pt x="617220" y="30480"/>
                  </a:lnTo>
                  <a:close/>
                </a:path>
              </a:pathLst>
            </a:custGeom>
            <a:solidFill>
              <a:srgbClr val="F0A42E"/>
            </a:solidFill>
          </p:spPr>
          <p:txBody>
            <a:bodyPr wrap="square" lIns="0" tIns="0" rIns="0" bIns="0" rtlCol="0"/>
            <a:lstStyle/>
            <a:p>
              <a:endParaRPr/>
            </a:p>
          </p:txBody>
        </p:sp>
        <p:sp>
          <p:nvSpPr>
            <p:cNvPr id="91" name="object 91"/>
            <p:cNvSpPr/>
            <p:nvPr/>
          </p:nvSpPr>
          <p:spPr>
            <a:xfrm>
              <a:off x="3027680" y="2934969"/>
              <a:ext cx="637540" cy="31750"/>
            </a:xfrm>
            <a:custGeom>
              <a:avLst/>
              <a:gdLst/>
              <a:ahLst/>
              <a:cxnLst/>
              <a:rect l="l" t="t" r="r" b="b"/>
              <a:pathLst>
                <a:path w="637539" h="31750">
                  <a:moveTo>
                    <a:pt x="636270" y="27940"/>
                  </a:moveTo>
                  <a:lnTo>
                    <a:pt x="635000" y="27940"/>
                  </a:lnTo>
                  <a:lnTo>
                    <a:pt x="635000" y="25400"/>
                  </a:lnTo>
                  <a:lnTo>
                    <a:pt x="633730" y="25400"/>
                  </a:lnTo>
                  <a:lnTo>
                    <a:pt x="633730" y="24130"/>
                  </a:lnTo>
                  <a:lnTo>
                    <a:pt x="632460" y="24130"/>
                  </a:lnTo>
                  <a:lnTo>
                    <a:pt x="632460" y="21590"/>
                  </a:lnTo>
                  <a:lnTo>
                    <a:pt x="631190" y="21590"/>
                  </a:lnTo>
                  <a:lnTo>
                    <a:pt x="631190" y="20320"/>
                  </a:lnTo>
                  <a:lnTo>
                    <a:pt x="629920" y="20320"/>
                  </a:lnTo>
                  <a:lnTo>
                    <a:pt x="629920" y="17780"/>
                  </a:lnTo>
                  <a:lnTo>
                    <a:pt x="628650" y="17780"/>
                  </a:lnTo>
                  <a:lnTo>
                    <a:pt x="628650" y="15240"/>
                  </a:lnTo>
                  <a:lnTo>
                    <a:pt x="627380" y="15240"/>
                  </a:lnTo>
                  <a:lnTo>
                    <a:pt x="627380" y="13970"/>
                  </a:lnTo>
                  <a:lnTo>
                    <a:pt x="626110" y="13970"/>
                  </a:lnTo>
                  <a:lnTo>
                    <a:pt x="626110" y="11430"/>
                  </a:lnTo>
                  <a:lnTo>
                    <a:pt x="624840" y="11430"/>
                  </a:lnTo>
                  <a:lnTo>
                    <a:pt x="624840" y="10160"/>
                  </a:lnTo>
                  <a:lnTo>
                    <a:pt x="623570" y="10160"/>
                  </a:lnTo>
                  <a:lnTo>
                    <a:pt x="623570" y="7620"/>
                  </a:lnTo>
                  <a:lnTo>
                    <a:pt x="622300" y="7620"/>
                  </a:lnTo>
                  <a:lnTo>
                    <a:pt x="622300" y="6350"/>
                  </a:lnTo>
                  <a:lnTo>
                    <a:pt x="621030" y="6350"/>
                  </a:lnTo>
                  <a:lnTo>
                    <a:pt x="621030" y="3810"/>
                  </a:lnTo>
                  <a:lnTo>
                    <a:pt x="619760" y="3810"/>
                  </a:lnTo>
                  <a:lnTo>
                    <a:pt x="619760" y="2540"/>
                  </a:lnTo>
                  <a:lnTo>
                    <a:pt x="618490" y="2540"/>
                  </a:lnTo>
                  <a:lnTo>
                    <a:pt x="618490" y="0"/>
                  </a:lnTo>
                  <a:lnTo>
                    <a:pt x="0" y="0"/>
                  </a:lnTo>
                  <a:lnTo>
                    <a:pt x="0" y="2540"/>
                  </a:lnTo>
                  <a:lnTo>
                    <a:pt x="0" y="3810"/>
                  </a:lnTo>
                  <a:lnTo>
                    <a:pt x="0" y="29210"/>
                  </a:lnTo>
                  <a:lnTo>
                    <a:pt x="636270" y="29210"/>
                  </a:lnTo>
                  <a:lnTo>
                    <a:pt x="636270" y="27940"/>
                  </a:lnTo>
                  <a:close/>
                </a:path>
                <a:path w="637539" h="31750">
                  <a:moveTo>
                    <a:pt x="637540" y="29222"/>
                  </a:moveTo>
                  <a:lnTo>
                    <a:pt x="0" y="29222"/>
                  </a:lnTo>
                  <a:lnTo>
                    <a:pt x="0" y="31750"/>
                  </a:lnTo>
                  <a:lnTo>
                    <a:pt x="637540" y="31750"/>
                  </a:lnTo>
                  <a:lnTo>
                    <a:pt x="637540" y="29222"/>
                  </a:lnTo>
                  <a:close/>
                </a:path>
              </a:pathLst>
            </a:custGeom>
            <a:solidFill>
              <a:srgbClr val="F0A42D"/>
            </a:solidFill>
          </p:spPr>
          <p:txBody>
            <a:bodyPr wrap="square" lIns="0" tIns="0" rIns="0" bIns="0" rtlCol="0"/>
            <a:lstStyle/>
            <a:p>
              <a:endParaRPr/>
            </a:p>
          </p:txBody>
        </p:sp>
        <p:sp>
          <p:nvSpPr>
            <p:cNvPr id="92" name="object 92"/>
            <p:cNvSpPr/>
            <p:nvPr/>
          </p:nvSpPr>
          <p:spPr>
            <a:xfrm>
              <a:off x="3027680" y="2966719"/>
              <a:ext cx="659130" cy="33020"/>
            </a:xfrm>
            <a:custGeom>
              <a:avLst/>
              <a:gdLst/>
              <a:ahLst/>
              <a:cxnLst/>
              <a:rect l="l" t="t" r="r" b="b"/>
              <a:pathLst>
                <a:path w="659129" h="33019">
                  <a:moveTo>
                    <a:pt x="659130" y="31750"/>
                  </a:moveTo>
                  <a:lnTo>
                    <a:pt x="657860" y="31750"/>
                  </a:lnTo>
                  <a:lnTo>
                    <a:pt x="657860" y="29210"/>
                  </a:lnTo>
                  <a:lnTo>
                    <a:pt x="656590" y="29210"/>
                  </a:lnTo>
                  <a:lnTo>
                    <a:pt x="656590" y="26670"/>
                  </a:lnTo>
                  <a:lnTo>
                    <a:pt x="655320" y="26670"/>
                  </a:lnTo>
                  <a:lnTo>
                    <a:pt x="655320" y="25400"/>
                  </a:lnTo>
                  <a:lnTo>
                    <a:pt x="654050" y="25400"/>
                  </a:lnTo>
                  <a:lnTo>
                    <a:pt x="654050" y="22860"/>
                  </a:lnTo>
                  <a:lnTo>
                    <a:pt x="652780" y="22860"/>
                  </a:lnTo>
                  <a:lnTo>
                    <a:pt x="652780" y="21590"/>
                  </a:lnTo>
                  <a:lnTo>
                    <a:pt x="651510" y="21590"/>
                  </a:lnTo>
                  <a:lnTo>
                    <a:pt x="651510" y="19050"/>
                  </a:lnTo>
                  <a:lnTo>
                    <a:pt x="650240" y="19050"/>
                  </a:lnTo>
                  <a:lnTo>
                    <a:pt x="650240" y="17780"/>
                  </a:lnTo>
                  <a:lnTo>
                    <a:pt x="648970" y="17780"/>
                  </a:lnTo>
                  <a:lnTo>
                    <a:pt x="648970" y="15240"/>
                  </a:lnTo>
                  <a:lnTo>
                    <a:pt x="647700" y="15240"/>
                  </a:lnTo>
                  <a:lnTo>
                    <a:pt x="647700" y="13970"/>
                  </a:lnTo>
                  <a:lnTo>
                    <a:pt x="646430" y="13970"/>
                  </a:lnTo>
                  <a:lnTo>
                    <a:pt x="646430" y="11430"/>
                  </a:lnTo>
                  <a:lnTo>
                    <a:pt x="645160" y="11430"/>
                  </a:lnTo>
                  <a:lnTo>
                    <a:pt x="645160" y="10160"/>
                  </a:lnTo>
                  <a:lnTo>
                    <a:pt x="643890" y="10160"/>
                  </a:lnTo>
                  <a:lnTo>
                    <a:pt x="643890" y="7620"/>
                  </a:lnTo>
                  <a:lnTo>
                    <a:pt x="642620" y="7620"/>
                  </a:lnTo>
                  <a:lnTo>
                    <a:pt x="642620" y="5080"/>
                  </a:lnTo>
                  <a:lnTo>
                    <a:pt x="641350" y="5080"/>
                  </a:lnTo>
                  <a:lnTo>
                    <a:pt x="641350" y="3810"/>
                  </a:lnTo>
                  <a:lnTo>
                    <a:pt x="640080" y="3810"/>
                  </a:lnTo>
                  <a:lnTo>
                    <a:pt x="640080" y="1270"/>
                  </a:lnTo>
                  <a:lnTo>
                    <a:pt x="638810" y="1270"/>
                  </a:lnTo>
                  <a:lnTo>
                    <a:pt x="638810" y="0"/>
                  </a:lnTo>
                  <a:lnTo>
                    <a:pt x="0" y="0"/>
                  </a:lnTo>
                  <a:lnTo>
                    <a:pt x="0" y="33020"/>
                  </a:lnTo>
                  <a:lnTo>
                    <a:pt x="659130" y="33020"/>
                  </a:lnTo>
                  <a:lnTo>
                    <a:pt x="659130" y="31750"/>
                  </a:lnTo>
                  <a:close/>
                </a:path>
              </a:pathLst>
            </a:custGeom>
            <a:solidFill>
              <a:srgbClr val="F0A32C"/>
            </a:solidFill>
          </p:spPr>
          <p:txBody>
            <a:bodyPr wrap="square" lIns="0" tIns="0" rIns="0" bIns="0" rtlCol="0"/>
            <a:lstStyle/>
            <a:p>
              <a:endParaRPr/>
            </a:p>
          </p:txBody>
        </p:sp>
        <p:sp>
          <p:nvSpPr>
            <p:cNvPr id="93" name="object 93"/>
            <p:cNvSpPr/>
            <p:nvPr/>
          </p:nvSpPr>
          <p:spPr>
            <a:xfrm>
              <a:off x="3027680" y="2999739"/>
              <a:ext cx="678180" cy="30480"/>
            </a:xfrm>
            <a:custGeom>
              <a:avLst/>
              <a:gdLst/>
              <a:ahLst/>
              <a:cxnLst/>
              <a:rect l="l" t="t" r="r" b="b"/>
              <a:pathLst>
                <a:path w="678179" h="30480">
                  <a:moveTo>
                    <a:pt x="673100" y="20320"/>
                  </a:moveTo>
                  <a:lnTo>
                    <a:pt x="671830" y="20320"/>
                  </a:lnTo>
                  <a:lnTo>
                    <a:pt x="671830" y="17780"/>
                  </a:lnTo>
                  <a:lnTo>
                    <a:pt x="670560" y="17780"/>
                  </a:lnTo>
                  <a:lnTo>
                    <a:pt x="670560" y="15240"/>
                  </a:lnTo>
                  <a:lnTo>
                    <a:pt x="669290" y="15240"/>
                  </a:lnTo>
                  <a:lnTo>
                    <a:pt x="669290" y="13970"/>
                  </a:lnTo>
                  <a:lnTo>
                    <a:pt x="668020" y="13970"/>
                  </a:lnTo>
                  <a:lnTo>
                    <a:pt x="668020" y="11430"/>
                  </a:lnTo>
                  <a:lnTo>
                    <a:pt x="666750" y="11430"/>
                  </a:lnTo>
                  <a:lnTo>
                    <a:pt x="666750" y="10160"/>
                  </a:lnTo>
                  <a:lnTo>
                    <a:pt x="665480" y="10160"/>
                  </a:lnTo>
                  <a:lnTo>
                    <a:pt x="665480" y="7620"/>
                  </a:lnTo>
                  <a:lnTo>
                    <a:pt x="664210" y="7620"/>
                  </a:lnTo>
                  <a:lnTo>
                    <a:pt x="664210" y="6350"/>
                  </a:lnTo>
                  <a:lnTo>
                    <a:pt x="662940" y="6350"/>
                  </a:lnTo>
                  <a:lnTo>
                    <a:pt x="662940" y="3810"/>
                  </a:lnTo>
                  <a:lnTo>
                    <a:pt x="661670" y="3810"/>
                  </a:lnTo>
                  <a:lnTo>
                    <a:pt x="661670" y="2540"/>
                  </a:lnTo>
                  <a:lnTo>
                    <a:pt x="660400" y="2540"/>
                  </a:lnTo>
                  <a:lnTo>
                    <a:pt x="660400" y="0"/>
                  </a:lnTo>
                  <a:lnTo>
                    <a:pt x="0" y="0"/>
                  </a:lnTo>
                  <a:lnTo>
                    <a:pt x="0" y="21590"/>
                  </a:lnTo>
                  <a:lnTo>
                    <a:pt x="673100" y="21590"/>
                  </a:lnTo>
                  <a:lnTo>
                    <a:pt x="673100" y="20320"/>
                  </a:lnTo>
                  <a:close/>
                </a:path>
                <a:path w="678179" h="30480">
                  <a:moveTo>
                    <a:pt x="674370" y="22860"/>
                  </a:moveTo>
                  <a:lnTo>
                    <a:pt x="0" y="22860"/>
                  </a:lnTo>
                  <a:lnTo>
                    <a:pt x="0" y="24130"/>
                  </a:lnTo>
                  <a:lnTo>
                    <a:pt x="674370" y="24130"/>
                  </a:lnTo>
                  <a:lnTo>
                    <a:pt x="674370" y="22860"/>
                  </a:lnTo>
                  <a:close/>
                </a:path>
                <a:path w="678179" h="30480">
                  <a:moveTo>
                    <a:pt x="678180" y="27940"/>
                  </a:moveTo>
                  <a:lnTo>
                    <a:pt x="676910" y="27940"/>
                  </a:lnTo>
                  <a:lnTo>
                    <a:pt x="676910" y="25400"/>
                  </a:lnTo>
                  <a:lnTo>
                    <a:pt x="675640" y="25400"/>
                  </a:lnTo>
                  <a:lnTo>
                    <a:pt x="675640" y="24130"/>
                  </a:lnTo>
                  <a:lnTo>
                    <a:pt x="674370" y="24130"/>
                  </a:lnTo>
                  <a:lnTo>
                    <a:pt x="674370" y="25400"/>
                  </a:lnTo>
                  <a:lnTo>
                    <a:pt x="0" y="25400"/>
                  </a:lnTo>
                  <a:lnTo>
                    <a:pt x="0" y="27940"/>
                  </a:lnTo>
                  <a:lnTo>
                    <a:pt x="0" y="30480"/>
                  </a:lnTo>
                  <a:lnTo>
                    <a:pt x="678180" y="30480"/>
                  </a:lnTo>
                  <a:lnTo>
                    <a:pt x="678180" y="27940"/>
                  </a:lnTo>
                  <a:close/>
                </a:path>
              </a:pathLst>
            </a:custGeom>
            <a:solidFill>
              <a:srgbClr val="F0A32B"/>
            </a:solidFill>
          </p:spPr>
          <p:txBody>
            <a:bodyPr wrap="square" lIns="0" tIns="0" rIns="0" bIns="0" rtlCol="0"/>
            <a:lstStyle/>
            <a:p>
              <a:endParaRPr/>
            </a:p>
          </p:txBody>
        </p:sp>
        <p:sp>
          <p:nvSpPr>
            <p:cNvPr id="94" name="object 94"/>
            <p:cNvSpPr/>
            <p:nvPr/>
          </p:nvSpPr>
          <p:spPr>
            <a:xfrm>
              <a:off x="3027680" y="3030219"/>
              <a:ext cx="698500" cy="31750"/>
            </a:xfrm>
            <a:custGeom>
              <a:avLst/>
              <a:gdLst/>
              <a:ahLst/>
              <a:cxnLst/>
              <a:rect l="l" t="t" r="r" b="b"/>
              <a:pathLst>
                <a:path w="698500" h="31750">
                  <a:moveTo>
                    <a:pt x="680720" y="1270"/>
                  </a:moveTo>
                  <a:lnTo>
                    <a:pt x="679450" y="1270"/>
                  </a:lnTo>
                  <a:lnTo>
                    <a:pt x="679450" y="0"/>
                  </a:lnTo>
                  <a:lnTo>
                    <a:pt x="0" y="0"/>
                  </a:lnTo>
                  <a:lnTo>
                    <a:pt x="0" y="1270"/>
                  </a:lnTo>
                  <a:lnTo>
                    <a:pt x="0" y="2540"/>
                  </a:lnTo>
                  <a:lnTo>
                    <a:pt x="0" y="3810"/>
                  </a:lnTo>
                  <a:lnTo>
                    <a:pt x="1270" y="3810"/>
                  </a:lnTo>
                  <a:lnTo>
                    <a:pt x="1270" y="2540"/>
                  </a:lnTo>
                  <a:lnTo>
                    <a:pt x="680720" y="2540"/>
                  </a:lnTo>
                  <a:lnTo>
                    <a:pt x="680720" y="1270"/>
                  </a:lnTo>
                  <a:close/>
                </a:path>
                <a:path w="698500" h="31750">
                  <a:moveTo>
                    <a:pt x="681990" y="2540"/>
                  </a:moveTo>
                  <a:lnTo>
                    <a:pt x="680720" y="2540"/>
                  </a:lnTo>
                  <a:lnTo>
                    <a:pt x="680720" y="3810"/>
                  </a:lnTo>
                  <a:lnTo>
                    <a:pt x="2540" y="3810"/>
                  </a:lnTo>
                  <a:lnTo>
                    <a:pt x="2540" y="6350"/>
                  </a:lnTo>
                  <a:lnTo>
                    <a:pt x="3810" y="6350"/>
                  </a:lnTo>
                  <a:lnTo>
                    <a:pt x="3810" y="7620"/>
                  </a:lnTo>
                  <a:lnTo>
                    <a:pt x="6350" y="7620"/>
                  </a:lnTo>
                  <a:lnTo>
                    <a:pt x="6350" y="6350"/>
                  </a:lnTo>
                  <a:lnTo>
                    <a:pt x="681990" y="6350"/>
                  </a:lnTo>
                  <a:lnTo>
                    <a:pt x="681990" y="3810"/>
                  </a:lnTo>
                  <a:lnTo>
                    <a:pt x="681990" y="2540"/>
                  </a:lnTo>
                  <a:close/>
                </a:path>
                <a:path w="698500" h="31750">
                  <a:moveTo>
                    <a:pt x="684530" y="6350"/>
                  </a:moveTo>
                  <a:lnTo>
                    <a:pt x="683260" y="6350"/>
                  </a:lnTo>
                  <a:lnTo>
                    <a:pt x="683260" y="7620"/>
                  </a:lnTo>
                  <a:lnTo>
                    <a:pt x="7620" y="7620"/>
                  </a:lnTo>
                  <a:lnTo>
                    <a:pt x="7620" y="8890"/>
                  </a:lnTo>
                  <a:lnTo>
                    <a:pt x="7620" y="10160"/>
                  </a:lnTo>
                  <a:lnTo>
                    <a:pt x="8890" y="10160"/>
                  </a:lnTo>
                  <a:lnTo>
                    <a:pt x="8890" y="8890"/>
                  </a:lnTo>
                  <a:lnTo>
                    <a:pt x="684530" y="8890"/>
                  </a:lnTo>
                  <a:lnTo>
                    <a:pt x="684530" y="7620"/>
                  </a:lnTo>
                  <a:lnTo>
                    <a:pt x="684530" y="6350"/>
                  </a:lnTo>
                  <a:close/>
                </a:path>
                <a:path w="698500" h="31750">
                  <a:moveTo>
                    <a:pt x="685800" y="8890"/>
                  </a:moveTo>
                  <a:lnTo>
                    <a:pt x="684530" y="8890"/>
                  </a:lnTo>
                  <a:lnTo>
                    <a:pt x="684530" y="10160"/>
                  </a:lnTo>
                  <a:lnTo>
                    <a:pt x="10160" y="10160"/>
                  </a:lnTo>
                  <a:lnTo>
                    <a:pt x="10160" y="12700"/>
                  </a:lnTo>
                  <a:lnTo>
                    <a:pt x="11430" y="12700"/>
                  </a:lnTo>
                  <a:lnTo>
                    <a:pt x="11430" y="13970"/>
                  </a:lnTo>
                  <a:lnTo>
                    <a:pt x="12700" y="13970"/>
                  </a:lnTo>
                  <a:lnTo>
                    <a:pt x="12700" y="12700"/>
                  </a:lnTo>
                  <a:lnTo>
                    <a:pt x="685800" y="12700"/>
                  </a:lnTo>
                  <a:lnTo>
                    <a:pt x="685800" y="10160"/>
                  </a:lnTo>
                  <a:lnTo>
                    <a:pt x="685800" y="8890"/>
                  </a:lnTo>
                  <a:close/>
                </a:path>
                <a:path w="698500" h="31750">
                  <a:moveTo>
                    <a:pt x="688340" y="12700"/>
                  </a:moveTo>
                  <a:lnTo>
                    <a:pt x="687070" y="12700"/>
                  </a:lnTo>
                  <a:lnTo>
                    <a:pt x="687070" y="13970"/>
                  </a:lnTo>
                  <a:lnTo>
                    <a:pt x="13970" y="13970"/>
                  </a:lnTo>
                  <a:lnTo>
                    <a:pt x="13970" y="15240"/>
                  </a:lnTo>
                  <a:lnTo>
                    <a:pt x="13970" y="16510"/>
                  </a:lnTo>
                  <a:lnTo>
                    <a:pt x="16510" y="16510"/>
                  </a:lnTo>
                  <a:lnTo>
                    <a:pt x="16510" y="15240"/>
                  </a:lnTo>
                  <a:lnTo>
                    <a:pt x="688340" y="15240"/>
                  </a:lnTo>
                  <a:lnTo>
                    <a:pt x="688340" y="13970"/>
                  </a:lnTo>
                  <a:lnTo>
                    <a:pt x="688340" y="12700"/>
                  </a:lnTo>
                  <a:close/>
                </a:path>
                <a:path w="698500" h="31750">
                  <a:moveTo>
                    <a:pt x="690880" y="16510"/>
                  </a:moveTo>
                  <a:lnTo>
                    <a:pt x="689610" y="16510"/>
                  </a:lnTo>
                  <a:lnTo>
                    <a:pt x="689610" y="15240"/>
                  </a:lnTo>
                  <a:lnTo>
                    <a:pt x="688340" y="15240"/>
                  </a:lnTo>
                  <a:lnTo>
                    <a:pt x="688340" y="16510"/>
                  </a:lnTo>
                  <a:lnTo>
                    <a:pt x="17780" y="16510"/>
                  </a:lnTo>
                  <a:lnTo>
                    <a:pt x="17780" y="19050"/>
                  </a:lnTo>
                  <a:lnTo>
                    <a:pt x="19050" y="19050"/>
                  </a:lnTo>
                  <a:lnTo>
                    <a:pt x="19050" y="20320"/>
                  </a:lnTo>
                  <a:lnTo>
                    <a:pt x="20320" y="20320"/>
                  </a:lnTo>
                  <a:lnTo>
                    <a:pt x="20320" y="19050"/>
                  </a:lnTo>
                  <a:lnTo>
                    <a:pt x="690880" y="19050"/>
                  </a:lnTo>
                  <a:lnTo>
                    <a:pt x="690880" y="16510"/>
                  </a:lnTo>
                  <a:close/>
                </a:path>
                <a:path w="698500" h="31750">
                  <a:moveTo>
                    <a:pt x="693420" y="20320"/>
                  </a:moveTo>
                  <a:lnTo>
                    <a:pt x="692150" y="20320"/>
                  </a:lnTo>
                  <a:lnTo>
                    <a:pt x="692150" y="19050"/>
                  </a:lnTo>
                  <a:lnTo>
                    <a:pt x="690880" y="19050"/>
                  </a:lnTo>
                  <a:lnTo>
                    <a:pt x="690880" y="20320"/>
                  </a:lnTo>
                  <a:lnTo>
                    <a:pt x="21590" y="20320"/>
                  </a:lnTo>
                  <a:lnTo>
                    <a:pt x="21590" y="21590"/>
                  </a:lnTo>
                  <a:lnTo>
                    <a:pt x="21590" y="22860"/>
                  </a:lnTo>
                  <a:lnTo>
                    <a:pt x="22860" y="22860"/>
                  </a:lnTo>
                  <a:lnTo>
                    <a:pt x="22860" y="21590"/>
                  </a:lnTo>
                  <a:lnTo>
                    <a:pt x="693420" y="21590"/>
                  </a:lnTo>
                  <a:lnTo>
                    <a:pt x="693420" y="20320"/>
                  </a:lnTo>
                  <a:close/>
                </a:path>
                <a:path w="698500" h="31750">
                  <a:moveTo>
                    <a:pt x="694690" y="22860"/>
                  </a:moveTo>
                  <a:lnTo>
                    <a:pt x="25400" y="22860"/>
                  </a:lnTo>
                  <a:lnTo>
                    <a:pt x="25400" y="25400"/>
                  </a:lnTo>
                  <a:lnTo>
                    <a:pt x="26670" y="25400"/>
                  </a:lnTo>
                  <a:lnTo>
                    <a:pt x="26670" y="26670"/>
                  </a:lnTo>
                  <a:lnTo>
                    <a:pt x="27940" y="26670"/>
                  </a:lnTo>
                  <a:lnTo>
                    <a:pt x="27940" y="25400"/>
                  </a:lnTo>
                  <a:lnTo>
                    <a:pt x="694690" y="25400"/>
                  </a:lnTo>
                  <a:lnTo>
                    <a:pt x="694690" y="22860"/>
                  </a:lnTo>
                  <a:close/>
                </a:path>
                <a:path w="698500" h="31750">
                  <a:moveTo>
                    <a:pt x="697230" y="26670"/>
                  </a:moveTo>
                  <a:lnTo>
                    <a:pt x="29210" y="26670"/>
                  </a:lnTo>
                  <a:lnTo>
                    <a:pt x="29210" y="27940"/>
                  </a:lnTo>
                  <a:lnTo>
                    <a:pt x="29210" y="29210"/>
                  </a:lnTo>
                  <a:lnTo>
                    <a:pt x="30480" y="29210"/>
                  </a:lnTo>
                  <a:lnTo>
                    <a:pt x="30480" y="27940"/>
                  </a:lnTo>
                  <a:lnTo>
                    <a:pt x="697230" y="27940"/>
                  </a:lnTo>
                  <a:lnTo>
                    <a:pt x="697230" y="26670"/>
                  </a:lnTo>
                  <a:close/>
                </a:path>
                <a:path w="698500" h="31750">
                  <a:moveTo>
                    <a:pt x="698500" y="27940"/>
                  </a:moveTo>
                  <a:lnTo>
                    <a:pt x="697230" y="27940"/>
                  </a:lnTo>
                  <a:lnTo>
                    <a:pt x="697230" y="29210"/>
                  </a:lnTo>
                  <a:lnTo>
                    <a:pt x="31750" y="29210"/>
                  </a:lnTo>
                  <a:lnTo>
                    <a:pt x="31750" y="31750"/>
                  </a:lnTo>
                  <a:lnTo>
                    <a:pt x="698500" y="31750"/>
                  </a:lnTo>
                  <a:lnTo>
                    <a:pt x="698500" y="29210"/>
                  </a:lnTo>
                  <a:lnTo>
                    <a:pt x="698500" y="27940"/>
                  </a:lnTo>
                  <a:close/>
                </a:path>
              </a:pathLst>
            </a:custGeom>
            <a:solidFill>
              <a:srgbClr val="F0A32A"/>
            </a:solidFill>
          </p:spPr>
          <p:txBody>
            <a:bodyPr wrap="square" lIns="0" tIns="0" rIns="0" bIns="0" rtlCol="0"/>
            <a:lstStyle/>
            <a:p>
              <a:endParaRPr/>
            </a:p>
          </p:txBody>
        </p:sp>
        <p:sp>
          <p:nvSpPr>
            <p:cNvPr id="95" name="object 95"/>
            <p:cNvSpPr/>
            <p:nvPr/>
          </p:nvSpPr>
          <p:spPr>
            <a:xfrm>
              <a:off x="3061970" y="3061969"/>
              <a:ext cx="687070" cy="33020"/>
            </a:xfrm>
            <a:custGeom>
              <a:avLst/>
              <a:gdLst/>
              <a:ahLst/>
              <a:cxnLst/>
              <a:rect l="l" t="t" r="r" b="b"/>
              <a:pathLst>
                <a:path w="687070" h="33019">
                  <a:moveTo>
                    <a:pt x="1270" y="0"/>
                  </a:moveTo>
                  <a:lnTo>
                    <a:pt x="0" y="0"/>
                  </a:lnTo>
                  <a:lnTo>
                    <a:pt x="0" y="1270"/>
                  </a:lnTo>
                  <a:lnTo>
                    <a:pt x="1270" y="1270"/>
                  </a:lnTo>
                  <a:lnTo>
                    <a:pt x="1270" y="0"/>
                  </a:lnTo>
                  <a:close/>
                </a:path>
                <a:path w="687070" h="33019">
                  <a:moveTo>
                    <a:pt x="666750" y="1270"/>
                  </a:moveTo>
                  <a:lnTo>
                    <a:pt x="666737" y="0"/>
                  </a:lnTo>
                  <a:lnTo>
                    <a:pt x="665480" y="0"/>
                  </a:lnTo>
                  <a:lnTo>
                    <a:pt x="665480" y="1270"/>
                  </a:lnTo>
                  <a:lnTo>
                    <a:pt x="2540" y="1270"/>
                  </a:lnTo>
                  <a:lnTo>
                    <a:pt x="2540" y="2540"/>
                  </a:lnTo>
                  <a:lnTo>
                    <a:pt x="2540" y="3810"/>
                  </a:lnTo>
                  <a:lnTo>
                    <a:pt x="3810" y="3810"/>
                  </a:lnTo>
                  <a:lnTo>
                    <a:pt x="3810" y="2540"/>
                  </a:lnTo>
                  <a:lnTo>
                    <a:pt x="666750" y="2540"/>
                  </a:lnTo>
                  <a:lnTo>
                    <a:pt x="666750" y="1270"/>
                  </a:lnTo>
                  <a:close/>
                </a:path>
                <a:path w="687070" h="33019">
                  <a:moveTo>
                    <a:pt x="668020" y="2540"/>
                  </a:moveTo>
                  <a:lnTo>
                    <a:pt x="666750" y="2540"/>
                  </a:lnTo>
                  <a:lnTo>
                    <a:pt x="666750" y="3810"/>
                  </a:lnTo>
                  <a:lnTo>
                    <a:pt x="5080" y="3810"/>
                  </a:lnTo>
                  <a:lnTo>
                    <a:pt x="5080" y="6350"/>
                  </a:lnTo>
                  <a:lnTo>
                    <a:pt x="6350" y="6350"/>
                  </a:lnTo>
                  <a:lnTo>
                    <a:pt x="6350" y="7620"/>
                  </a:lnTo>
                  <a:lnTo>
                    <a:pt x="7620" y="7620"/>
                  </a:lnTo>
                  <a:lnTo>
                    <a:pt x="7620" y="6350"/>
                  </a:lnTo>
                  <a:lnTo>
                    <a:pt x="668020" y="6350"/>
                  </a:lnTo>
                  <a:lnTo>
                    <a:pt x="668020" y="3810"/>
                  </a:lnTo>
                  <a:lnTo>
                    <a:pt x="668020" y="2540"/>
                  </a:lnTo>
                  <a:close/>
                </a:path>
                <a:path w="687070" h="33019">
                  <a:moveTo>
                    <a:pt x="670560" y="6350"/>
                  </a:moveTo>
                  <a:lnTo>
                    <a:pt x="669290" y="6350"/>
                  </a:lnTo>
                  <a:lnTo>
                    <a:pt x="669290" y="7620"/>
                  </a:lnTo>
                  <a:lnTo>
                    <a:pt x="10160" y="7620"/>
                  </a:lnTo>
                  <a:lnTo>
                    <a:pt x="10160" y="8890"/>
                  </a:lnTo>
                  <a:lnTo>
                    <a:pt x="10160" y="10160"/>
                  </a:lnTo>
                  <a:lnTo>
                    <a:pt x="11430" y="10160"/>
                  </a:lnTo>
                  <a:lnTo>
                    <a:pt x="11430" y="8890"/>
                  </a:lnTo>
                  <a:lnTo>
                    <a:pt x="670560" y="8890"/>
                  </a:lnTo>
                  <a:lnTo>
                    <a:pt x="670560" y="7620"/>
                  </a:lnTo>
                  <a:lnTo>
                    <a:pt x="670560" y="6350"/>
                  </a:lnTo>
                  <a:close/>
                </a:path>
                <a:path w="687070" h="33019">
                  <a:moveTo>
                    <a:pt x="673100" y="10160"/>
                  </a:moveTo>
                  <a:lnTo>
                    <a:pt x="671830" y="10160"/>
                  </a:lnTo>
                  <a:lnTo>
                    <a:pt x="671830" y="8890"/>
                  </a:lnTo>
                  <a:lnTo>
                    <a:pt x="670560" y="8890"/>
                  </a:lnTo>
                  <a:lnTo>
                    <a:pt x="670560" y="10160"/>
                  </a:lnTo>
                  <a:lnTo>
                    <a:pt x="12700" y="10160"/>
                  </a:lnTo>
                  <a:lnTo>
                    <a:pt x="12700" y="12700"/>
                  </a:lnTo>
                  <a:lnTo>
                    <a:pt x="13970" y="12700"/>
                  </a:lnTo>
                  <a:lnTo>
                    <a:pt x="13970" y="13970"/>
                  </a:lnTo>
                  <a:lnTo>
                    <a:pt x="15240" y="13970"/>
                  </a:lnTo>
                  <a:lnTo>
                    <a:pt x="15240" y="12700"/>
                  </a:lnTo>
                  <a:lnTo>
                    <a:pt x="673100" y="12700"/>
                  </a:lnTo>
                  <a:lnTo>
                    <a:pt x="673100" y="10160"/>
                  </a:lnTo>
                  <a:close/>
                </a:path>
                <a:path w="687070" h="33019">
                  <a:moveTo>
                    <a:pt x="675640" y="13970"/>
                  </a:moveTo>
                  <a:lnTo>
                    <a:pt x="674370" y="13970"/>
                  </a:lnTo>
                  <a:lnTo>
                    <a:pt x="674370" y="12700"/>
                  </a:lnTo>
                  <a:lnTo>
                    <a:pt x="673100" y="12700"/>
                  </a:lnTo>
                  <a:lnTo>
                    <a:pt x="673087" y="13970"/>
                  </a:lnTo>
                  <a:lnTo>
                    <a:pt x="16510" y="13970"/>
                  </a:lnTo>
                  <a:lnTo>
                    <a:pt x="16510" y="15240"/>
                  </a:lnTo>
                  <a:lnTo>
                    <a:pt x="16510" y="16510"/>
                  </a:lnTo>
                  <a:lnTo>
                    <a:pt x="19050" y="16510"/>
                  </a:lnTo>
                  <a:lnTo>
                    <a:pt x="19050" y="15240"/>
                  </a:lnTo>
                  <a:lnTo>
                    <a:pt x="675640" y="15240"/>
                  </a:lnTo>
                  <a:lnTo>
                    <a:pt x="675640" y="13970"/>
                  </a:lnTo>
                  <a:close/>
                </a:path>
                <a:path w="687070" h="33019">
                  <a:moveTo>
                    <a:pt x="676910" y="16510"/>
                  </a:moveTo>
                  <a:lnTo>
                    <a:pt x="20320" y="16510"/>
                  </a:lnTo>
                  <a:lnTo>
                    <a:pt x="20320" y="19050"/>
                  </a:lnTo>
                  <a:lnTo>
                    <a:pt x="21590" y="19050"/>
                  </a:lnTo>
                  <a:lnTo>
                    <a:pt x="21590" y="20320"/>
                  </a:lnTo>
                  <a:lnTo>
                    <a:pt x="22860" y="20320"/>
                  </a:lnTo>
                  <a:lnTo>
                    <a:pt x="22860" y="19050"/>
                  </a:lnTo>
                  <a:lnTo>
                    <a:pt x="676910" y="19050"/>
                  </a:lnTo>
                  <a:lnTo>
                    <a:pt x="676910" y="16510"/>
                  </a:lnTo>
                  <a:close/>
                </a:path>
                <a:path w="687070" h="33019">
                  <a:moveTo>
                    <a:pt x="679450" y="20320"/>
                  </a:moveTo>
                  <a:lnTo>
                    <a:pt x="24130" y="20320"/>
                  </a:lnTo>
                  <a:lnTo>
                    <a:pt x="24130" y="21590"/>
                  </a:lnTo>
                  <a:lnTo>
                    <a:pt x="24130" y="22860"/>
                  </a:lnTo>
                  <a:lnTo>
                    <a:pt x="25400" y="22860"/>
                  </a:lnTo>
                  <a:lnTo>
                    <a:pt x="25400" y="21590"/>
                  </a:lnTo>
                  <a:lnTo>
                    <a:pt x="679450" y="21590"/>
                  </a:lnTo>
                  <a:lnTo>
                    <a:pt x="679450" y="20320"/>
                  </a:lnTo>
                  <a:close/>
                </a:path>
                <a:path w="687070" h="33019">
                  <a:moveTo>
                    <a:pt x="680720" y="21590"/>
                  </a:moveTo>
                  <a:lnTo>
                    <a:pt x="679450" y="21590"/>
                  </a:lnTo>
                  <a:lnTo>
                    <a:pt x="679450" y="22860"/>
                  </a:lnTo>
                  <a:lnTo>
                    <a:pt x="27940" y="22860"/>
                  </a:lnTo>
                  <a:lnTo>
                    <a:pt x="27940" y="25400"/>
                  </a:lnTo>
                  <a:lnTo>
                    <a:pt x="29210" y="25400"/>
                  </a:lnTo>
                  <a:lnTo>
                    <a:pt x="29210" y="26670"/>
                  </a:lnTo>
                  <a:lnTo>
                    <a:pt x="30480" y="26670"/>
                  </a:lnTo>
                  <a:lnTo>
                    <a:pt x="30480" y="25400"/>
                  </a:lnTo>
                  <a:lnTo>
                    <a:pt x="680720" y="25400"/>
                  </a:lnTo>
                  <a:lnTo>
                    <a:pt x="680720" y="22860"/>
                  </a:lnTo>
                  <a:lnTo>
                    <a:pt x="680720" y="21590"/>
                  </a:lnTo>
                  <a:close/>
                </a:path>
                <a:path w="687070" h="33019">
                  <a:moveTo>
                    <a:pt x="683260" y="26670"/>
                  </a:moveTo>
                  <a:lnTo>
                    <a:pt x="31750" y="26670"/>
                  </a:lnTo>
                  <a:lnTo>
                    <a:pt x="31750" y="27940"/>
                  </a:lnTo>
                  <a:lnTo>
                    <a:pt x="31750" y="29210"/>
                  </a:lnTo>
                  <a:lnTo>
                    <a:pt x="33020" y="29210"/>
                  </a:lnTo>
                  <a:lnTo>
                    <a:pt x="33020" y="27940"/>
                  </a:lnTo>
                  <a:lnTo>
                    <a:pt x="683260" y="27940"/>
                  </a:lnTo>
                  <a:lnTo>
                    <a:pt x="683260" y="26670"/>
                  </a:lnTo>
                  <a:close/>
                </a:path>
                <a:path w="687070" h="33019">
                  <a:moveTo>
                    <a:pt x="684530" y="27940"/>
                  </a:moveTo>
                  <a:lnTo>
                    <a:pt x="683260" y="27940"/>
                  </a:lnTo>
                  <a:lnTo>
                    <a:pt x="683260" y="29210"/>
                  </a:lnTo>
                  <a:lnTo>
                    <a:pt x="34290" y="29210"/>
                  </a:lnTo>
                  <a:lnTo>
                    <a:pt x="34290" y="31750"/>
                  </a:lnTo>
                  <a:lnTo>
                    <a:pt x="35560" y="31750"/>
                  </a:lnTo>
                  <a:lnTo>
                    <a:pt x="35560" y="33020"/>
                  </a:lnTo>
                  <a:lnTo>
                    <a:pt x="38100" y="33020"/>
                  </a:lnTo>
                  <a:lnTo>
                    <a:pt x="38100" y="31750"/>
                  </a:lnTo>
                  <a:lnTo>
                    <a:pt x="684530" y="31750"/>
                  </a:lnTo>
                  <a:lnTo>
                    <a:pt x="684530" y="29210"/>
                  </a:lnTo>
                  <a:lnTo>
                    <a:pt x="684530" y="27940"/>
                  </a:lnTo>
                  <a:close/>
                </a:path>
                <a:path w="687070" h="33019">
                  <a:moveTo>
                    <a:pt x="687070" y="31750"/>
                  </a:moveTo>
                  <a:lnTo>
                    <a:pt x="685800" y="31750"/>
                  </a:lnTo>
                  <a:lnTo>
                    <a:pt x="685800" y="33020"/>
                  </a:lnTo>
                  <a:lnTo>
                    <a:pt x="687070" y="33020"/>
                  </a:lnTo>
                  <a:lnTo>
                    <a:pt x="687070" y="31750"/>
                  </a:lnTo>
                  <a:close/>
                </a:path>
              </a:pathLst>
            </a:custGeom>
            <a:solidFill>
              <a:srgbClr val="F0A229"/>
            </a:solidFill>
          </p:spPr>
          <p:txBody>
            <a:bodyPr wrap="square" lIns="0" tIns="0" rIns="0" bIns="0" rtlCol="0"/>
            <a:lstStyle/>
            <a:p>
              <a:endParaRPr/>
            </a:p>
          </p:txBody>
        </p:sp>
        <p:sp>
          <p:nvSpPr>
            <p:cNvPr id="96" name="object 96"/>
            <p:cNvSpPr/>
            <p:nvPr/>
          </p:nvSpPr>
          <p:spPr>
            <a:xfrm>
              <a:off x="3101340" y="3094989"/>
              <a:ext cx="668020" cy="31750"/>
            </a:xfrm>
            <a:custGeom>
              <a:avLst/>
              <a:gdLst/>
              <a:ahLst/>
              <a:cxnLst/>
              <a:rect l="l" t="t" r="r" b="b"/>
              <a:pathLst>
                <a:path w="668020" h="31750">
                  <a:moveTo>
                    <a:pt x="647700" y="0"/>
                  </a:moveTo>
                  <a:lnTo>
                    <a:pt x="0" y="0"/>
                  </a:lnTo>
                  <a:lnTo>
                    <a:pt x="0" y="1270"/>
                  </a:lnTo>
                  <a:lnTo>
                    <a:pt x="0" y="2540"/>
                  </a:lnTo>
                  <a:lnTo>
                    <a:pt x="1270" y="2540"/>
                  </a:lnTo>
                  <a:lnTo>
                    <a:pt x="1270" y="1270"/>
                  </a:lnTo>
                  <a:lnTo>
                    <a:pt x="647700" y="1270"/>
                  </a:lnTo>
                  <a:lnTo>
                    <a:pt x="647700" y="0"/>
                  </a:lnTo>
                  <a:close/>
                </a:path>
                <a:path w="668020" h="31750">
                  <a:moveTo>
                    <a:pt x="650240" y="2540"/>
                  </a:moveTo>
                  <a:lnTo>
                    <a:pt x="648970" y="2540"/>
                  </a:lnTo>
                  <a:lnTo>
                    <a:pt x="648970" y="1270"/>
                  </a:lnTo>
                  <a:lnTo>
                    <a:pt x="647700" y="1270"/>
                  </a:lnTo>
                  <a:lnTo>
                    <a:pt x="647700" y="2540"/>
                  </a:lnTo>
                  <a:lnTo>
                    <a:pt x="2540" y="2540"/>
                  </a:lnTo>
                  <a:lnTo>
                    <a:pt x="2540" y="5080"/>
                  </a:lnTo>
                  <a:lnTo>
                    <a:pt x="3810" y="5080"/>
                  </a:lnTo>
                  <a:lnTo>
                    <a:pt x="3810" y="6350"/>
                  </a:lnTo>
                  <a:lnTo>
                    <a:pt x="5080" y="6350"/>
                  </a:lnTo>
                  <a:lnTo>
                    <a:pt x="5080" y="5080"/>
                  </a:lnTo>
                  <a:lnTo>
                    <a:pt x="650240" y="5080"/>
                  </a:lnTo>
                  <a:lnTo>
                    <a:pt x="650240" y="2540"/>
                  </a:lnTo>
                  <a:close/>
                </a:path>
                <a:path w="668020" h="31750">
                  <a:moveTo>
                    <a:pt x="652780" y="6350"/>
                  </a:moveTo>
                  <a:lnTo>
                    <a:pt x="651510" y="6350"/>
                  </a:lnTo>
                  <a:lnTo>
                    <a:pt x="651510" y="5080"/>
                  </a:lnTo>
                  <a:lnTo>
                    <a:pt x="650240" y="5080"/>
                  </a:lnTo>
                  <a:lnTo>
                    <a:pt x="650240" y="6350"/>
                  </a:lnTo>
                  <a:lnTo>
                    <a:pt x="7620" y="6350"/>
                  </a:lnTo>
                  <a:lnTo>
                    <a:pt x="7620" y="7620"/>
                  </a:lnTo>
                  <a:lnTo>
                    <a:pt x="7620" y="8890"/>
                  </a:lnTo>
                  <a:lnTo>
                    <a:pt x="8890" y="8890"/>
                  </a:lnTo>
                  <a:lnTo>
                    <a:pt x="8890" y="7620"/>
                  </a:lnTo>
                  <a:lnTo>
                    <a:pt x="652780" y="7620"/>
                  </a:lnTo>
                  <a:lnTo>
                    <a:pt x="652780" y="6350"/>
                  </a:lnTo>
                  <a:close/>
                </a:path>
                <a:path w="668020" h="31750">
                  <a:moveTo>
                    <a:pt x="654050" y="8890"/>
                  </a:moveTo>
                  <a:lnTo>
                    <a:pt x="10160" y="8890"/>
                  </a:lnTo>
                  <a:lnTo>
                    <a:pt x="10160" y="11430"/>
                  </a:lnTo>
                  <a:lnTo>
                    <a:pt x="11430" y="11430"/>
                  </a:lnTo>
                  <a:lnTo>
                    <a:pt x="11430" y="12700"/>
                  </a:lnTo>
                  <a:lnTo>
                    <a:pt x="12700" y="12700"/>
                  </a:lnTo>
                  <a:lnTo>
                    <a:pt x="12700" y="11430"/>
                  </a:lnTo>
                  <a:lnTo>
                    <a:pt x="654050" y="11430"/>
                  </a:lnTo>
                  <a:lnTo>
                    <a:pt x="654050" y="8890"/>
                  </a:lnTo>
                  <a:close/>
                </a:path>
                <a:path w="668020" h="31750">
                  <a:moveTo>
                    <a:pt x="656590" y="12700"/>
                  </a:moveTo>
                  <a:lnTo>
                    <a:pt x="13970" y="12700"/>
                  </a:lnTo>
                  <a:lnTo>
                    <a:pt x="13970" y="13970"/>
                  </a:lnTo>
                  <a:lnTo>
                    <a:pt x="13970" y="15240"/>
                  </a:lnTo>
                  <a:lnTo>
                    <a:pt x="16510" y="15240"/>
                  </a:lnTo>
                  <a:lnTo>
                    <a:pt x="16510" y="13970"/>
                  </a:lnTo>
                  <a:lnTo>
                    <a:pt x="656590" y="13970"/>
                  </a:lnTo>
                  <a:lnTo>
                    <a:pt x="656590" y="12700"/>
                  </a:lnTo>
                  <a:close/>
                </a:path>
                <a:path w="668020" h="31750">
                  <a:moveTo>
                    <a:pt x="657860" y="15240"/>
                  </a:moveTo>
                  <a:lnTo>
                    <a:pt x="17780" y="15240"/>
                  </a:lnTo>
                  <a:lnTo>
                    <a:pt x="17780" y="17780"/>
                  </a:lnTo>
                  <a:lnTo>
                    <a:pt x="19050" y="17780"/>
                  </a:lnTo>
                  <a:lnTo>
                    <a:pt x="19050" y="19050"/>
                  </a:lnTo>
                  <a:lnTo>
                    <a:pt x="20320" y="19050"/>
                  </a:lnTo>
                  <a:lnTo>
                    <a:pt x="20320" y="17780"/>
                  </a:lnTo>
                  <a:lnTo>
                    <a:pt x="657860" y="17780"/>
                  </a:lnTo>
                  <a:lnTo>
                    <a:pt x="657860" y="15240"/>
                  </a:lnTo>
                  <a:close/>
                </a:path>
                <a:path w="668020" h="31750">
                  <a:moveTo>
                    <a:pt x="660400" y="19050"/>
                  </a:moveTo>
                  <a:lnTo>
                    <a:pt x="21590" y="19050"/>
                  </a:lnTo>
                  <a:lnTo>
                    <a:pt x="21590" y="20320"/>
                  </a:lnTo>
                  <a:lnTo>
                    <a:pt x="21590" y="21590"/>
                  </a:lnTo>
                  <a:lnTo>
                    <a:pt x="22860" y="21590"/>
                  </a:lnTo>
                  <a:lnTo>
                    <a:pt x="22860" y="20320"/>
                  </a:lnTo>
                  <a:lnTo>
                    <a:pt x="660400" y="20320"/>
                  </a:lnTo>
                  <a:lnTo>
                    <a:pt x="660400" y="19050"/>
                  </a:lnTo>
                  <a:close/>
                </a:path>
                <a:path w="668020" h="31750">
                  <a:moveTo>
                    <a:pt x="661670" y="20320"/>
                  </a:moveTo>
                  <a:lnTo>
                    <a:pt x="660400" y="20320"/>
                  </a:lnTo>
                  <a:lnTo>
                    <a:pt x="660400" y="21590"/>
                  </a:lnTo>
                  <a:lnTo>
                    <a:pt x="24130" y="21590"/>
                  </a:lnTo>
                  <a:lnTo>
                    <a:pt x="24130" y="24130"/>
                  </a:lnTo>
                  <a:lnTo>
                    <a:pt x="26670" y="24130"/>
                  </a:lnTo>
                  <a:lnTo>
                    <a:pt x="26670" y="25400"/>
                  </a:lnTo>
                  <a:lnTo>
                    <a:pt x="27940" y="25400"/>
                  </a:lnTo>
                  <a:lnTo>
                    <a:pt x="27940" y="24130"/>
                  </a:lnTo>
                  <a:lnTo>
                    <a:pt x="661670" y="24130"/>
                  </a:lnTo>
                  <a:lnTo>
                    <a:pt x="661670" y="21590"/>
                  </a:lnTo>
                  <a:lnTo>
                    <a:pt x="661670" y="20320"/>
                  </a:lnTo>
                  <a:close/>
                </a:path>
                <a:path w="668020" h="31750">
                  <a:moveTo>
                    <a:pt x="664210" y="24130"/>
                  </a:moveTo>
                  <a:lnTo>
                    <a:pt x="662940" y="24130"/>
                  </a:lnTo>
                  <a:lnTo>
                    <a:pt x="662940" y="25400"/>
                  </a:lnTo>
                  <a:lnTo>
                    <a:pt x="29210" y="25400"/>
                  </a:lnTo>
                  <a:lnTo>
                    <a:pt x="29210" y="26670"/>
                  </a:lnTo>
                  <a:lnTo>
                    <a:pt x="29210" y="27940"/>
                  </a:lnTo>
                  <a:lnTo>
                    <a:pt x="30480" y="27940"/>
                  </a:lnTo>
                  <a:lnTo>
                    <a:pt x="30480" y="26670"/>
                  </a:lnTo>
                  <a:lnTo>
                    <a:pt x="664210" y="26670"/>
                  </a:lnTo>
                  <a:lnTo>
                    <a:pt x="664210" y="25400"/>
                  </a:lnTo>
                  <a:lnTo>
                    <a:pt x="664210" y="24130"/>
                  </a:lnTo>
                  <a:close/>
                </a:path>
                <a:path w="668020" h="31750">
                  <a:moveTo>
                    <a:pt x="666750" y="27940"/>
                  </a:moveTo>
                  <a:lnTo>
                    <a:pt x="665480" y="27940"/>
                  </a:lnTo>
                  <a:lnTo>
                    <a:pt x="665480" y="26670"/>
                  </a:lnTo>
                  <a:lnTo>
                    <a:pt x="664210" y="26670"/>
                  </a:lnTo>
                  <a:lnTo>
                    <a:pt x="664210" y="27940"/>
                  </a:lnTo>
                  <a:lnTo>
                    <a:pt x="31750" y="27940"/>
                  </a:lnTo>
                  <a:lnTo>
                    <a:pt x="31750" y="30480"/>
                  </a:lnTo>
                  <a:lnTo>
                    <a:pt x="33020" y="30480"/>
                  </a:lnTo>
                  <a:lnTo>
                    <a:pt x="33020" y="31750"/>
                  </a:lnTo>
                  <a:lnTo>
                    <a:pt x="35560" y="31750"/>
                  </a:lnTo>
                  <a:lnTo>
                    <a:pt x="35560" y="30480"/>
                  </a:lnTo>
                  <a:lnTo>
                    <a:pt x="666750" y="30480"/>
                  </a:lnTo>
                  <a:lnTo>
                    <a:pt x="666750" y="27940"/>
                  </a:lnTo>
                  <a:close/>
                </a:path>
                <a:path w="668020" h="31750">
                  <a:moveTo>
                    <a:pt x="668020" y="30480"/>
                  </a:moveTo>
                  <a:lnTo>
                    <a:pt x="666750" y="30480"/>
                  </a:lnTo>
                  <a:lnTo>
                    <a:pt x="666750" y="31750"/>
                  </a:lnTo>
                  <a:lnTo>
                    <a:pt x="668020" y="31750"/>
                  </a:lnTo>
                  <a:lnTo>
                    <a:pt x="668020" y="30480"/>
                  </a:lnTo>
                  <a:close/>
                </a:path>
              </a:pathLst>
            </a:custGeom>
            <a:solidFill>
              <a:srgbClr val="F0A228"/>
            </a:solidFill>
          </p:spPr>
          <p:txBody>
            <a:bodyPr wrap="square" lIns="0" tIns="0" rIns="0" bIns="0" rtlCol="0"/>
            <a:lstStyle/>
            <a:p>
              <a:endParaRPr/>
            </a:p>
          </p:txBody>
        </p:sp>
        <p:sp>
          <p:nvSpPr>
            <p:cNvPr id="97" name="object 97"/>
            <p:cNvSpPr/>
            <p:nvPr/>
          </p:nvSpPr>
          <p:spPr>
            <a:xfrm>
              <a:off x="3138170" y="3126739"/>
              <a:ext cx="651510" cy="31750"/>
            </a:xfrm>
            <a:custGeom>
              <a:avLst/>
              <a:gdLst/>
              <a:ahLst/>
              <a:cxnLst/>
              <a:rect l="l" t="t" r="r" b="b"/>
              <a:pathLst>
                <a:path w="651510" h="31750">
                  <a:moveTo>
                    <a:pt x="632460" y="0"/>
                  </a:moveTo>
                  <a:lnTo>
                    <a:pt x="0" y="0"/>
                  </a:lnTo>
                  <a:lnTo>
                    <a:pt x="0" y="1270"/>
                  </a:lnTo>
                  <a:lnTo>
                    <a:pt x="0" y="2540"/>
                  </a:lnTo>
                  <a:lnTo>
                    <a:pt x="1270" y="2540"/>
                  </a:lnTo>
                  <a:lnTo>
                    <a:pt x="1270" y="1270"/>
                  </a:lnTo>
                  <a:lnTo>
                    <a:pt x="632460" y="1270"/>
                  </a:lnTo>
                  <a:lnTo>
                    <a:pt x="632460" y="0"/>
                  </a:lnTo>
                  <a:close/>
                </a:path>
                <a:path w="651510" h="31750">
                  <a:moveTo>
                    <a:pt x="633730" y="2540"/>
                  </a:moveTo>
                  <a:lnTo>
                    <a:pt x="2540" y="2540"/>
                  </a:lnTo>
                  <a:lnTo>
                    <a:pt x="2540" y="5080"/>
                  </a:lnTo>
                  <a:lnTo>
                    <a:pt x="3810" y="5080"/>
                  </a:lnTo>
                  <a:lnTo>
                    <a:pt x="3810" y="6350"/>
                  </a:lnTo>
                  <a:lnTo>
                    <a:pt x="5080" y="6350"/>
                  </a:lnTo>
                  <a:lnTo>
                    <a:pt x="5080" y="5080"/>
                  </a:lnTo>
                  <a:lnTo>
                    <a:pt x="633730" y="5080"/>
                  </a:lnTo>
                  <a:lnTo>
                    <a:pt x="633730" y="2540"/>
                  </a:lnTo>
                  <a:close/>
                </a:path>
                <a:path w="651510" h="31750">
                  <a:moveTo>
                    <a:pt x="636270" y="6350"/>
                  </a:moveTo>
                  <a:lnTo>
                    <a:pt x="635000" y="6350"/>
                  </a:lnTo>
                  <a:lnTo>
                    <a:pt x="635000" y="5080"/>
                  </a:lnTo>
                  <a:lnTo>
                    <a:pt x="633730" y="5080"/>
                  </a:lnTo>
                  <a:lnTo>
                    <a:pt x="633730" y="6350"/>
                  </a:lnTo>
                  <a:lnTo>
                    <a:pt x="6350" y="6350"/>
                  </a:lnTo>
                  <a:lnTo>
                    <a:pt x="6350" y="7620"/>
                  </a:lnTo>
                  <a:lnTo>
                    <a:pt x="6350" y="8890"/>
                  </a:lnTo>
                  <a:lnTo>
                    <a:pt x="8890" y="8890"/>
                  </a:lnTo>
                  <a:lnTo>
                    <a:pt x="8890" y="7620"/>
                  </a:lnTo>
                  <a:lnTo>
                    <a:pt x="636270" y="7620"/>
                  </a:lnTo>
                  <a:lnTo>
                    <a:pt x="636270" y="6350"/>
                  </a:lnTo>
                  <a:close/>
                </a:path>
                <a:path w="651510" h="31750">
                  <a:moveTo>
                    <a:pt x="637540" y="8890"/>
                  </a:moveTo>
                  <a:lnTo>
                    <a:pt x="10160" y="8890"/>
                  </a:lnTo>
                  <a:lnTo>
                    <a:pt x="10160" y="11430"/>
                  </a:lnTo>
                  <a:lnTo>
                    <a:pt x="11430" y="11430"/>
                  </a:lnTo>
                  <a:lnTo>
                    <a:pt x="11430" y="12700"/>
                  </a:lnTo>
                  <a:lnTo>
                    <a:pt x="12700" y="12700"/>
                  </a:lnTo>
                  <a:lnTo>
                    <a:pt x="12700" y="11430"/>
                  </a:lnTo>
                  <a:lnTo>
                    <a:pt x="637540" y="11430"/>
                  </a:lnTo>
                  <a:lnTo>
                    <a:pt x="637540" y="8890"/>
                  </a:lnTo>
                  <a:close/>
                </a:path>
                <a:path w="651510" h="31750">
                  <a:moveTo>
                    <a:pt x="640080" y="12700"/>
                  </a:moveTo>
                  <a:lnTo>
                    <a:pt x="13970" y="12700"/>
                  </a:lnTo>
                  <a:lnTo>
                    <a:pt x="13970" y="13970"/>
                  </a:lnTo>
                  <a:lnTo>
                    <a:pt x="13970" y="15240"/>
                  </a:lnTo>
                  <a:lnTo>
                    <a:pt x="15240" y="15240"/>
                  </a:lnTo>
                  <a:lnTo>
                    <a:pt x="15240" y="13970"/>
                  </a:lnTo>
                  <a:lnTo>
                    <a:pt x="640080" y="13970"/>
                  </a:lnTo>
                  <a:lnTo>
                    <a:pt x="640080" y="12700"/>
                  </a:lnTo>
                  <a:close/>
                </a:path>
                <a:path w="651510" h="31750">
                  <a:moveTo>
                    <a:pt x="641350" y="13970"/>
                  </a:moveTo>
                  <a:lnTo>
                    <a:pt x="640080" y="13970"/>
                  </a:lnTo>
                  <a:lnTo>
                    <a:pt x="640080" y="15240"/>
                  </a:lnTo>
                  <a:lnTo>
                    <a:pt x="17780" y="15240"/>
                  </a:lnTo>
                  <a:lnTo>
                    <a:pt x="17780" y="17780"/>
                  </a:lnTo>
                  <a:lnTo>
                    <a:pt x="19050" y="17780"/>
                  </a:lnTo>
                  <a:lnTo>
                    <a:pt x="19050" y="19050"/>
                  </a:lnTo>
                  <a:lnTo>
                    <a:pt x="20320" y="19050"/>
                  </a:lnTo>
                  <a:lnTo>
                    <a:pt x="20320" y="17780"/>
                  </a:lnTo>
                  <a:lnTo>
                    <a:pt x="641350" y="17780"/>
                  </a:lnTo>
                  <a:lnTo>
                    <a:pt x="641350" y="15240"/>
                  </a:lnTo>
                  <a:lnTo>
                    <a:pt x="641350" y="13970"/>
                  </a:lnTo>
                  <a:close/>
                </a:path>
                <a:path w="651510" h="31750">
                  <a:moveTo>
                    <a:pt x="643890" y="17780"/>
                  </a:moveTo>
                  <a:lnTo>
                    <a:pt x="642620" y="17780"/>
                  </a:lnTo>
                  <a:lnTo>
                    <a:pt x="642620" y="19050"/>
                  </a:lnTo>
                  <a:lnTo>
                    <a:pt x="21590" y="19050"/>
                  </a:lnTo>
                  <a:lnTo>
                    <a:pt x="21590" y="20320"/>
                  </a:lnTo>
                  <a:lnTo>
                    <a:pt x="21590" y="21590"/>
                  </a:lnTo>
                  <a:lnTo>
                    <a:pt x="22860" y="21590"/>
                  </a:lnTo>
                  <a:lnTo>
                    <a:pt x="22860" y="20320"/>
                  </a:lnTo>
                  <a:lnTo>
                    <a:pt x="643890" y="20320"/>
                  </a:lnTo>
                  <a:lnTo>
                    <a:pt x="643890" y="19050"/>
                  </a:lnTo>
                  <a:lnTo>
                    <a:pt x="643890" y="17780"/>
                  </a:lnTo>
                  <a:close/>
                </a:path>
                <a:path w="651510" h="31750">
                  <a:moveTo>
                    <a:pt x="646430" y="21590"/>
                  </a:moveTo>
                  <a:lnTo>
                    <a:pt x="645160" y="21590"/>
                  </a:lnTo>
                  <a:lnTo>
                    <a:pt x="645160" y="20320"/>
                  </a:lnTo>
                  <a:lnTo>
                    <a:pt x="643890" y="20320"/>
                  </a:lnTo>
                  <a:lnTo>
                    <a:pt x="643890" y="21590"/>
                  </a:lnTo>
                  <a:lnTo>
                    <a:pt x="24130" y="21590"/>
                  </a:lnTo>
                  <a:lnTo>
                    <a:pt x="24130" y="24130"/>
                  </a:lnTo>
                  <a:lnTo>
                    <a:pt x="26670" y="24130"/>
                  </a:lnTo>
                  <a:lnTo>
                    <a:pt x="26670" y="25400"/>
                  </a:lnTo>
                  <a:lnTo>
                    <a:pt x="27940" y="25400"/>
                  </a:lnTo>
                  <a:lnTo>
                    <a:pt x="27940" y="24130"/>
                  </a:lnTo>
                  <a:lnTo>
                    <a:pt x="646430" y="24130"/>
                  </a:lnTo>
                  <a:lnTo>
                    <a:pt x="646430" y="21590"/>
                  </a:lnTo>
                  <a:close/>
                </a:path>
                <a:path w="651510" h="31750">
                  <a:moveTo>
                    <a:pt x="647700" y="24130"/>
                  </a:moveTo>
                  <a:lnTo>
                    <a:pt x="646430" y="24130"/>
                  </a:lnTo>
                  <a:lnTo>
                    <a:pt x="646430" y="25400"/>
                  </a:lnTo>
                  <a:lnTo>
                    <a:pt x="29210" y="25400"/>
                  </a:lnTo>
                  <a:lnTo>
                    <a:pt x="29210" y="26670"/>
                  </a:lnTo>
                  <a:lnTo>
                    <a:pt x="29210" y="27940"/>
                  </a:lnTo>
                  <a:lnTo>
                    <a:pt x="30480" y="27940"/>
                  </a:lnTo>
                  <a:lnTo>
                    <a:pt x="30480" y="26670"/>
                  </a:lnTo>
                  <a:lnTo>
                    <a:pt x="647700" y="26670"/>
                  </a:lnTo>
                  <a:lnTo>
                    <a:pt x="647700" y="25400"/>
                  </a:lnTo>
                  <a:lnTo>
                    <a:pt x="647700" y="24130"/>
                  </a:lnTo>
                  <a:close/>
                </a:path>
                <a:path w="651510" h="31750">
                  <a:moveTo>
                    <a:pt x="650240" y="27940"/>
                  </a:moveTo>
                  <a:lnTo>
                    <a:pt x="648970" y="27940"/>
                  </a:lnTo>
                  <a:lnTo>
                    <a:pt x="648970" y="26670"/>
                  </a:lnTo>
                  <a:lnTo>
                    <a:pt x="647700" y="26670"/>
                  </a:lnTo>
                  <a:lnTo>
                    <a:pt x="647700" y="27940"/>
                  </a:lnTo>
                  <a:lnTo>
                    <a:pt x="31750" y="27940"/>
                  </a:lnTo>
                  <a:lnTo>
                    <a:pt x="31750" y="30480"/>
                  </a:lnTo>
                  <a:lnTo>
                    <a:pt x="33020" y="30480"/>
                  </a:lnTo>
                  <a:lnTo>
                    <a:pt x="33020" y="31750"/>
                  </a:lnTo>
                  <a:lnTo>
                    <a:pt x="34290" y="31750"/>
                  </a:lnTo>
                  <a:lnTo>
                    <a:pt x="34290" y="30480"/>
                  </a:lnTo>
                  <a:lnTo>
                    <a:pt x="650240" y="30480"/>
                  </a:lnTo>
                  <a:lnTo>
                    <a:pt x="650240" y="27940"/>
                  </a:lnTo>
                  <a:close/>
                </a:path>
                <a:path w="651510" h="31750">
                  <a:moveTo>
                    <a:pt x="651510" y="30480"/>
                  </a:moveTo>
                  <a:lnTo>
                    <a:pt x="650240" y="30480"/>
                  </a:lnTo>
                  <a:lnTo>
                    <a:pt x="650240" y="31750"/>
                  </a:lnTo>
                  <a:lnTo>
                    <a:pt x="651510" y="31750"/>
                  </a:lnTo>
                  <a:lnTo>
                    <a:pt x="651510" y="30480"/>
                  </a:lnTo>
                  <a:close/>
                </a:path>
              </a:pathLst>
            </a:custGeom>
            <a:solidFill>
              <a:srgbClr val="F0A127"/>
            </a:solidFill>
          </p:spPr>
          <p:txBody>
            <a:bodyPr wrap="square" lIns="0" tIns="0" rIns="0" bIns="0" rtlCol="0"/>
            <a:lstStyle/>
            <a:p>
              <a:endParaRPr/>
            </a:p>
          </p:txBody>
        </p:sp>
        <p:sp>
          <p:nvSpPr>
            <p:cNvPr id="98" name="object 98"/>
            <p:cNvSpPr/>
            <p:nvPr/>
          </p:nvSpPr>
          <p:spPr>
            <a:xfrm>
              <a:off x="3175000" y="3158489"/>
              <a:ext cx="633730" cy="31750"/>
            </a:xfrm>
            <a:custGeom>
              <a:avLst/>
              <a:gdLst/>
              <a:ahLst/>
              <a:cxnLst/>
              <a:rect l="l" t="t" r="r" b="b"/>
              <a:pathLst>
                <a:path w="633729" h="31750">
                  <a:moveTo>
                    <a:pt x="615950" y="0"/>
                  </a:moveTo>
                  <a:lnTo>
                    <a:pt x="0" y="0"/>
                  </a:lnTo>
                  <a:lnTo>
                    <a:pt x="0" y="1270"/>
                  </a:lnTo>
                  <a:lnTo>
                    <a:pt x="0" y="2540"/>
                  </a:lnTo>
                  <a:lnTo>
                    <a:pt x="1270" y="2540"/>
                  </a:lnTo>
                  <a:lnTo>
                    <a:pt x="1270" y="1270"/>
                  </a:lnTo>
                  <a:lnTo>
                    <a:pt x="615950" y="1270"/>
                  </a:lnTo>
                  <a:lnTo>
                    <a:pt x="615950" y="0"/>
                  </a:lnTo>
                  <a:close/>
                </a:path>
                <a:path w="633729" h="31750">
                  <a:moveTo>
                    <a:pt x="617207" y="2540"/>
                  </a:moveTo>
                  <a:lnTo>
                    <a:pt x="2540" y="2540"/>
                  </a:lnTo>
                  <a:lnTo>
                    <a:pt x="2540" y="5080"/>
                  </a:lnTo>
                  <a:lnTo>
                    <a:pt x="3810" y="5080"/>
                  </a:lnTo>
                  <a:lnTo>
                    <a:pt x="3810" y="6350"/>
                  </a:lnTo>
                  <a:lnTo>
                    <a:pt x="5080" y="6350"/>
                  </a:lnTo>
                  <a:lnTo>
                    <a:pt x="5080" y="5080"/>
                  </a:lnTo>
                  <a:lnTo>
                    <a:pt x="617207" y="5080"/>
                  </a:lnTo>
                  <a:lnTo>
                    <a:pt x="617207" y="2540"/>
                  </a:lnTo>
                  <a:close/>
                </a:path>
                <a:path w="633729" h="31750">
                  <a:moveTo>
                    <a:pt x="619760" y="6350"/>
                  </a:moveTo>
                  <a:lnTo>
                    <a:pt x="6350" y="6350"/>
                  </a:lnTo>
                  <a:lnTo>
                    <a:pt x="6350" y="7620"/>
                  </a:lnTo>
                  <a:lnTo>
                    <a:pt x="6350" y="8890"/>
                  </a:lnTo>
                  <a:lnTo>
                    <a:pt x="8890" y="8890"/>
                  </a:lnTo>
                  <a:lnTo>
                    <a:pt x="8890" y="7620"/>
                  </a:lnTo>
                  <a:lnTo>
                    <a:pt x="619760" y="7620"/>
                  </a:lnTo>
                  <a:lnTo>
                    <a:pt x="619760" y="6350"/>
                  </a:lnTo>
                  <a:close/>
                </a:path>
                <a:path w="633729" h="31750">
                  <a:moveTo>
                    <a:pt x="621030" y="7620"/>
                  </a:moveTo>
                  <a:lnTo>
                    <a:pt x="619760" y="7620"/>
                  </a:lnTo>
                  <a:lnTo>
                    <a:pt x="619760" y="8890"/>
                  </a:lnTo>
                  <a:lnTo>
                    <a:pt x="10160" y="8890"/>
                  </a:lnTo>
                  <a:lnTo>
                    <a:pt x="10160" y="11430"/>
                  </a:lnTo>
                  <a:lnTo>
                    <a:pt x="11430" y="11430"/>
                  </a:lnTo>
                  <a:lnTo>
                    <a:pt x="11430" y="12700"/>
                  </a:lnTo>
                  <a:lnTo>
                    <a:pt x="12700" y="12700"/>
                  </a:lnTo>
                  <a:lnTo>
                    <a:pt x="12700" y="11430"/>
                  </a:lnTo>
                  <a:lnTo>
                    <a:pt x="621030" y="11430"/>
                  </a:lnTo>
                  <a:lnTo>
                    <a:pt x="621030" y="8890"/>
                  </a:lnTo>
                  <a:lnTo>
                    <a:pt x="621030" y="7620"/>
                  </a:lnTo>
                  <a:close/>
                </a:path>
                <a:path w="633729" h="31750">
                  <a:moveTo>
                    <a:pt x="623570" y="11430"/>
                  </a:moveTo>
                  <a:lnTo>
                    <a:pt x="622300" y="11430"/>
                  </a:lnTo>
                  <a:lnTo>
                    <a:pt x="622300" y="12700"/>
                  </a:lnTo>
                  <a:lnTo>
                    <a:pt x="13970" y="12700"/>
                  </a:lnTo>
                  <a:lnTo>
                    <a:pt x="13970" y="13970"/>
                  </a:lnTo>
                  <a:lnTo>
                    <a:pt x="13970" y="15240"/>
                  </a:lnTo>
                  <a:lnTo>
                    <a:pt x="15240" y="15240"/>
                  </a:lnTo>
                  <a:lnTo>
                    <a:pt x="15240" y="13970"/>
                  </a:lnTo>
                  <a:lnTo>
                    <a:pt x="623570" y="13970"/>
                  </a:lnTo>
                  <a:lnTo>
                    <a:pt x="623570" y="12700"/>
                  </a:lnTo>
                  <a:lnTo>
                    <a:pt x="623570" y="11430"/>
                  </a:lnTo>
                  <a:close/>
                </a:path>
                <a:path w="633729" h="31750">
                  <a:moveTo>
                    <a:pt x="624840" y="13970"/>
                  </a:moveTo>
                  <a:lnTo>
                    <a:pt x="623570" y="13970"/>
                  </a:lnTo>
                  <a:lnTo>
                    <a:pt x="623570" y="15240"/>
                  </a:lnTo>
                  <a:lnTo>
                    <a:pt x="17780" y="15240"/>
                  </a:lnTo>
                  <a:lnTo>
                    <a:pt x="17780" y="17780"/>
                  </a:lnTo>
                  <a:lnTo>
                    <a:pt x="19050" y="17780"/>
                  </a:lnTo>
                  <a:lnTo>
                    <a:pt x="19050" y="19050"/>
                  </a:lnTo>
                  <a:lnTo>
                    <a:pt x="20320" y="19050"/>
                  </a:lnTo>
                  <a:lnTo>
                    <a:pt x="20320" y="17780"/>
                  </a:lnTo>
                  <a:lnTo>
                    <a:pt x="624840" y="17780"/>
                  </a:lnTo>
                  <a:lnTo>
                    <a:pt x="624840" y="15240"/>
                  </a:lnTo>
                  <a:lnTo>
                    <a:pt x="624840" y="13970"/>
                  </a:lnTo>
                  <a:close/>
                </a:path>
                <a:path w="633729" h="31750">
                  <a:moveTo>
                    <a:pt x="627380" y="17780"/>
                  </a:moveTo>
                  <a:lnTo>
                    <a:pt x="626110" y="17780"/>
                  </a:lnTo>
                  <a:lnTo>
                    <a:pt x="626110" y="19050"/>
                  </a:lnTo>
                  <a:lnTo>
                    <a:pt x="21590" y="19050"/>
                  </a:lnTo>
                  <a:lnTo>
                    <a:pt x="21590" y="20320"/>
                  </a:lnTo>
                  <a:lnTo>
                    <a:pt x="21590" y="21590"/>
                  </a:lnTo>
                  <a:lnTo>
                    <a:pt x="22860" y="21590"/>
                  </a:lnTo>
                  <a:lnTo>
                    <a:pt x="22860" y="20320"/>
                  </a:lnTo>
                  <a:lnTo>
                    <a:pt x="627380" y="20320"/>
                  </a:lnTo>
                  <a:lnTo>
                    <a:pt x="627380" y="19050"/>
                  </a:lnTo>
                  <a:lnTo>
                    <a:pt x="627380" y="17780"/>
                  </a:lnTo>
                  <a:close/>
                </a:path>
                <a:path w="633729" h="31750">
                  <a:moveTo>
                    <a:pt x="629920" y="21590"/>
                  </a:moveTo>
                  <a:lnTo>
                    <a:pt x="628650" y="21590"/>
                  </a:lnTo>
                  <a:lnTo>
                    <a:pt x="628650" y="20320"/>
                  </a:lnTo>
                  <a:lnTo>
                    <a:pt x="627380" y="20320"/>
                  </a:lnTo>
                  <a:lnTo>
                    <a:pt x="627380" y="21590"/>
                  </a:lnTo>
                  <a:lnTo>
                    <a:pt x="24130" y="21590"/>
                  </a:lnTo>
                  <a:lnTo>
                    <a:pt x="24130" y="24130"/>
                  </a:lnTo>
                  <a:lnTo>
                    <a:pt x="25400" y="24130"/>
                  </a:lnTo>
                  <a:lnTo>
                    <a:pt x="25400" y="25400"/>
                  </a:lnTo>
                  <a:lnTo>
                    <a:pt x="27940" y="25400"/>
                  </a:lnTo>
                  <a:lnTo>
                    <a:pt x="27940" y="24130"/>
                  </a:lnTo>
                  <a:lnTo>
                    <a:pt x="629920" y="24130"/>
                  </a:lnTo>
                  <a:lnTo>
                    <a:pt x="629920" y="21590"/>
                  </a:lnTo>
                  <a:close/>
                </a:path>
                <a:path w="633729" h="31750">
                  <a:moveTo>
                    <a:pt x="632460" y="25400"/>
                  </a:moveTo>
                  <a:lnTo>
                    <a:pt x="631190" y="25400"/>
                  </a:lnTo>
                  <a:lnTo>
                    <a:pt x="631190" y="24130"/>
                  </a:lnTo>
                  <a:lnTo>
                    <a:pt x="629920" y="24130"/>
                  </a:lnTo>
                  <a:lnTo>
                    <a:pt x="629920" y="25400"/>
                  </a:lnTo>
                  <a:lnTo>
                    <a:pt x="29210" y="25400"/>
                  </a:lnTo>
                  <a:lnTo>
                    <a:pt x="29210" y="26670"/>
                  </a:lnTo>
                  <a:lnTo>
                    <a:pt x="29210" y="27940"/>
                  </a:lnTo>
                  <a:lnTo>
                    <a:pt x="30480" y="27940"/>
                  </a:lnTo>
                  <a:lnTo>
                    <a:pt x="30480" y="26670"/>
                  </a:lnTo>
                  <a:lnTo>
                    <a:pt x="632460" y="26670"/>
                  </a:lnTo>
                  <a:lnTo>
                    <a:pt x="632460" y="25400"/>
                  </a:lnTo>
                  <a:close/>
                </a:path>
                <a:path w="633729" h="31750">
                  <a:moveTo>
                    <a:pt x="633730" y="27940"/>
                  </a:moveTo>
                  <a:lnTo>
                    <a:pt x="31750" y="27940"/>
                  </a:lnTo>
                  <a:lnTo>
                    <a:pt x="31750" y="30480"/>
                  </a:lnTo>
                  <a:lnTo>
                    <a:pt x="33020" y="30480"/>
                  </a:lnTo>
                  <a:lnTo>
                    <a:pt x="33020" y="31750"/>
                  </a:lnTo>
                  <a:lnTo>
                    <a:pt x="34290" y="31750"/>
                  </a:lnTo>
                  <a:lnTo>
                    <a:pt x="34290" y="30480"/>
                  </a:lnTo>
                  <a:lnTo>
                    <a:pt x="633730" y="30480"/>
                  </a:lnTo>
                  <a:lnTo>
                    <a:pt x="633730" y="27940"/>
                  </a:lnTo>
                  <a:close/>
                </a:path>
              </a:pathLst>
            </a:custGeom>
            <a:solidFill>
              <a:srgbClr val="F0A126"/>
            </a:solidFill>
          </p:spPr>
          <p:txBody>
            <a:bodyPr wrap="square" lIns="0" tIns="0" rIns="0" bIns="0" rtlCol="0"/>
            <a:lstStyle/>
            <a:p>
              <a:endParaRPr/>
            </a:p>
          </p:txBody>
        </p:sp>
        <p:sp>
          <p:nvSpPr>
            <p:cNvPr id="99" name="object 99"/>
            <p:cNvSpPr/>
            <p:nvPr/>
          </p:nvSpPr>
          <p:spPr>
            <a:xfrm>
              <a:off x="3211830" y="3190239"/>
              <a:ext cx="617220" cy="31750"/>
            </a:xfrm>
            <a:custGeom>
              <a:avLst/>
              <a:gdLst/>
              <a:ahLst/>
              <a:cxnLst/>
              <a:rect l="l" t="t" r="r" b="b"/>
              <a:pathLst>
                <a:path w="617220" h="31750">
                  <a:moveTo>
                    <a:pt x="599440" y="0"/>
                  </a:moveTo>
                  <a:lnTo>
                    <a:pt x="0" y="0"/>
                  </a:lnTo>
                  <a:lnTo>
                    <a:pt x="0" y="1270"/>
                  </a:lnTo>
                  <a:lnTo>
                    <a:pt x="0" y="2540"/>
                  </a:lnTo>
                  <a:lnTo>
                    <a:pt x="1270" y="2540"/>
                  </a:lnTo>
                  <a:lnTo>
                    <a:pt x="1270" y="1270"/>
                  </a:lnTo>
                  <a:lnTo>
                    <a:pt x="599440" y="1270"/>
                  </a:lnTo>
                  <a:lnTo>
                    <a:pt x="599440" y="0"/>
                  </a:lnTo>
                  <a:close/>
                </a:path>
                <a:path w="617220" h="31750">
                  <a:moveTo>
                    <a:pt x="600710" y="1270"/>
                  </a:moveTo>
                  <a:lnTo>
                    <a:pt x="599440" y="1270"/>
                  </a:lnTo>
                  <a:lnTo>
                    <a:pt x="599440" y="2540"/>
                  </a:lnTo>
                  <a:lnTo>
                    <a:pt x="2540" y="2540"/>
                  </a:lnTo>
                  <a:lnTo>
                    <a:pt x="2540" y="5080"/>
                  </a:lnTo>
                  <a:lnTo>
                    <a:pt x="3810" y="5080"/>
                  </a:lnTo>
                  <a:lnTo>
                    <a:pt x="3810" y="6350"/>
                  </a:lnTo>
                  <a:lnTo>
                    <a:pt x="5080" y="6350"/>
                  </a:lnTo>
                  <a:lnTo>
                    <a:pt x="5080" y="5080"/>
                  </a:lnTo>
                  <a:lnTo>
                    <a:pt x="600710" y="5080"/>
                  </a:lnTo>
                  <a:lnTo>
                    <a:pt x="600710" y="2540"/>
                  </a:lnTo>
                  <a:lnTo>
                    <a:pt x="600710" y="1270"/>
                  </a:lnTo>
                  <a:close/>
                </a:path>
                <a:path w="617220" h="31750">
                  <a:moveTo>
                    <a:pt x="603250" y="5080"/>
                  </a:moveTo>
                  <a:lnTo>
                    <a:pt x="601980" y="5080"/>
                  </a:lnTo>
                  <a:lnTo>
                    <a:pt x="601980" y="6350"/>
                  </a:lnTo>
                  <a:lnTo>
                    <a:pt x="6350" y="6350"/>
                  </a:lnTo>
                  <a:lnTo>
                    <a:pt x="6350" y="7620"/>
                  </a:lnTo>
                  <a:lnTo>
                    <a:pt x="6350" y="8890"/>
                  </a:lnTo>
                  <a:lnTo>
                    <a:pt x="8890" y="8890"/>
                  </a:lnTo>
                  <a:lnTo>
                    <a:pt x="8890" y="7620"/>
                  </a:lnTo>
                  <a:lnTo>
                    <a:pt x="603250" y="7620"/>
                  </a:lnTo>
                  <a:lnTo>
                    <a:pt x="603250" y="6350"/>
                  </a:lnTo>
                  <a:lnTo>
                    <a:pt x="603250" y="5080"/>
                  </a:lnTo>
                  <a:close/>
                </a:path>
                <a:path w="617220" h="31750">
                  <a:moveTo>
                    <a:pt x="604520" y="7620"/>
                  </a:moveTo>
                  <a:lnTo>
                    <a:pt x="603250" y="7620"/>
                  </a:lnTo>
                  <a:lnTo>
                    <a:pt x="603250" y="8890"/>
                  </a:lnTo>
                  <a:lnTo>
                    <a:pt x="10160" y="8890"/>
                  </a:lnTo>
                  <a:lnTo>
                    <a:pt x="10160" y="11430"/>
                  </a:lnTo>
                  <a:lnTo>
                    <a:pt x="11430" y="11430"/>
                  </a:lnTo>
                  <a:lnTo>
                    <a:pt x="11430" y="12700"/>
                  </a:lnTo>
                  <a:lnTo>
                    <a:pt x="12700" y="12700"/>
                  </a:lnTo>
                  <a:lnTo>
                    <a:pt x="12700" y="11430"/>
                  </a:lnTo>
                  <a:lnTo>
                    <a:pt x="604520" y="11430"/>
                  </a:lnTo>
                  <a:lnTo>
                    <a:pt x="604520" y="8890"/>
                  </a:lnTo>
                  <a:lnTo>
                    <a:pt x="604520" y="7620"/>
                  </a:lnTo>
                  <a:close/>
                </a:path>
                <a:path w="617220" h="31750">
                  <a:moveTo>
                    <a:pt x="607060" y="11430"/>
                  </a:moveTo>
                  <a:lnTo>
                    <a:pt x="605790" y="11430"/>
                  </a:lnTo>
                  <a:lnTo>
                    <a:pt x="605790" y="12700"/>
                  </a:lnTo>
                  <a:lnTo>
                    <a:pt x="13970" y="12700"/>
                  </a:lnTo>
                  <a:lnTo>
                    <a:pt x="13970" y="13970"/>
                  </a:lnTo>
                  <a:lnTo>
                    <a:pt x="13970" y="15240"/>
                  </a:lnTo>
                  <a:lnTo>
                    <a:pt x="15240" y="15240"/>
                  </a:lnTo>
                  <a:lnTo>
                    <a:pt x="15240" y="13970"/>
                  </a:lnTo>
                  <a:lnTo>
                    <a:pt x="607060" y="13970"/>
                  </a:lnTo>
                  <a:lnTo>
                    <a:pt x="607060" y="12700"/>
                  </a:lnTo>
                  <a:lnTo>
                    <a:pt x="607060" y="11430"/>
                  </a:lnTo>
                  <a:close/>
                </a:path>
                <a:path w="617220" h="31750">
                  <a:moveTo>
                    <a:pt x="609600" y="15240"/>
                  </a:moveTo>
                  <a:lnTo>
                    <a:pt x="608330" y="15240"/>
                  </a:lnTo>
                  <a:lnTo>
                    <a:pt x="608330" y="13970"/>
                  </a:lnTo>
                  <a:lnTo>
                    <a:pt x="607060" y="13970"/>
                  </a:lnTo>
                  <a:lnTo>
                    <a:pt x="607060" y="15240"/>
                  </a:lnTo>
                  <a:lnTo>
                    <a:pt x="16510" y="15240"/>
                  </a:lnTo>
                  <a:lnTo>
                    <a:pt x="16510" y="17780"/>
                  </a:lnTo>
                  <a:lnTo>
                    <a:pt x="19050" y="17780"/>
                  </a:lnTo>
                  <a:lnTo>
                    <a:pt x="19050" y="19050"/>
                  </a:lnTo>
                  <a:lnTo>
                    <a:pt x="20320" y="19050"/>
                  </a:lnTo>
                  <a:lnTo>
                    <a:pt x="20320" y="17780"/>
                  </a:lnTo>
                  <a:lnTo>
                    <a:pt x="609600" y="17780"/>
                  </a:lnTo>
                  <a:lnTo>
                    <a:pt x="609600" y="15240"/>
                  </a:lnTo>
                  <a:close/>
                </a:path>
                <a:path w="617220" h="31750">
                  <a:moveTo>
                    <a:pt x="612140" y="19050"/>
                  </a:moveTo>
                  <a:lnTo>
                    <a:pt x="610870" y="19050"/>
                  </a:lnTo>
                  <a:lnTo>
                    <a:pt x="610870" y="17780"/>
                  </a:lnTo>
                  <a:lnTo>
                    <a:pt x="609600" y="17780"/>
                  </a:lnTo>
                  <a:lnTo>
                    <a:pt x="609600" y="19050"/>
                  </a:lnTo>
                  <a:lnTo>
                    <a:pt x="21590" y="19050"/>
                  </a:lnTo>
                  <a:lnTo>
                    <a:pt x="21590" y="20320"/>
                  </a:lnTo>
                  <a:lnTo>
                    <a:pt x="21590" y="21590"/>
                  </a:lnTo>
                  <a:lnTo>
                    <a:pt x="22860" y="21590"/>
                  </a:lnTo>
                  <a:lnTo>
                    <a:pt x="22860" y="20320"/>
                  </a:lnTo>
                  <a:lnTo>
                    <a:pt x="612140" y="20320"/>
                  </a:lnTo>
                  <a:lnTo>
                    <a:pt x="612140" y="19050"/>
                  </a:lnTo>
                  <a:close/>
                </a:path>
                <a:path w="617220" h="31750">
                  <a:moveTo>
                    <a:pt x="613410" y="21590"/>
                  </a:moveTo>
                  <a:lnTo>
                    <a:pt x="24130" y="21590"/>
                  </a:lnTo>
                  <a:lnTo>
                    <a:pt x="24130" y="24130"/>
                  </a:lnTo>
                  <a:lnTo>
                    <a:pt x="25400" y="24130"/>
                  </a:lnTo>
                  <a:lnTo>
                    <a:pt x="25400" y="25400"/>
                  </a:lnTo>
                  <a:lnTo>
                    <a:pt x="27940" y="25400"/>
                  </a:lnTo>
                  <a:lnTo>
                    <a:pt x="27940" y="24130"/>
                  </a:lnTo>
                  <a:lnTo>
                    <a:pt x="613410" y="24130"/>
                  </a:lnTo>
                  <a:lnTo>
                    <a:pt x="613410" y="21590"/>
                  </a:lnTo>
                  <a:close/>
                </a:path>
                <a:path w="617220" h="31750">
                  <a:moveTo>
                    <a:pt x="615950" y="25400"/>
                  </a:moveTo>
                  <a:lnTo>
                    <a:pt x="29210" y="25400"/>
                  </a:lnTo>
                  <a:lnTo>
                    <a:pt x="29210" y="26670"/>
                  </a:lnTo>
                  <a:lnTo>
                    <a:pt x="29210" y="27940"/>
                  </a:lnTo>
                  <a:lnTo>
                    <a:pt x="30480" y="27940"/>
                  </a:lnTo>
                  <a:lnTo>
                    <a:pt x="30480" y="26670"/>
                  </a:lnTo>
                  <a:lnTo>
                    <a:pt x="615950" y="26670"/>
                  </a:lnTo>
                  <a:lnTo>
                    <a:pt x="615950" y="25400"/>
                  </a:lnTo>
                  <a:close/>
                </a:path>
                <a:path w="617220" h="31750">
                  <a:moveTo>
                    <a:pt x="617220" y="26670"/>
                  </a:moveTo>
                  <a:lnTo>
                    <a:pt x="615950" y="26670"/>
                  </a:lnTo>
                  <a:lnTo>
                    <a:pt x="615950" y="27940"/>
                  </a:lnTo>
                  <a:lnTo>
                    <a:pt x="31750" y="27940"/>
                  </a:lnTo>
                  <a:lnTo>
                    <a:pt x="31750" y="30480"/>
                  </a:lnTo>
                  <a:lnTo>
                    <a:pt x="33020" y="30480"/>
                  </a:lnTo>
                  <a:lnTo>
                    <a:pt x="33020" y="31750"/>
                  </a:lnTo>
                  <a:lnTo>
                    <a:pt x="34290" y="31750"/>
                  </a:lnTo>
                  <a:lnTo>
                    <a:pt x="34290" y="30480"/>
                  </a:lnTo>
                  <a:lnTo>
                    <a:pt x="617220" y="30480"/>
                  </a:lnTo>
                  <a:lnTo>
                    <a:pt x="617220" y="27940"/>
                  </a:lnTo>
                  <a:lnTo>
                    <a:pt x="617220" y="26670"/>
                  </a:lnTo>
                  <a:close/>
                </a:path>
              </a:pathLst>
            </a:custGeom>
            <a:solidFill>
              <a:srgbClr val="F0A025"/>
            </a:solidFill>
          </p:spPr>
          <p:txBody>
            <a:bodyPr wrap="square" lIns="0" tIns="0" rIns="0" bIns="0" rtlCol="0"/>
            <a:lstStyle/>
            <a:p>
              <a:endParaRPr/>
            </a:p>
          </p:txBody>
        </p:sp>
        <p:sp>
          <p:nvSpPr>
            <p:cNvPr id="100" name="object 100"/>
            <p:cNvSpPr/>
            <p:nvPr/>
          </p:nvSpPr>
          <p:spPr>
            <a:xfrm>
              <a:off x="3247390" y="3221989"/>
              <a:ext cx="604520" cy="31750"/>
            </a:xfrm>
            <a:custGeom>
              <a:avLst/>
              <a:gdLst/>
              <a:ahLst/>
              <a:cxnLst/>
              <a:rect l="l" t="t" r="r" b="b"/>
              <a:pathLst>
                <a:path w="604520" h="31750">
                  <a:moveTo>
                    <a:pt x="584200" y="0"/>
                  </a:moveTo>
                  <a:lnTo>
                    <a:pt x="0" y="0"/>
                  </a:lnTo>
                  <a:lnTo>
                    <a:pt x="0" y="1270"/>
                  </a:lnTo>
                  <a:lnTo>
                    <a:pt x="0" y="2540"/>
                  </a:lnTo>
                  <a:lnTo>
                    <a:pt x="2540" y="2540"/>
                  </a:lnTo>
                  <a:lnTo>
                    <a:pt x="2540" y="1270"/>
                  </a:lnTo>
                  <a:lnTo>
                    <a:pt x="584200" y="1270"/>
                  </a:lnTo>
                  <a:lnTo>
                    <a:pt x="584200" y="0"/>
                  </a:lnTo>
                  <a:close/>
                </a:path>
                <a:path w="604520" h="31750">
                  <a:moveTo>
                    <a:pt x="585470" y="1270"/>
                  </a:moveTo>
                  <a:lnTo>
                    <a:pt x="584200" y="1270"/>
                  </a:lnTo>
                  <a:lnTo>
                    <a:pt x="584200" y="2540"/>
                  </a:lnTo>
                  <a:lnTo>
                    <a:pt x="3810" y="2540"/>
                  </a:lnTo>
                  <a:lnTo>
                    <a:pt x="3810" y="5080"/>
                  </a:lnTo>
                  <a:lnTo>
                    <a:pt x="5080" y="5080"/>
                  </a:lnTo>
                  <a:lnTo>
                    <a:pt x="5080" y="6350"/>
                  </a:lnTo>
                  <a:lnTo>
                    <a:pt x="6350" y="6350"/>
                  </a:lnTo>
                  <a:lnTo>
                    <a:pt x="6350" y="5080"/>
                  </a:lnTo>
                  <a:lnTo>
                    <a:pt x="585470" y="5080"/>
                  </a:lnTo>
                  <a:lnTo>
                    <a:pt x="585470" y="2540"/>
                  </a:lnTo>
                  <a:lnTo>
                    <a:pt x="585470" y="1270"/>
                  </a:lnTo>
                  <a:close/>
                </a:path>
                <a:path w="604520" h="31750">
                  <a:moveTo>
                    <a:pt x="588010" y="5080"/>
                  </a:moveTo>
                  <a:lnTo>
                    <a:pt x="586740" y="5080"/>
                  </a:lnTo>
                  <a:lnTo>
                    <a:pt x="586740" y="6350"/>
                  </a:lnTo>
                  <a:lnTo>
                    <a:pt x="7620" y="6350"/>
                  </a:lnTo>
                  <a:lnTo>
                    <a:pt x="7620" y="7620"/>
                  </a:lnTo>
                  <a:lnTo>
                    <a:pt x="7620" y="8890"/>
                  </a:lnTo>
                  <a:lnTo>
                    <a:pt x="8877" y="8890"/>
                  </a:lnTo>
                  <a:lnTo>
                    <a:pt x="8877" y="7620"/>
                  </a:lnTo>
                  <a:lnTo>
                    <a:pt x="588010" y="7620"/>
                  </a:lnTo>
                  <a:lnTo>
                    <a:pt x="588010" y="6350"/>
                  </a:lnTo>
                  <a:lnTo>
                    <a:pt x="588010" y="5080"/>
                  </a:lnTo>
                  <a:close/>
                </a:path>
                <a:path w="604520" h="31750">
                  <a:moveTo>
                    <a:pt x="590550" y="8890"/>
                  </a:moveTo>
                  <a:lnTo>
                    <a:pt x="589267" y="8890"/>
                  </a:lnTo>
                  <a:lnTo>
                    <a:pt x="589267" y="7620"/>
                  </a:lnTo>
                  <a:lnTo>
                    <a:pt x="588010" y="7620"/>
                  </a:lnTo>
                  <a:lnTo>
                    <a:pt x="588010" y="8890"/>
                  </a:lnTo>
                  <a:lnTo>
                    <a:pt x="11430" y="8890"/>
                  </a:lnTo>
                  <a:lnTo>
                    <a:pt x="11430" y="11430"/>
                  </a:lnTo>
                  <a:lnTo>
                    <a:pt x="12700" y="11430"/>
                  </a:lnTo>
                  <a:lnTo>
                    <a:pt x="12700" y="12700"/>
                  </a:lnTo>
                  <a:lnTo>
                    <a:pt x="13970" y="12700"/>
                  </a:lnTo>
                  <a:lnTo>
                    <a:pt x="13970" y="11430"/>
                  </a:lnTo>
                  <a:lnTo>
                    <a:pt x="590550" y="11430"/>
                  </a:lnTo>
                  <a:lnTo>
                    <a:pt x="590550" y="8890"/>
                  </a:lnTo>
                  <a:close/>
                </a:path>
                <a:path w="604520" h="31750">
                  <a:moveTo>
                    <a:pt x="593090" y="12700"/>
                  </a:moveTo>
                  <a:lnTo>
                    <a:pt x="591820" y="12700"/>
                  </a:lnTo>
                  <a:lnTo>
                    <a:pt x="591820" y="11430"/>
                  </a:lnTo>
                  <a:lnTo>
                    <a:pt x="590550" y="11430"/>
                  </a:lnTo>
                  <a:lnTo>
                    <a:pt x="590550" y="12700"/>
                  </a:lnTo>
                  <a:lnTo>
                    <a:pt x="15227" y="12700"/>
                  </a:lnTo>
                  <a:lnTo>
                    <a:pt x="15227" y="13970"/>
                  </a:lnTo>
                  <a:lnTo>
                    <a:pt x="15227" y="15240"/>
                  </a:lnTo>
                  <a:lnTo>
                    <a:pt x="16510" y="15240"/>
                  </a:lnTo>
                  <a:lnTo>
                    <a:pt x="16510" y="13970"/>
                  </a:lnTo>
                  <a:lnTo>
                    <a:pt x="593090" y="13970"/>
                  </a:lnTo>
                  <a:lnTo>
                    <a:pt x="593090" y="12700"/>
                  </a:lnTo>
                  <a:close/>
                </a:path>
                <a:path w="604520" h="31750">
                  <a:moveTo>
                    <a:pt x="594360" y="15240"/>
                  </a:moveTo>
                  <a:lnTo>
                    <a:pt x="17780" y="15240"/>
                  </a:lnTo>
                  <a:lnTo>
                    <a:pt x="17780" y="17780"/>
                  </a:lnTo>
                  <a:lnTo>
                    <a:pt x="20320" y="17780"/>
                  </a:lnTo>
                  <a:lnTo>
                    <a:pt x="20320" y="19050"/>
                  </a:lnTo>
                  <a:lnTo>
                    <a:pt x="21577" y="19050"/>
                  </a:lnTo>
                  <a:lnTo>
                    <a:pt x="21577" y="17780"/>
                  </a:lnTo>
                  <a:lnTo>
                    <a:pt x="594360" y="17780"/>
                  </a:lnTo>
                  <a:lnTo>
                    <a:pt x="594360" y="15240"/>
                  </a:lnTo>
                  <a:close/>
                </a:path>
                <a:path w="604520" h="31750">
                  <a:moveTo>
                    <a:pt x="596900" y="19050"/>
                  </a:moveTo>
                  <a:lnTo>
                    <a:pt x="22860" y="19050"/>
                  </a:lnTo>
                  <a:lnTo>
                    <a:pt x="22860" y="20320"/>
                  </a:lnTo>
                  <a:lnTo>
                    <a:pt x="22860" y="21590"/>
                  </a:lnTo>
                  <a:lnTo>
                    <a:pt x="24130" y="21590"/>
                  </a:lnTo>
                  <a:lnTo>
                    <a:pt x="24130" y="20320"/>
                  </a:lnTo>
                  <a:lnTo>
                    <a:pt x="596900" y="20320"/>
                  </a:lnTo>
                  <a:lnTo>
                    <a:pt x="596900" y="19050"/>
                  </a:lnTo>
                  <a:close/>
                </a:path>
                <a:path w="604520" h="31750">
                  <a:moveTo>
                    <a:pt x="598170" y="21590"/>
                  </a:moveTo>
                  <a:lnTo>
                    <a:pt x="25400" y="21590"/>
                  </a:lnTo>
                  <a:lnTo>
                    <a:pt x="25400" y="24130"/>
                  </a:lnTo>
                  <a:lnTo>
                    <a:pt x="26670" y="24130"/>
                  </a:lnTo>
                  <a:lnTo>
                    <a:pt x="26670" y="25400"/>
                  </a:lnTo>
                  <a:lnTo>
                    <a:pt x="27927" y="25400"/>
                  </a:lnTo>
                  <a:lnTo>
                    <a:pt x="27927" y="24130"/>
                  </a:lnTo>
                  <a:lnTo>
                    <a:pt x="598170" y="24130"/>
                  </a:lnTo>
                  <a:lnTo>
                    <a:pt x="598170" y="21590"/>
                  </a:lnTo>
                  <a:close/>
                </a:path>
                <a:path w="604520" h="31750">
                  <a:moveTo>
                    <a:pt x="600710" y="25400"/>
                  </a:moveTo>
                  <a:lnTo>
                    <a:pt x="30480" y="25400"/>
                  </a:lnTo>
                  <a:lnTo>
                    <a:pt x="30480" y="26670"/>
                  </a:lnTo>
                  <a:lnTo>
                    <a:pt x="30480" y="27940"/>
                  </a:lnTo>
                  <a:lnTo>
                    <a:pt x="31750" y="27940"/>
                  </a:lnTo>
                  <a:lnTo>
                    <a:pt x="31750" y="26670"/>
                  </a:lnTo>
                  <a:lnTo>
                    <a:pt x="600710" y="26670"/>
                  </a:lnTo>
                  <a:lnTo>
                    <a:pt x="600710" y="25400"/>
                  </a:lnTo>
                  <a:close/>
                </a:path>
                <a:path w="604520" h="31750">
                  <a:moveTo>
                    <a:pt x="601980" y="27940"/>
                  </a:moveTo>
                  <a:lnTo>
                    <a:pt x="601967" y="26670"/>
                  </a:lnTo>
                  <a:lnTo>
                    <a:pt x="600710" y="26670"/>
                  </a:lnTo>
                  <a:lnTo>
                    <a:pt x="600710" y="27940"/>
                  </a:lnTo>
                  <a:lnTo>
                    <a:pt x="33020" y="27940"/>
                  </a:lnTo>
                  <a:lnTo>
                    <a:pt x="33020" y="30480"/>
                  </a:lnTo>
                  <a:lnTo>
                    <a:pt x="34277" y="30480"/>
                  </a:lnTo>
                  <a:lnTo>
                    <a:pt x="34277" y="31750"/>
                  </a:lnTo>
                  <a:lnTo>
                    <a:pt x="35560" y="31750"/>
                  </a:lnTo>
                  <a:lnTo>
                    <a:pt x="35560" y="30480"/>
                  </a:lnTo>
                  <a:lnTo>
                    <a:pt x="601980" y="30480"/>
                  </a:lnTo>
                  <a:lnTo>
                    <a:pt x="601980" y="27940"/>
                  </a:lnTo>
                  <a:close/>
                </a:path>
                <a:path w="604520" h="31750">
                  <a:moveTo>
                    <a:pt x="604520" y="30480"/>
                  </a:moveTo>
                  <a:lnTo>
                    <a:pt x="603250" y="30480"/>
                  </a:lnTo>
                  <a:lnTo>
                    <a:pt x="603250" y="31750"/>
                  </a:lnTo>
                  <a:lnTo>
                    <a:pt x="604520" y="31750"/>
                  </a:lnTo>
                  <a:lnTo>
                    <a:pt x="604520" y="30480"/>
                  </a:lnTo>
                  <a:close/>
                </a:path>
              </a:pathLst>
            </a:custGeom>
            <a:solidFill>
              <a:srgbClr val="F0A024"/>
            </a:solidFill>
          </p:spPr>
          <p:txBody>
            <a:bodyPr wrap="square" lIns="0" tIns="0" rIns="0" bIns="0" rtlCol="0"/>
            <a:lstStyle/>
            <a:p>
              <a:endParaRPr/>
            </a:p>
          </p:txBody>
        </p:sp>
        <p:sp>
          <p:nvSpPr>
            <p:cNvPr id="101" name="object 101"/>
            <p:cNvSpPr/>
            <p:nvPr/>
          </p:nvSpPr>
          <p:spPr>
            <a:xfrm>
              <a:off x="3284220" y="3253739"/>
              <a:ext cx="588010" cy="31750"/>
            </a:xfrm>
            <a:custGeom>
              <a:avLst/>
              <a:gdLst/>
              <a:ahLst/>
              <a:cxnLst/>
              <a:rect l="l" t="t" r="r" b="b"/>
              <a:pathLst>
                <a:path w="588010" h="31750">
                  <a:moveTo>
                    <a:pt x="567690" y="0"/>
                  </a:moveTo>
                  <a:lnTo>
                    <a:pt x="0" y="0"/>
                  </a:lnTo>
                  <a:lnTo>
                    <a:pt x="0" y="1270"/>
                  </a:lnTo>
                  <a:lnTo>
                    <a:pt x="0" y="2540"/>
                  </a:lnTo>
                  <a:lnTo>
                    <a:pt x="2540" y="2540"/>
                  </a:lnTo>
                  <a:lnTo>
                    <a:pt x="2540" y="1270"/>
                  </a:lnTo>
                  <a:lnTo>
                    <a:pt x="567690" y="1270"/>
                  </a:lnTo>
                  <a:lnTo>
                    <a:pt x="567690" y="0"/>
                  </a:lnTo>
                  <a:close/>
                </a:path>
                <a:path w="588010" h="31750">
                  <a:moveTo>
                    <a:pt x="570230" y="2540"/>
                  </a:moveTo>
                  <a:lnTo>
                    <a:pt x="568960" y="2540"/>
                  </a:lnTo>
                  <a:lnTo>
                    <a:pt x="568960" y="1270"/>
                  </a:lnTo>
                  <a:lnTo>
                    <a:pt x="567690" y="1270"/>
                  </a:lnTo>
                  <a:lnTo>
                    <a:pt x="567690" y="2540"/>
                  </a:lnTo>
                  <a:lnTo>
                    <a:pt x="3797" y="2540"/>
                  </a:lnTo>
                  <a:lnTo>
                    <a:pt x="3797" y="5080"/>
                  </a:lnTo>
                  <a:lnTo>
                    <a:pt x="5080" y="5080"/>
                  </a:lnTo>
                  <a:lnTo>
                    <a:pt x="5080" y="6350"/>
                  </a:lnTo>
                  <a:lnTo>
                    <a:pt x="6350" y="6350"/>
                  </a:lnTo>
                  <a:lnTo>
                    <a:pt x="6350" y="5080"/>
                  </a:lnTo>
                  <a:lnTo>
                    <a:pt x="570230" y="5080"/>
                  </a:lnTo>
                  <a:lnTo>
                    <a:pt x="570230" y="2540"/>
                  </a:lnTo>
                  <a:close/>
                </a:path>
                <a:path w="588010" h="31750">
                  <a:moveTo>
                    <a:pt x="572770" y="6350"/>
                  </a:moveTo>
                  <a:lnTo>
                    <a:pt x="571500" y="6350"/>
                  </a:lnTo>
                  <a:lnTo>
                    <a:pt x="571500" y="5080"/>
                  </a:lnTo>
                  <a:lnTo>
                    <a:pt x="570230" y="5080"/>
                  </a:lnTo>
                  <a:lnTo>
                    <a:pt x="570230" y="6350"/>
                  </a:lnTo>
                  <a:lnTo>
                    <a:pt x="7620" y="6350"/>
                  </a:lnTo>
                  <a:lnTo>
                    <a:pt x="7620" y="7620"/>
                  </a:lnTo>
                  <a:lnTo>
                    <a:pt x="7620" y="8890"/>
                  </a:lnTo>
                  <a:lnTo>
                    <a:pt x="8890" y="8890"/>
                  </a:lnTo>
                  <a:lnTo>
                    <a:pt x="8890" y="7620"/>
                  </a:lnTo>
                  <a:lnTo>
                    <a:pt x="572770" y="7620"/>
                  </a:lnTo>
                  <a:lnTo>
                    <a:pt x="572770" y="6350"/>
                  </a:lnTo>
                  <a:close/>
                </a:path>
                <a:path w="588010" h="31750">
                  <a:moveTo>
                    <a:pt x="574040" y="8890"/>
                  </a:moveTo>
                  <a:lnTo>
                    <a:pt x="11430" y="8890"/>
                  </a:lnTo>
                  <a:lnTo>
                    <a:pt x="11430" y="11430"/>
                  </a:lnTo>
                  <a:lnTo>
                    <a:pt x="12700" y="11430"/>
                  </a:lnTo>
                  <a:lnTo>
                    <a:pt x="12700" y="12700"/>
                  </a:lnTo>
                  <a:lnTo>
                    <a:pt x="13970" y="12700"/>
                  </a:lnTo>
                  <a:lnTo>
                    <a:pt x="13970" y="11430"/>
                  </a:lnTo>
                  <a:lnTo>
                    <a:pt x="574040" y="11430"/>
                  </a:lnTo>
                  <a:lnTo>
                    <a:pt x="574040" y="8890"/>
                  </a:lnTo>
                  <a:close/>
                </a:path>
                <a:path w="588010" h="31750">
                  <a:moveTo>
                    <a:pt x="576580" y="12700"/>
                  </a:moveTo>
                  <a:lnTo>
                    <a:pt x="575310" y="12700"/>
                  </a:lnTo>
                  <a:lnTo>
                    <a:pt x="575310" y="11430"/>
                  </a:lnTo>
                  <a:lnTo>
                    <a:pt x="574040" y="11430"/>
                  </a:lnTo>
                  <a:lnTo>
                    <a:pt x="574040" y="12700"/>
                  </a:lnTo>
                  <a:lnTo>
                    <a:pt x="15240" y="12700"/>
                  </a:lnTo>
                  <a:lnTo>
                    <a:pt x="15240" y="13970"/>
                  </a:lnTo>
                  <a:lnTo>
                    <a:pt x="15240" y="15240"/>
                  </a:lnTo>
                  <a:lnTo>
                    <a:pt x="16497" y="15240"/>
                  </a:lnTo>
                  <a:lnTo>
                    <a:pt x="16497" y="13970"/>
                  </a:lnTo>
                  <a:lnTo>
                    <a:pt x="576580" y="13970"/>
                  </a:lnTo>
                  <a:lnTo>
                    <a:pt x="576580" y="12700"/>
                  </a:lnTo>
                  <a:close/>
                </a:path>
                <a:path w="588010" h="31750">
                  <a:moveTo>
                    <a:pt x="577850" y="15240"/>
                  </a:moveTo>
                  <a:lnTo>
                    <a:pt x="17780" y="15240"/>
                  </a:lnTo>
                  <a:lnTo>
                    <a:pt x="17780" y="17780"/>
                  </a:lnTo>
                  <a:lnTo>
                    <a:pt x="19050" y="17780"/>
                  </a:lnTo>
                  <a:lnTo>
                    <a:pt x="19050" y="19050"/>
                  </a:lnTo>
                  <a:lnTo>
                    <a:pt x="21590" y="19050"/>
                  </a:lnTo>
                  <a:lnTo>
                    <a:pt x="21590" y="17780"/>
                  </a:lnTo>
                  <a:lnTo>
                    <a:pt x="577850" y="17780"/>
                  </a:lnTo>
                  <a:lnTo>
                    <a:pt x="577850" y="15240"/>
                  </a:lnTo>
                  <a:close/>
                </a:path>
                <a:path w="588010" h="31750">
                  <a:moveTo>
                    <a:pt x="580377" y="19050"/>
                  </a:moveTo>
                  <a:lnTo>
                    <a:pt x="22847" y="19050"/>
                  </a:lnTo>
                  <a:lnTo>
                    <a:pt x="22847" y="20320"/>
                  </a:lnTo>
                  <a:lnTo>
                    <a:pt x="22847" y="21590"/>
                  </a:lnTo>
                  <a:lnTo>
                    <a:pt x="24130" y="21590"/>
                  </a:lnTo>
                  <a:lnTo>
                    <a:pt x="24130" y="20320"/>
                  </a:lnTo>
                  <a:lnTo>
                    <a:pt x="580377" y="20320"/>
                  </a:lnTo>
                  <a:lnTo>
                    <a:pt x="580377" y="19050"/>
                  </a:lnTo>
                  <a:close/>
                </a:path>
                <a:path w="588010" h="31750">
                  <a:moveTo>
                    <a:pt x="581660" y="20320"/>
                  </a:moveTo>
                  <a:lnTo>
                    <a:pt x="580377" y="20320"/>
                  </a:lnTo>
                  <a:lnTo>
                    <a:pt x="580377" y="21590"/>
                  </a:lnTo>
                  <a:lnTo>
                    <a:pt x="25400" y="21590"/>
                  </a:lnTo>
                  <a:lnTo>
                    <a:pt x="25400" y="24130"/>
                  </a:lnTo>
                  <a:lnTo>
                    <a:pt x="26670" y="24130"/>
                  </a:lnTo>
                  <a:lnTo>
                    <a:pt x="26670" y="25400"/>
                  </a:lnTo>
                  <a:lnTo>
                    <a:pt x="27940" y="25400"/>
                  </a:lnTo>
                  <a:lnTo>
                    <a:pt x="27940" y="24130"/>
                  </a:lnTo>
                  <a:lnTo>
                    <a:pt x="581660" y="24130"/>
                  </a:lnTo>
                  <a:lnTo>
                    <a:pt x="581660" y="21590"/>
                  </a:lnTo>
                  <a:lnTo>
                    <a:pt x="581660" y="20320"/>
                  </a:lnTo>
                  <a:close/>
                </a:path>
                <a:path w="588010" h="31750">
                  <a:moveTo>
                    <a:pt x="584200" y="24130"/>
                  </a:moveTo>
                  <a:lnTo>
                    <a:pt x="582930" y="24130"/>
                  </a:lnTo>
                  <a:lnTo>
                    <a:pt x="582930" y="25400"/>
                  </a:lnTo>
                  <a:lnTo>
                    <a:pt x="30480" y="25400"/>
                  </a:lnTo>
                  <a:lnTo>
                    <a:pt x="30480" y="26670"/>
                  </a:lnTo>
                  <a:lnTo>
                    <a:pt x="30480" y="27940"/>
                  </a:lnTo>
                  <a:lnTo>
                    <a:pt x="31750" y="27940"/>
                  </a:lnTo>
                  <a:lnTo>
                    <a:pt x="31750" y="26670"/>
                  </a:lnTo>
                  <a:lnTo>
                    <a:pt x="584200" y="26670"/>
                  </a:lnTo>
                  <a:lnTo>
                    <a:pt x="584200" y="25400"/>
                  </a:lnTo>
                  <a:lnTo>
                    <a:pt x="584200" y="24130"/>
                  </a:lnTo>
                  <a:close/>
                </a:path>
                <a:path w="588010" h="31750">
                  <a:moveTo>
                    <a:pt x="586740" y="27940"/>
                  </a:moveTo>
                  <a:lnTo>
                    <a:pt x="585470" y="27940"/>
                  </a:lnTo>
                  <a:lnTo>
                    <a:pt x="585470" y="26670"/>
                  </a:lnTo>
                  <a:lnTo>
                    <a:pt x="584200" y="26670"/>
                  </a:lnTo>
                  <a:lnTo>
                    <a:pt x="584200" y="27940"/>
                  </a:lnTo>
                  <a:lnTo>
                    <a:pt x="33020" y="27940"/>
                  </a:lnTo>
                  <a:lnTo>
                    <a:pt x="33020" y="30480"/>
                  </a:lnTo>
                  <a:lnTo>
                    <a:pt x="34290" y="30480"/>
                  </a:lnTo>
                  <a:lnTo>
                    <a:pt x="34290" y="31750"/>
                  </a:lnTo>
                  <a:lnTo>
                    <a:pt x="35547" y="31750"/>
                  </a:lnTo>
                  <a:lnTo>
                    <a:pt x="35547" y="30480"/>
                  </a:lnTo>
                  <a:lnTo>
                    <a:pt x="586740" y="30480"/>
                  </a:lnTo>
                  <a:lnTo>
                    <a:pt x="586740" y="27940"/>
                  </a:lnTo>
                  <a:close/>
                </a:path>
                <a:path w="588010" h="31750">
                  <a:moveTo>
                    <a:pt x="588010" y="30480"/>
                  </a:moveTo>
                  <a:lnTo>
                    <a:pt x="586740" y="30480"/>
                  </a:lnTo>
                  <a:lnTo>
                    <a:pt x="586740" y="31750"/>
                  </a:lnTo>
                  <a:lnTo>
                    <a:pt x="588010" y="31750"/>
                  </a:lnTo>
                  <a:lnTo>
                    <a:pt x="588010" y="30480"/>
                  </a:lnTo>
                  <a:close/>
                </a:path>
              </a:pathLst>
            </a:custGeom>
            <a:solidFill>
              <a:srgbClr val="F0A023"/>
            </a:solidFill>
          </p:spPr>
          <p:txBody>
            <a:bodyPr wrap="square" lIns="0" tIns="0" rIns="0" bIns="0" rtlCol="0"/>
            <a:lstStyle/>
            <a:p>
              <a:endParaRPr/>
            </a:p>
          </p:txBody>
        </p:sp>
        <p:sp>
          <p:nvSpPr>
            <p:cNvPr id="102" name="object 102"/>
            <p:cNvSpPr/>
            <p:nvPr/>
          </p:nvSpPr>
          <p:spPr>
            <a:xfrm>
              <a:off x="3321050" y="3285489"/>
              <a:ext cx="571500" cy="31750"/>
            </a:xfrm>
            <a:custGeom>
              <a:avLst/>
              <a:gdLst/>
              <a:ahLst/>
              <a:cxnLst/>
              <a:rect l="l" t="t" r="r" b="b"/>
              <a:pathLst>
                <a:path w="571500" h="31750">
                  <a:moveTo>
                    <a:pt x="551180" y="0"/>
                  </a:moveTo>
                  <a:lnTo>
                    <a:pt x="0" y="0"/>
                  </a:lnTo>
                  <a:lnTo>
                    <a:pt x="0" y="1270"/>
                  </a:lnTo>
                  <a:lnTo>
                    <a:pt x="0" y="2540"/>
                  </a:lnTo>
                  <a:lnTo>
                    <a:pt x="2540" y="2540"/>
                  </a:lnTo>
                  <a:lnTo>
                    <a:pt x="2540" y="1270"/>
                  </a:lnTo>
                  <a:lnTo>
                    <a:pt x="551180" y="1270"/>
                  </a:lnTo>
                  <a:lnTo>
                    <a:pt x="551180" y="0"/>
                  </a:lnTo>
                  <a:close/>
                </a:path>
                <a:path w="571500" h="31750">
                  <a:moveTo>
                    <a:pt x="553720" y="2540"/>
                  </a:moveTo>
                  <a:lnTo>
                    <a:pt x="552450" y="2540"/>
                  </a:lnTo>
                  <a:lnTo>
                    <a:pt x="552450" y="1270"/>
                  </a:lnTo>
                  <a:lnTo>
                    <a:pt x="551180" y="1270"/>
                  </a:lnTo>
                  <a:lnTo>
                    <a:pt x="551180" y="2540"/>
                  </a:lnTo>
                  <a:lnTo>
                    <a:pt x="3810" y="2540"/>
                  </a:lnTo>
                  <a:lnTo>
                    <a:pt x="3810" y="5080"/>
                  </a:lnTo>
                  <a:lnTo>
                    <a:pt x="5067" y="5080"/>
                  </a:lnTo>
                  <a:lnTo>
                    <a:pt x="5067" y="6350"/>
                  </a:lnTo>
                  <a:lnTo>
                    <a:pt x="6350" y="6350"/>
                  </a:lnTo>
                  <a:lnTo>
                    <a:pt x="6350" y="5080"/>
                  </a:lnTo>
                  <a:lnTo>
                    <a:pt x="553720" y="5080"/>
                  </a:lnTo>
                  <a:lnTo>
                    <a:pt x="553720" y="2540"/>
                  </a:lnTo>
                  <a:close/>
                </a:path>
                <a:path w="571500" h="31750">
                  <a:moveTo>
                    <a:pt x="556260" y="6350"/>
                  </a:moveTo>
                  <a:lnTo>
                    <a:pt x="554990" y="6350"/>
                  </a:lnTo>
                  <a:lnTo>
                    <a:pt x="554990" y="5080"/>
                  </a:lnTo>
                  <a:lnTo>
                    <a:pt x="553720" y="5080"/>
                  </a:lnTo>
                  <a:lnTo>
                    <a:pt x="553707" y="6350"/>
                  </a:lnTo>
                  <a:lnTo>
                    <a:pt x="7620" y="6350"/>
                  </a:lnTo>
                  <a:lnTo>
                    <a:pt x="7620" y="7620"/>
                  </a:lnTo>
                  <a:lnTo>
                    <a:pt x="7620" y="8890"/>
                  </a:lnTo>
                  <a:lnTo>
                    <a:pt x="8890" y="8890"/>
                  </a:lnTo>
                  <a:lnTo>
                    <a:pt x="8890" y="7620"/>
                  </a:lnTo>
                  <a:lnTo>
                    <a:pt x="556260" y="7620"/>
                  </a:lnTo>
                  <a:lnTo>
                    <a:pt x="556260" y="6350"/>
                  </a:lnTo>
                  <a:close/>
                </a:path>
                <a:path w="571500" h="31750">
                  <a:moveTo>
                    <a:pt x="557530" y="8890"/>
                  </a:moveTo>
                  <a:lnTo>
                    <a:pt x="10160" y="8890"/>
                  </a:lnTo>
                  <a:lnTo>
                    <a:pt x="10160" y="11430"/>
                  </a:lnTo>
                  <a:lnTo>
                    <a:pt x="12700" y="11430"/>
                  </a:lnTo>
                  <a:lnTo>
                    <a:pt x="12700" y="12700"/>
                  </a:lnTo>
                  <a:lnTo>
                    <a:pt x="13970" y="12700"/>
                  </a:lnTo>
                  <a:lnTo>
                    <a:pt x="13970" y="11430"/>
                  </a:lnTo>
                  <a:lnTo>
                    <a:pt x="557530" y="11430"/>
                  </a:lnTo>
                  <a:lnTo>
                    <a:pt x="557530" y="8890"/>
                  </a:lnTo>
                  <a:close/>
                </a:path>
                <a:path w="571500" h="31750">
                  <a:moveTo>
                    <a:pt x="560057" y="12700"/>
                  </a:moveTo>
                  <a:lnTo>
                    <a:pt x="15240" y="12700"/>
                  </a:lnTo>
                  <a:lnTo>
                    <a:pt x="15240" y="13970"/>
                  </a:lnTo>
                  <a:lnTo>
                    <a:pt x="15240" y="15240"/>
                  </a:lnTo>
                  <a:lnTo>
                    <a:pt x="16510" y="15240"/>
                  </a:lnTo>
                  <a:lnTo>
                    <a:pt x="16510" y="13970"/>
                  </a:lnTo>
                  <a:lnTo>
                    <a:pt x="560057" y="13970"/>
                  </a:lnTo>
                  <a:lnTo>
                    <a:pt x="560057" y="12700"/>
                  </a:lnTo>
                  <a:close/>
                </a:path>
                <a:path w="571500" h="31750">
                  <a:moveTo>
                    <a:pt x="561340" y="13970"/>
                  </a:moveTo>
                  <a:lnTo>
                    <a:pt x="560057" y="13970"/>
                  </a:lnTo>
                  <a:lnTo>
                    <a:pt x="560057" y="15240"/>
                  </a:lnTo>
                  <a:lnTo>
                    <a:pt x="17780" y="15240"/>
                  </a:lnTo>
                  <a:lnTo>
                    <a:pt x="17780" y="17780"/>
                  </a:lnTo>
                  <a:lnTo>
                    <a:pt x="19050" y="17780"/>
                  </a:lnTo>
                  <a:lnTo>
                    <a:pt x="19050" y="19050"/>
                  </a:lnTo>
                  <a:lnTo>
                    <a:pt x="21590" y="19050"/>
                  </a:lnTo>
                  <a:lnTo>
                    <a:pt x="21590" y="17780"/>
                  </a:lnTo>
                  <a:lnTo>
                    <a:pt x="561340" y="17780"/>
                  </a:lnTo>
                  <a:lnTo>
                    <a:pt x="561340" y="15240"/>
                  </a:lnTo>
                  <a:lnTo>
                    <a:pt x="561340" y="13970"/>
                  </a:lnTo>
                  <a:close/>
                </a:path>
                <a:path w="571500" h="31750">
                  <a:moveTo>
                    <a:pt x="563880" y="17780"/>
                  </a:moveTo>
                  <a:lnTo>
                    <a:pt x="562610" y="17780"/>
                  </a:lnTo>
                  <a:lnTo>
                    <a:pt x="562610" y="19050"/>
                  </a:lnTo>
                  <a:lnTo>
                    <a:pt x="22860" y="19050"/>
                  </a:lnTo>
                  <a:lnTo>
                    <a:pt x="22860" y="20320"/>
                  </a:lnTo>
                  <a:lnTo>
                    <a:pt x="22860" y="21590"/>
                  </a:lnTo>
                  <a:lnTo>
                    <a:pt x="24130" y="21590"/>
                  </a:lnTo>
                  <a:lnTo>
                    <a:pt x="24130" y="20320"/>
                  </a:lnTo>
                  <a:lnTo>
                    <a:pt x="563880" y="20320"/>
                  </a:lnTo>
                  <a:lnTo>
                    <a:pt x="563880" y="19050"/>
                  </a:lnTo>
                  <a:lnTo>
                    <a:pt x="563880" y="17780"/>
                  </a:lnTo>
                  <a:close/>
                </a:path>
                <a:path w="571500" h="31750">
                  <a:moveTo>
                    <a:pt x="566420" y="21590"/>
                  </a:moveTo>
                  <a:lnTo>
                    <a:pt x="565150" y="21590"/>
                  </a:lnTo>
                  <a:lnTo>
                    <a:pt x="565150" y="20320"/>
                  </a:lnTo>
                  <a:lnTo>
                    <a:pt x="563880" y="20320"/>
                  </a:lnTo>
                  <a:lnTo>
                    <a:pt x="563880" y="21590"/>
                  </a:lnTo>
                  <a:lnTo>
                    <a:pt x="25400" y="21590"/>
                  </a:lnTo>
                  <a:lnTo>
                    <a:pt x="25400" y="24130"/>
                  </a:lnTo>
                  <a:lnTo>
                    <a:pt x="26670" y="24130"/>
                  </a:lnTo>
                  <a:lnTo>
                    <a:pt x="26670" y="25400"/>
                  </a:lnTo>
                  <a:lnTo>
                    <a:pt x="27940" y="25400"/>
                  </a:lnTo>
                  <a:lnTo>
                    <a:pt x="27940" y="24130"/>
                  </a:lnTo>
                  <a:lnTo>
                    <a:pt x="566420" y="24130"/>
                  </a:lnTo>
                  <a:lnTo>
                    <a:pt x="566420" y="21590"/>
                  </a:lnTo>
                  <a:close/>
                </a:path>
                <a:path w="571500" h="31750">
                  <a:moveTo>
                    <a:pt x="567690" y="24130"/>
                  </a:moveTo>
                  <a:lnTo>
                    <a:pt x="566420" y="24130"/>
                  </a:lnTo>
                  <a:lnTo>
                    <a:pt x="566420" y="25400"/>
                  </a:lnTo>
                  <a:lnTo>
                    <a:pt x="29210" y="25400"/>
                  </a:lnTo>
                  <a:lnTo>
                    <a:pt x="29210" y="26670"/>
                  </a:lnTo>
                  <a:lnTo>
                    <a:pt x="29210" y="27940"/>
                  </a:lnTo>
                  <a:lnTo>
                    <a:pt x="31750" y="27940"/>
                  </a:lnTo>
                  <a:lnTo>
                    <a:pt x="31750" y="26670"/>
                  </a:lnTo>
                  <a:lnTo>
                    <a:pt x="567690" y="26670"/>
                  </a:lnTo>
                  <a:lnTo>
                    <a:pt x="567690" y="25400"/>
                  </a:lnTo>
                  <a:lnTo>
                    <a:pt x="567690" y="24130"/>
                  </a:lnTo>
                  <a:close/>
                </a:path>
                <a:path w="571500" h="31750">
                  <a:moveTo>
                    <a:pt x="570230" y="27940"/>
                  </a:moveTo>
                  <a:lnTo>
                    <a:pt x="568960" y="27940"/>
                  </a:lnTo>
                  <a:lnTo>
                    <a:pt x="568960" y="26670"/>
                  </a:lnTo>
                  <a:lnTo>
                    <a:pt x="567690" y="26670"/>
                  </a:lnTo>
                  <a:lnTo>
                    <a:pt x="567690" y="27940"/>
                  </a:lnTo>
                  <a:lnTo>
                    <a:pt x="33020" y="27940"/>
                  </a:lnTo>
                  <a:lnTo>
                    <a:pt x="33020" y="30480"/>
                  </a:lnTo>
                  <a:lnTo>
                    <a:pt x="34290" y="30480"/>
                  </a:lnTo>
                  <a:lnTo>
                    <a:pt x="34290" y="31750"/>
                  </a:lnTo>
                  <a:lnTo>
                    <a:pt x="35560" y="31750"/>
                  </a:lnTo>
                  <a:lnTo>
                    <a:pt x="35560" y="30480"/>
                  </a:lnTo>
                  <a:lnTo>
                    <a:pt x="570230" y="30480"/>
                  </a:lnTo>
                  <a:lnTo>
                    <a:pt x="570230" y="27940"/>
                  </a:lnTo>
                  <a:close/>
                </a:path>
                <a:path w="571500" h="31750">
                  <a:moveTo>
                    <a:pt x="571500" y="30480"/>
                  </a:moveTo>
                  <a:lnTo>
                    <a:pt x="570230" y="30480"/>
                  </a:lnTo>
                  <a:lnTo>
                    <a:pt x="570230" y="31750"/>
                  </a:lnTo>
                  <a:lnTo>
                    <a:pt x="571500" y="31750"/>
                  </a:lnTo>
                  <a:lnTo>
                    <a:pt x="571500" y="30480"/>
                  </a:lnTo>
                  <a:close/>
                </a:path>
              </a:pathLst>
            </a:custGeom>
            <a:solidFill>
              <a:srgbClr val="F09F22"/>
            </a:solidFill>
          </p:spPr>
          <p:txBody>
            <a:bodyPr wrap="square" lIns="0" tIns="0" rIns="0" bIns="0" rtlCol="0"/>
            <a:lstStyle/>
            <a:p>
              <a:endParaRPr/>
            </a:p>
          </p:txBody>
        </p:sp>
        <p:sp>
          <p:nvSpPr>
            <p:cNvPr id="103" name="object 103"/>
            <p:cNvSpPr/>
            <p:nvPr/>
          </p:nvSpPr>
          <p:spPr>
            <a:xfrm>
              <a:off x="3357880" y="3317239"/>
              <a:ext cx="553720" cy="31750"/>
            </a:xfrm>
            <a:custGeom>
              <a:avLst/>
              <a:gdLst/>
              <a:ahLst/>
              <a:cxnLst/>
              <a:rect l="l" t="t" r="r" b="b"/>
              <a:pathLst>
                <a:path w="553720" h="31750">
                  <a:moveTo>
                    <a:pt x="535940" y="0"/>
                  </a:moveTo>
                  <a:lnTo>
                    <a:pt x="0" y="0"/>
                  </a:lnTo>
                  <a:lnTo>
                    <a:pt x="0" y="1270"/>
                  </a:lnTo>
                  <a:lnTo>
                    <a:pt x="0" y="2540"/>
                  </a:lnTo>
                  <a:lnTo>
                    <a:pt x="1270" y="2540"/>
                  </a:lnTo>
                  <a:lnTo>
                    <a:pt x="1270" y="1270"/>
                  </a:lnTo>
                  <a:lnTo>
                    <a:pt x="535940" y="1270"/>
                  </a:lnTo>
                  <a:lnTo>
                    <a:pt x="535940" y="0"/>
                  </a:lnTo>
                  <a:close/>
                </a:path>
                <a:path w="553720" h="31750">
                  <a:moveTo>
                    <a:pt x="537210" y="2540"/>
                  </a:moveTo>
                  <a:lnTo>
                    <a:pt x="3810" y="2540"/>
                  </a:lnTo>
                  <a:lnTo>
                    <a:pt x="3810" y="5080"/>
                  </a:lnTo>
                  <a:lnTo>
                    <a:pt x="5080" y="5080"/>
                  </a:lnTo>
                  <a:lnTo>
                    <a:pt x="5080" y="6350"/>
                  </a:lnTo>
                  <a:lnTo>
                    <a:pt x="6350" y="6350"/>
                  </a:lnTo>
                  <a:lnTo>
                    <a:pt x="6350" y="5080"/>
                  </a:lnTo>
                  <a:lnTo>
                    <a:pt x="537210" y="5080"/>
                  </a:lnTo>
                  <a:lnTo>
                    <a:pt x="537210" y="2540"/>
                  </a:lnTo>
                  <a:close/>
                </a:path>
                <a:path w="553720" h="31750">
                  <a:moveTo>
                    <a:pt x="539750" y="6350"/>
                  </a:moveTo>
                  <a:lnTo>
                    <a:pt x="7620" y="6350"/>
                  </a:lnTo>
                  <a:lnTo>
                    <a:pt x="7620" y="7620"/>
                  </a:lnTo>
                  <a:lnTo>
                    <a:pt x="7620" y="8890"/>
                  </a:lnTo>
                  <a:lnTo>
                    <a:pt x="8890" y="8890"/>
                  </a:lnTo>
                  <a:lnTo>
                    <a:pt x="8890" y="7620"/>
                  </a:lnTo>
                  <a:lnTo>
                    <a:pt x="539750" y="7620"/>
                  </a:lnTo>
                  <a:lnTo>
                    <a:pt x="539750" y="6350"/>
                  </a:lnTo>
                  <a:close/>
                </a:path>
                <a:path w="553720" h="31750">
                  <a:moveTo>
                    <a:pt x="541020" y="7620"/>
                  </a:moveTo>
                  <a:lnTo>
                    <a:pt x="539750" y="7620"/>
                  </a:lnTo>
                  <a:lnTo>
                    <a:pt x="539750" y="8890"/>
                  </a:lnTo>
                  <a:lnTo>
                    <a:pt x="10160" y="8890"/>
                  </a:lnTo>
                  <a:lnTo>
                    <a:pt x="10160" y="11430"/>
                  </a:lnTo>
                  <a:lnTo>
                    <a:pt x="12700" y="11430"/>
                  </a:lnTo>
                  <a:lnTo>
                    <a:pt x="12700" y="12700"/>
                  </a:lnTo>
                  <a:lnTo>
                    <a:pt x="13970" y="12700"/>
                  </a:lnTo>
                  <a:lnTo>
                    <a:pt x="13970" y="11430"/>
                  </a:lnTo>
                  <a:lnTo>
                    <a:pt x="541020" y="11430"/>
                  </a:lnTo>
                  <a:lnTo>
                    <a:pt x="541020" y="8890"/>
                  </a:lnTo>
                  <a:lnTo>
                    <a:pt x="541020" y="7620"/>
                  </a:lnTo>
                  <a:close/>
                </a:path>
                <a:path w="553720" h="31750">
                  <a:moveTo>
                    <a:pt x="543560" y="11430"/>
                  </a:moveTo>
                  <a:lnTo>
                    <a:pt x="542277" y="11430"/>
                  </a:lnTo>
                  <a:lnTo>
                    <a:pt x="542277" y="12700"/>
                  </a:lnTo>
                  <a:lnTo>
                    <a:pt x="15240" y="12700"/>
                  </a:lnTo>
                  <a:lnTo>
                    <a:pt x="15240" y="13970"/>
                  </a:lnTo>
                  <a:lnTo>
                    <a:pt x="15240" y="15240"/>
                  </a:lnTo>
                  <a:lnTo>
                    <a:pt x="16510" y="15240"/>
                  </a:lnTo>
                  <a:lnTo>
                    <a:pt x="16510" y="13970"/>
                  </a:lnTo>
                  <a:lnTo>
                    <a:pt x="543560" y="13970"/>
                  </a:lnTo>
                  <a:lnTo>
                    <a:pt x="543560" y="12700"/>
                  </a:lnTo>
                  <a:lnTo>
                    <a:pt x="543560" y="11430"/>
                  </a:lnTo>
                  <a:close/>
                </a:path>
                <a:path w="553720" h="31750">
                  <a:moveTo>
                    <a:pt x="544830" y="13970"/>
                  </a:moveTo>
                  <a:lnTo>
                    <a:pt x="543560" y="13970"/>
                  </a:lnTo>
                  <a:lnTo>
                    <a:pt x="543560" y="15240"/>
                  </a:lnTo>
                  <a:lnTo>
                    <a:pt x="17780" y="15240"/>
                  </a:lnTo>
                  <a:lnTo>
                    <a:pt x="17780" y="17780"/>
                  </a:lnTo>
                  <a:lnTo>
                    <a:pt x="19050" y="17780"/>
                  </a:lnTo>
                  <a:lnTo>
                    <a:pt x="19050" y="19050"/>
                  </a:lnTo>
                  <a:lnTo>
                    <a:pt x="20320" y="19050"/>
                  </a:lnTo>
                  <a:lnTo>
                    <a:pt x="20320" y="17780"/>
                  </a:lnTo>
                  <a:lnTo>
                    <a:pt x="544830" y="17780"/>
                  </a:lnTo>
                  <a:lnTo>
                    <a:pt x="544830" y="15240"/>
                  </a:lnTo>
                  <a:lnTo>
                    <a:pt x="544830" y="13970"/>
                  </a:lnTo>
                  <a:close/>
                </a:path>
                <a:path w="553720" h="31750">
                  <a:moveTo>
                    <a:pt x="547370" y="17780"/>
                  </a:moveTo>
                  <a:lnTo>
                    <a:pt x="546100" y="17780"/>
                  </a:lnTo>
                  <a:lnTo>
                    <a:pt x="546100" y="19050"/>
                  </a:lnTo>
                  <a:lnTo>
                    <a:pt x="22860" y="19050"/>
                  </a:lnTo>
                  <a:lnTo>
                    <a:pt x="22860" y="20320"/>
                  </a:lnTo>
                  <a:lnTo>
                    <a:pt x="22860" y="21590"/>
                  </a:lnTo>
                  <a:lnTo>
                    <a:pt x="24130" y="21590"/>
                  </a:lnTo>
                  <a:lnTo>
                    <a:pt x="24130" y="20320"/>
                  </a:lnTo>
                  <a:lnTo>
                    <a:pt x="547370" y="20320"/>
                  </a:lnTo>
                  <a:lnTo>
                    <a:pt x="547370" y="19050"/>
                  </a:lnTo>
                  <a:lnTo>
                    <a:pt x="547370" y="17780"/>
                  </a:lnTo>
                  <a:close/>
                </a:path>
                <a:path w="553720" h="31750">
                  <a:moveTo>
                    <a:pt x="549910" y="21590"/>
                  </a:moveTo>
                  <a:lnTo>
                    <a:pt x="548640" y="21590"/>
                  </a:lnTo>
                  <a:lnTo>
                    <a:pt x="548640" y="20320"/>
                  </a:lnTo>
                  <a:lnTo>
                    <a:pt x="547370" y="20320"/>
                  </a:lnTo>
                  <a:lnTo>
                    <a:pt x="547370" y="21590"/>
                  </a:lnTo>
                  <a:lnTo>
                    <a:pt x="25400" y="21590"/>
                  </a:lnTo>
                  <a:lnTo>
                    <a:pt x="25400" y="24130"/>
                  </a:lnTo>
                  <a:lnTo>
                    <a:pt x="26670" y="24130"/>
                  </a:lnTo>
                  <a:lnTo>
                    <a:pt x="26670" y="25400"/>
                  </a:lnTo>
                  <a:lnTo>
                    <a:pt x="27940" y="25400"/>
                  </a:lnTo>
                  <a:lnTo>
                    <a:pt x="27940" y="24130"/>
                  </a:lnTo>
                  <a:lnTo>
                    <a:pt x="549910" y="24130"/>
                  </a:lnTo>
                  <a:lnTo>
                    <a:pt x="549910" y="21590"/>
                  </a:lnTo>
                  <a:close/>
                </a:path>
                <a:path w="553720" h="31750">
                  <a:moveTo>
                    <a:pt x="552450" y="25400"/>
                  </a:moveTo>
                  <a:lnTo>
                    <a:pt x="551180" y="25400"/>
                  </a:lnTo>
                  <a:lnTo>
                    <a:pt x="551180" y="24130"/>
                  </a:lnTo>
                  <a:lnTo>
                    <a:pt x="549910" y="24130"/>
                  </a:lnTo>
                  <a:lnTo>
                    <a:pt x="549910" y="25400"/>
                  </a:lnTo>
                  <a:lnTo>
                    <a:pt x="29210" y="25400"/>
                  </a:lnTo>
                  <a:lnTo>
                    <a:pt x="29210" y="26670"/>
                  </a:lnTo>
                  <a:lnTo>
                    <a:pt x="29210" y="27940"/>
                  </a:lnTo>
                  <a:lnTo>
                    <a:pt x="31750" y="27940"/>
                  </a:lnTo>
                  <a:lnTo>
                    <a:pt x="31750" y="26670"/>
                  </a:lnTo>
                  <a:lnTo>
                    <a:pt x="552450" y="26670"/>
                  </a:lnTo>
                  <a:lnTo>
                    <a:pt x="552450" y="25400"/>
                  </a:lnTo>
                  <a:close/>
                </a:path>
                <a:path w="553720" h="31750">
                  <a:moveTo>
                    <a:pt x="553720" y="27940"/>
                  </a:moveTo>
                  <a:lnTo>
                    <a:pt x="33020" y="27940"/>
                  </a:lnTo>
                  <a:lnTo>
                    <a:pt x="33020" y="30480"/>
                  </a:lnTo>
                  <a:lnTo>
                    <a:pt x="34290" y="30480"/>
                  </a:lnTo>
                  <a:lnTo>
                    <a:pt x="34290" y="31750"/>
                  </a:lnTo>
                  <a:lnTo>
                    <a:pt x="35560" y="31750"/>
                  </a:lnTo>
                  <a:lnTo>
                    <a:pt x="35560" y="30480"/>
                  </a:lnTo>
                  <a:lnTo>
                    <a:pt x="553720" y="30480"/>
                  </a:lnTo>
                  <a:lnTo>
                    <a:pt x="553720" y="27940"/>
                  </a:lnTo>
                  <a:close/>
                </a:path>
              </a:pathLst>
            </a:custGeom>
            <a:solidFill>
              <a:srgbClr val="F09F21"/>
            </a:solidFill>
          </p:spPr>
          <p:txBody>
            <a:bodyPr wrap="square" lIns="0" tIns="0" rIns="0" bIns="0" rtlCol="0"/>
            <a:lstStyle/>
            <a:p>
              <a:endParaRPr/>
            </a:p>
          </p:txBody>
        </p:sp>
        <p:sp>
          <p:nvSpPr>
            <p:cNvPr id="104" name="object 104"/>
            <p:cNvSpPr/>
            <p:nvPr/>
          </p:nvSpPr>
          <p:spPr>
            <a:xfrm>
              <a:off x="3394710" y="3348989"/>
              <a:ext cx="537210" cy="31750"/>
            </a:xfrm>
            <a:custGeom>
              <a:avLst/>
              <a:gdLst/>
              <a:ahLst/>
              <a:cxnLst/>
              <a:rect l="l" t="t" r="r" b="b"/>
              <a:pathLst>
                <a:path w="537210" h="31750">
                  <a:moveTo>
                    <a:pt x="519430" y="0"/>
                  </a:moveTo>
                  <a:lnTo>
                    <a:pt x="0" y="0"/>
                  </a:lnTo>
                  <a:lnTo>
                    <a:pt x="0" y="1270"/>
                  </a:lnTo>
                  <a:lnTo>
                    <a:pt x="0" y="2540"/>
                  </a:lnTo>
                  <a:lnTo>
                    <a:pt x="1270" y="2540"/>
                  </a:lnTo>
                  <a:lnTo>
                    <a:pt x="1270" y="1270"/>
                  </a:lnTo>
                  <a:lnTo>
                    <a:pt x="519430" y="1270"/>
                  </a:lnTo>
                  <a:lnTo>
                    <a:pt x="519430" y="0"/>
                  </a:lnTo>
                  <a:close/>
                </a:path>
                <a:path w="537210" h="31750">
                  <a:moveTo>
                    <a:pt x="520700" y="2540"/>
                  </a:moveTo>
                  <a:lnTo>
                    <a:pt x="520687" y="1270"/>
                  </a:lnTo>
                  <a:lnTo>
                    <a:pt x="519430" y="1270"/>
                  </a:lnTo>
                  <a:lnTo>
                    <a:pt x="519430" y="2540"/>
                  </a:lnTo>
                  <a:lnTo>
                    <a:pt x="3810" y="2540"/>
                  </a:lnTo>
                  <a:lnTo>
                    <a:pt x="3810" y="5080"/>
                  </a:lnTo>
                  <a:lnTo>
                    <a:pt x="5080" y="5080"/>
                  </a:lnTo>
                  <a:lnTo>
                    <a:pt x="5080" y="6350"/>
                  </a:lnTo>
                  <a:lnTo>
                    <a:pt x="6350" y="6350"/>
                  </a:lnTo>
                  <a:lnTo>
                    <a:pt x="6350" y="5080"/>
                  </a:lnTo>
                  <a:lnTo>
                    <a:pt x="520700" y="5080"/>
                  </a:lnTo>
                  <a:lnTo>
                    <a:pt x="520700" y="2540"/>
                  </a:lnTo>
                  <a:close/>
                </a:path>
                <a:path w="537210" h="31750">
                  <a:moveTo>
                    <a:pt x="523240" y="6350"/>
                  </a:moveTo>
                  <a:lnTo>
                    <a:pt x="7620" y="6350"/>
                  </a:lnTo>
                  <a:lnTo>
                    <a:pt x="7620" y="7620"/>
                  </a:lnTo>
                  <a:lnTo>
                    <a:pt x="7620" y="8890"/>
                  </a:lnTo>
                  <a:lnTo>
                    <a:pt x="8890" y="8890"/>
                  </a:lnTo>
                  <a:lnTo>
                    <a:pt x="8890" y="7620"/>
                  </a:lnTo>
                  <a:lnTo>
                    <a:pt x="523240" y="7620"/>
                  </a:lnTo>
                  <a:lnTo>
                    <a:pt x="523240" y="6350"/>
                  </a:lnTo>
                  <a:close/>
                </a:path>
                <a:path w="537210" h="31750">
                  <a:moveTo>
                    <a:pt x="524510" y="7620"/>
                  </a:moveTo>
                  <a:lnTo>
                    <a:pt x="523240" y="7620"/>
                  </a:lnTo>
                  <a:lnTo>
                    <a:pt x="523240" y="8890"/>
                  </a:lnTo>
                  <a:lnTo>
                    <a:pt x="10160" y="8890"/>
                  </a:lnTo>
                  <a:lnTo>
                    <a:pt x="10160" y="11430"/>
                  </a:lnTo>
                  <a:lnTo>
                    <a:pt x="11430" y="11430"/>
                  </a:lnTo>
                  <a:lnTo>
                    <a:pt x="11430" y="12700"/>
                  </a:lnTo>
                  <a:lnTo>
                    <a:pt x="13970" y="12700"/>
                  </a:lnTo>
                  <a:lnTo>
                    <a:pt x="13970" y="11430"/>
                  </a:lnTo>
                  <a:lnTo>
                    <a:pt x="524510" y="11430"/>
                  </a:lnTo>
                  <a:lnTo>
                    <a:pt x="524510" y="8890"/>
                  </a:lnTo>
                  <a:lnTo>
                    <a:pt x="524510" y="7620"/>
                  </a:lnTo>
                  <a:close/>
                </a:path>
                <a:path w="537210" h="31750">
                  <a:moveTo>
                    <a:pt x="527050" y="12700"/>
                  </a:moveTo>
                  <a:lnTo>
                    <a:pt x="527037" y="11430"/>
                  </a:lnTo>
                  <a:lnTo>
                    <a:pt x="525780" y="11430"/>
                  </a:lnTo>
                  <a:lnTo>
                    <a:pt x="525780" y="12700"/>
                  </a:lnTo>
                  <a:lnTo>
                    <a:pt x="15240" y="12700"/>
                  </a:lnTo>
                  <a:lnTo>
                    <a:pt x="15240" y="13970"/>
                  </a:lnTo>
                  <a:lnTo>
                    <a:pt x="15240" y="15240"/>
                  </a:lnTo>
                  <a:lnTo>
                    <a:pt x="16510" y="15240"/>
                  </a:lnTo>
                  <a:lnTo>
                    <a:pt x="16510" y="13970"/>
                  </a:lnTo>
                  <a:lnTo>
                    <a:pt x="527050" y="13970"/>
                  </a:lnTo>
                  <a:lnTo>
                    <a:pt x="527050" y="12700"/>
                  </a:lnTo>
                  <a:close/>
                </a:path>
                <a:path w="537210" h="31750">
                  <a:moveTo>
                    <a:pt x="529590" y="15240"/>
                  </a:moveTo>
                  <a:lnTo>
                    <a:pt x="528320" y="15240"/>
                  </a:lnTo>
                  <a:lnTo>
                    <a:pt x="528320" y="13970"/>
                  </a:lnTo>
                  <a:lnTo>
                    <a:pt x="527050" y="13970"/>
                  </a:lnTo>
                  <a:lnTo>
                    <a:pt x="527050" y="15240"/>
                  </a:lnTo>
                  <a:lnTo>
                    <a:pt x="17780" y="15240"/>
                  </a:lnTo>
                  <a:lnTo>
                    <a:pt x="17780" y="17780"/>
                  </a:lnTo>
                  <a:lnTo>
                    <a:pt x="19050" y="17780"/>
                  </a:lnTo>
                  <a:lnTo>
                    <a:pt x="19050" y="19050"/>
                  </a:lnTo>
                  <a:lnTo>
                    <a:pt x="20320" y="19050"/>
                  </a:lnTo>
                  <a:lnTo>
                    <a:pt x="20320" y="17780"/>
                  </a:lnTo>
                  <a:lnTo>
                    <a:pt x="529590" y="17780"/>
                  </a:lnTo>
                  <a:lnTo>
                    <a:pt x="529590" y="15240"/>
                  </a:lnTo>
                  <a:close/>
                </a:path>
                <a:path w="537210" h="31750">
                  <a:moveTo>
                    <a:pt x="532130" y="19050"/>
                  </a:moveTo>
                  <a:lnTo>
                    <a:pt x="530847" y="19050"/>
                  </a:lnTo>
                  <a:lnTo>
                    <a:pt x="530847" y="17780"/>
                  </a:lnTo>
                  <a:lnTo>
                    <a:pt x="529590" y="17780"/>
                  </a:lnTo>
                  <a:lnTo>
                    <a:pt x="529590" y="19050"/>
                  </a:lnTo>
                  <a:lnTo>
                    <a:pt x="22860" y="19050"/>
                  </a:lnTo>
                  <a:lnTo>
                    <a:pt x="22860" y="20320"/>
                  </a:lnTo>
                  <a:lnTo>
                    <a:pt x="22860" y="21590"/>
                  </a:lnTo>
                  <a:lnTo>
                    <a:pt x="24130" y="21590"/>
                  </a:lnTo>
                  <a:lnTo>
                    <a:pt x="24130" y="20320"/>
                  </a:lnTo>
                  <a:lnTo>
                    <a:pt x="532130" y="20320"/>
                  </a:lnTo>
                  <a:lnTo>
                    <a:pt x="532130" y="19050"/>
                  </a:lnTo>
                  <a:close/>
                </a:path>
                <a:path w="537210" h="31750">
                  <a:moveTo>
                    <a:pt x="533400" y="21590"/>
                  </a:moveTo>
                  <a:lnTo>
                    <a:pt x="25400" y="21590"/>
                  </a:lnTo>
                  <a:lnTo>
                    <a:pt x="25400" y="24130"/>
                  </a:lnTo>
                  <a:lnTo>
                    <a:pt x="26670" y="24130"/>
                  </a:lnTo>
                  <a:lnTo>
                    <a:pt x="26670" y="25400"/>
                  </a:lnTo>
                  <a:lnTo>
                    <a:pt x="27940" y="25400"/>
                  </a:lnTo>
                  <a:lnTo>
                    <a:pt x="27940" y="24130"/>
                  </a:lnTo>
                  <a:lnTo>
                    <a:pt x="533400" y="24130"/>
                  </a:lnTo>
                  <a:lnTo>
                    <a:pt x="533400" y="21590"/>
                  </a:lnTo>
                  <a:close/>
                </a:path>
                <a:path w="537210" h="31750">
                  <a:moveTo>
                    <a:pt x="535940" y="25400"/>
                  </a:moveTo>
                  <a:lnTo>
                    <a:pt x="29210" y="25400"/>
                  </a:lnTo>
                  <a:lnTo>
                    <a:pt x="29210" y="26670"/>
                  </a:lnTo>
                  <a:lnTo>
                    <a:pt x="29210" y="27940"/>
                  </a:lnTo>
                  <a:lnTo>
                    <a:pt x="31750" y="27940"/>
                  </a:lnTo>
                  <a:lnTo>
                    <a:pt x="31750" y="26670"/>
                  </a:lnTo>
                  <a:lnTo>
                    <a:pt x="535940" y="26670"/>
                  </a:lnTo>
                  <a:lnTo>
                    <a:pt x="535940" y="25400"/>
                  </a:lnTo>
                  <a:close/>
                </a:path>
                <a:path w="537210" h="31750">
                  <a:moveTo>
                    <a:pt x="537197" y="27940"/>
                  </a:moveTo>
                  <a:lnTo>
                    <a:pt x="33020" y="27940"/>
                  </a:lnTo>
                  <a:lnTo>
                    <a:pt x="33020" y="30480"/>
                  </a:lnTo>
                  <a:lnTo>
                    <a:pt x="34290" y="30480"/>
                  </a:lnTo>
                  <a:lnTo>
                    <a:pt x="34290" y="31750"/>
                  </a:lnTo>
                  <a:lnTo>
                    <a:pt x="35560" y="31750"/>
                  </a:lnTo>
                  <a:lnTo>
                    <a:pt x="35560" y="30480"/>
                  </a:lnTo>
                  <a:lnTo>
                    <a:pt x="537197" y="30480"/>
                  </a:lnTo>
                  <a:lnTo>
                    <a:pt x="537197" y="27940"/>
                  </a:lnTo>
                  <a:close/>
                </a:path>
              </a:pathLst>
            </a:custGeom>
            <a:solidFill>
              <a:srgbClr val="F09E20"/>
            </a:solidFill>
          </p:spPr>
          <p:txBody>
            <a:bodyPr wrap="square" lIns="0" tIns="0" rIns="0" bIns="0" rtlCol="0"/>
            <a:lstStyle/>
            <a:p>
              <a:endParaRPr/>
            </a:p>
          </p:txBody>
        </p:sp>
        <p:sp>
          <p:nvSpPr>
            <p:cNvPr id="105" name="object 105"/>
            <p:cNvSpPr/>
            <p:nvPr/>
          </p:nvSpPr>
          <p:spPr>
            <a:xfrm>
              <a:off x="3431540" y="3380739"/>
              <a:ext cx="523240" cy="31750"/>
            </a:xfrm>
            <a:custGeom>
              <a:avLst/>
              <a:gdLst/>
              <a:ahLst/>
              <a:cxnLst/>
              <a:rect l="l" t="t" r="r" b="b"/>
              <a:pathLst>
                <a:path w="523239" h="31750">
                  <a:moveTo>
                    <a:pt x="502920" y="0"/>
                  </a:moveTo>
                  <a:lnTo>
                    <a:pt x="0" y="0"/>
                  </a:lnTo>
                  <a:lnTo>
                    <a:pt x="0" y="1270"/>
                  </a:lnTo>
                  <a:lnTo>
                    <a:pt x="0" y="2540"/>
                  </a:lnTo>
                  <a:lnTo>
                    <a:pt x="1270" y="2540"/>
                  </a:lnTo>
                  <a:lnTo>
                    <a:pt x="1270" y="1270"/>
                  </a:lnTo>
                  <a:lnTo>
                    <a:pt x="502920" y="1270"/>
                  </a:lnTo>
                  <a:lnTo>
                    <a:pt x="502920" y="0"/>
                  </a:lnTo>
                  <a:close/>
                </a:path>
                <a:path w="523239" h="31750">
                  <a:moveTo>
                    <a:pt x="504190" y="1270"/>
                  </a:moveTo>
                  <a:lnTo>
                    <a:pt x="502920" y="1270"/>
                  </a:lnTo>
                  <a:lnTo>
                    <a:pt x="502920" y="2540"/>
                  </a:lnTo>
                  <a:lnTo>
                    <a:pt x="2540" y="2540"/>
                  </a:lnTo>
                  <a:lnTo>
                    <a:pt x="2540" y="5080"/>
                  </a:lnTo>
                  <a:lnTo>
                    <a:pt x="5080" y="5080"/>
                  </a:lnTo>
                  <a:lnTo>
                    <a:pt x="5080" y="6350"/>
                  </a:lnTo>
                  <a:lnTo>
                    <a:pt x="6350" y="6350"/>
                  </a:lnTo>
                  <a:lnTo>
                    <a:pt x="6350" y="5080"/>
                  </a:lnTo>
                  <a:lnTo>
                    <a:pt x="504190" y="5080"/>
                  </a:lnTo>
                  <a:lnTo>
                    <a:pt x="504190" y="2540"/>
                  </a:lnTo>
                  <a:lnTo>
                    <a:pt x="504190" y="1270"/>
                  </a:lnTo>
                  <a:close/>
                </a:path>
                <a:path w="523239" h="31750">
                  <a:moveTo>
                    <a:pt x="506730" y="6350"/>
                  </a:moveTo>
                  <a:lnTo>
                    <a:pt x="506717" y="5080"/>
                  </a:lnTo>
                  <a:lnTo>
                    <a:pt x="505460" y="5080"/>
                  </a:lnTo>
                  <a:lnTo>
                    <a:pt x="505460" y="6350"/>
                  </a:lnTo>
                  <a:lnTo>
                    <a:pt x="7620" y="6350"/>
                  </a:lnTo>
                  <a:lnTo>
                    <a:pt x="7620" y="7620"/>
                  </a:lnTo>
                  <a:lnTo>
                    <a:pt x="7620" y="8890"/>
                  </a:lnTo>
                  <a:lnTo>
                    <a:pt x="8890" y="8890"/>
                  </a:lnTo>
                  <a:lnTo>
                    <a:pt x="8890" y="7620"/>
                  </a:lnTo>
                  <a:lnTo>
                    <a:pt x="506730" y="7620"/>
                  </a:lnTo>
                  <a:lnTo>
                    <a:pt x="506730" y="6350"/>
                  </a:lnTo>
                  <a:close/>
                </a:path>
                <a:path w="523239" h="31750">
                  <a:moveTo>
                    <a:pt x="509270" y="8890"/>
                  </a:moveTo>
                  <a:lnTo>
                    <a:pt x="508000" y="8890"/>
                  </a:lnTo>
                  <a:lnTo>
                    <a:pt x="508000" y="7620"/>
                  </a:lnTo>
                  <a:lnTo>
                    <a:pt x="506730" y="7620"/>
                  </a:lnTo>
                  <a:lnTo>
                    <a:pt x="506730" y="8890"/>
                  </a:lnTo>
                  <a:lnTo>
                    <a:pt x="10160" y="8890"/>
                  </a:lnTo>
                  <a:lnTo>
                    <a:pt x="10160" y="11430"/>
                  </a:lnTo>
                  <a:lnTo>
                    <a:pt x="11430" y="11430"/>
                  </a:lnTo>
                  <a:lnTo>
                    <a:pt x="11430" y="12700"/>
                  </a:lnTo>
                  <a:lnTo>
                    <a:pt x="13970" y="12700"/>
                  </a:lnTo>
                  <a:lnTo>
                    <a:pt x="13970" y="11430"/>
                  </a:lnTo>
                  <a:lnTo>
                    <a:pt x="509270" y="11430"/>
                  </a:lnTo>
                  <a:lnTo>
                    <a:pt x="509270" y="8890"/>
                  </a:lnTo>
                  <a:close/>
                </a:path>
                <a:path w="523239" h="31750">
                  <a:moveTo>
                    <a:pt x="511810" y="12700"/>
                  </a:moveTo>
                  <a:lnTo>
                    <a:pt x="510540" y="12700"/>
                  </a:lnTo>
                  <a:lnTo>
                    <a:pt x="510540" y="11430"/>
                  </a:lnTo>
                  <a:lnTo>
                    <a:pt x="509270" y="11430"/>
                  </a:lnTo>
                  <a:lnTo>
                    <a:pt x="509270" y="12700"/>
                  </a:lnTo>
                  <a:lnTo>
                    <a:pt x="15240" y="12700"/>
                  </a:lnTo>
                  <a:lnTo>
                    <a:pt x="15240" y="13970"/>
                  </a:lnTo>
                  <a:lnTo>
                    <a:pt x="15240" y="15240"/>
                  </a:lnTo>
                  <a:lnTo>
                    <a:pt x="16510" y="15240"/>
                  </a:lnTo>
                  <a:lnTo>
                    <a:pt x="16510" y="13970"/>
                  </a:lnTo>
                  <a:lnTo>
                    <a:pt x="511810" y="13970"/>
                  </a:lnTo>
                  <a:lnTo>
                    <a:pt x="511810" y="12700"/>
                  </a:lnTo>
                  <a:close/>
                </a:path>
                <a:path w="523239" h="31750">
                  <a:moveTo>
                    <a:pt x="513080" y="15240"/>
                  </a:moveTo>
                  <a:lnTo>
                    <a:pt x="17780" y="15240"/>
                  </a:lnTo>
                  <a:lnTo>
                    <a:pt x="17780" y="17780"/>
                  </a:lnTo>
                  <a:lnTo>
                    <a:pt x="19050" y="17780"/>
                  </a:lnTo>
                  <a:lnTo>
                    <a:pt x="19050" y="19050"/>
                  </a:lnTo>
                  <a:lnTo>
                    <a:pt x="20320" y="19050"/>
                  </a:lnTo>
                  <a:lnTo>
                    <a:pt x="20320" y="17780"/>
                  </a:lnTo>
                  <a:lnTo>
                    <a:pt x="513080" y="17780"/>
                  </a:lnTo>
                  <a:lnTo>
                    <a:pt x="513080" y="15240"/>
                  </a:lnTo>
                  <a:close/>
                </a:path>
                <a:path w="523239" h="31750">
                  <a:moveTo>
                    <a:pt x="515607" y="19050"/>
                  </a:moveTo>
                  <a:lnTo>
                    <a:pt x="514350" y="19050"/>
                  </a:lnTo>
                  <a:lnTo>
                    <a:pt x="514350" y="17780"/>
                  </a:lnTo>
                  <a:lnTo>
                    <a:pt x="513080" y="17780"/>
                  </a:lnTo>
                  <a:lnTo>
                    <a:pt x="513067" y="19050"/>
                  </a:lnTo>
                  <a:lnTo>
                    <a:pt x="21590" y="19050"/>
                  </a:lnTo>
                  <a:lnTo>
                    <a:pt x="21590" y="20320"/>
                  </a:lnTo>
                  <a:lnTo>
                    <a:pt x="21590" y="21590"/>
                  </a:lnTo>
                  <a:lnTo>
                    <a:pt x="24130" y="21590"/>
                  </a:lnTo>
                  <a:lnTo>
                    <a:pt x="24130" y="20320"/>
                  </a:lnTo>
                  <a:lnTo>
                    <a:pt x="515607" y="20320"/>
                  </a:lnTo>
                  <a:lnTo>
                    <a:pt x="515607" y="19050"/>
                  </a:lnTo>
                  <a:close/>
                </a:path>
                <a:path w="523239" h="31750">
                  <a:moveTo>
                    <a:pt x="516890" y="21590"/>
                  </a:moveTo>
                  <a:lnTo>
                    <a:pt x="25400" y="21590"/>
                  </a:lnTo>
                  <a:lnTo>
                    <a:pt x="25400" y="24130"/>
                  </a:lnTo>
                  <a:lnTo>
                    <a:pt x="26670" y="24130"/>
                  </a:lnTo>
                  <a:lnTo>
                    <a:pt x="26670" y="25400"/>
                  </a:lnTo>
                  <a:lnTo>
                    <a:pt x="27940" y="25400"/>
                  </a:lnTo>
                  <a:lnTo>
                    <a:pt x="27940" y="24130"/>
                  </a:lnTo>
                  <a:lnTo>
                    <a:pt x="516890" y="24130"/>
                  </a:lnTo>
                  <a:lnTo>
                    <a:pt x="516890" y="21590"/>
                  </a:lnTo>
                  <a:close/>
                </a:path>
                <a:path w="523239" h="31750">
                  <a:moveTo>
                    <a:pt x="519430" y="25400"/>
                  </a:moveTo>
                  <a:lnTo>
                    <a:pt x="29210" y="25400"/>
                  </a:lnTo>
                  <a:lnTo>
                    <a:pt x="29210" y="26670"/>
                  </a:lnTo>
                  <a:lnTo>
                    <a:pt x="29210" y="27940"/>
                  </a:lnTo>
                  <a:lnTo>
                    <a:pt x="30480" y="27940"/>
                  </a:lnTo>
                  <a:lnTo>
                    <a:pt x="30480" y="26670"/>
                  </a:lnTo>
                  <a:lnTo>
                    <a:pt x="519430" y="26670"/>
                  </a:lnTo>
                  <a:lnTo>
                    <a:pt x="519430" y="25400"/>
                  </a:lnTo>
                  <a:close/>
                </a:path>
                <a:path w="523239" h="31750">
                  <a:moveTo>
                    <a:pt x="520700" y="26670"/>
                  </a:moveTo>
                  <a:lnTo>
                    <a:pt x="519430" y="26670"/>
                  </a:lnTo>
                  <a:lnTo>
                    <a:pt x="519430" y="27940"/>
                  </a:lnTo>
                  <a:lnTo>
                    <a:pt x="33020" y="27940"/>
                  </a:lnTo>
                  <a:lnTo>
                    <a:pt x="33020" y="30480"/>
                  </a:lnTo>
                  <a:lnTo>
                    <a:pt x="34290" y="30480"/>
                  </a:lnTo>
                  <a:lnTo>
                    <a:pt x="34290" y="31750"/>
                  </a:lnTo>
                  <a:lnTo>
                    <a:pt x="35560" y="31750"/>
                  </a:lnTo>
                  <a:lnTo>
                    <a:pt x="35560" y="30480"/>
                  </a:lnTo>
                  <a:lnTo>
                    <a:pt x="520700" y="30480"/>
                  </a:lnTo>
                  <a:lnTo>
                    <a:pt x="520700" y="27940"/>
                  </a:lnTo>
                  <a:lnTo>
                    <a:pt x="520700" y="26670"/>
                  </a:lnTo>
                  <a:close/>
                </a:path>
                <a:path w="523239" h="31750">
                  <a:moveTo>
                    <a:pt x="523240" y="30480"/>
                  </a:moveTo>
                  <a:lnTo>
                    <a:pt x="521957" y="30480"/>
                  </a:lnTo>
                  <a:lnTo>
                    <a:pt x="521957" y="31750"/>
                  </a:lnTo>
                  <a:lnTo>
                    <a:pt x="523240" y="31750"/>
                  </a:lnTo>
                  <a:lnTo>
                    <a:pt x="523240" y="30480"/>
                  </a:lnTo>
                  <a:close/>
                </a:path>
              </a:pathLst>
            </a:custGeom>
            <a:solidFill>
              <a:srgbClr val="F09E1F"/>
            </a:solidFill>
          </p:spPr>
          <p:txBody>
            <a:bodyPr wrap="square" lIns="0" tIns="0" rIns="0" bIns="0" rtlCol="0"/>
            <a:lstStyle/>
            <a:p>
              <a:endParaRPr/>
            </a:p>
          </p:txBody>
        </p:sp>
        <p:sp>
          <p:nvSpPr>
            <p:cNvPr id="106" name="object 106"/>
            <p:cNvSpPr/>
            <p:nvPr/>
          </p:nvSpPr>
          <p:spPr>
            <a:xfrm>
              <a:off x="3468370" y="3412489"/>
              <a:ext cx="506730" cy="31750"/>
            </a:xfrm>
            <a:custGeom>
              <a:avLst/>
              <a:gdLst/>
              <a:ahLst/>
              <a:cxnLst/>
              <a:rect l="l" t="t" r="r" b="b"/>
              <a:pathLst>
                <a:path w="506729" h="31750">
                  <a:moveTo>
                    <a:pt x="486410" y="0"/>
                  </a:moveTo>
                  <a:lnTo>
                    <a:pt x="0" y="0"/>
                  </a:lnTo>
                  <a:lnTo>
                    <a:pt x="0" y="1270"/>
                  </a:lnTo>
                  <a:lnTo>
                    <a:pt x="0" y="2540"/>
                  </a:lnTo>
                  <a:lnTo>
                    <a:pt x="1270" y="2540"/>
                  </a:lnTo>
                  <a:lnTo>
                    <a:pt x="1270" y="1270"/>
                  </a:lnTo>
                  <a:lnTo>
                    <a:pt x="486410" y="1270"/>
                  </a:lnTo>
                  <a:lnTo>
                    <a:pt x="486410" y="0"/>
                  </a:lnTo>
                  <a:close/>
                </a:path>
                <a:path w="506729" h="31750">
                  <a:moveTo>
                    <a:pt x="488950" y="2540"/>
                  </a:moveTo>
                  <a:lnTo>
                    <a:pt x="487680" y="2540"/>
                  </a:lnTo>
                  <a:lnTo>
                    <a:pt x="487680" y="1270"/>
                  </a:lnTo>
                  <a:lnTo>
                    <a:pt x="486410" y="1270"/>
                  </a:lnTo>
                  <a:lnTo>
                    <a:pt x="486410" y="2540"/>
                  </a:lnTo>
                  <a:lnTo>
                    <a:pt x="2540" y="2540"/>
                  </a:lnTo>
                  <a:lnTo>
                    <a:pt x="2540" y="5080"/>
                  </a:lnTo>
                  <a:lnTo>
                    <a:pt x="5080" y="5080"/>
                  </a:lnTo>
                  <a:lnTo>
                    <a:pt x="5080" y="6350"/>
                  </a:lnTo>
                  <a:lnTo>
                    <a:pt x="6350" y="6350"/>
                  </a:lnTo>
                  <a:lnTo>
                    <a:pt x="6350" y="5080"/>
                  </a:lnTo>
                  <a:lnTo>
                    <a:pt x="488950" y="5080"/>
                  </a:lnTo>
                  <a:lnTo>
                    <a:pt x="488950" y="2540"/>
                  </a:lnTo>
                  <a:close/>
                </a:path>
                <a:path w="506729" h="31750">
                  <a:moveTo>
                    <a:pt x="490220" y="5080"/>
                  </a:moveTo>
                  <a:lnTo>
                    <a:pt x="488950" y="5080"/>
                  </a:lnTo>
                  <a:lnTo>
                    <a:pt x="488950" y="6350"/>
                  </a:lnTo>
                  <a:lnTo>
                    <a:pt x="7620" y="6350"/>
                  </a:lnTo>
                  <a:lnTo>
                    <a:pt x="7620" y="7620"/>
                  </a:lnTo>
                  <a:lnTo>
                    <a:pt x="7620" y="8890"/>
                  </a:lnTo>
                  <a:lnTo>
                    <a:pt x="8890" y="8890"/>
                  </a:lnTo>
                  <a:lnTo>
                    <a:pt x="8890" y="7620"/>
                  </a:lnTo>
                  <a:lnTo>
                    <a:pt x="490220" y="7620"/>
                  </a:lnTo>
                  <a:lnTo>
                    <a:pt x="490220" y="6350"/>
                  </a:lnTo>
                  <a:lnTo>
                    <a:pt x="490220" y="5080"/>
                  </a:lnTo>
                  <a:close/>
                </a:path>
                <a:path w="506729" h="31750">
                  <a:moveTo>
                    <a:pt x="492760" y="8890"/>
                  </a:moveTo>
                  <a:lnTo>
                    <a:pt x="491490" y="8890"/>
                  </a:lnTo>
                  <a:lnTo>
                    <a:pt x="491490" y="7620"/>
                  </a:lnTo>
                  <a:lnTo>
                    <a:pt x="490220" y="7620"/>
                  </a:lnTo>
                  <a:lnTo>
                    <a:pt x="490220" y="8890"/>
                  </a:lnTo>
                  <a:lnTo>
                    <a:pt x="10160" y="8890"/>
                  </a:lnTo>
                  <a:lnTo>
                    <a:pt x="10160" y="11430"/>
                  </a:lnTo>
                  <a:lnTo>
                    <a:pt x="11430" y="11430"/>
                  </a:lnTo>
                  <a:lnTo>
                    <a:pt x="11430" y="12700"/>
                  </a:lnTo>
                  <a:lnTo>
                    <a:pt x="12700" y="12700"/>
                  </a:lnTo>
                  <a:lnTo>
                    <a:pt x="12700" y="11430"/>
                  </a:lnTo>
                  <a:lnTo>
                    <a:pt x="492760" y="11430"/>
                  </a:lnTo>
                  <a:lnTo>
                    <a:pt x="492760" y="8890"/>
                  </a:lnTo>
                  <a:close/>
                </a:path>
                <a:path w="506729" h="31750">
                  <a:moveTo>
                    <a:pt x="495300" y="12700"/>
                  </a:moveTo>
                  <a:lnTo>
                    <a:pt x="494030" y="12700"/>
                  </a:lnTo>
                  <a:lnTo>
                    <a:pt x="494030" y="11430"/>
                  </a:lnTo>
                  <a:lnTo>
                    <a:pt x="492760" y="11430"/>
                  </a:lnTo>
                  <a:lnTo>
                    <a:pt x="492760" y="12700"/>
                  </a:lnTo>
                  <a:lnTo>
                    <a:pt x="15240" y="12700"/>
                  </a:lnTo>
                  <a:lnTo>
                    <a:pt x="15240" y="13970"/>
                  </a:lnTo>
                  <a:lnTo>
                    <a:pt x="15240" y="15240"/>
                  </a:lnTo>
                  <a:lnTo>
                    <a:pt x="16510" y="15240"/>
                  </a:lnTo>
                  <a:lnTo>
                    <a:pt x="16510" y="13970"/>
                  </a:lnTo>
                  <a:lnTo>
                    <a:pt x="495300" y="13970"/>
                  </a:lnTo>
                  <a:lnTo>
                    <a:pt x="495300" y="12700"/>
                  </a:lnTo>
                  <a:close/>
                </a:path>
                <a:path w="506729" h="31750">
                  <a:moveTo>
                    <a:pt x="496570" y="15240"/>
                  </a:moveTo>
                  <a:lnTo>
                    <a:pt x="17780" y="15240"/>
                  </a:lnTo>
                  <a:lnTo>
                    <a:pt x="17780" y="17780"/>
                  </a:lnTo>
                  <a:lnTo>
                    <a:pt x="19050" y="17780"/>
                  </a:lnTo>
                  <a:lnTo>
                    <a:pt x="19050" y="19050"/>
                  </a:lnTo>
                  <a:lnTo>
                    <a:pt x="20320" y="19050"/>
                  </a:lnTo>
                  <a:lnTo>
                    <a:pt x="20320" y="17780"/>
                  </a:lnTo>
                  <a:lnTo>
                    <a:pt x="496570" y="17780"/>
                  </a:lnTo>
                  <a:lnTo>
                    <a:pt x="496570" y="15240"/>
                  </a:lnTo>
                  <a:close/>
                </a:path>
                <a:path w="506729" h="31750">
                  <a:moveTo>
                    <a:pt x="499110" y="19050"/>
                  </a:moveTo>
                  <a:lnTo>
                    <a:pt x="21590" y="19050"/>
                  </a:lnTo>
                  <a:lnTo>
                    <a:pt x="21590" y="20320"/>
                  </a:lnTo>
                  <a:lnTo>
                    <a:pt x="21590" y="21590"/>
                  </a:lnTo>
                  <a:lnTo>
                    <a:pt x="24130" y="21590"/>
                  </a:lnTo>
                  <a:lnTo>
                    <a:pt x="24130" y="20320"/>
                  </a:lnTo>
                  <a:lnTo>
                    <a:pt x="499110" y="20320"/>
                  </a:lnTo>
                  <a:lnTo>
                    <a:pt x="499110" y="19050"/>
                  </a:lnTo>
                  <a:close/>
                </a:path>
                <a:path w="506729" h="31750">
                  <a:moveTo>
                    <a:pt x="500380" y="20320"/>
                  </a:moveTo>
                  <a:lnTo>
                    <a:pt x="499110" y="20320"/>
                  </a:lnTo>
                  <a:lnTo>
                    <a:pt x="499110" y="21590"/>
                  </a:lnTo>
                  <a:lnTo>
                    <a:pt x="25400" y="21590"/>
                  </a:lnTo>
                  <a:lnTo>
                    <a:pt x="25400" y="24130"/>
                  </a:lnTo>
                  <a:lnTo>
                    <a:pt x="26670" y="24130"/>
                  </a:lnTo>
                  <a:lnTo>
                    <a:pt x="26670" y="25400"/>
                  </a:lnTo>
                  <a:lnTo>
                    <a:pt x="27940" y="25400"/>
                  </a:lnTo>
                  <a:lnTo>
                    <a:pt x="27940" y="24130"/>
                  </a:lnTo>
                  <a:lnTo>
                    <a:pt x="500380" y="24130"/>
                  </a:lnTo>
                  <a:lnTo>
                    <a:pt x="500380" y="21590"/>
                  </a:lnTo>
                  <a:lnTo>
                    <a:pt x="500380" y="20320"/>
                  </a:lnTo>
                  <a:close/>
                </a:path>
                <a:path w="506729" h="31750">
                  <a:moveTo>
                    <a:pt x="502920" y="24130"/>
                  </a:moveTo>
                  <a:lnTo>
                    <a:pt x="501637" y="24130"/>
                  </a:lnTo>
                  <a:lnTo>
                    <a:pt x="501637" y="25400"/>
                  </a:lnTo>
                  <a:lnTo>
                    <a:pt x="29210" y="25400"/>
                  </a:lnTo>
                  <a:lnTo>
                    <a:pt x="29210" y="26670"/>
                  </a:lnTo>
                  <a:lnTo>
                    <a:pt x="29210" y="27940"/>
                  </a:lnTo>
                  <a:lnTo>
                    <a:pt x="30480" y="27940"/>
                  </a:lnTo>
                  <a:lnTo>
                    <a:pt x="30480" y="26670"/>
                  </a:lnTo>
                  <a:lnTo>
                    <a:pt x="502920" y="26670"/>
                  </a:lnTo>
                  <a:lnTo>
                    <a:pt x="502920" y="25400"/>
                  </a:lnTo>
                  <a:lnTo>
                    <a:pt x="502920" y="24130"/>
                  </a:lnTo>
                  <a:close/>
                </a:path>
                <a:path w="506729" h="31750">
                  <a:moveTo>
                    <a:pt x="505460" y="27940"/>
                  </a:moveTo>
                  <a:lnTo>
                    <a:pt x="504190" y="27940"/>
                  </a:lnTo>
                  <a:lnTo>
                    <a:pt x="504190" y="26670"/>
                  </a:lnTo>
                  <a:lnTo>
                    <a:pt x="502920" y="26670"/>
                  </a:lnTo>
                  <a:lnTo>
                    <a:pt x="502920" y="27940"/>
                  </a:lnTo>
                  <a:lnTo>
                    <a:pt x="33020" y="27940"/>
                  </a:lnTo>
                  <a:lnTo>
                    <a:pt x="33020" y="30480"/>
                  </a:lnTo>
                  <a:lnTo>
                    <a:pt x="34290" y="30480"/>
                  </a:lnTo>
                  <a:lnTo>
                    <a:pt x="34290" y="31750"/>
                  </a:lnTo>
                  <a:lnTo>
                    <a:pt x="35560" y="31750"/>
                  </a:lnTo>
                  <a:lnTo>
                    <a:pt x="35560" y="30480"/>
                  </a:lnTo>
                  <a:lnTo>
                    <a:pt x="505460" y="30480"/>
                  </a:lnTo>
                  <a:lnTo>
                    <a:pt x="505460" y="27940"/>
                  </a:lnTo>
                  <a:close/>
                </a:path>
                <a:path w="506729" h="31750">
                  <a:moveTo>
                    <a:pt x="506730" y="30480"/>
                  </a:moveTo>
                  <a:lnTo>
                    <a:pt x="505460" y="30480"/>
                  </a:lnTo>
                  <a:lnTo>
                    <a:pt x="505460" y="31750"/>
                  </a:lnTo>
                  <a:lnTo>
                    <a:pt x="506730" y="31750"/>
                  </a:lnTo>
                  <a:lnTo>
                    <a:pt x="506730" y="30480"/>
                  </a:lnTo>
                  <a:close/>
                </a:path>
              </a:pathLst>
            </a:custGeom>
            <a:solidFill>
              <a:srgbClr val="F09E1E"/>
            </a:solidFill>
          </p:spPr>
          <p:txBody>
            <a:bodyPr wrap="square" lIns="0" tIns="0" rIns="0" bIns="0" rtlCol="0"/>
            <a:lstStyle/>
            <a:p>
              <a:endParaRPr/>
            </a:p>
          </p:txBody>
        </p:sp>
        <p:sp>
          <p:nvSpPr>
            <p:cNvPr id="107" name="object 107"/>
            <p:cNvSpPr/>
            <p:nvPr/>
          </p:nvSpPr>
          <p:spPr>
            <a:xfrm>
              <a:off x="3505200" y="3444239"/>
              <a:ext cx="490220" cy="31750"/>
            </a:xfrm>
            <a:custGeom>
              <a:avLst/>
              <a:gdLst/>
              <a:ahLst/>
              <a:cxnLst/>
              <a:rect l="l" t="t" r="r" b="b"/>
              <a:pathLst>
                <a:path w="490220" h="31750">
                  <a:moveTo>
                    <a:pt x="469900" y="0"/>
                  </a:moveTo>
                  <a:lnTo>
                    <a:pt x="0" y="0"/>
                  </a:lnTo>
                  <a:lnTo>
                    <a:pt x="0" y="1270"/>
                  </a:lnTo>
                  <a:lnTo>
                    <a:pt x="0" y="2540"/>
                  </a:lnTo>
                  <a:lnTo>
                    <a:pt x="1270" y="2540"/>
                  </a:lnTo>
                  <a:lnTo>
                    <a:pt x="1270" y="1270"/>
                  </a:lnTo>
                  <a:lnTo>
                    <a:pt x="469900" y="1270"/>
                  </a:lnTo>
                  <a:lnTo>
                    <a:pt x="469900" y="0"/>
                  </a:lnTo>
                  <a:close/>
                </a:path>
                <a:path w="490220" h="31750">
                  <a:moveTo>
                    <a:pt x="472440" y="2540"/>
                  </a:moveTo>
                  <a:lnTo>
                    <a:pt x="471170" y="2540"/>
                  </a:lnTo>
                  <a:lnTo>
                    <a:pt x="471170" y="1270"/>
                  </a:lnTo>
                  <a:lnTo>
                    <a:pt x="469900" y="1270"/>
                  </a:lnTo>
                  <a:lnTo>
                    <a:pt x="469900" y="2540"/>
                  </a:lnTo>
                  <a:lnTo>
                    <a:pt x="2540" y="2540"/>
                  </a:lnTo>
                  <a:lnTo>
                    <a:pt x="2540" y="5080"/>
                  </a:lnTo>
                  <a:lnTo>
                    <a:pt x="3810" y="5080"/>
                  </a:lnTo>
                  <a:lnTo>
                    <a:pt x="3810" y="6350"/>
                  </a:lnTo>
                  <a:lnTo>
                    <a:pt x="6350" y="6350"/>
                  </a:lnTo>
                  <a:lnTo>
                    <a:pt x="6350" y="5080"/>
                  </a:lnTo>
                  <a:lnTo>
                    <a:pt x="472440" y="5080"/>
                  </a:lnTo>
                  <a:lnTo>
                    <a:pt x="472440" y="2540"/>
                  </a:lnTo>
                  <a:close/>
                </a:path>
                <a:path w="490220" h="31750">
                  <a:moveTo>
                    <a:pt x="474980" y="6350"/>
                  </a:moveTo>
                  <a:lnTo>
                    <a:pt x="473710" y="6350"/>
                  </a:lnTo>
                  <a:lnTo>
                    <a:pt x="473710" y="5080"/>
                  </a:lnTo>
                  <a:lnTo>
                    <a:pt x="472440" y="5080"/>
                  </a:lnTo>
                  <a:lnTo>
                    <a:pt x="472440" y="6350"/>
                  </a:lnTo>
                  <a:lnTo>
                    <a:pt x="7620" y="6350"/>
                  </a:lnTo>
                  <a:lnTo>
                    <a:pt x="7620" y="7620"/>
                  </a:lnTo>
                  <a:lnTo>
                    <a:pt x="7620" y="8890"/>
                  </a:lnTo>
                  <a:lnTo>
                    <a:pt x="8890" y="8890"/>
                  </a:lnTo>
                  <a:lnTo>
                    <a:pt x="8890" y="7620"/>
                  </a:lnTo>
                  <a:lnTo>
                    <a:pt x="474980" y="7620"/>
                  </a:lnTo>
                  <a:lnTo>
                    <a:pt x="474980" y="6350"/>
                  </a:lnTo>
                  <a:close/>
                </a:path>
                <a:path w="490220" h="31750">
                  <a:moveTo>
                    <a:pt x="476250" y="8890"/>
                  </a:moveTo>
                  <a:lnTo>
                    <a:pt x="10160" y="8890"/>
                  </a:lnTo>
                  <a:lnTo>
                    <a:pt x="10160" y="11430"/>
                  </a:lnTo>
                  <a:lnTo>
                    <a:pt x="11430" y="11430"/>
                  </a:lnTo>
                  <a:lnTo>
                    <a:pt x="11430" y="12700"/>
                  </a:lnTo>
                  <a:lnTo>
                    <a:pt x="12700" y="12700"/>
                  </a:lnTo>
                  <a:lnTo>
                    <a:pt x="12700" y="11430"/>
                  </a:lnTo>
                  <a:lnTo>
                    <a:pt x="476250" y="11430"/>
                  </a:lnTo>
                  <a:lnTo>
                    <a:pt x="476250" y="8890"/>
                  </a:lnTo>
                  <a:close/>
                </a:path>
                <a:path w="490220" h="31750">
                  <a:moveTo>
                    <a:pt x="478790" y="12700"/>
                  </a:moveTo>
                  <a:lnTo>
                    <a:pt x="15240" y="12700"/>
                  </a:lnTo>
                  <a:lnTo>
                    <a:pt x="15240" y="13970"/>
                  </a:lnTo>
                  <a:lnTo>
                    <a:pt x="15240" y="15240"/>
                  </a:lnTo>
                  <a:lnTo>
                    <a:pt x="16510" y="15240"/>
                  </a:lnTo>
                  <a:lnTo>
                    <a:pt x="16510" y="13970"/>
                  </a:lnTo>
                  <a:lnTo>
                    <a:pt x="478790" y="13970"/>
                  </a:lnTo>
                  <a:lnTo>
                    <a:pt x="478790" y="12700"/>
                  </a:lnTo>
                  <a:close/>
                </a:path>
                <a:path w="490220" h="31750">
                  <a:moveTo>
                    <a:pt x="480060" y="13970"/>
                  </a:moveTo>
                  <a:lnTo>
                    <a:pt x="478790" y="13970"/>
                  </a:lnTo>
                  <a:lnTo>
                    <a:pt x="478790" y="15240"/>
                  </a:lnTo>
                  <a:lnTo>
                    <a:pt x="17780" y="15240"/>
                  </a:lnTo>
                  <a:lnTo>
                    <a:pt x="17780" y="17780"/>
                  </a:lnTo>
                  <a:lnTo>
                    <a:pt x="19050" y="17780"/>
                  </a:lnTo>
                  <a:lnTo>
                    <a:pt x="19050" y="19050"/>
                  </a:lnTo>
                  <a:lnTo>
                    <a:pt x="20320" y="19050"/>
                  </a:lnTo>
                  <a:lnTo>
                    <a:pt x="20320" y="17780"/>
                  </a:lnTo>
                  <a:lnTo>
                    <a:pt x="480047" y="17780"/>
                  </a:lnTo>
                  <a:lnTo>
                    <a:pt x="480047" y="15240"/>
                  </a:lnTo>
                  <a:lnTo>
                    <a:pt x="480060" y="13970"/>
                  </a:lnTo>
                  <a:close/>
                </a:path>
                <a:path w="490220" h="31750">
                  <a:moveTo>
                    <a:pt x="482600" y="17780"/>
                  </a:moveTo>
                  <a:lnTo>
                    <a:pt x="481330" y="17780"/>
                  </a:lnTo>
                  <a:lnTo>
                    <a:pt x="481330" y="19050"/>
                  </a:lnTo>
                  <a:lnTo>
                    <a:pt x="21590" y="19050"/>
                  </a:lnTo>
                  <a:lnTo>
                    <a:pt x="21590" y="20320"/>
                  </a:lnTo>
                  <a:lnTo>
                    <a:pt x="21590" y="21590"/>
                  </a:lnTo>
                  <a:lnTo>
                    <a:pt x="24130" y="21590"/>
                  </a:lnTo>
                  <a:lnTo>
                    <a:pt x="24130" y="20320"/>
                  </a:lnTo>
                  <a:lnTo>
                    <a:pt x="482600" y="20320"/>
                  </a:lnTo>
                  <a:lnTo>
                    <a:pt x="482600" y="19050"/>
                  </a:lnTo>
                  <a:lnTo>
                    <a:pt x="482600" y="17780"/>
                  </a:lnTo>
                  <a:close/>
                </a:path>
                <a:path w="490220" h="31750">
                  <a:moveTo>
                    <a:pt x="483870" y="21590"/>
                  </a:moveTo>
                  <a:lnTo>
                    <a:pt x="483857" y="20320"/>
                  </a:lnTo>
                  <a:lnTo>
                    <a:pt x="482600" y="20320"/>
                  </a:lnTo>
                  <a:lnTo>
                    <a:pt x="482600" y="21590"/>
                  </a:lnTo>
                  <a:lnTo>
                    <a:pt x="25400" y="21590"/>
                  </a:lnTo>
                  <a:lnTo>
                    <a:pt x="25400" y="24130"/>
                  </a:lnTo>
                  <a:lnTo>
                    <a:pt x="26670" y="24130"/>
                  </a:lnTo>
                  <a:lnTo>
                    <a:pt x="26670" y="25400"/>
                  </a:lnTo>
                  <a:lnTo>
                    <a:pt x="27940" y="25400"/>
                  </a:lnTo>
                  <a:lnTo>
                    <a:pt x="27940" y="24130"/>
                  </a:lnTo>
                  <a:lnTo>
                    <a:pt x="483870" y="24130"/>
                  </a:lnTo>
                  <a:lnTo>
                    <a:pt x="483870" y="21590"/>
                  </a:lnTo>
                  <a:close/>
                </a:path>
                <a:path w="490220" h="31750">
                  <a:moveTo>
                    <a:pt x="486410" y="24130"/>
                  </a:moveTo>
                  <a:lnTo>
                    <a:pt x="485140" y="24130"/>
                  </a:lnTo>
                  <a:lnTo>
                    <a:pt x="485140" y="25400"/>
                  </a:lnTo>
                  <a:lnTo>
                    <a:pt x="29210" y="25400"/>
                  </a:lnTo>
                  <a:lnTo>
                    <a:pt x="29210" y="26670"/>
                  </a:lnTo>
                  <a:lnTo>
                    <a:pt x="29210" y="27940"/>
                  </a:lnTo>
                  <a:lnTo>
                    <a:pt x="30480" y="27940"/>
                  </a:lnTo>
                  <a:lnTo>
                    <a:pt x="30480" y="26670"/>
                  </a:lnTo>
                  <a:lnTo>
                    <a:pt x="486410" y="26670"/>
                  </a:lnTo>
                  <a:lnTo>
                    <a:pt x="486410" y="25400"/>
                  </a:lnTo>
                  <a:lnTo>
                    <a:pt x="486410" y="24130"/>
                  </a:lnTo>
                  <a:close/>
                </a:path>
                <a:path w="490220" h="31750">
                  <a:moveTo>
                    <a:pt x="488950" y="27940"/>
                  </a:moveTo>
                  <a:lnTo>
                    <a:pt x="487680" y="27940"/>
                  </a:lnTo>
                  <a:lnTo>
                    <a:pt x="487680" y="26670"/>
                  </a:lnTo>
                  <a:lnTo>
                    <a:pt x="486410" y="26670"/>
                  </a:lnTo>
                  <a:lnTo>
                    <a:pt x="486410" y="27940"/>
                  </a:lnTo>
                  <a:lnTo>
                    <a:pt x="31750" y="27940"/>
                  </a:lnTo>
                  <a:lnTo>
                    <a:pt x="31750" y="30480"/>
                  </a:lnTo>
                  <a:lnTo>
                    <a:pt x="34290" y="30480"/>
                  </a:lnTo>
                  <a:lnTo>
                    <a:pt x="34290" y="31750"/>
                  </a:lnTo>
                  <a:lnTo>
                    <a:pt x="35560" y="31750"/>
                  </a:lnTo>
                  <a:lnTo>
                    <a:pt x="35560" y="30480"/>
                  </a:lnTo>
                  <a:lnTo>
                    <a:pt x="488950" y="30480"/>
                  </a:lnTo>
                  <a:lnTo>
                    <a:pt x="488950" y="27940"/>
                  </a:lnTo>
                  <a:close/>
                </a:path>
                <a:path w="490220" h="31750">
                  <a:moveTo>
                    <a:pt x="490220" y="30480"/>
                  </a:moveTo>
                  <a:lnTo>
                    <a:pt x="488950" y="30480"/>
                  </a:lnTo>
                  <a:lnTo>
                    <a:pt x="488950" y="31750"/>
                  </a:lnTo>
                  <a:lnTo>
                    <a:pt x="490220" y="31750"/>
                  </a:lnTo>
                  <a:lnTo>
                    <a:pt x="490220" y="30480"/>
                  </a:lnTo>
                  <a:close/>
                </a:path>
              </a:pathLst>
            </a:custGeom>
            <a:solidFill>
              <a:srgbClr val="F09D1D"/>
            </a:solidFill>
          </p:spPr>
          <p:txBody>
            <a:bodyPr wrap="square" lIns="0" tIns="0" rIns="0" bIns="0" rtlCol="0"/>
            <a:lstStyle/>
            <a:p>
              <a:endParaRPr/>
            </a:p>
          </p:txBody>
        </p:sp>
        <p:sp>
          <p:nvSpPr>
            <p:cNvPr id="108" name="object 108"/>
            <p:cNvSpPr/>
            <p:nvPr/>
          </p:nvSpPr>
          <p:spPr>
            <a:xfrm>
              <a:off x="3542030" y="3475989"/>
              <a:ext cx="472440" cy="31750"/>
            </a:xfrm>
            <a:custGeom>
              <a:avLst/>
              <a:gdLst/>
              <a:ahLst/>
              <a:cxnLst/>
              <a:rect l="l" t="t" r="r" b="b"/>
              <a:pathLst>
                <a:path w="472439" h="31750">
                  <a:moveTo>
                    <a:pt x="454660" y="0"/>
                  </a:moveTo>
                  <a:lnTo>
                    <a:pt x="0" y="0"/>
                  </a:lnTo>
                  <a:lnTo>
                    <a:pt x="0" y="1270"/>
                  </a:lnTo>
                  <a:lnTo>
                    <a:pt x="0" y="2540"/>
                  </a:lnTo>
                  <a:lnTo>
                    <a:pt x="1270" y="2540"/>
                  </a:lnTo>
                  <a:lnTo>
                    <a:pt x="1270" y="1270"/>
                  </a:lnTo>
                  <a:lnTo>
                    <a:pt x="454660" y="1270"/>
                  </a:lnTo>
                  <a:lnTo>
                    <a:pt x="454660" y="0"/>
                  </a:lnTo>
                  <a:close/>
                </a:path>
                <a:path w="472439" h="31750">
                  <a:moveTo>
                    <a:pt x="455930" y="2540"/>
                  </a:moveTo>
                  <a:lnTo>
                    <a:pt x="2540" y="2540"/>
                  </a:lnTo>
                  <a:lnTo>
                    <a:pt x="2540" y="5080"/>
                  </a:lnTo>
                  <a:lnTo>
                    <a:pt x="3810" y="5080"/>
                  </a:lnTo>
                  <a:lnTo>
                    <a:pt x="3810" y="6350"/>
                  </a:lnTo>
                  <a:lnTo>
                    <a:pt x="6350" y="6350"/>
                  </a:lnTo>
                  <a:lnTo>
                    <a:pt x="6350" y="5080"/>
                  </a:lnTo>
                  <a:lnTo>
                    <a:pt x="455930" y="5080"/>
                  </a:lnTo>
                  <a:lnTo>
                    <a:pt x="455930" y="2540"/>
                  </a:lnTo>
                  <a:close/>
                </a:path>
                <a:path w="472439" h="31750">
                  <a:moveTo>
                    <a:pt x="458470" y="6350"/>
                  </a:moveTo>
                  <a:lnTo>
                    <a:pt x="7620" y="6350"/>
                  </a:lnTo>
                  <a:lnTo>
                    <a:pt x="7620" y="7620"/>
                  </a:lnTo>
                  <a:lnTo>
                    <a:pt x="7620" y="8890"/>
                  </a:lnTo>
                  <a:lnTo>
                    <a:pt x="8890" y="8890"/>
                  </a:lnTo>
                  <a:lnTo>
                    <a:pt x="8890" y="7620"/>
                  </a:lnTo>
                  <a:lnTo>
                    <a:pt x="458470" y="7620"/>
                  </a:lnTo>
                  <a:lnTo>
                    <a:pt x="458470" y="6350"/>
                  </a:lnTo>
                  <a:close/>
                </a:path>
                <a:path w="472439" h="31750">
                  <a:moveTo>
                    <a:pt x="459740" y="7620"/>
                  </a:moveTo>
                  <a:lnTo>
                    <a:pt x="458470" y="7620"/>
                  </a:lnTo>
                  <a:lnTo>
                    <a:pt x="458470" y="8890"/>
                  </a:lnTo>
                  <a:lnTo>
                    <a:pt x="10160" y="8890"/>
                  </a:lnTo>
                  <a:lnTo>
                    <a:pt x="10160" y="11430"/>
                  </a:lnTo>
                  <a:lnTo>
                    <a:pt x="11430" y="11430"/>
                  </a:lnTo>
                  <a:lnTo>
                    <a:pt x="11430" y="12700"/>
                  </a:lnTo>
                  <a:lnTo>
                    <a:pt x="12700" y="12700"/>
                  </a:lnTo>
                  <a:lnTo>
                    <a:pt x="12700" y="11430"/>
                  </a:lnTo>
                  <a:lnTo>
                    <a:pt x="459727" y="11430"/>
                  </a:lnTo>
                  <a:lnTo>
                    <a:pt x="459727" y="8890"/>
                  </a:lnTo>
                  <a:lnTo>
                    <a:pt x="459740" y="7620"/>
                  </a:lnTo>
                  <a:close/>
                </a:path>
                <a:path w="472439" h="31750">
                  <a:moveTo>
                    <a:pt x="462280" y="12700"/>
                  </a:moveTo>
                  <a:lnTo>
                    <a:pt x="13970" y="12700"/>
                  </a:lnTo>
                  <a:lnTo>
                    <a:pt x="13970" y="13970"/>
                  </a:lnTo>
                  <a:lnTo>
                    <a:pt x="13970" y="15240"/>
                  </a:lnTo>
                  <a:lnTo>
                    <a:pt x="16510" y="15240"/>
                  </a:lnTo>
                  <a:lnTo>
                    <a:pt x="16510" y="13970"/>
                  </a:lnTo>
                  <a:lnTo>
                    <a:pt x="462280" y="13970"/>
                  </a:lnTo>
                  <a:lnTo>
                    <a:pt x="462280" y="12700"/>
                  </a:lnTo>
                  <a:close/>
                </a:path>
                <a:path w="472439" h="31750">
                  <a:moveTo>
                    <a:pt x="463550" y="13970"/>
                  </a:moveTo>
                  <a:lnTo>
                    <a:pt x="462280" y="13970"/>
                  </a:lnTo>
                  <a:lnTo>
                    <a:pt x="462280" y="15240"/>
                  </a:lnTo>
                  <a:lnTo>
                    <a:pt x="17780" y="15240"/>
                  </a:lnTo>
                  <a:lnTo>
                    <a:pt x="17780" y="17780"/>
                  </a:lnTo>
                  <a:lnTo>
                    <a:pt x="19050" y="17780"/>
                  </a:lnTo>
                  <a:lnTo>
                    <a:pt x="19050" y="19050"/>
                  </a:lnTo>
                  <a:lnTo>
                    <a:pt x="20320" y="19050"/>
                  </a:lnTo>
                  <a:lnTo>
                    <a:pt x="20320" y="17780"/>
                  </a:lnTo>
                  <a:lnTo>
                    <a:pt x="463550" y="17780"/>
                  </a:lnTo>
                  <a:lnTo>
                    <a:pt x="463550" y="15240"/>
                  </a:lnTo>
                  <a:lnTo>
                    <a:pt x="463550" y="13970"/>
                  </a:lnTo>
                  <a:close/>
                </a:path>
                <a:path w="472439" h="31750">
                  <a:moveTo>
                    <a:pt x="466090" y="17780"/>
                  </a:moveTo>
                  <a:lnTo>
                    <a:pt x="464820" y="17780"/>
                  </a:lnTo>
                  <a:lnTo>
                    <a:pt x="464820" y="19050"/>
                  </a:lnTo>
                  <a:lnTo>
                    <a:pt x="21590" y="19050"/>
                  </a:lnTo>
                  <a:lnTo>
                    <a:pt x="21590" y="20320"/>
                  </a:lnTo>
                  <a:lnTo>
                    <a:pt x="21590" y="21590"/>
                  </a:lnTo>
                  <a:lnTo>
                    <a:pt x="22860" y="21590"/>
                  </a:lnTo>
                  <a:lnTo>
                    <a:pt x="22860" y="20320"/>
                  </a:lnTo>
                  <a:lnTo>
                    <a:pt x="466090" y="20320"/>
                  </a:lnTo>
                  <a:lnTo>
                    <a:pt x="466090" y="19050"/>
                  </a:lnTo>
                  <a:lnTo>
                    <a:pt x="466090" y="17780"/>
                  </a:lnTo>
                  <a:close/>
                </a:path>
                <a:path w="472439" h="31750">
                  <a:moveTo>
                    <a:pt x="468630" y="24130"/>
                  </a:moveTo>
                  <a:lnTo>
                    <a:pt x="468617" y="21590"/>
                  </a:lnTo>
                  <a:lnTo>
                    <a:pt x="467360" y="21590"/>
                  </a:lnTo>
                  <a:lnTo>
                    <a:pt x="467360" y="20320"/>
                  </a:lnTo>
                  <a:lnTo>
                    <a:pt x="466090" y="20320"/>
                  </a:lnTo>
                  <a:lnTo>
                    <a:pt x="466090" y="21590"/>
                  </a:lnTo>
                  <a:lnTo>
                    <a:pt x="25400" y="21590"/>
                  </a:lnTo>
                  <a:lnTo>
                    <a:pt x="25400" y="24130"/>
                  </a:lnTo>
                  <a:lnTo>
                    <a:pt x="26670" y="24130"/>
                  </a:lnTo>
                  <a:lnTo>
                    <a:pt x="26670" y="25400"/>
                  </a:lnTo>
                  <a:lnTo>
                    <a:pt x="27940" y="25400"/>
                  </a:lnTo>
                  <a:lnTo>
                    <a:pt x="27940" y="24130"/>
                  </a:lnTo>
                  <a:lnTo>
                    <a:pt x="468630" y="24130"/>
                  </a:lnTo>
                  <a:close/>
                </a:path>
                <a:path w="472439" h="31750">
                  <a:moveTo>
                    <a:pt x="471170" y="25400"/>
                  </a:moveTo>
                  <a:lnTo>
                    <a:pt x="469900" y="25400"/>
                  </a:lnTo>
                  <a:lnTo>
                    <a:pt x="469900" y="24130"/>
                  </a:lnTo>
                  <a:lnTo>
                    <a:pt x="468630" y="24130"/>
                  </a:lnTo>
                  <a:lnTo>
                    <a:pt x="468630" y="25400"/>
                  </a:lnTo>
                  <a:lnTo>
                    <a:pt x="29210" y="25400"/>
                  </a:lnTo>
                  <a:lnTo>
                    <a:pt x="29210" y="26670"/>
                  </a:lnTo>
                  <a:lnTo>
                    <a:pt x="29210" y="27940"/>
                  </a:lnTo>
                  <a:lnTo>
                    <a:pt x="30480" y="27940"/>
                  </a:lnTo>
                  <a:lnTo>
                    <a:pt x="30480" y="26670"/>
                  </a:lnTo>
                  <a:lnTo>
                    <a:pt x="471170" y="26670"/>
                  </a:lnTo>
                  <a:lnTo>
                    <a:pt x="471170" y="25400"/>
                  </a:lnTo>
                  <a:close/>
                </a:path>
                <a:path w="472439" h="31750">
                  <a:moveTo>
                    <a:pt x="472427" y="27940"/>
                  </a:moveTo>
                  <a:lnTo>
                    <a:pt x="31750" y="27940"/>
                  </a:lnTo>
                  <a:lnTo>
                    <a:pt x="31750" y="30480"/>
                  </a:lnTo>
                  <a:lnTo>
                    <a:pt x="34290" y="30480"/>
                  </a:lnTo>
                  <a:lnTo>
                    <a:pt x="34290" y="31750"/>
                  </a:lnTo>
                  <a:lnTo>
                    <a:pt x="35560" y="31750"/>
                  </a:lnTo>
                  <a:lnTo>
                    <a:pt x="35560" y="30480"/>
                  </a:lnTo>
                  <a:lnTo>
                    <a:pt x="472427" y="30480"/>
                  </a:lnTo>
                  <a:lnTo>
                    <a:pt x="472427" y="27940"/>
                  </a:lnTo>
                  <a:close/>
                </a:path>
              </a:pathLst>
            </a:custGeom>
            <a:solidFill>
              <a:srgbClr val="F09D1C"/>
            </a:solidFill>
          </p:spPr>
          <p:txBody>
            <a:bodyPr wrap="square" lIns="0" tIns="0" rIns="0" bIns="0" rtlCol="0"/>
            <a:lstStyle/>
            <a:p>
              <a:endParaRPr/>
            </a:p>
          </p:txBody>
        </p:sp>
        <p:sp>
          <p:nvSpPr>
            <p:cNvPr id="109" name="object 109"/>
            <p:cNvSpPr/>
            <p:nvPr/>
          </p:nvSpPr>
          <p:spPr>
            <a:xfrm>
              <a:off x="3578860" y="3507739"/>
              <a:ext cx="455930" cy="31750"/>
            </a:xfrm>
            <a:custGeom>
              <a:avLst/>
              <a:gdLst/>
              <a:ahLst/>
              <a:cxnLst/>
              <a:rect l="l" t="t" r="r" b="b"/>
              <a:pathLst>
                <a:path w="455929" h="31750">
                  <a:moveTo>
                    <a:pt x="438150" y="0"/>
                  </a:moveTo>
                  <a:lnTo>
                    <a:pt x="0" y="0"/>
                  </a:lnTo>
                  <a:lnTo>
                    <a:pt x="0" y="1270"/>
                  </a:lnTo>
                  <a:lnTo>
                    <a:pt x="0" y="2540"/>
                  </a:lnTo>
                  <a:lnTo>
                    <a:pt x="1270" y="2540"/>
                  </a:lnTo>
                  <a:lnTo>
                    <a:pt x="1270" y="1270"/>
                  </a:lnTo>
                  <a:lnTo>
                    <a:pt x="438150" y="1270"/>
                  </a:lnTo>
                  <a:lnTo>
                    <a:pt x="438150" y="0"/>
                  </a:lnTo>
                  <a:close/>
                </a:path>
                <a:path w="455929" h="31750">
                  <a:moveTo>
                    <a:pt x="439420" y="2540"/>
                  </a:moveTo>
                  <a:lnTo>
                    <a:pt x="2540" y="2540"/>
                  </a:lnTo>
                  <a:lnTo>
                    <a:pt x="2540" y="5080"/>
                  </a:lnTo>
                  <a:lnTo>
                    <a:pt x="3810" y="5080"/>
                  </a:lnTo>
                  <a:lnTo>
                    <a:pt x="3810" y="6350"/>
                  </a:lnTo>
                  <a:lnTo>
                    <a:pt x="5080" y="6350"/>
                  </a:lnTo>
                  <a:lnTo>
                    <a:pt x="5080" y="5080"/>
                  </a:lnTo>
                  <a:lnTo>
                    <a:pt x="439420" y="5080"/>
                  </a:lnTo>
                  <a:lnTo>
                    <a:pt x="439420" y="2540"/>
                  </a:lnTo>
                  <a:close/>
                </a:path>
                <a:path w="455929" h="31750">
                  <a:moveTo>
                    <a:pt x="441947" y="6350"/>
                  </a:moveTo>
                  <a:lnTo>
                    <a:pt x="7620" y="6350"/>
                  </a:lnTo>
                  <a:lnTo>
                    <a:pt x="7620" y="7620"/>
                  </a:lnTo>
                  <a:lnTo>
                    <a:pt x="7620" y="8890"/>
                  </a:lnTo>
                  <a:lnTo>
                    <a:pt x="8890" y="8890"/>
                  </a:lnTo>
                  <a:lnTo>
                    <a:pt x="8890" y="7620"/>
                  </a:lnTo>
                  <a:lnTo>
                    <a:pt x="441947" y="7620"/>
                  </a:lnTo>
                  <a:lnTo>
                    <a:pt x="441947" y="6350"/>
                  </a:lnTo>
                  <a:close/>
                </a:path>
                <a:path w="455929" h="31750">
                  <a:moveTo>
                    <a:pt x="443230" y="7620"/>
                  </a:moveTo>
                  <a:lnTo>
                    <a:pt x="441947" y="7620"/>
                  </a:lnTo>
                  <a:lnTo>
                    <a:pt x="441947" y="8890"/>
                  </a:lnTo>
                  <a:lnTo>
                    <a:pt x="10160" y="8890"/>
                  </a:lnTo>
                  <a:lnTo>
                    <a:pt x="10160" y="11430"/>
                  </a:lnTo>
                  <a:lnTo>
                    <a:pt x="11430" y="11430"/>
                  </a:lnTo>
                  <a:lnTo>
                    <a:pt x="11430" y="12700"/>
                  </a:lnTo>
                  <a:lnTo>
                    <a:pt x="12700" y="12700"/>
                  </a:lnTo>
                  <a:lnTo>
                    <a:pt x="12700" y="11430"/>
                  </a:lnTo>
                  <a:lnTo>
                    <a:pt x="443230" y="11430"/>
                  </a:lnTo>
                  <a:lnTo>
                    <a:pt x="443230" y="8890"/>
                  </a:lnTo>
                  <a:lnTo>
                    <a:pt x="443230" y="7620"/>
                  </a:lnTo>
                  <a:close/>
                </a:path>
                <a:path w="455929" h="31750">
                  <a:moveTo>
                    <a:pt x="445770" y="11430"/>
                  </a:moveTo>
                  <a:lnTo>
                    <a:pt x="444500" y="11430"/>
                  </a:lnTo>
                  <a:lnTo>
                    <a:pt x="444500" y="12700"/>
                  </a:lnTo>
                  <a:lnTo>
                    <a:pt x="13970" y="12700"/>
                  </a:lnTo>
                  <a:lnTo>
                    <a:pt x="13970" y="13970"/>
                  </a:lnTo>
                  <a:lnTo>
                    <a:pt x="13970" y="15240"/>
                  </a:lnTo>
                  <a:lnTo>
                    <a:pt x="16510" y="15240"/>
                  </a:lnTo>
                  <a:lnTo>
                    <a:pt x="16510" y="13970"/>
                  </a:lnTo>
                  <a:lnTo>
                    <a:pt x="445770" y="13970"/>
                  </a:lnTo>
                  <a:lnTo>
                    <a:pt x="445770" y="12700"/>
                  </a:lnTo>
                  <a:lnTo>
                    <a:pt x="445770" y="11430"/>
                  </a:lnTo>
                  <a:close/>
                </a:path>
                <a:path w="455929" h="31750">
                  <a:moveTo>
                    <a:pt x="448310" y="17780"/>
                  </a:moveTo>
                  <a:lnTo>
                    <a:pt x="448297" y="15240"/>
                  </a:lnTo>
                  <a:lnTo>
                    <a:pt x="447040" y="15240"/>
                  </a:lnTo>
                  <a:lnTo>
                    <a:pt x="447040" y="13970"/>
                  </a:lnTo>
                  <a:lnTo>
                    <a:pt x="445770" y="13970"/>
                  </a:lnTo>
                  <a:lnTo>
                    <a:pt x="445770" y="15240"/>
                  </a:lnTo>
                  <a:lnTo>
                    <a:pt x="17780" y="15240"/>
                  </a:lnTo>
                  <a:lnTo>
                    <a:pt x="17780" y="17780"/>
                  </a:lnTo>
                  <a:lnTo>
                    <a:pt x="19050" y="17780"/>
                  </a:lnTo>
                  <a:lnTo>
                    <a:pt x="19050" y="19050"/>
                  </a:lnTo>
                  <a:lnTo>
                    <a:pt x="20320" y="19050"/>
                  </a:lnTo>
                  <a:lnTo>
                    <a:pt x="20320" y="17780"/>
                  </a:lnTo>
                  <a:lnTo>
                    <a:pt x="448310" y="17780"/>
                  </a:lnTo>
                  <a:close/>
                </a:path>
                <a:path w="455929" h="31750">
                  <a:moveTo>
                    <a:pt x="450850" y="19050"/>
                  </a:moveTo>
                  <a:lnTo>
                    <a:pt x="449580" y="19050"/>
                  </a:lnTo>
                  <a:lnTo>
                    <a:pt x="449580" y="17780"/>
                  </a:lnTo>
                  <a:lnTo>
                    <a:pt x="448310" y="17780"/>
                  </a:lnTo>
                  <a:lnTo>
                    <a:pt x="448310" y="19050"/>
                  </a:lnTo>
                  <a:lnTo>
                    <a:pt x="21590" y="19050"/>
                  </a:lnTo>
                  <a:lnTo>
                    <a:pt x="21590" y="20320"/>
                  </a:lnTo>
                  <a:lnTo>
                    <a:pt x="21590" y="21590"/>
                  </a:lnTo>
                  <a:lnTo>
                    <a:pt x="22860" y="21590"/>
                  </a:lnTo>
                  <a:lnTo>
                    <a:pt x="22860" y="20320"/>
                  </a:lnTo>
                  <a:lnTo>
                    <a:pt x="450850" y="20320"/>
                  </a:lnTo>
                  <a:lnTo>
                    <a:pt x="450850" y="19050"/>
                  </a:lnTo>
                  <a:close/>
                </a:path>
                <a:path w="455929" h="31750">
                  <a:moveTo>
                    <a:pt x="452120" y="21590"/>
                  </a:moveTo>
                  <a:lnTo>
                    <a:pt x="25400" y="21590"/>
                  </a:lnTo>
                  <a:lnTo>
                    <a:pt x="25400" y="24130"/>
                  </a:lnTo>
                  <a:lnTo>
                    <a:pt x="26670" y="24130"/>
                  </a:lnTo>
                  <a:lnTo>
                    <a:pt x="26670" y="25400"/>
                  </a:lnTo>
                  <a:lnTo>
                    <a:pt x="27940" y="25400"/>
                  </a:lnTo>
                  <a:lnTo>
                    <a:pt x="27940" y="24130"/>
                  </a:lnTo>
                  <a:lnTo>
                    <a:pt x="452120" y="24130"/>
                  </a:lnTo>
                  <a:lnTo>
                    <a:pt x="452120" y="21590"/>
                  </a:lnTo>
                  <a:close/>
                </a:path>
                <a:path w="455929" h="31750">
                  <a:moveTo>
                    <a:pt x="454660" y="25400"/>
                  </a:moveTo>
                  <a:lnTo>
                    <a:pt x="453390" y="25400"/>
                  </a:lnTo>
                  <a:lnTo>
                    <a:pt x="453390" y="24130"/>
                  </a:lnTo>
                  <a:lnTo>
                    <a:pt x="452120" y="24130"/>
                  </a:lnTo>
                  <a:lnTo>
                    <a:pt x="452120" y="25400"/>
                  </a:lnTo>
                  <a:lnTo>
                    <a:pt x="29210" y="25400"/>
                  </a:lnTo>
                  <a:lnTo>
                    <a:pt x="29210" y="26670"/>
                  </a:lnTo>
                  <a:lnTo>
                    <a:pt x="29210" y="27940"/>
                  </a:lnTo>
                  <a:lnTo>
                    <a:pt x="30480" y="27940"/>
                  </a:lnTo>
                  <a:lnTo>
                    <a:pt x="30480" y="26670"/>
                  </a:lnTo>
                  <a:lnTo>
                    <a:pt x="454660" y="26670"/>
                  </a:lnTo>
                  <a:lnTo>
                    <a:pt x="454660" y="25400"/>
                  </a:lnTo>
                  <a:close/>
                </a:path>
                <a:path w="455929" h="31750">
                  <a:moveTo>
                    <a:pt x="455930" y="27940"/>
                  </a:moveTo>
                  <a:lnTo>
                    <a:pt x="31750" y="27940"/>
                  </a:lnTo>
                  <a:lnTo>
                    <a:pt x="31750" y="30480"/>
                  </a:lnTo>
                  <a:lnTo>
                    <a:pt x="33020" y="30480"/>
                  </a:lnTo>
                  <a:lnTo>
                    <a:pt x="33020" y="31750"/>
                  </a:lnTo>
                  <a:lnTo>
                    <a:pt x="35560" y="31750"/>
                  </a:lnTo>
                  <a:lnTo>
                    <a:pt x="35560" y="30480"/>
                  </a:lnTo>
                  <a:lnTo>
                    <a:pt x="455930" y="30480"/>
                  </a:lnTo>
                  <a:lnTo>
                    <a:pt x="455930" y="27940"/>
                  </a:lnTo>
                  <a:close/>
                </a:path>
              </a:pathLst>
            </a:custGeom>
            <a:solidFill>
              <a:srgbClr val="F09C1B"/>
            </a:solidFill>
          </p:spPr>
          <p:txBody>
            <a:bodyPr wrap="square" lIns="0" tIns="0" rIns="0" bIns="0" rtlCol="0"/>
            <a:lstStyle/>
            <a:p>
              <a:endParaRPr/>
            </a:p>
          </p:txBody>
        </p:sp>
        <p:sp>
          <p:nvSpPr>
            <p:cNvPr id="110" name="object 110"/>
            <p:cNvSpPr/>
            <p:nvPr/>
          </p:nvSpPr>
          <p:spPr>
            <a:xfrm>
              <a:off x="3615690" y="3539489"/>
              <a:ext cx="441959" cy="31750"/>
            </a:xfrm>
            <a:custGeom>
              <a:avLst/>
              <a:gdLst/>
              <a:ahLst/>
              <a:cxnLst/>
              <a:rect l="l" t="t" r="r" b="b"/>
              <a:pathLst>
                <a:path w="441960" h="31750">
                  <a:moveTo>
                    <a:pt x="421640" y="0"/>
                  </a:moveTo>
                  <a:lnTo>
                    <a:pt x="0" y="0"/>
                  </a:lnTo>
                  <a:lnTo>
                    <a:pt x="0" y="1270"/>
                  </a:lnTo>
                  <a:lnTo>
                    <a:pt x="0" y="2540"/>
                  </a:lnTo>
                  <a:lnTo>
                    <a:pt x="1270" y="2540"/>
                  </a:lnTo>
                  <a:lnTo>
                    <a:pt x="1270" y="1270"/>
                  </a:lnTo>
                  <a:lnTo>
                    <a:pt x="421640" y="1270"/>
                  </a:lnTo>
                  <a:lnTo>
                    <a:pt x="421640" y="0"/>
                  </a:lnTo>
                  <a:close/>
                </a:path>
                <a:path w="441960" h="31750">
                  <a:moveTo>
                    <a:pt x="422910" y="1270"/>
                  </a:moveTo>
                  <a:lnTo>
                    <a:pt x="421640" y="1270"/>
                  </a:lnTo>
                  <a:lnTo>
                    <a:pt x="421640" y="2540"/>
                  </a:lnTo>
                  <a:lnTo>
                    <a:pt x="2540" y="2540"/>
                  </a:lnTo>
                  <a:lnTo>
                    <a:pt x="2540" y="5080"/>
                  </a:lnTo>
                  <a:lnTo>
                    <a:pt x="3810" y="5080"/>
                  </a:lnTo>
                  <a:lnTo>
                    <a:pt x="3810" y="6350"/>
                  </a:lnTo>
                  <a:lnTo>
                    <a:pt x="5080" y="6350"/>
                  </a:lnTo>
                  <a:lnTo>
                    <a:pt x="5080" y="5080"/>
                  </a:lnTo>
                  <a:lnTo>
                    <a:pt x="422910" y="5080"/>
                  </a:lnTo>
                  <a:lnTo>
                    <a:pt x="422910" y="2540"/>
                  </a:lnTo>
                  <a:lnTo>
                    <a:pt x="422910" y="1270"/>
                  </a:lnTo>
                  <a:close/>
                </a:path>
                <a:path w="441960" h="31750">
                  <a:moveTo>
                    <a:pt x="425450" y="5080"/>
                  </a:moveTo>
                  <a:lnTo>
                    <a:pt x="424180" y="5080"/>
                  </a:lnTo>
                  <a:lnTo>
                    <a:pt x="424180" y="6350"/>
                  </a:lnTo>
                  <a:lnTo>
                    <a:pt x="7620" y="6350"/>
                  </a:lnTo>
                  <a:lnTo>
                    <a:pt x="7620" y="7620"/>
                  </a:lnTo>
                  <a:lnTo>
                    <a:pt x="7620" y="8890"/>
                  </a:lnTo>
                  <a:lnTo>
                    <a:pt x="8890" y="8890"/>
                  </a:lnTo>
                  <a:lnTo>
                    <a:pt x="8890" y="7620"/>
                  </a:lnTo>
                  <a:lnTo>
                    <a:pt x="425450" y="7620"/>
                  </a:lnTo>
                  <a:lnTo>
                    <a:pt x="425450" y="6350"/>
                  </a:lnTo>
                  <a:lnTo>
                    <a:pt x="425450" y="5080"/>
                  </a:lnTo>
                  <a:close/>
                </a:path>
                <a:path w="441960" h="31750">
                  <a:moveTo>
                    <a:pt x="427990" y="8890"/>
                  </a:moveTo>
                  <a:lnTo>
                    <a:pt x="426707" y="8890"/>
                  </a:lnTo>
                  <a:lnTo>
                    <a:pt x="426707" y="7620"/>
                  </a:lnTo>
                  <a:lnTo>
                    <a:pt x="425450" y="7620"/>
                  </a:lnTo>
                  <a:lnTo>
                    <a:pt x="425450" y="8890"/>
                  </a:lnTo>
                  <a:lnTo>
                    <a:pt x="10160" y="8890"/>
                  </a:lnTo>
                  <a:lnTo>
                    <a:pt x="10160" y="11430"/>
                  </a:lnTo>
                  <a:lnTo>
                    <a:pt x="11430" y="11430"/>
                  </a:lnTo>
                  <a:lnTo>
                    <a:pt x="11430" y="12700"/>
                  </a:lnTo>
                  <a:lnTo>
                    <a:pt x="12700" y="12700"/>
                  </a:lnTo>
                  <a:lnTo>
                    <a:pt x="12700" y="11430"/>
                  </a:lnTo>
                  <a:lnTo>
                    <a:pt x="427990" y="11430"/>
                  </a:lnTo>
                  <a:lnTo>
                    <a:pt x="427990" y="8890"/>
                  </a:lnTo>
                  <a:close/>
                </a:path>
                <a:path w="441960" h="31750">
                  <a:moveTo>
                    <a:pt x="430530" y="12700"/>
                  </a:moveTo>
                  <a:lnTo>
                    <a:pt x="429260" y="12700"/>
                  </a:lnTo>
                  <a:lnTo>
                    <a:pt x="429260" y="11430"/>
                  </a:lnTo>
                  <a:lnTo>
                    <a:pt x="427990" y="11430"/>
                  </a:lnTo>
                  <a:lnTo>
                    <a:pt x="427990" y="12700"/>
                  </a:lnTo>
                  <a:lnTo>
                    <a:pt x="13970" y="12700"/>
                  </a:lnTo>
                  <a:lnTo>
                    <a:pt x="13970" y="13970"/>
                  </a:lnTo>
                  <a:lnTo>
                    <a:pt x="13970" y="15240"/>
                  </a:lnTo>
                  <a:lnTo>
                    <a:pt x="16510" y="15240"/>
                  </a:lnTo>
                  <a:lnTo>
                    <a:pt x="16510" y="13970"/>
                  </a:lnTo>
                  <a:lnTo>
                    <a:pt x="430530" y="13970"/>
                  </a:lnTo>
                  <a:lnTo>
                    <a:pt x="430530" y="12700"/>
                  </a:lnTo>
                  <a:close/>
                </a:path>
                <a:path w="441960" h="31750">
                  <a:moveTo>
                    <a:pt x="431800" y="15240"/>
                  </a:moveTo>
                  <a:lnTo>
                    <a:pt x="17780" y="15240"/>
                  </a:lnTo>
                  <a:lnTo>
                    <a:pt x="17780" y="17780"/>
                  </a:lnTo>
                  <a:lnTo>
                    <a:pt x="19050" y="17780"/>
                  </a:lnTo>
                  <a:lnTo>
                    <a:pt x="19050" y="19050"/>
                  </a:lnTo>
                  <a:lnTo>
                    <a:pt x="20320" y="19050"/>
                  </a:lnTo>
                  <a:lnTo>
                    <a:pt x="20320" y="17780"/>
                  </a:lnTo>
                  <a:lnTo>
                    <a:pt x="431800" y="17780"/>
                  </a:lnTo>
                  <a:lnTo>
                    <a:pt x="431800" y="15240"/>
                  </a:lnTo>
                  <a:close/>
                </a:path>
                <a:path w="441960" h="31750">
                  <a:moveTo>
                    <a:pt x="434340" y="19050"/>
                  </a:moveTo>
                  <a:lnTo>
                    <a:pt x="433070" y="19050"/>
                  </a:lnTo>
                  <a:lnTo>
                    <a:pt x="433070" y="17780"/>
                  </a:lnTo>
                  <a:lnTo>
                    <a:pt x="431800" y="17780"/>
                  </a:lnTo>
                  <a:lnTo>
                    <a:pt x="431800" y="19050"/>
                  </a:lnTo>
                  <a:lnTo>
                    <a:pt x="21590" y="19050"/>
                  </a:lnTo>
                  <a:lnTo>
                    <a:pt x="21590" y="20320"/>
                  </a:lnTo>
                  <a:lnTo>
                    <a:pt x="21590" y="21590"/>
                  </a:lnTo>
                  <a:lnTo>
                    <a:pt x="22860" y="21590"/>
                  </a:lnTo>
                  <a:lnTo>
                    <a:pt x="22860" y="20320"/>
                  </a:lnTo>
                  <a:lnTo>
                    <a:pt x="434340" y="20320"/>
                  </a:lnTo>
                  <a:lnTo>
                    <a:pt x="434340" y="19050"/>
                  </a:lnTo>
                  <a:close/>
                </a:path>
                <a:path w="441960" h="31750">
                  <a:moveTo>
                    <a:pt x="435610" y="21590"/>
                  </a:moveTo>
                  <a:lnTo>
                    <a:pt x="24130" y="21590"/>
                  </a:lnTo>
                  <a:lnTo>
                    <a:pt x="24130" y="24130"/>
                  </a:lnTo>
                  <a:lnTo>
                    <a:pt x="26670" y="24130"/>
                  </a:lnTo>
                  <a:lnTo>
                    <a:pt x="26670" y="25400"/>
                  </a:lnTo>
                  <a:lnTo>
                    <a:pt x="27940" y="25400"/>
                  </a:lnTo>
                  <a:lnTo>
                    <a:pt x="27940" y="24130"/>
                  </a:lnTo>
                  <a:lnTo>
                    <a:pt x="435610" y="24130"/>
                  </a:lnTo>
                  <a:lnTo>
                    <a:pt x="435610" y="21590"/>
                  </a:lnTo>
                  <a:close/>
                </a:path>
                <a:path w="441960" h="31750">
                  <a:moveTo>
                    <a:pt x="438150" y="25400"/>
                  </a:moveTo>
                  <a:lnTo>
                    <a:pt x="29210" y="25400"/>
                  </a:lnTo>
                  <a:lnTo>
                    <a:pt x="29210" y="26670"/>
                  </a:lnTo>
                  <a:lnTo>
                    <a:pt x="29210" y="27940"/>
                  </a:lnTo>
                  <a:lnTo>
                    <a:pt x="30480" y="27940"/>
                  </a:lnTo>
                  <a:lnTo>
                    <a:pt x="30480" y="26670"/>
                  </a:lnTo>
                  <a:lnTo>
                    <a:pt x="438150" y="26670"/>
                  </a:lnTo>
                  <a:lnTo>
                    <a:pt x="438150" y="25400"/>
                  </a:lnTo>
                  <a:close/>
                </a:path>
                <a:path w="441960" h="31750">
                  <a:moveTo>
                    <a:pt x="439420" y="26670"/>
                  </a:moveTo>
                  <a:lnTo>
                    <a:pt x="438150" y="26670"/>
                  </a:lnTo>
                  <a:lnTo>
                    <a:pt x="438150" y="27940"/>
                  </a:lnTo>
                  <a:lnTo>
                    <a:pt x="31750" y="27940"/>
                  </a:lnTo>
                  <a:lnTo>
                    <a:pt x="31750" y="30480"/>
                  </a:lnTo>
                  <a:lnTo>
                    <a:pt x="33020" y="30480"/>
                  </a:lnTo>
                  <a:lnTo>
                    <a:pt x="33020" y="31750"/>
                  </a:lnTo>
                  <a:lnTo>
                    <a:pt x="35560" y="31750"/>
                  </a:lnTo>
                  <a:lnTo>
                    <a:pt x="35560" y="30480"/>
                  </a:lnTo>
                  <a:lnTo>
                    <a:pt x="439420" y="30480"/>
                  </a:lnTo>
                  <a:lnTo>
                    <a:pt x="439420" y="27940"/>
                  </a:lnTo>
                  <a:lnTo>
                    <a:pt x="439420" y="26670"/>
                  </a:lnTo>
                  <a:close/>
                </a:path>
                <a:path w="441960" h="31750">
                  <a:moveTo>
                    <a:pt x="441960" y="30480"/>
                  </a:moveTo>
                  <a:lnTo>
                    <a:pt x="440690" y="30480"/>
                  </a:lnTo>
                  <a:lnTo>
                    <a:pt x="440690" y="31750"/>
                  </a:lnTo>
                  <a:lnTo>
                    <a:pt x="441960" y="31750"/>
                  </a:lnTo>
                  <a:lnTo>
                    <a:pt x="441960" y="30480"/>
                  </a:lnTo>
                  <a:close/>
                </a:path>
              </a:pathLst>
            </a:custGeom>
            <a:solidFill>
              <a:srgbClr val="F09C1A"/>
            </a:solidFill>
          </p:spPr>
          <p:txBody>
            <a:bodyPr wrap="square" lIns="0" tIns="0" rIns="0" bIns="0" rtlCol="0"/>
            <a:lstStyle/>
            <a:p>
              <a:endParaRPr/>
            </a:p>
          </p:txBody>
        </p:sp>
        <p:sp>
          <p:nvSpPr>
            <p:cNvPr id="111" name="object 111"/>
            <p:cNvSpPr/>
            <p:nvPr/>
          </p:nvSpPr>
          <p:spPr>
            <a:xfrm>
              <a:off x="3652520" y="3571239"/>
              <a:ext cx="425450" cy="31750"/>
            </a:xfrm>
            <a:custGeom>
              <a:avLst/>
              <a:gdLst/>
              <a:ahLst/>
              <a:cxnLst/>
              <a:rect l="l" t="t" r="r" b="b"/>
              <a:pathLst>
                <a:path w="425450" h="31750">
                  <a:moveTo>
                    <a:pt x="405130" y="0"/>
                  </a:moveTo>
                  <a:lnTo>
                    <a:pt x="0" y="0"/>
                  </a:lnTo>
                  <a:lnTo>
                    <a:pt x="0" y="1270"/>
                  </a:lnTo>
                  <a:lnTo>
                    <a:pt x="0" y="2540"/>
                  </a:lnTo>
                  <a:lnTo>
                    <a:pt x="1270" y="2540"/>
                  </a:lnTo>
                  <a:lnTo>
                    <a:pt x="1270" y="1270"/>
                  </a:lnTo>
                  <a:lnTo>
                    <a:pt x="405130" y="1270"/>
                  </a:lnTo>
                  <a:lnTo>
                    <a:pt x="405130" y="0"/>
                  </a:lnTo>
                  <a:close/>
                </a:path>
                <a:path w="425450" h="31750">
                  <a:moveTo>
                    <a:pt x="407670" y="2540"/>
                  </a:moveTo>
                  <a:lnTo>
                    <a:pt x="406387" y="2540"/>
                  </a:lnTo>
                  <a:lnTo>
                    <a:pt x="406387" y="1270"/>
                  </a:lnTo>
                  <a:lnTo>
                    <a:pt x="405130" y="1270"/>
                  </a:lnTo>
                  <a:lnTo>
                    <a:pt x="405130" y="2540"/>
                  </a:lnTo>
                  <a:lnTo>
                    <a:pt x="2540" y="2540"/>
                  </a:lnTo>
                  <a:lnTo>
                    <a:pt x="2540" y="5080"/>
                  </a:lnTo>
                  <a:lnTo>
                    <a:pt x="3810" y="5080"/>
                  </a:lnTo>
                  <a:lnTo>
                    <a:pt x="3810" y="6350"/>
                  </a:lnTo>
                  <a:lnTo>
                    <a:pt x="5080" y="6350"/>
                  </a:lnTo>
                  <a:lnTo>
                    <a:pt x="5080" y="5080"/>
                  </a:lnTo>
                  <a:lnTo>
                    <a:pt x="407670" y="5080"/>
                  </a:lnTo>
                  <a:lnTo>
                    <a:pt x="407670" y="2540"/>
                  </a:lnTo>
                  <a:close/>
                </a:path>
                <a:path w="425450" h="31750">
                  <a:moveTo>
                    <a:pt x="408940" y="5080"/>
                  </a:moveTo>
                  <a:lnTo>
                    <a:pt x="407670" y="5080"/>
                  </a:lnTo>
                  <a:lnTo>
                    <a:pt x="407670" y="6350"/>
                  </a:lnTo>
                  <a:lnTo>
                    <a:pt x="6350" y="6350"/>
                  </a:lnTo>
                  <a:lnTo>
                    <a:pt x="6350" y="7620"/>
                  </a:lnTo>
                  <a:lnTo>
                    <a:pt x="6350" y="8890"/>
                  </a:lnTo>
                  <a:lnTo>
                    <a:pt x="8890" y="8890"/>
                  </a:lnTo>
                  <a:lnTo>
                    <a:pt x="8890" y="7620"/>
                  </a:lnTo>
                  <a:lnTo>
                    <a:pt x="408940" y="7620"/>
                  </a:lnTo>
                  <a:lnTo>
                    <a:pt x="408940" y="6350"/>
                  </a:lnTo>
                  <a:lnTo>
                    <a:pt x="408940" y="5080"/>
                  </a:lnTo>
                  <a:close/>
                </a:path>
                <a:path w="425450" h="31750">
                  <a:moveTo>
                    <a:pt x="411480" y="8890"/>
                  </a:moveTo>
                  <a:lnTo>
                    <a:pt x="410210" y="8890"/>
                  </a:lnTo>
                  <a:lnTo>
                    <a:pt x="410210" y="7620"/>
                  </a:lnTo>
                  <a:lnTo>
                    <a:pt x="408940" y="7620"/>
                  </a:lnTo>
                  <a:lnTo>
                    <a:pt x="408940" y="8890"/>
                  </a:lnTo>
                  <a:lnTo>
                    <a:pt x="10160" y="8890"/>
                  </a:lnTo>
                  <a:lnTo>
                    <a:pt x="10160" y="11430"/>
                  </a:lnTo>
                  <a:lnTo>
                    <a:pt x="11430" y="11430"/>
                  </a:lnTo>
                  <a:lnTo>
                    <a:pt x="11430" y="12700"/>
                  </a:lnTo>
                  <a:lnTo>
                    <a:pt x="12700" y="12700"/>
                  </a:lnTo>
                  <a:lnTo>
                    <a:pt x="12700" y="11430"/>
                  </a:lnTo>
                  <a:lnTo>
                    <a:pt x="411480" y="11430"/>
                  </a:lnTo>
                  <a:lnTo>
                    <a:pt x="411480" y="8890"/>
                  </a:lnTo>
                  <a:close/>
                </a:path>
                <a:path w="425450" h="31750">
                  <a:moveTo>
                    <a:pt x="414020" y="12700"/>
                  </a:moveTo>
                  <a:lnTo>
                    <a:pt x="412750" y="12700"/>
                  </a:lnTo>
                  <a:lnTo>
                    <a:pt x="412750" y="11430"/>
                  </a:lnTo>
                  <a:lnTo>
                    <a:pt x="411480" y="11430"/>
                  </a:lnTo>
                  <a:lnTo>
                    <a:pt x="411480" y="12700"/>
                  </a:lnTo>
                  <a:lnTo>
                    <a:pt x="13970" y="12700"/>
                  </a:lnTo>
                  <a:lnTo>
                    <a:pt x="13970" y="13970"/>
                  </a:lnTo>
                  <a:lnTo>
                    <a:pt x="13970" y="15240"/>
                  </a:lnTo>
                  <a:lnTo>
                    <a:pt x="15240" y="15240"/>
                  </a:lnTo>
                  <a:lnTo>
                    <a:pt x="15240" y="13970"/>
                  </a:lnTo>
                  <a:lnTo>
                    <a:pt x="414020" y="13970"/>
                  </a:lnTo>
                  <a:lnTo>
                    <a:pt x="414020" y="12700"/>
                  </a:lnTo>
                  <a:close/>
                </a:path>
                <a:path w="425450" h="31750">
                  <a:moveTo>
                    <a:pt x="415290" y="15240"/>
                  </a:moveTo>
                  <a:lnTo>
                    <a:pt x="17780" y="15240"/>
                  </a:lnTo>
                  <a:lnTo>
                    <a:pt x="17780" y="17780"/>
                  </a:lnTo>
                  <a:lnTo>
                    <a:pt x="19050" y="17780"/>
                  </a:lnTo>
                  <a:lnTo>
                    <a:pt x="19050" y="19050"/>
                  </a:lnTo>
                  <a:lnTo>
                    <a:pt x="20320" y="19050"/>
                  </a:lnTo>
                  <a:lnTo>
                    <a:pt x="20320" y="17780"/>
                  </a:lnTo>
                  <a:lnTo>
                    <a:pt x="415290" y="17780"/>
                  </a:lnTo>
                  <a:lnTo>
                    <a:pt x="415290" y="15240"/>
                  </a:lnTo>
                  <a:close/>
                </a:path>
                <a:path w="425450" h="31750">
                  <a:moveTo>
                    <a:pt x="417830" y="19050"/>
                  </a:moveTo>
                  <a:lnTo>
                    <a:pt x="21590" y="19050"/>
                  </a:lnTo>
                  <a:lnTo>
                    <a:pt x="21590" y="20320"/>
                  </a:lnTo>
                  <a:lnTo>
                    <a:pt x="21590" y="21590"/>
                  </a:lnTo>
                  <a:lnTo>
                    <a:pt x="22860" y="21590"/>
                  </a:lnTo>
                  <a:lnTo>
                    <a:pt x="22860" y="20320"/>
                  </a:lnTo>
                  <a:lnTo>
                    <a:pt x="417830" y="20320"/>
                  </a:lnTo>
                  <a:lnTo>
                    <a:pt x="417830" y="19050"/>
                  </a:lnTo>
                  <a:close/>
                </a:path>
                <a:path w="425450" h="31750">
                  <a:moveTo>
                    <a:pt x="419100" y="21590"/>
                  </a:moveTo>
                  <a:lnTo>
                    <a:pt x="419087" y="20320"/>
                  </a:lnTo>
                  <a:lnTo>
                    <a:pt x="417830" y="20320"/>
                  </a:lnTo>
                  <a:lnTo>
                    <a:pt x="417830" y="21590"/>
                  </a:lnTo>
                  <a:lnTo>
                    <a:pt x="24130" y="21590"/>
                  </a:lnTo>
                  <a:lnTo>
                    <a:pt x="24130" y="24130"/>
                  </a:lnTo>
                  <a:lnTo>
                    <a:pt x="26670" y="24130"/>
                  </a:lnTo>
                  <a:lnTo>
                    <a:pt x="26670" y="25400"/>
                  </a:lnTo>
                  <a:lnTo>
                    <a:pt x="27940" y="25400"/>
                  </a:lnTo>
                  <a:lnTo>
                    <a:pt x="27940" y="24130"/>
                  </a:lnTo>
                  <a:lnTo>
                    <a:pt x="419100" y="24130"/>
                  </a:lnTo>
                  <a:lnTo>
                    <a:pt x="419100" y="21590"/>
                  </a:lnTo>
                  <a:close/>
                </a:path>
                <a:path w="425450" h="31750">
                  <a:moveTo>
                    <a:pt x="421640" y="24130"/>
                  </a:moveTo>
                  <a:lnTo>
                    <a:pt x="420370" y="24130"/>
                  </a:lnTo>
                  <a:lnTo>
                    <a:pt x="420370" y="25400"/>
                  </a:lnTo>
                  <a:lnTo>
                    <a:pt x="29210" y="25400"/>
                  </a:lnTo>
                  <a:lnTo>
                    <a:pt x="29210" y="26670"/>
                  </a:lnTo>
                  <a:lnTo>
                    <a:pt x="29210" y="27940"/>
                  </a:lnTo>
                  <a:lnTo>
                    <a:pt x="30480" y="27940"/>
                  </a:lnTo>
                  <a:lnTo>
                    <a:pt x="30480" y="26670"/>
                  </a:lnTo>
                  <a:lnTo>
                    <a:pt x="421627" y="26670"/>
                  </a:lnTo>
                  <a:lnTo>
                    <a:pt x="421627" y="25400"/>
                  </a:lnTo>
                  <a:lnTo>
                    <a:pt x="421640" y="24130"/>
                  </a:lnTo>
                  <a:close/>
                </a:path>
                <a:path w="425450" h="31750">
                  <a:moveTo>
                    <a:pt x="422910" y="26670"/>
                  </a:moveTo>
                  <a:lnTo>
                    <a:pt x="421627" y="26670"/>
                  </a:lnTo>
                  <a:lnTo>
                    <a:pt x="421627" y="27940"/>
                  </a:lnTo>
                  <a:lnTo>
                    <a:pt x="31750" y="27940"/>
                  </a:lnTo>
                  <a:lnTo>
                    <a:pt x="31750" y="30480"/>
                  </a:lnTo>
                  <a:lnTo>
                    <a:pt x="33020" y="30480"/>
                  </a:lnTo>
                  <a:lnTo>
                    <a:pt x="33020" y="31750"/>
                  </a:lnTo>
                  <a:lnTo>
                    <a:pt x="34290" y="31750"/>
                  </a:lnTo>
                  <a:lnTo>
                    <a:pt x="34290" y="30480"/>
                  </a:lnTo>
                  <a:lnTo>
                    <a:pt x="422910" y="30480"/>
                  </a:lnTo>
                  <a:lnTo>
                    <a:pt x="422910" y="27940"/>
                  </a:lnTo>
                  <a:lnTo>
                    <a:pt x="422910" y="26670"/>
                  </a:lnTo>
                  <a:close/>
                </a:path>
                <a:path w="425450" h="31750">
                  <a:moveTo>
                    <a:pt x="425450" y="30480"/>
                  </a:moveTo>
                  <a:lnTo>
                    <a:pt x="424180" y="30480"/>
                  </a:lnTo>
                  <a:lnTo>
                    <a:pt x="424180" y="31750"/>
                  </a:lnTo>
                  <a:lnTo>
                    <a:pt x="425450" y="31750"/>
                  </a:lnTo>
                  <a:lnTo>
                    <a:pt x="425450" y="30480"/>
                  </a:lnTo>
                  <a:close/>
                </a:path>
              </a:pathLst>
            </a:custGeom>
            <a:solidFill>
              <a:srgbClr val="F09B19"/>
            </a:solidFill>
          </p:spPr>
          <p:txBody>
            <a:bodyPr wrap="square" lIns="0" tIns="0" rIns="0" bIns="0" rtlCol="0"/>
            <a:lstStyle/>
            <a:p>
              <a:endParaRPr/>
            </a:p>
          </p:txBody>
        </p:sp>
        <p:sp>
          <p:nvSpPr>
            <p:cNvPr id="112" name="object 112"/>
            <p:cNvSpPr/>
            <p:nvPr/>
          </p:nvSpPr>
          <p:spPr>
            <a:xfrm>
              <a:off x="3689350" y="3602989"/>
              <a:ext cx="408940" cy="31750"/>
            </a:xfrm>
            <a:custGeom>
              <a:avLst/>
              <a:gdLst/>
              <a:ahLst/>
              <a:cxnLst/>
              <a:rect l="l" t="t" r="r" b="b"/>
              <a:pathLst>
                <a:path w="408939" h="31750">
                  <a:moveTo>
                    <a:pt x="388620" y="0"/>
                  </a:moveTo>
                  <a:lnTo>
                    <a:pt x="0" y="0"/>
                  </a:lnTo>
                  <a:lnTo>
                    <a:pt x="0" y="1270"/>
                  </a:lnTo>
                  <a:lnTo>
                    <a:pt x="0" y="2540"/>
                  </a:lnTo>
                  <a:lnTo>
                    <a:pt x="1270" y="2540"/>
                  </a:lnTo>
                  <a:lnTo>
                    <a:pt x="1270" y="1270"/>
                  </a:lnTo>
                  <a:lnTo>
                    <a:pt x="388620" y="1270"/>
                  </a:lnTo>
                  <a:lnTo>
                    <a:pt x="388620" y="0"/>
                  </a:lnTo>
                  <a:close/>
                </a:path>
                <a:path w="408939" h="31750">
                  <a:moveTo>
                    <a:pt x="396240" y="10160"/>
                  </a:moveTo>
                  <a:lnTo>
                    <a:pt x="394970" y="10160"/>
                  </a:lnTo>
                  <a:lnTo>
                    <a:pt x="394970" y="8890"/>
                  </a:lnTo>
                  <a:lnTo>
                    <a:pt x="393700" y="8890"/>
                  </a:lnTo>
                  <a:lnTo>
                    <a:pt x="393700" y="7620"/>
                  </a:lnTo>
                  <a:lnTo>
                    <a:pt x="393700" y="6350"/>
                  </a:lnTo>
                  <a:lnTo>
                    <a:pt x="391160" y="6350"/>
                  </a:lnTo>
                  <a:lnTo>
                    <a:pt x="391160" y="5080"/>
                  </a:lnTo>
                  <a:lnTo>
                    <a:pt x="391160" y="2540"/>
                  </a:lnTo>
                  <a:lnTo>
                    <a:pt x="389890" y="2540"/>
                  </a:lnTo>
                  <a:lnTo>
                    <a:pt x="389890" y="1270"/>
                  </a:lnTo>
                  <a:lnTo>
                    <a:pt x="388620" y="1270"/>
                  </a:lnTo>
                  <a:lnTo>
                    <a:pt x="388620" y="2540"/>
                  </a:lnTo>
                  <a:lnTo>
                    <a:pt x="2540" y="2540"/>
                  </a:lnTo>
                  <a:lnTo>
                    <a:pt x="2540" y="5080"/>
                  </a:lnTo>
                  <a:lnTo>
                    <a:pt x="3810" y="5080"/>
                  </a:lnTo>
                  <a:lnTo>
                    <a:pt x="3810" y="6350"/>
                  </a:lnTo>
                  <a:lnTo>
                    <a:pt x="6350" y="6350"/>
                  </a:lnTo>
                  <a:lnTo>
                    <a:pt x="6350" y="7620"/>
                  </a:lnTo>
                  <a:lnTo>
                    <a:pt x="8890" y="7620"/>
                  </a:lnTo>
                  <a:lnTo>
                    <a:pt x="8890" y="8890"/>
                  </a:lnTo>
                  <a:lnTo>
                    <a:pt x="10160" y="8890"/>
                  </a:lnTo>
                  <a:lnTo>
                    <a:pt x="10160" y="10160"/>
                  </a:lnTo>
                  <a:lnTo>
                    <a:pt x="11430" y="10160"/>
                  </a:lnTo>
                  <a:lnTo>
                    <a:pt x="11430" y="11430"/>
                  </a:lnTo>
                  <a:lnTo>
                    <a:pt x="12700" y="11430"/>
                  </a:lnTo>
                  <a:lnTo>
                    <a:pt x="12700" y="12700"/>
                  </a:lnTo>
                  <a:lnTo>
                    <a:pt x="396240" y="12700"/>
                  </a:lnTo>
                  <a:lnTo>
                    <a:pt x="396240" y="11430"/>
                  </a:lnTo>
                  <a:lnTo>
                    <a:pt x="396240" y="10160"/>
                  </a:lnTo>
                  <a:close/>
                </a:path>
                <a:path w="408939" h="31750">
                  <a:moveTo>
                    <a:pt x="400050" y="16510"/>
                  </a:moveTo>
                  <a:lnTo>
                    <a:pt x="398780" y="16510"/>
                  </a:lnTo>
                  <a:lnTo>
                    <a:pt x="398780" y="15240"/>
                  </a:lnTo>
                  <a:lnTo>
                    <a:pt x="398780" y="13970"/>
                  </a:lnTo>
                  <a:lnTo>
                    <a:pt x="397510" y="13970"/>
                  </a:lnTo>
                  <a:lnTo>
                    <a:pt x="397510" y="12712"/>
                  </a:lnTo>
                  <a:lnTo>
                    <a:pt x="13970" y="12712"/>
                  </a:lnTo>
                  <a:lnTo>
                    <a:pt x="13970" y="13970"/>
                  </a:lnTo>
                  <a:lnTo>
                    <a:pt x="15240" y="13970"/>
                  </a:lnTo>
                  <a:lnTo>
                    <a:pt x="15240" y="15240"/>
                  </a:lnTo>
                  <a:lnTo>
                    <a:pt x="17780" y="15240"/>
                  </a:lnTo>
                  <a:lnTo>
                    <a:pt x="17780" y="16510"/>
                  </a:lnTo>
                  <a:lnTo>
                    <a:pt x="19050" y="16510"/>
                  </a:lnTo>
                  <a:lnTo>
                    <a:pt x="19050" y="17780"/>
                  </a:lnTo>
                  <a:lnTo>
                    <a:pt x="20320" y="17780"/>
                  </a:lnTo>
                  <a:lnTo>
                    <a:pt x="20320" y="19050"/>
                  </a:lnTo>
                  <a:lnTo>
                    <a:pt x="400050" y="19050"/>
                  </a:lnTo>
                  <a:lnTo>
                    <a:pt x="400050" y="17780"/>
                  </a:lnTo>
                  <a:lnTo>
                    <a:pt x="400050" y="16510"/>
                  </a:lnTo>
                  <a:close/>
                </a:path>
                <a:path w="408939" h="31750">
                  <a:moveTo>
                    <a:pt x="405130" y="24130"/>
                  </a:moveTo>
                  <a:lnTo>
                    <a:pt x="403860" y="24130"/>
                  </a:lnTo>
                  <a:lnTo>
                    <a:pt x="403860" y="22860"/>
                  </a:lnTo>
                  <a:lnTo>
                    <a:pt x="402590" y="22860"/>
                  </a:lnTo>
                  <a:lnTo>
                    <a:pt x="402590" y="21590"/>
                  </a:lnTo>
                  <a:lnTo>
                    <a:pt x="402590" y="20320"/>
                  </a:lnTo>
                  <a:lnTo>
                    <a:pt x="401307" y="20320"/>
                  </a:lnTo>
                  <a:lnTo>
                    <a:pt x="401307" y="19062"/>
                  </a:lnTo>
                  <a:lnTo>
                    <a:pt x="21590" y="19062"/>
                  </a:lnTo>
                  <a:lnTo>
                    <a:pt x="21590" y="20320"/>
                  </a:lnTo>
                  <a:lnTo>
                    <a:pt x="22860" y="20320"/>
                  </a:lnTo>
                  <a:lnTo>
                    <a:pt x="22860" y="21590"/>
                  </a:lnTo>
                  <a:lnTo>
                    <a:pt x="24130" y="21590"/>
                  </a:lnTo>
                  <a:lnTo>
                    <a:pt x="24130" y="22860"/>
                  </a:lnTo>
                  <a:lnTo>
                    <a:pt x="25400" y="22860"/>
                  </a:lnTo>
                  <a:lnTo>
                    <a:pt x="25400" y="24130"/>
                  </a:lnTo>
                  <a:lnTo>
                    <a:pt x="27940" y="24130"/>
                  </a:lnTo>
                  <a:lnTo>
                    <a:pt x="27940" y="25400"/>
                  </a:lnTo>
                  <a:lnTo>
                    <a:pt x="405130" y="25400"/>
                  </a:lnTo>
                  <a:lnTo>
                    <a:pt x="405130" y="24130"/>
                  </a:lnTo>
                  <a:close/>
                </a:path>
                <a:path w="408939" h="31750">
                  <a:moveTo>
                    <a:pt x="408940" y="30480"/>
                  </a:moveTo>
                  <a:lnTo>
                    <a:pt x="407670" y="30480"/>
                  </a:lnTo>
                  <a:lnTo>
                    <a:pt x="407670" y="29210"/>
                  </a:lnTo>
                  <a:lnTo>
                    <a:pt x="407670" y="27940"/>
                  </a:lnTo>
                  <a:lnTo>
                    <a:pt x="406400" y="27940"/>
                  </a:lnTo>
                  <a:lnTo>
                    <a:pt x="406400" y="26670"/>
                  </a:lnTo>
                  <a:lnTo>
                    <a:pt x="405130" y="26670"/>
                  </a:lnTo>
                  <a:lnTo>
                    <a:pt x="405130" y="25412"/>
                  </a:lnTo>
                  <a:lnTo>
                    <a:pt x="29210" y="25412"/>
                  </a:lnTo>
                  <a:lnTo>
                    <a:pt x="29210" y="26670"/>
                  </a:lnTo>
                  <a:lnTo>
                    <a:pt x="30480" y="26670"/>
                  </a:lnTo>
                  <a:lnTo>
                    <a:pt x="30480" y="27940"/>
                  </a:lnTo>
                  <a:lnTo>
                    <a:pt x="31750" y="27940"/>
                  </a:lnTo>
                  <a:lnTo>
                    <a:pt x="31750" y="29210"/>
                  </a:lnTo>
                  <a:lnTo>
                    <a:pt x="33020" y="29210"/>
                  </a:lnTo>
                  <a:lnTo>
                    <a:pt x="33020" y="30480"/>
                  </a:lnTo>
                  <a:lnTo>
                    <a:pt x="34290" y="30480"/>
                  </a:lnTo>
                  <a:lnTo>
                    <a:pt x="34290" y="31750"/>
                  </a:lnTo>
                  <a:lnTo>
                    <a:pt x="408940" y="31750"/>
                  </a:lnTo>
                  <a:lnTo>
                    <a:pt x="408940" y="30480"/>
                  </a:lnTo>
                  <a:close/>
                </a:path>
              </a:pathLst>
            </a:custGeom>
            <a:solidFill>
              <a:srgbClr val="EF9B18"/>
            </a:solidFill>
          </p:spPr>
          <p:txBody>
            <a:bodyPr wrap="square" lIns="0" tIns="0" rIns="0" bIns="0" rtlCol="0"/>
            <a:lstStyle/>
            <a:p>
              <a:endParaRPr/>
            </a:p>
          </p:txBody>
        </p:sp>
        <p:sp>
          <p:nvSpPr>
            <p:cNvPr id="113" name="object 113"/>
            <p:cNvSpPr/>
            <p:nvPr/>
          </p:nvSpPr>
          <p:spPr>
            <a:xfrm>
              <a:off x="3726180" y="3634739"/>
              <a:ext cx="392430" cy="31750"/>
            </a:xfrm>
            <a:custGeom>
              <a:avLst/>
              <a:gdLst/>
              <a:ahLst/>
              <a:cxnLst/>
              <a:rect l="l" t="t" r="r" b="b"/>
              <a:pathLst>
                <a:path w="392429" h="31750">
                  <a:moveTo>
                    <a:pt x="379730" y="10160"/>
                  </a:moveTo>
                  <a:lnTo>
                    <a:pt x="378460" y="10160"/>
                  </a:lnTo>
                  <a:lnTo>
                    <a:pt x="378460" y="8890"/>
                  </a:lnTo>
                  <a:lnTo>
                    <a:pt x="377190" y="8890"/>
                  </a:lnTo>
                  <a:lnTo>
                    <a:pt x="377190" y="7620"/>
                  </a:lnTo>
                  <a:lnTo>
                    <a:pt x="377177" y="6350"/>
                  </a:lnTo>
                  <a:lnTo>
                    <a:pt x="375920" y="6350"/>
                  </a:lnTo>
                  <a:lnTo>
                    <a:pt x="375920" y="5080"/>
                  </a:lnTo>
                  <a:lnTo>
                    <a:pt x="375920" y="3810"/>
                  </a:lnTo>
                  <a:lnTo>
                    <a:pt x="374650" y="3810"/>
                  </a:lnTo>
                  <a:lnTo>
                    <a:pt x="374650" y="2540"/>
                  </a:lnTo>
                  <a:lnTo>
                    <a:pt x="373380" y="2540"/>
                  </a:lnTo>
                  <a:lnTo>
                    <a:pt x="373380" y="1270"/>
                  </a:lnTo>
                  <a:lnTo>
                    <a:pt x="373367" y="0"/>
                  </a:lnTo>
                  <a:lnTo>
                    <a:pt x="0" y="0"/>
                  </a:lnTo>
                  <a:lnTo>
                    <a:pt x="0" y="1270"/>
                  </a:lnTo>
                  <a:lnTo>
                    <a:pt x="1270" y="1270"/>
                  </a:lnTo>
                  <a:lnTo>
                    <a:pt x="1270" y="2540"/>
                  </a:lnTo>
                  <a:lnTo>
                    <a:pt x="2540" y="2540"/>
                  </a:lnTo>
                  <a:lnTo>
                    <a:pt x="2540" y="3810"/>
                  </a:lnTo>
                  <a:lnTo>
                    <a:pt x="3810" y="3810"/>
                  </a:lnTo>
                  <a:lnTo>
                    <a:pt x="3810" y="5080"/>
                  </a:lnTo>
                  <a:lnTo>
                    <a:pt x="5080" y="5080"/>
                  </a:lnTo>
                  <a:lnTo>
                    <a:pt x="5080" y="6350"/>
                  </a:lnTo>
                  <a:lnTo>
                    <a:pt x="6350" y="6350"/>
                  </a:lnTo>
                  <a:lnTo>
                    <a:pt x="6350" y="7620"/>
                  </a:lnTo>
                  <a:lnTo>
                    <a:pt x="8890" y="7620"/>
                  </a:lnTo>
                  <a:lnTo>
                    <a:pt x="8890" y="8890"/>
                  </a:lnTo>
                  <a:lnTo>
                    <a:pt x="10160" y="8890"/>
                  </a:lnTo>
                  <a:lnTo>
                    <a:pt x="10160" y="10160"/>
                  </a:lnTo>
                  <a:lnTo>
                    <a:pt x="11430" y="10160"/>
                  </a:lnTo>
                  <a:lnTo>
                    <a:pt x="11430" y="11430"/>
                  </a:lnTo>
                  <a:lnTo>
                    <a:pt x="12700" y="11430"/>
                  </a:lnTo>
                  <a:lnTo>
                    <a:pt x="12700" y="12700"/>
                  </a:lnTo>
                  <a:lnTo>
                    <a:pt x="379717" y="12700"/>
                  </a:lnTo>
                  <a:lnTo>
                    <a:pt x="379717" y="11430"/>
                  </a:lnTo>
                  <a:lnTo>
                    <a:pt x="379730" y="10160"/>
                  </a:lnTo>
                  <a:close/>
                </a:path>
                <a:path w="392429" h="31750">
                  <a:moveTo>
                    <a:pt x="384810" y="17780"/>
                  </a:moveTo>
                  <a:lnTo>
                    <a:pt x="383527" y="17780"/>
                  </a:lnTo>
                  <a:lnTo>
                    <a:pt x="383527" y="16510"/>
                  </a:lnTo>
                  <a:lnTo>
                    <a:pt x="382270" y="16510"/>
                  </a:lnTo>
                  <a:lnTo>
                    <a:pt x="382270" y="15240"/>
                  </a:lnTo>
                  <a:lnTo>
                    <a:pt x="382270" y="13970"/>
                  </a:lnTo>
                  <a:lnTo>
                    <a:pt x="381000" y="13970"/>
                  </a:lnTo>
                  <a:lnTo>
                    <a:pt x="381000" y="12712"/>
                  </a:lnTo>
                  <a:lnTo>
                    <a:pt x="13970" y="12712"/>
                  </a:lnTo>
                  <a:lnTo>
                    <a:pt x="13970" y="13970"/>
                  </a:lnTo>
                  <a:lnTo>
                    <a:pt x="15240" y="13970"/>
                  </a:lnTo>
                  <a:lnTo>
                    <a:pt x="15240" y="15240"/>
                  </a:lnTo>
                  <a:lnTo>
                    <a:pt x="16510" y="15240"/>
                  </a:lnTo>
                  <a:lnTo>
                    <a:pt x="16510" y="16510"/>
                  </a:lnTo>
                  <a:lnTo>
                    <a:pt x="19050" y="16510"/>
                  </a:lnTo>
                  <a:lnTo>
                    <a:pt x="19050" y="17780"/>
                  </a:lnTo>
                  <a:lnTo>
                    <a:pt x="20320" y="17780"/>
                  </a:lnTo>
                  <a:lnTo>
                    <a:pt x="20320" y="19050"/>
                  </a:lnTo>
                  <a:lnTo>
                    <a:pt x="384810" y="19050"/>
                  </a:lnTo>
                  <a:lnTo>
                    <a:pt x="384810" y="17780"/>
                  </a:lnTo>
                  <a:close/>
                </a:path>
                <a:path w="392429" h="31750">
                  <a:moveTo>
                    <a:pt x="392430" y="30480"/>
                  </a:moveTo>
                  <a:lnTo>
                    <a:pt x="391160" y="30480"/>
                  </a:lnTo>
                  <a:lnTo>
                    <a:pt x="391160" y="29210"/>
                  </a:lnTo>
                  <a:lnTo>
                    <a:pt x="391160" y="27940"/>
                  </a:lnTo>
                  <a:lnTo>
                    <a:pt x="389890" y="27940"/>
                  </a:lnTo>
                  <a:lnTo>
                    <a:pt x="389890" y="26670"/>
                  </a:lnTo>
                  <a:lnTo>
                    <a:pt x="389877" y="25400"/>
                  </a:lnTo>
                  <a:lnTo>
                    <a:pt x="388620" y="25400"/>
                  </a:lnTo>
                  <a:lnTo>
                    <a:pt x="388620" y="24130"/>
                  </a:lnTo>
                  <a:lnTo>
                    <a:pt x="387350" y="24130"/>
                  </a:lnTo>
                  <a:lnTo>
                    <a:pt x="387350" y="22860"/>
                  </a:lnTo>
                  <a:lnTo>
                    <a:pt x="387350" y="21590"/>
                  </a:lnTo>
                  <a:lnTo>
                    <a:pt x="386080" y="21590"/>
                  </a:lnTo>
                  <a:lnTo>
                    <a:pt x="386080" y="20320"/>
                  </a:lnTo>
                  <a:lnTo>
                    <a:pt x="384810" y="20320"/>
                  </a:lnTo>
                  <a:lnTo>
                    <a:pt x="384810" y="19062"/>
                  </a:lnTo>
                  <a:lnTo>
                    <a:pt x="21590" y="19062"/>
                  </a:lnTo>
                  <a:lnTo>
                    <a:pt x="21590" y="20320"/>
                  </a:lnTo>
                  <a:lnTo>
                    <a:pt x="22860" y="20320"/>
                  </a:lnTo>
                  <a:lnTo>
                    <a:pt x="22860" y="21590"/>
                  </a:lnTo>
                  <a:lnTo>
                    <a:pt x="24130" y="21590"/>
                  </a:lnTo>
                  <a:lnTo>
                    <a:pt x="24130" y="22860"/>
                  </a:lnTo>
                  <a:lnTo>
                    <a:pt x="25400" y="22860"/>
                  </a:lnTo>
                  <a:lnTo>
                    <a:pt x="25400" y="24130"/>
                  </a:lnTo>
                  <a:lnTo>
                    <a:pt x="27940" y="24130"/>
                  </a:lnTo>
                  <a:lnTo>
                    <a:pt x="27940" y="25400"/>
                  </a:lnTo>
                  <a:lnTo>
                    <a:pt x="29210" y="25400"/>
                  </a:lnTo>
                  <a:lnTo>
                    <a:pt x="29210" y="26670"/>
                  </a:lnTo>
                  <a:lnTo>
                    <a:pt x="30480" y="26670"/>
                  </a:lnTo>
                  <a:lnTo>
                    <a:pt x="30480" y="27940"/>
                  </a:lnTo>
                  <a:lnTo>
                    <a:pt x="31750" y="27940"/>
                  </a:lnTo>
                  <a:lnTo>
                    <a:pt x="31750" y="29210"/>
                  </a:lnTo>
                  <a:lnTo>
                    <a:pt x="33020" y="29210"/>
                  </a:lnTo>
                  <a:lnTo>
                    <a:pt x="33020" y="30480"/>
                  </a:lnTo>
                  <a:lnTo>
                    <a:pt x="34290" y="30480"/>
                  </a:lnTo>
                  <a:lnTo>
                    <a:pt x="34290" y="31750"/>
                  </a:lnTo>
                  <a:lnTo>
                    <a:pt x="392430" y="31750"/>
                  </a:lnTo>
                  <a:lnTo>
                    <a:pt x="392430" y="30480"/>
                  </a:lnTo>
                  <a:close/>
                </a:path>
              </a:pathLst>
            </a:custGeom>
            <a:solidFill>
              <a:srgbClr val="EF9B17"/>
            </a:solidFill>
          </p:spPr>
          <p:txBody>
            <a:bodyPr wrap="square" lIns="0" tIns="0" rIns="0" bIns="0" rtlCol="0"/>
            <a:lstStyle/>
            <a:p>
              <a:endParaRPr/>
            </a:p>
          </p:txBody>
        </p:sp>
        <p:sp>
          <p:nvSpPr>
            <p:cNvPr id="114" name="object 114"/>
            <p:cNvSpPr/>
            <p:nvPr/>
          </p:nvSpPr>
          <p:spPr>
            <a:xfrm>
              <a:off x="3761740" y="3666489"/>
              <a:ext cx="377190" cy="31750"/>
            </a:xfrm>
            <a:custGeom>
              <a:avLst/>
              <a:gdLst/>
              <a:ahLst/>
              <a:cxnLst/>
              <a:rect l="l" t="t" r="r" b="b"/>
              <a:pathLst>
                <a:path w="377189" h="31750">
                  <a:moveTo>
                    <a:pt x="360680" y="3810"/>
                  </a:moveTo>
                  <a:lnTo>
                    <a:pt x="359410" y="3810"/>
                  </a:lnTo>
                  <a:lnTo>
                    <a:pt x="359410" y="2540"/>
                  </a:lnTo>
                  <a:lnTo>
                    <a:pt x="358140" y="2540"/>
                  </a:lnTo>
                  <a:lnTo>
                    <a:pt x="358140" y="1270"/>
                  </a:lnTo>
                  <a:lnTo>
                    <a:pt x="358140" y="0"/>
                  </a:lnTo>
                  <a:lnTo>
                    <a:pt x="0" y="0"/>
                  </a:lnTo>
                  <a:lnTo>
                    <a:pt x="0" y="1270"/>
                  </a:lnTo>
                  <a:lnTo>
                    <a:pt x="2540" y="1270"/>
                  </a:lnTo>
                  <a:lnTo>
                    <a:pt x="2540" y="2540"/>
                  </a:lnTo>
                  <a:lnTo>
                    <a:pt x="3810" y="2540"/>
                  </a:lnTo>
                  <a:lnTo>
                    <a:pt x="3810" y="3810"/>
                  </a:lnTo>
                  <a:lnTo>
                    <a:pt x="5080" y="3810"/>
                  </a:lnTo>
                  <a:lnTo>
                    <a:pt x="5080" y="5080"/>
                  </a:lnTo>
                  <a:lnTo>
                    <a:pt x="6350" y="5080"/>
                  </a:lnTo>
                  <a:lnTo>
                    <a:pt x="6350" y="6350"/>
                  </a:lnTo>
                  <a:lnTo>
                    <a:pt x="360667" y="6350"/>
                  </a:lnTo>
                  <a:lnTo>
                    <a:pt x="360667" y="5080"/>
                  </a:lnTo>
                  <a:lnTo>
                    <a:pt x="360680" y="3810"/>
                  </a:lnTo>
                  <a:close/>
                </a:path>
                <a:path w="377189" h="31750">
                  <a:moveTo>
                    <a:pt x="365760" y="11430"/>
                  </a:moveTo>
                  <a:lnTo>
                    <a:pt x="364490" y="11430"/>
                  </a:lnTo>
                  <a:lnTo>
                    <a:pt x="364490" y="10160"/>
                  </a:lnTo>
                  <a:lnTo>
                    <a:pt x="363220" y="10160"/>
                  </a:lnTo>
                  <a:lnTo>
                    <a:pt x="363220" y="8890"/>
                  </a:lnTo>
                  <a:lnTo>
                    <a:pt x="363207" y="7620"/>
                  </a:lnTo>
                  <a:lnTo>
                    <a:pt x="361950" y="7620"/>
                  </a:lnTo>
                  <a:lnTo>
                    <a:pt x="361950" y="6362"/>
                  </a:lnTo>
                  <a:lnTo>
                    <a:pt x="7620" y="6362"/>
                  </a:lnTo>
                  <a:lnTo>
                    <a:pt x="7620" y="7620"/>
                  </a:lnTo>
                  <a:lnTo>
                    <a:pt x="8890" y="7620"/>
                  </a:lnTo>
                  <a:lnTo>
                    <a:pt x="8890" y="8890"/>
                  </a:lnTo>
                  <a:lnTo>
                    <a:pt x="11430" y="8890"/>
                  </a:lnTo>
                  <a:lnTo>
                    <a:pt x="11430" y="10160"/>
                  </a:lnTo>
                  <a:lnTo>
                    <a:pt x="12700" y="10160"/>
                  </a:lnTo>
                  <a:lnTo>
                    <a:pt x="12700" y="11430"/>
                  </a:lnTo>
                  <a:lnTo>
                    <a:pt x="13970" y="11430"/>
                  </a:lnTo>
                  <a:lnTo>
                    <a:pt x="13970" y="12700"/>
                  </a:lnTo>
                  <a:lnTo>
                    <a:pt x="365760" y="12700"/>
                  </a:lnTo>
                  <a:lnTo>
                    <a:pt x="365760" y="11430"/>
                  </a:lnTo>
                  <a:close/>
                </a:path>
                <a:path w="377189" h="31750">
                  <a:moveTo>
                    <a:pt x="377190" y="29210"/>
                  </a:moveTo>
                  <a:lnTo>
                    <a:pt x="375920" y="29210"/>
                  </a:lnTo>
                  <a:lnTo>
                    <a:pt x="375920" y="27940"/>
                  </a:lnTo>
                  <a:lnTo>
                    <a:pt x="374650" y="27940"/>
                  </a:lnTo>
                  <a:lnTo>
                    <a:pt x="374650" y="26670"/>
                  </a:lnTo>
                  <a:lnTo>
                    <a:pt x="374650" y="25400"/>
                  </a:lnTo>
                  <a:lnTo>
                    <a:pt x="373367" y="25400"/>
                  </a:lnTo>
                  <a:lnTo>
                    <a:pt x="373367" y="24130"/>
                  </a:lnTo>
                  <a:lnTo>
                    <a:pt x="372110" y="24130"/>
                  </a:lnTo>
                  <a:lnTo>
                    <a:pt x="372110" y="22860"/>
                  </a:lnTo>
                  <a:lnTo>
                    <a:pt x="372110" y="21590"/>
                  </a:lnTo>
                  <a:lnTo>
                    <a:pt x="370840" y="21590"/>
                  </a:lnTo>
                  <a:lnTo>
                    <a:pt x="370840" y="20320"/>
                  </a:lnTo>
                  <a:lnTo>
                    <a:pt x="370840" y="19050"/>
                  </a:lnTo>
                  <a:lnTo>
                    <a:pt x="369557" y="19050"/>
                  </a:lnTo>
                  <a:lnTo>
                    <a:pt x="369557" y="17780"/>
                  </a:lnTo>
                  <a:lnTo>
                    <a:pt x="368300" y="17780"/>
                  </a:lnTo>
                  <a:lnTo>
                    <a:pt x="368300" y="16510"/>
                  </a:lnTo>
                  <a:lnTo>
                    <a:pt x="368300" y="15240"/>
                  </a:lnTo>
                  <a:lnTo>
                    <a:pt x="367030" y="15240"/>
                  </a:lnTo>
                  <a:lnTo>
                    <a:pt x="367030" y="13970"/>
                  </a:lnTo>
                  <a:lnTo>
                    <a:pt x="365760" y="13970"/>
                  </a:lnTo>
                  <a:lnTo>
                    <a:pt x="365760" y="12712"/>
                  </a:lnTo>
                  <a:lnTo>
                    <a:pt x="15240" y="12712"/>
                  </a:lnTo>
                  <a:lnTo>
                    <a:pt x="15240" y="13970"/>
                  </a:lnTo>
                  <a:lnTo>
                    <a:pt x="16510" y="13970"/>
                  </a:lnTo>
                  <a:lnTo>
                    <a:pt x="16510" y="15240"/>
                  </a:lnTo>
                  <a:lnTo>
                    <a:pt x="17780" y="15240"/>
                  </a:lnTo>
                  <a:lnTo>
                    <a:pt x="17780" y="16510"/>
                  </a:lnTo>
                  <a:lnTo>
                    <a:pt x="20320" y="16510"/>
                  </a:lnTo>
                  <a:lnTo>
                    <a:pt x="20320" y="17780"/>
                  </a:lnTo>
                  <a:lnTo>
                    <a:pt x="21590" y="17780"/>
                  </a:lnTo>
                  <a:lnTo>
                    <a:pt x="21590" y="19050"/>
                  </a:lnTo>
                  <a:lnTo>
                    <a:pt x="22860" y="19050"/>
                  </a:lnTo>
                  <a:lnTo>
                    <a:pt x="22860" y="20320"/>
                  </a:lnTo>
                  <a:lnTo>
                    <a:pt x="24130" y="20320"/>
                  </a:lnTo>
                  <a:lnTo>
                    <a:pt x="24130" y="21590"/>
                  </a:lnTo>
                  <a:lnTo>
                    <a:pt x="25400" y="21590"/>
                  </a:lnTo>
                  <a:lnTo>
                    <a:pt x="25400" y="22860"/>
                  </a:lnTo>
                  <a:lnTo>
                    <a:pt x="26670" y="22860"/>
                  </a:lnTo>
                  <a:lnTo>
                    <a:pt x="26670" y="24130"/>
                  </a:lnTo>
                  <a:lnTo>
                    <a:pt x="27940" y="24130"/>
                  </a:lnTo>
                  <a:lnTo>
                    <a:pt x="27940" y="25400"/>
                  </a:lnTo>
                  <a:lnTo>
                    <a:pt x="30480" y="25400"/>
                  </a:lnTo>
                  <a:lnTo>
                    <a:pt x="30480" y="26670"/>
                  </a:lnTo>
                  <a:lnTo>
                    <a:pt x="31750" y="26670"/>
                  </a:lnTo>
                  <a:lnTo>
                    <a:pt x="31750" y="27940"/>
                  </a:lnTo>
                  <a:lnTo>
                    <a:pt x="33020" y="27940"/>
                  </a:lnTo>
                  <a:lnTo>
                    <a:pt x="33020" y="29210"/>
                  </a:lnTo>
                  <a:lnTo>
                    <a:pt x="34290" y="29210"/>
                  </a:lnTo>
                  <a:lnTo>
                    <a:pt x="34290" y="30480"/>
                  </a:lnTo>
                  <a:lnTo>
                    <a:pt x="35560" y="30480"/>
                  </a:lnTo>
                  <a:lnTo>
                    <a:pt x="35560" y="31750"/>
                  </a:lnTo>
                  <a:lnTo>
                    <a:pt x="377190" y="31750"/>
                  </a:lnTo>
                  <a:lnTo>
                    <a:pt x="377190" y="30480"/>
                  </a:lnTo>
                  <a:lnTo>
                    <a:pt x="377190" y="29210"/>
                  </a:lnTo>
                  <a:close/>
                </a:path>
              </a:pathLst>
            </a:custGeom>
            <a:solidFill>
              <a:srgbClr val="EF9A16"/>
            </a:solidFill>
          </p:spPr>
          <p:txBody>
            <a:bodyPr wrap="square" lIns="0" tIns="0" rIns="0" bIns="0" rtlCol="0"/>
            <a:lstStyle/>
            <a:p>
              <a:endParaRPr/>
            </a:p>
          </p:txBody>
        </p:sp>
        <p:sp>
          <p:nvSpPr>
            <p:cNvPr id="115" name="object 115"/>
            <p:cNvSpPr/>
            <p:nvPr/>
          </p:nvSpPr>
          <p:spPr>
            <a:xfrm>
              <a:off x="3798570" y="3698252"/>
              <a:ext cx="361950" cy="31750"/>
            </a:xfrm>
            <a:custGeom>
              <a:avLst/>
              <a:gdLst/>
              <a:ahLst/>
              <a:cxnLst/>
              <a:rect l="l" t="t" r="r" b="b"/>
              <a:pathLst>
                <a:path w="361950" h="31750">
                  <a:moveTo>
                    <a:pt x="345440" y="5067"/>
                  </a:moveTo>
                  <a:lnTo>
                    <a:pt x="344170" y="5067"/>
                  </a:lnTo>
                  <a:lnTo>
                    <a:pt x="344170" y="3797"/>
                  </a:lnTo>
                  <a:lnTo>
                    <a:pt x="342887" y="3797"/>
                  </a:lnTo>
                  <a:lnTo>
                    <a:pt x="342887" y="2527"/>
                  </a:lnTo>
                  <a:lnTo>
                    <a:pt x="342900" y="1257"/>
                  </a:lnTo>
                  <a:lnTo>
                    <a:pt x="341630" y="1257"/>
                  </a:lnTo>
                  <a:lnTo>
                    <a:pt x="341630" y="0"/>
                  </a:lnTo>
                  <a:lnTo>
                    <a:pt x="0" y="0"/>
                  </a:lnTo>
                  <a:lnTo>
                    <a:pt x="0" y="1257"/>
                  </a:lnTo>
                  <a:lnTo>
                    <a:pt x="2540" y="1257"/>
                  </a:lnTo>
                  <a:lnTo>
                    <a:pt x="2540" y="2527"/>
                  </a:lnTo>
                  <a:lnTo>
                    <a:pt x="3810" y="2527"/>
                  </a:lnTo>
                  <a:lnTo>
                    <a:pt x="3810" y="3797"/>
                  </a:lnTo>
                  <a:lnTo>
                    <a:pt x="5080" y="3797"/>
                  </a:lnTo>
                  <a:lnTo>
                    <a:pt x="5080" y="5067"/>
                  </a:lnTo>
                  <a:lnTo>
                    <a:pt x="6350" y="5067"/>
                  </a:lnTo>
                  <a:lnTo>
                    <a:pt x="6350" y="6337"/>
                  </a:lnTo>
                  <a:lnTo>
                    <a:pt x="345440" y="6337"/>
                  </a:lnTo>
                  <a:lnTo>
                    <a:pt x="345440" y="5067"/>
                  </a:lnTo>
                  <a:close/>
                </a:path>
                <a:path w="361950" h="31750">
                  <a:moveTo>
                    <a:pt x="349237" y="11417"/>
                  </a:moveTo>
                  <a:lnTo>
                    <a:pt x="347980" y="11417"/>
                  </a:lnTo>
                  <a:lnTo>
                    <a:pt x="347980" y="10147"/>
                  </a:lnTo>
                  <a:lnTo>
                    <a:pt x="347980" y="8877"/>
                  </a:lnTo>
                  <a:lnTo>
                    <a:pt x="346710" y="8877"/>
                  </a:lnTo>
                  <a:lnTo>
                    <a:pt x="346710" y="7607"/>
                  </a:lnTo>
                  <a:lnTo>
                    <a:pt x="345440" y="7607"/>
                  </a:lnTo>
                  <a:lnTo>
                    <a:pt x="345440" y="6350"/>
                  </a:lnTo>
                  <a:lnTo>
                    <a:pt x="7620" y="6350"/>
                  </a:lnTo>
                  <a:lnTo>
                    <a:pt x="7620" y="7607"/>
                  </a:lnTo>
                  <a:lnTo>
                    <a:pt x="8890" y="7607"/>
                  </a:lnTo>
                  <a:lnTo>
                    <a:pt x="8890" y="8877"/>
                  </a:lnTo>
                  <a:lnTo>
                    <a:pt x="11430" y="8877"/>
                  </a:lnTo>
                  <a:lnTo>
                    <a:pt x="11430" y="10147"/>
                  </a:lnTo>
                  <a:lnTo>
                    <a:pt x="12700" y="10147"/>
                  </a:lnTo>
                  <a:lnTo>
                    <a:pt x="12700" y="11417"/>
                  </a:lnTo>
                  <a:lnTo>
                    <a:pt x="13970" y="11417"/>
                  </a:lnTo>
                  <a:lnTo>
                    <a:pt x="13970" y="12687"/>
                  </a:lnTo>
                  <a:lnTo>
                    <a:pt x="349237" y="12687"/>
                  </a:lnTo>
                  <a:lnTo>
                    <a:pt x="349237" y="11417"/>
                  </a:lnTo>
                  <a:close/>
                </a:path>
                <a:path w="361950" h="31750">
                  <a:moveTo>
                    <a:pt x="356870" y="22847"/>
                  </a:moveTo>
                  <a:lnTo>
                    <a:pt x="355600" y="22847"/>
                  </a:lnTo>
                  <a:lnTo>
                    <a:pt x="355600" y="21577"/>
                  </a:lnTo>
                  <a:lnTo>
                    <a:pt x="354330" y="21577"/>
                  </a:lnTo>
                  <a:lnTo>
                    <a:pt x="354330" y="20307"/>
                  </a:lnTo>
                  <a:lnTo>
                    <a:pt x="354330" y="19037"/>
                  </a:lnTo>
                  <a:lnTo>
                    <a:pt x="353060" y="19037"/>
                  </a:lnTo>
                  <a:lnTo>
                    <a:pt x="353060" y="17767"/>
                  </a:lnTo>
                  <a:lnTo>
                    <a:pt x="351790" y="17767"/>
                  </a:lnTo>
                  <a:lnTo>
                    <a:pt x="351790" y="16497"/>
                  </a:lnTo>
                  <a:lnTo>
                    <a:pt x="351790" y="15227"/>
                  </a:lnTo>
                  <a:lnTo>
                    <a:pt x="350520" y="15227"/>
                  </a:lnTo>
                  <a:lnTo>
                    <a:pt x="350520" y="13957"/>
                  </a:lnTo>
                  <a:lnTo>
                    <a:pt x="349250" y="13957"/>
                  </a:lnTo>
                  <a:lnTo>
                    <a:pt x="349250" y="12700"/>
                  </a:lnTo>
                  <a:lnTo>
                    <a:pt x="15240" y="12700"/>
                  </a:lnTo>
                  <a:lnTo>
                    <a:pt x="15240" y="13957"/>
                  </a:lnTo>
                  <a:lnTo>
                    <a:pt x="16510" y="13957"/>
                  </a:lnTo>
                  <a:lnTo>
                    <a:pt x="16510" y="15227"/>
                  </a:lnTo>
                  <a:lnTo>
                    <a:pt x="17780" y="15227"/>
                  </a:lnTo>
                  <a:lnTo>
                    <a:pt x="17780" y="16497"/>
                  </a:lnTo>
                  <a:lnTo>
                    <a:pt x="19050" y="16497"/>
                  </a:lnTo>
                  <a:lnTo>
                    <a:pt x="19050" y="17767"/>
                  </a:lnTo>
                  <a:lnTo>
                    <a:pt x="21590" y="17767"/>
                  </a:lnTo>
                  <a:lnTo>
                    <a:pt x="21590" y="19037"/>
                  </a:lnTo>
                  <a:lnTo>
                    <a:pt x="22860" y="19037"/>
                  </a:lnTo>
                  <a:lnTo>
                    <a:pt x="22860" y="20307"/>
                  </a:lnTo>
                  <a:lnTo>
                    <a:pt x="24130" y="20307"/>
                  </a:lnTo>
                  <a:lnTo>
                    <a:pt x="24130" y="21577"/>
                  </a:lnTo>
                  <a:lnTo>
                    <a:pt x="25400" y="21577"/>
                  </a:lnTo>
                  <a:lnTo>
                    <a:pt x="25400" y="22847"/>
                  </a:lnTo>
                  <a:lnTo>
                    <a:pt x="26670" y="22847"/>
                  </a:lnTo>
                  <a:lnTo>
                    <a:pt x="26670" y="24117"/>
                  </a:lnTo>
                  <a:lnTo>
                    <a:pt x="27940" y="24117"/>
                  </a:lnTo>
                  <a:lnTo>
                    <a:pt x="27940" y="25387"/>
                  </a:lnTo>
                  <a:lnTo>
                    <a:pt x="356870" y="25387"/>
                  </a:lnTo>
                  <a:lnTo>
                    <a:pt x="356870" y="24117"/>
                  </a:lnTo>
                  <a:lnTo>
                    <a:pt x="356870" y="22847"/>
                  </a:lnTo>
                  <a:close/>
                </a:path>
                <a:path w="361950" h="31750">
                  <a:moveTo>
                    <a:pt x="361937" y="30467"/>
                  </a:moveTo>
                  <a:lnTo>
                    <a:pt x="360680" y="30467"/>
                  </a:lnTo>
                  <a:lnTo>
                    <a:pt x="360680" y="29197"/>
                  </a:lnTo>
                  <a:lnTo>
                    <a:pt x="359410" y="29197"/>
                  </a:lnTo>
                  <a:lnTo>
                    <a:pt x="359410" y="27927"/>
                  </a:lnTo>
                  <a:lnTo>
                    <a:pt x="359410" y="26657"/>
                  </a:lnTo>
                  <a:lnTo>
                    <a:pt x="358140" y="26657"/>
                  </a:lnTo>
                  <a:lnTo>
                    <a:pt x="358140" y="25400"/>
                  </a:lnTo>
                  <a:lnTo>
                    <a:pt x="30480" y="25400"/>
                  </a:lnTo>
                  <a:lnTo>
                    <a:pt x="30480" y="26657"/>
                  </a:lnTo>
                  <a:lnTo>
                    <a:pt x="31750" y="26657"/>
                  </a:lnTo>
                  <a:lnTo>
                    <a:pt x="31750" y="27927"/>
                  </a:lnTo>
                  <a:lnTo>
                    <a:pt x="33020" y="27927"/>
                  </a:lnTo>
                  <a:lnTo>
                    <a:pt x="33020" y="29197"/>
                  </a:lnTo>
                  <a:lnTo>
                    <a:pt x="34290" y="29197"/>
                  </a:lnTo>
                  <a:lnTo>
                    <a:pt x="34290" y="30467"/>
                  </a:lnTo>
                  <a:lnTo>
                    <a:pt x="35560" y="30467"/>
                  </a:lnTo>
                  <a:lnTo>
                    <a:pt x="35560" y="31737"/>
                  </a:lnTo>
                  <a:lnTo>
                    <a:pt x="361937" y="31737"/>
                  </a:lnTo>
                  <a:lnTo>
                    <a:pt x="361937" y="30467"/>
                  </a:lnTo>
                  <a:close/>
                </a:path>
              </a:pathLst>
            </a:custGeom>
            <a:solidFill>
              <a:srgbClr val="EF9A15"/>
            </a:solidFill>
          </p:spPr>
          <p:txBody>
            <a:bodyPr wrap="square" lIns="0" tIns="0" rIns="0" bIns="0" rtlCol="0"/>
            <a:lstStyle/>
            <a:p>
              <a:endParaRPr/>
            </a:p>
          </p:txBody>
        </p:sp>
        <p:sp>
          <p:nvSpPr>
            <p:cNvPr id="116" name="object 116"/>
            <p:cNvSpPr/>
            <p:nvPr/>
          </p:nvSpPr>
          <p:spPr>
            <a:xfrm>
              <a:off x="3835400" y="3730002"/>
              <a:ext cx="345440" cy="31750"/>
            </a:xfrm>
            <a:custGeom>
              <a:avLst/>
              <a:gdLst/>
              <a:ahLst/>
              <a:cxnLst/>
              <a:rect l="l" t="t" r="r" b="b"/>
              <a:pathLst>
                <a:path w="345439" h="31750">
                  <a:moveTo>
                    <a:pt x="328930" y="5067"/>
                  </a:moveTo>
                  <a:lnTo>
                    <a:pt x="327647" y="5067"/>
                  </a:lnTo>
                  <a:lnTo>
                    <a:pt x="327647" y="3797"/>
                  </a:lnTo>
                  <a:lnTo>
                    <a:pt x="326390" y="3797"/>
                  </a:lnTo>
                  <a:lnTo>
                    <a:pt x="326390" y="2527"/>
                  </a:lnTo>
                  <a:lnTo>
                    <a:pt x="326390" y="1257"/>
                  </a:lnTo>
                  <a:lnTo>
                    <a:pt x="325120" y="1257"/>
                  </a:lnTo>
                  <a:lnTo>
                    <a:pt x="325120" y="0"/>
                  </a:lnTo>
                  <a:lnTo>
                    <a:pt x="0" y="0"/>
                  </a:lnTo>
                  <a:lnTo>
                    <a:pt x="0" y="1257"/>
                  </a:lnTo>
                  <a:lnTo>
                    <a:pt x="2540" y="1257"/>
                  </a:lnTo>
                  <a:lnTo>
                    <a:pt x="2540" y="2527"/>
                  </a:lnTo>
                  <a:lnTo>
                    <a:pt x="3810" y="2527"/>
                  </a:lnTo>
                  <a:lnTo>
                    <a:pt x="3810" y="3797"/>
                  </a:lnTo>
                  <a:lnTo>
                    <a:pt x="5080" y="3797"/>
                  </a:lnTo>
                  <a:lnTo>
                    <a:pt x="5080" y="5067"/>
                  </a:lnTo>
                  <a:lnTo>
                    <a:pt x="6350" y="5067"/>
                  </a:lnTo>
                  <a:lnTo>
                    <a:pt x="6350" y="6337"/>
                  </a:lnTo>
                  <a:lnTo>
                    <a:pt x="328930" y="6337"/>
                  </a:lnTo>
                  <a:lnTo>
                    <a:pt x="328930" y="5067"/>
                  </a:lnTo>
                  <a:close/>
                </a:path>
                <a:path w="345439" h="31750">
                  <a:moveTo>
                    <a:pt x="336550" y="16497"/>
                  </a:moveTo>
                  <a:lnTo>
                    <a:pt x="335280" y="16497"/>
                  </a:lnTo>
                  <a:lnTo>
                    <a:pt x="335280" y="15227"/>
                  </a:lnTo>
                  <a:lnTo>
                    <a:pt x="334010" y="15227"/>
                  </a:lnTo>
                  <a:lnTo>
                    <a:pt x="334010" y="13957"/>
                  </a:lnTo>
                  <a:lnTo>
                    <a:pt x="334010" y="12687"/>
                  </a:lnTo>
                  <a:lnTo>
                    <a:pt x="332740" y="12687"/>
                  </a:lnTo>
                  <a:lnTo>
                    <a:pt x="332740" y="11417"/>
                  </a:lnTo>
                  <a:lnTo>
                    <a:pt x="331470" y="11417"/>
                  </a:lnTo>
                  <a:lnTo>
                    <a:pt x="331470" y="10147"/>
                  </a:lnTo>
                  <a:lnTo>
                    <a:pt x="331470" y="8877"/>
                  </a:lnTo>
                  <a:lnTo>
                    <a:pt x="330200" y="8877"/>
                  </a:lnTo>
                  <a:lnTo>
                    <a:pt x="330200" y="7607"/>
                  </a:lnTo>
                  <a:lnTo>
                    <a:pt x="328930" y="7607"/>
                  </a:lnTo>
                  <a:lnTo>
                    <a:pt x="328930" y="6350"/>
                  </a:lnTo>
                  <a:lnTo>
                    <a:pt x="7620" y="6350"/>
                  </a:lnTo>
                  <a:lnTo>
                    <a:pt x="7620" y="7607"/>
                  </a:lnTo>
                  <a:lnTo>
                    <a:pt x="8890" y="7607"/>
                  </a:lnTo>
                  <a:lnTo>
                    <a:pt x="8890" y="8877"/>
                  </a:lnTo>
                  <a:lnTo>
                    <a:pt x="10160" y="8877"/>
                  </a:lnTo>
                  <a:lnTo>
                    <a:pt x="10160" y="10147"/>
                  </a:lnTo>
                  <a:lnTo>
                    <a:pt x="12700" y="10147"/>
                  </a:lnTo>
                  <a:lnTo>
                    <a:pt x="12700" y="11417"/>
                  </a:lnTo>
                  <a:lnTo>
                    <a:pt x="13970" y="11417"/>
                  </a:lnTo>
                  <a:lnTo>
                    <a:pt x="13970" y="12687"/>
                  </a:lnTo>
                  <a:lnTo>
                    <a:pt x="15240" y="12687"/>
                  </a:lnTo>
                  <a:lnTo>
                    <a:pt x="15240" y="13957"/>
                  </a:lnTo>
                  <a:lnTo>
                    <a:pt x="16510" y="13957"/>
                  </a:lnTo>
                  <a:lnTo>
                    <a:pt x="16510" y="15227"/>
                  </a:lnTo>
                  <a:lnTo>
                    <a:pt x="17780" y="15227"/>
                  </a:lnTo>
                  <a:lnTo>
                    <a:pt x="17780" y="16497"/>
                  </a:lnTo>
                  <a:lnTo>
                    <a:pt x="19050" y="16497"/>
                  </a:lnTo>
                  <a:lnTo>
                    <a:pt x="19050" y="17767"/>
                  </a:lnTo>
                  <a:lnTo>
                    <a:pt x="21590" y="17767"/>
                  </a:lnTo>
                  <a:lnTo>
                    <a:pt x="21590" y="19037"/>
                  </a:lnTo>
                  <a:lnTo>
                    <a:pt x="336550" y="19037"/>
                  </a:lnTo>
                  <a:lnTo>
                    <a:pt x="336550" y="17767"/>
                  </a:lnTo>
                  <a:lnTo>
                    <a:pt x="336550" y="16497"/>
                  </a:lnTo>
                  <a:close/>
                </a:path>
                <a:path w="345439" h="31750">
                  <a:moveTo>
                    <a:pt x="340360" y="22847"/>
                  </a:moveTo>
                  <a:lnTo>
                    <a:pt x="339090" y="22847"/>
                  </a:lnTo>
                  <a:lnTo>
                    <a:pt x="339090" y="21577"/>
                  </a:lnTo>
                  <a:lnTo>
                    <a:pt x="339090" y="20307"/>
                  </a:lnTo>
                  <a:lnTo>
                    <a:pt x="337820" y="20307"/>
                  </a:lnTo>
                  <a:lnTo>
                    <a:pt x="337820" y="19050"/>
                  </a:lnTo>
                  <a:lnTo>
                    <a:pt x="22860" y="19050"/>
                  </a:lnTo>
                  <a:lnTo>
                    <a:pt x="22860" y="20307"/>
                  </a:lnTo>
                  <a:lnTo>
                    <a:pt x="24130" y="20307"/>
                  </a:lnTo>
                  <a:lnTo>
                    <a:pt x="24130" y="21577"/>
                  </a:lnTo>
                  <a:lnTo>
                    <a:pt x="25400" y="21577"/>
                  </a:lnTo>
                  <a:lnTo>
                    <a:pt x="25400" y="22847"/>
                  </a:lnTo>
                  <a:lnTo>
                    <a:pt x="26670" y="22847"/>
                  </a:lnTo>
                  <a:lnTo>
                    <a:pt x="26670" y="24117"/>
                  </a:lnTo>
                  <a:lnTo>
                    <a:pt x="27940" y="24117"/>
                  </a:lnTo>
                  <a:lnTo>
                    <a:pt x="27940" y="25387"/>
                  </a:lnTo>
                  <a:lnTo>
                    <a:pt x="340360" y="25387"/>
                  </a:lnTo>
                  <a:lnTo>
                    <a:pt x="340360" y="24117"/>
                  </a:lnTo>
                  <a:lnTo>
                    <a:pt x="340360" y="22847"/>
                  </a:lnTo>
                  <a:close/>
                </a:path>
                <a:path w="345439" h="31750">
                  <a:moveTo>
                    <a:pt x="345440" y="30467"/>
                  </a:moveTo>
                  <a:lnTo>
                    <a:pt x="344157" y="30467"/>
                  </a:lnTo>
                  <a:lnTo>
                    <a:pt x="344157" y="29197"/>
                  </a:lnTo>
                  <a:lnTo>
                    <a:pt x="342900" y="29197"/>
                  </a:lnTo>
                  <a:lnTo>
                    <a:pt x="342900" y="27927"/>
                  </a:lnTo>
                  <a:lnTo>
                    <a:pt x="342900" y="26657"/>
                  </a:lnTo>
                  <a:lnTo>
                    <a:pt x="341630" y="26657"/>
                  </a:lnTo>
                  <a:lnTo>
                    <a:pt x="341630" y="25400"/>
                  </a:lnTo>
                  <a:lnTo>
                    <a:pt x="29210" y="25400"/>
                  </a:lnTo>
                  <a:lnTo>
                    <a:pt x="29210" y="26657"/>
                  </a:lnTo>
                  <a:lnTo>
                    <a:pt x="31750" y="26657"/>
                  </a:lnTo>
                  <a:lnTo>
                    <a:pt x="31750" y="27927"/>
                  </a:lnTo>
                  <a:lnTo>
                    <a:pt x="33020" y="27927"/>
                  </a:lnTo>
                  <a:lnTo>
                    <a:pt x="33020" y="29197"/>
                  </a:lnTo>
                  <a:lnTo>
                    <a:pt x="34290" y="29197"/>
                  </a:lnTo>
                  <a:lnTo>
                    <a:pt x="34290" y="30467"/>
                  </a:lnTo>
                  <a:lnTo>
                    <a:pt x="35560" y="30467"/>
                  </a:lnTo>
                  <a:lnTo>
                    <a:pt x="35560" y="31737"/>
                  </a:lnTo>
                  <a:lnTo>
                    <a:pt x="345440" y="31737"/>
                  </a:lnTo>
                  <a:lnTo>
                    <a:pt x="345440" y="30467"/>
                  </a:lnTo>
                  <a:close/>
                </a:path>
              </a:pathLst>
            </a:custGeom>
            <a:solidFill>
              <a:srgbClr val="EF9914"/>
            </a:solidFill>
          </p:spPr>
          <p:txBody>
            <a:bodyPr wrap="square" lIns="0" tIns="0" rIns="0" bIns="0" rtlCol="0"/>
            <a:lstStyle/>
            <a:p>
              <a:endParaRPr/>
            </a:p>
          </p:txBody>
        </p:sp>
        <p:sp>
          <p:nvSpPr>
            <p:cNvPr id="117" name="object 117"/>
            <p:cNvSpPr/>
            <p:nvPr/>
          </p:nvSpPr>
          <p:spPr>
            <a:xfrm>
              <a:off x="3872230" y="3761752"/>
              <a:ext cx="328930" cy="31750"/>
            </a:xfrm>
            <a:custGeom>
              <a:avLst/>
              <a:gdLst/>
              <a:ahLst/>
              <a:cxnLst/>
              <a:rect l="l" t="t" r="r" b="b"/>
              <a:pathLst>
                <a:path w="328929" h="31750">
                  <a:moveTo>
                    <a:pt x="320040" y="17767"/>
                  </a:moveTo>
                  <a:lnTo>
                    <a:pt x="320027" y="16497"/>
                  </a:lnTo>
                  <a:lnTo>
                    <a:pt x="318770" y="16497"/>
                  </a:lnTo>
                  <a:lnTo>
                    <a:pt x="318770" y="15227"/>
                  </a:lnTo>
                  <a:lnTo>
                    <a:pt x="317500" y="15227"/>
                  </a:lnTo>
                  <a:lnTo>
                    <a:pt x="317500" y="13957"/>
                  </a:lnTo>
                  <a:lnTo>
                    <a:pt x="317500" y="12687"/>
                  </a:lnTo>
                  <a:lnTo>
                    <a:pt x="316230" y="12687"/>
                  </a:lnTo>
                  <a:lnTo>
                    <a:pt x="316230" y="11417"/>
                  </a:lnTo>
                  <a:lnTo>
                    <a:pt x="316217" y="10147"/>
                  </a:lnTo>
                  <a:lnTo>
                    <a:pt x="314960" y="10147"/>
                  </a:lnTo>
                  <a:lnTo>
                    <a:pt x="314960" y="8877"/>
                  </a:lnTo>
                  <a:lnTo>
                    <a:pt x="313690" y="8877"/>
                  </a:lnTo>
                  <a:lnTo>
                    <a:pt x="313690" y="7607"/>
                  </a:lnTo>
                  <a:lnTo>
                    <a:pt x="313690" y="6337"/>
                  </a:lnTo>
                  <a:lnTo>
                    <a:pt x="312420" y="6337"/>
                  </a:lnTo>
                  <a:lnTo>
                    <a:pt x="312420" y="5067"/>
                  </a:lnTo>
                  <a:lnTo>
                    <a:pt x="311150" y="5067"/>
                  </a:lnTo>
                  <a:lnTo>
                    <a:pt x="311150" y="3797"/>
                  </a:lnTo>
                  <a:lnTo>
                    <a:pt x="311150" y="2527"/>
                  </a:lnTo>
                  <a:lnTo>
                    <a:pt x="309880" y="2527"/>
                  </a:lnTo>
                  <a:lnTo>
                    <a:pt x="309880" y="1257"/>
                  </a:lnTo>
                  <a:lnTo>
                    <a:pt x="308610" y="1257"/>
                  </a:lnTo>
                  <a:lnTo>
                    <a:pt x="308610" y="0"/>
                  </a:lnTo>
                  <a:lnTo>
                    <a:pt x="0" y="0"/>
                  </a:lnTo>
                  <a:lnTo>
                    <a:pt x="0" y="1257"/>
                  </a:lnTo>
                  <a:lnTo>
                    <a:pt x="1270" y="1257"/>
                  </a:lnTo>
                  <a:lnTo>
                    <a:pt x="1270" y="2527"/>
                  </a:lnTo>
                  <a:lnTo>
                    <a:pt x="3810" y="2527"/>
                  </a:lnTo>
                  <a:lnTo>
                    <a:pt x="3810" y="3797"/>
                  </a:lnTo>
                  <a:lnTo>
                    <a:pt x="5080" y="3797"/>
                  </a:lnTo>
                  <a:lnTo>
                    <a:pt x="5080" y="5067"/>
                  </a:lnTo>
                  <a:lnTo>
                    <a:pt x="6350" y="5067"/>
                  </a:lnTo>
                  <a:lnTo>
                    <a:pt x="6350" y="6337"/>
                  </a:lnTo>
                  <a:lnTo>
                    <a:pt x="7620" y="6337"/>
                  </a:lnTo>
                  <a:lnTo>
                    <a:pt x="7620" y="7607"/>
                  </a:lnTo>
                  <a:lnTo>
                    <a:pt x="8890" y="7607"/>
                  </a:lnTo>
                  <a:lnTo>
                    <a:pt x="8890" y="8877"/>
                  </a:lnTo>
                  <a:lnTo>
                    <a:pt x="10160" y="8877"/>
                  </a:lnTo>
                  <a:lnTo>
                    <a:pt x="10160" y="10147"/>
                  </a:lnTo>
                  <a:lnTo>
                    <a:pt x="12700" y="10147"/>
                  </a:lnTo>
                  <a:lnTo>
                    <a:pt x="12700" y="11417"/>
                  </a:lnTo>
                  <a:lnTo>
                    <a:pt x="13970" y="11417"/>
                  </a:lnTo>
                  <a:lnTo>
                    <a:pt x="13970" y="12687"/>
                  </a:lnTo>
                  <a:lnTo>
                    <a:pt x="15240" y="12687"/>
                  </a:lnTo>
                  <a:lnTo>
                    <a:pt x="15240" y="13957"/>
                  </a:lnTo>
                  <a:lnTo>
                    <a:pt x="16510" y="13957"/>
                  </a:lnTo>
                  <a:lnTo>
                    <a:pt x="16510" y="15227"/>
                  </a:lnTo>
                  <a:lnTo>
                    <a:pt x="17780" y="15227"/>
                  </a:lnTo>
                  <a:lnTo>
                    <a:pt x="17780" y="16497"/>
                  </a:lnTo>
                  <a:lnTo>
                    <a:pt x="19050" y="16497"/>
                  </a:lnTo>
                  <a:lnTo>
                    <a:pt x="19050" y="17767"/>
                  </a:lnTo>
                  <a:lnTo>
                    <a:pt x="20320" y="17767"/>
                  </a:lnTo>
                  <a:lnTo>
                    <a:pt x="20320" y="19037"/>
                  </a:lnTo>
                  <a:lnTo>
                    <a:pt x="320040" y="19037"/>
                  </a:lnTo>
                  <a:lnTo>
                    <a:pt x="320040" y="17767"/>
                  </a:lnTo>
                  <a:close/>
                </a:path>
                <a:path w="328929" h="31750">
                  <a:moveTo>
                    <a:pt x="325120" y="24117"/>
                  </a:moveTo>
                  <a:lnTo>
                    <a:pt x="323850" y="24117"/>
                  </a:lnTo>
                  <a:lnTo>
                    <a:pt x="323850" y="22847"/>
                  </a:lnTo>
                  <a:lnTo>
                    <a:pt x="322567" y="22847"/>
                  </a:lnTo>
                  <a:lnTo>
                    <a:pt x="322567" y="21577"/>
                  </a:lnTo>
                  <a:lnTo>
                    <a:pt x="322580" y="20307"/>
                  </a:lnTo>
                  <a:lnTo>
                    <a:pt x="321310" y="20307"/>
                  </a:lnTo>
                  <a:lnTo>
                    <a:pt x="321310" y="19050"/>
                  </a:lnTo>
                  <a:lnTo>
                    <a:pt x="22860" y="19050"/>
                  </a:lnTo>
                  <a:lnTo>
                    <a:pt x="22860" y="20307"/>
                  </a:lnTo>
                  <a:lnTo>
                    <a:pt x="24130" y="20307"/>
                  </a:lnTo>
                  <a:lnTo>
                    <a:pt x="24130" y="21577"/>
                  </a:lnTo>
                  <a:lnTo>
                    <a:pt x="25400" y="21577"/>
                  </a:lnTo>
                  <a:lnTo>
                    <a:pt x="25400" y="22847"/>
                  </a:lnTo>
                  <a:lnTo>
                    <a:pt x="26670" y="22847"/>
                  </a:lnTo>
                  <a:lnTo>
                    <a:pt x="26670" y="24117"/>
                  </a:lnTo>
                  <a:lnTo>
                    <a:pt x="27940" y="24117"/>
                  </a:lnTo>
                  <a:lnTo>
                    <a:pt x="27940" y="25387"/>
                  </a:lnTo>
                  <a:lnTo>
                    <a:pt x="325120" y="25387"/>
                  </a:lnTo>
                  <a:lnTo>
                    <a:pt x="325120" y="24117"/>
                  </a:lnTo>
                  <a:close/>
                </a:path>
                <a:path w="328929" h="31750">
                  <a:moveTo>
                    <a:pt x="328930" y="30467"/>
                  </a:moveTo>
                  <a:lnTo>
                    <a:pt x="327660" y="30467"/>
                  </a:lnTo>
                  <a:lnTo>
                    <a:pt x="327660" y="29197"/>
                  </a:lnTo>
                  <a:lnTo>
                    <a:pt x="327660" y="27927"/>
                  </a:lnTo>
                  <a:lnTo>
                    <a:pt x="326377" y="27927"/>
                  </a:lnTo>
                  <a:lnTo>
                    <a:pt x="326377" y="26657"/>
                  </a:lnTo>
                  <a:lnTo>
                    <a:pt x="325120" y="26657"/>
                  </a:lnTo>
                  <a:lnTo>
                    <a:pt x="325120" y="25400"/>
                  </a:lnTo>
                  <a:lnTo>
                    <a:pt x="29210" y="25400"/>
                  </a:lnTo>
                  <a:lnTo>
                    <a:pt x="29210" y="26657"/>
                  </a:lnTo>
                  <a:lnTo>
                    <a:pt x="31750" y="26657"/>
                  </a:lnTo>
                  <a:lnTo>
                    <a:pt x="31750" y="27927"/>
                  </a:lnTo>
                  <a:lnTo>
                    <a:pt x="33020" y="27927"/>
                  </a:lnTo>
                  <a:lnTo>
                    <a:pt x="33020" y="29197"/>
                  </a:lnTo>
                  <a:lnTo>
                    <a:pt x="34290" y="29197"/>
                  </a:lnTo>
                  <a:lnTo>
                    <a:pt x="34290" y="30467"/>
                  </a:lnTo>
                  <a:lnTo>
                    <a:pt x="35560" y="30467"/>
                  </a:lnTo>
                  <a:lnTo>
                    <a:pt x="35560" y="31737"/>
                  </a:lnTo>
                  <a:lnTo>
                    <a:pt x="328930" y="31737"/>
                  </a:lnTo>
                  <a:lnTo>
                    <a:pt x="328930" y="30467"/>
                  </a:lnTo>
                  <a:close/>
                </a:path>
              </a:pathLst>
            </a:custGeom>
            <a:solidFill>
              <a:srgbClr val="EF9913"/>
            </a:solidFill>
          </p:spPr>
          <p:txBody>
            <a:bodyPr wrap="square" lIns="0" tIns="0" rIns="0" bIns="0" rtlCol="0"/>
            <a:lstStyle/>
            <a:p>
              <a:endParaRPr/>
            </a:p>
          </p:txBody>
        </p:sp>
        <p:sp>
          <p:nvSpPr>
            <p:cNvPr id="118" name="object 118"/>
            <p:cNvSpPr/>
            <p:nvPr/>
          </p:nvSpPr>
          <p:spPr>
            <a:xfrm>
              <a:off x="3909060" y="3793489"/>
              <a:ext cx="312420" cy="31750"/>
            </a:xfrm>
            <a:custGeom>
              <a:avLst/>
              <a:gdLst/>
              <a:ahLst/>
              <a:cxnLst/>
              <a:rect l="l" t="t" r="r" b="b"/>
              <a:pathLst>
                <a:path w="312420" h="31750">
                  <a:moveTo>
                    <a:pt x="299720" y="10160"/>
                  </a:moveTo>
                  <a:lnTo>
                    <a:pt x="298450" y="10160"/>
                  </a:lnTo>
                  <a:lnTo>
                    <a:pt x="298450" y="8890"/>
                  </a:lnTo>
                  <a:lnTo>
                    <a:pt x="297180" y="8890"/>
                  </a:lnTo>
                  <a:lnTo>
                    <a:pt x="297180" y="7620"/>
                  </a:lnTo>
                  <a:lnTo>
                    <a:pt x="297180" y="6350"/>
                  </a:lnTo>
                  <a:lnTo>
                    <a:pt x="295910" y="6350"/>
                  </a:lnTo>
                  <a:lnTo>
                    <a:pt x="295910" y="5080"/>
                  </a:lnTo>
                  <a:lnTo>
                    <a:pt x="294640" y="5080"/>
                  </a:lnTo>
                  <a:lnTo>
                    <a:pt x="294640" y="3810"/>
                  </a:lnTo>
                  <a:lnTo>
                    <a:pt x="294640" y="2540"/>
                  </a:lnTo>
                  <a:lnTo>
                    <a:pt x="293370" y="2540"/>
                  </a:lnTo>
                  <a:lnTo>
                    <a:pt x="293370" y="1270"/>
                  </a:lnTo>
                  <a:lnTo>
                    <a:pt x="293370" y="0"/>
                  </a:lnTo>
                  <a:lnTo>
                    <a:pt x="0" y="0"/>
                  </a:lnTo>
                  <a:lnTo>
                    <a:pt x="0" y="1270"/>
                  </a:lnTo>
                  <a:lnTo>
                    <a:pt x="1270" y="1270"/>
                  </a:lnTo>
                  <a:lnTo>
                    <a:pt x="1270" y="2540"/>
                  </a:lnTo>
                  <a:lnTo>
                    <a:pt x="3810" y="2540"/>
                  </a:lnTo>
                  <a:lnTo>
                    <a:pt x="3810" y="3810"/>
                  </a:lnTo>
                  <a:lnTo>
                    <a:pt x="5080" y="3810"/>
                  </a:lnTo>
                  <a:lnTo>
                    <a:pt x="5080" y="5080"/>
                  </a:lnTo>
                  <a:lnTo>
                    <a:pt x="6350" y="5080"/>
                  </a:lnTo>
                  <a:lnTo>
                    <a:pt x="6350" y="6350"/>
                  </a:lnTo>
                  <a:lnTo>
                    <a:pt x="7620" y="6350"/>
                  </a:lnTo>
                  <a:lnTo>
                    <a:pt x="7620" y="7620"/>
                  </a:lnTo>
                  <a:lnTo>
                    <a:pt x="8890" y="7620"/>
                  </a:lnTo>
                  <a:lnTo>
                    <a:pt x="8890" y="8890"/>
                  </a:lnTo>
                  <a:lnTo>
                    <a:pt x="10160" y="8890"/>
                  </a:lnTo>
                  <a:lnTo>
                    <a:pt x="10160" y="10160"/>
                  </a:lnTo>
                  <a:lnTo>
                    <a:pt x="11430" y="10160"/>
                  </a:lnTo>
                  <a:lnTo>
                    <a:pt x="11430" y="11430"/>
                  </a:lnTo>
                  <a:lnTo>
                    <a:pt x="13970" y="11430"/>
                  </a:lnTo>
                  <a:lnTo>
                    <a:pt x="13970" y="12700"/>
                  </a:lnTo>
                  <a:lnTo>
                    <a:pt x="299720" y="12700"/>
                  </a:lnTo>
                  <a:lnTo>
                    <a:pt x="299720" y="11430"/>
                  </a:lnTo>
                  <a:lnTo>
                    <a:pt x="299720" y="10160"/>
                  </a:lnTo>
                  <a:close/>
                </a:path>
                <a:path w="312420" h="31750">
                  <a:moveTo>
                    <a:pt x="304787" y="17780"/>
                  </a:moveTo>
                  <a:lnTo>
                    <a:pt x="303530" y="17780"/>
                  </a:lnTo>
                  <a:lnTo>
                    <a:pt x="303530" y="16510"/>
                  </a:lnTo>
                  <a:lnTo>
                    <a:pt x="302247" y="16510"/>
                  </a:lnTo>
                  <a:lnTo>
                    <a:pt x="302247" y="15240"/>
                  </a:lnTo>
                  <a:lnTo>
                    <a:pt x="302260" y="13970"/>
                  </a:lnTo>
                  <a:lnTo>
                    <a:pt x="300990" y="13970"/>
                  </a:lnTo>
                  <a:lnTo>
                    <a:pt x="300990" y="12712"/>
                  </a:lnTo>
                  <a:lnTo>
                    <a:pt x="15240" y="12712"/>
                  </a:lnTo>
                  <a:lnTo>
                    <a:pt x="15240" y="13970"/>
                  </a:lnTo>
                  <a:lnTo>
                    <a:pt x="16510" y="13970"/>
                  </a:lnTo>
                  <a:lnTo>
                    <a:pt x="16510" y="15240"/>
                  </a:lnTo>
                  <a:lnTo>
                    <a:pt x="17780" y="15240"/>
                  </a:lnTo>
                  <a:lnTo>
                    <a:pt x="17780" y="16510"/>
                  </a:lnTo>
                  <a:lnTo>
                    <a:pt x="19050" y="16510"/>
                  </a:lnTo>
                  <a:lnTo>
                    <a:pt x="19050" y="17780"/>
                  </a:lnTo>
                  <a:lnTo>
                    <a:pt x="20320" y="17780"/>
                  </a:lnTo>
                  <a:lnTo>
                    <a:pt x="20320" y="19050"/>
                  </a:lnTo>
                  <a:lnTo>
                    <a:pt x="304787" y="19050"/>
                  </a:lnTo>
                  <a:lnTo>
                    <a:pt x="304787" y="17780"/>
                  </a:lnTo>
                  <a:close/>
                </a:path>
                <a:path w="312420" h="31750">
                  <a:moveTo>
                    <a:pt x="312420" y="30480"/>
                  </a:moveTo>
                  <a:lnTo>
                    <a:pt x="311150" y="30480"/>
                  </a:lnTo>
                  <a:lnTo>
                    <a:pt x="311150" y="29210"/>
                  </a:lnTo>
                  <a:lnTo>
                    <a:pt x="311137" y="27940"/>
                  </a:lnTo>
                  <a:lnTo>
                    <a:pt x="309880" y="27940"/>
                  </a:lnTo>
                  <a:lnTo>
                    <a:pt x="309880" y="26670"/>
                  </a:lnTo>
                  <a:lnTo>
                    <a:pt x="309880" y="25400"/>
                  </a:lnTo>
                  <a:lnTo>
                    <a:pt x="308610" y="25400"/>
                  </a:lnTo>
                  <a:lnTo>
                    <a:pt x="308610" y="24130"/>
                  </a:lnTo>
                  <a:lnTo>
                    <a:pt x="307340" y="24130"/>
                  </a:lnTo>
                  <a:lnTo>
                    <a:pt x="307340" y="22860"/>
                  </a:lnTo>
                  <a:lnTo>
                    <a:pt x="307340" y="21590"/>
                  </a:lnTo>
                  <a:lnTo>
                    <a:pt x="306070" y="21590"/>
                  </a:lnTo>
                  <a:lnTo>
                    <a:pt x="306070" y="20320"/>
                  </a:lnTo>
                  <a:lnTo>
                    <a:pt x="304800" y="20320"/>
                  </a:lnTo>
                  <a:lnTo>
                    <a:pt x="304800" y="19062"/>
                  </a:lnTo>
                  <a:lnTo>
                    <a:pt x="22860" y="19062"/>
                  </a:lnTo>
                  <a:lnTo>
                    <a:pt x="22860" y="20320"/>
                  </a:lnTo>
                  <a:lnTo>
                    <a:pt x="24130" y="20320"/>
                  </a:lnTo>
                  <a:lnTo>
                    <a:pt x="24130" y="21590"/>
                  </a:lnTo>
                  <a:lnTo>
                    <a:pt x="25400" y="21590"/>
                  </a:lnTo>
                  <a:lnTo>
                    <a:pt x="25400" y="22860"/>
                  </a:lnTo>
                  <a:lnTo>
                    <a:pt x="26670" y="22860"/>
                  </a:lnTo>
                  <a:lnTo>
                    <a:pt x="26670" y="24130"/>
                  </a:lnTo>
                  <a:lnTo>
                    <a:pt x="27940" y="24130"/>
                  </a:lnTo>
                  <a:lnTo>
                    <a:pt x="27940" y="25400"/>
                  </a:lnTo>
                  <a:lnTo>
                    <a:pt x="29210" y="25400"/>
                  </a:lnTo>
                  <a:lnTo>
                    <a:pt x="29210" y="26670"/>
                  </a:lnTo>
                  <a:lnTo>
                    <a:pt x="31750" y="26670"/>
                  </a:lnTo>
                  <a:lnTo>
                    <a:pt x="31750" y="27940"/>
                  </a:lnTo>
                  <a:lnTo>
                    <a:pt x="33020" y="27940"/>
                  </a:lnTo>
                  <a:lnTo>
                    <a:pt x="33020" y="29210"/>
                  </a:lnTo>
                  <a:lnTo>
                    <a:pt x="34290" y="29210"/>
                  </a:lnTo>
                  <a:lnTo>
                    <a:pt x="34290" y="30480"/>
                  </a:lnTo>
                  <a:lnTo>
                    <a:pt x="35560" y="30480"/>
                  </a:lnTo>
                  <a:lnTo>
                    <a:pt x="35560" y="31750"/>
                  </a:lnTo>
                  <a:lnTo>
                    <a:pt x="312420" y="31750"/>
                  </a:lnTo>
                  <a:lnTo>
                    <a:pt x="312420" y="30480"/>
                  </a:lnTo>
                  <a:close/>
                </a:path>
              </a:pathLst>
            </a:custGeom>
            <a:solidFill>
              <a:srgbClr val="EF9812"/>
            </a:solidFill>
          </p:spPr>
          <p:txBody>
            <a:bodyPr wrap="square" lIns="0" tIns="0" rIns="0" bIns="0" rtlCol="0"/>
            <a:lstStyle/>
            <a:p>
              <a:endParaRPr/>
            </a:p>
          </p:txBody>
        </p:sp>
        <p:sp>
          <p:nvSpPr>
            <p:cNvPr id="119" name="object 119"/>
            <p:cNvSpPr/>
            <p:nvPr/>
          </p:nvSpPr>
          <p:spPr>
            <a:xfrm>
              <a:off x="3945890" y="3825239"/>
              <a:ext cx="295910" cy="31750"/>
            </a:xfrm>
            <a:custGeom>
              <a:avLst/>
              <a:gdLst/>
              <a:ahLst/>
              <a:cxnLst/>
              <a:rect l="l" t="t" r="r" b="b"/>
              <a:pathLst>
                <a:path w="295910" h="31750">
                  <a:moveTo>
                    <a:pt x="279400" y="3810"/>
                  </a:moveTo>
                  <a:lnTo>
                    <a:pt x="278117" y="3810"/>
                  </a:lnTo>
                  <a:lnTo>
                    <a:pt x="278117" y="2540"/>
                  </a:lnTo>
                  <a:lnTo>
                    <a:pt x="276860" y="2540"/>
                  </a:lnTo>
                  <a:lnTo>
                    <a:pt x="276860" y="1270"/>
                  </a:lnTo>
                  <a:lnTo>
                    <a:pt x="276860" y="0"/>
                  </a:lnTo>
                  <a:lnTo>
                    <a:pt x="0" y="0"/>
                  </a:lnTo>
                  <a:lnTo>
                    <a:pt x="0" y="1270"/>
                  </a:lnTo>
                  <a:lnTo>
                    <a:pt x="1270" y="1270"/>
                  </a:lnTo>
                  <a:lnTo>
                    <a:pt x="1270" y="2540"/>
                  </a:lnTo>
                  <a:lnTo>
                    <a:pt x="2540" y="2540"/>
                  </a:lnTo>
                  <a:lnTo>
                    <a:pt x="2540" y="3810"/>
                  </a:lnTo>
                  <a:lnTo>
                    <a:pt x="5080" y="3810"/>
                  </a:lnTo>
                  <a:lnTo>
                    <a:pt x="5080" y="5080"/>
                  </a:lnTo>
                  <a:lnTo>
                    <a:pt x="6350" y="5080"/>
                  </a:lnTo>
                  <a:lnTo>
                    <a:pt x="6350" y="6350"/>
                  </a:lnTo>
                  <a:lnTo>
                    <a:pt x="279400" y="6350"/>
                  </a:lnTo>
                  <a:lnTo>
                    <a:pt x="279400" y="5080"/>
                  </a:lnTo>
                  <a:lnTo>
                    <a:pt x="279400" y="3810"/>
                  </a:lnTo>
                  <a:close/>
                </a:path>
                <a:path w="295910" h="31750">
                  <a:moveTo>
                    <a:pt x="284480" y="11430"/>
                  </a:moveTo>
                  <a:lnTo>
                    <a:pt x="283210" y="11430"/>
                  </a:lnTo>
                  <a:lnTo>
                    <a:pt x="283210" y="10160"/>
                  </a:lnTo>
                  <a:lnTo>
                    <a:pt x="281940" y="10160"/>
                  </a:lnTo>
                  <a:lnTo>
                    <a:pt x="281940" y="8890"/>
                  </a:lnTo>
                  <a:lnTo>
                    <a:pt x="281940" y="7620"/>
                  </a:lnTo>
                  <a:lnTo>
                    <a:pt x="280670" y="7620"/>
                  </a:lnTo>
                  <a:lnTo>
                    <a:pt x="280670" y="6362"/>
                  </a:lnTo>
                  <a:lnTo>
                    <a:pt x="7620" y="6362"/>
                  </a:lnTo>
                  <a:lnTo>
                    <a:pt x="7620" y="7620"/>
                  </a:lnTo>
                  <a:lnTo>
                    <a:pt x="8890" y="7620"/>
                  </a:lnTo>
                  <a:lnTo>
                    <a:pt x="8890" y="8890"/>
                  </a:lnTo>
                  <a:lnTo>
                    <a:pt x="10160" y="8890"/>
                  </a:lnTo>
                  <a:lnTo>
                    <a:pt x="10160" y="10160"/>
                  </a:lnTo>
                  <a:lnTo>
                    <a:pt x="11430" y="10160"/>
                  </a:lnTo>
                  <a:lnTo>
                    <a:pt x="11430" y="11430"/>
                  </a:lnTo>
                  <a:lnTo>
                    <a:pt x="13970" y="11430"/>
                  </a:lnTo>
                  <a:lnTo>
                    <a:pt x="13970" y="12700"/>
                  </a:lnTo>
                  <a:lnTo>
                    <a:pt x="284480" y="12700"/>
                  </a:lnTo>
                  <a:lnTo>
                    <a:pt x="284480" y="11430"/>
                  </a:lnTo>
                  <a:close/>
                </a:path>
                <a:path w="295910" h="31750">
                  <a:moveTo>
                    <a:pt x="288290" y="17780"/>
                  </a:moveTo>
                  <a:lnTo>
                    <a:pt x="287020" y="17780"/>
                  </a:lnTo>
                  <a:lnTo>
                    <a:pt x="287020" y="16510"/>
                  </a:lnTo>
                  <a:lnTo>
                    <a:pt x="287020" y="15240"/>
                  </a:lnTo>
                  <a:lnTo>
                    <a:pt x="285750" y="15240"/>
                  </a:lnTo>
                  <a:lnTo>
                    <a:pt x="285750" y="13970"/>
                  </a:lnTo>
                  <a:lnTo>
                    <a:pt x="284467" y="13970"/>
                  </a:lnTo>
                  <a:lnTo>
                    <a:pt x="284467" y="12712"/>
                  </a:lnTo>
                  <a:lnTo>
                    <a:pt x="15240" y="12712"/>
                  </a:lnTo>
                  <a:lnTo>
                    <a:pt x="15240" y="13970"/>
                  </a:lnTo>
                  <a:lnTo>
                    <a:pt x="16510" y="13970"/>
                  </a:lnTo>
                  <a:lnTo>
                    <a:pt x="16510" y="15240"/>
                  </a:lnTo>
                  <a:lnTo>
                    <a:pt x="17780" y="15240"/>
                  </a:lnTo>
                  <a:lnTo>
                    <a:pt x="17780" y="16510"/>
                  </a:lnTo>
                  <a:lnTo>
                    <a:pt x="19050" y="16510"/>
                  </a:lnTo>
                  <a:lnTo>
                    <a:pt x="19050" y="17780"/>
                  </a:lnTo>
                  <a:lnTo>
                    <a:pt x="20320" y="17780"/>
                  </a:lnTo>
                  <a:lnTo>
                    <a:pt x="20320" y="19050"/>
                  </a:lnTo>
                  <a:lnTo>
                    <a:pt x="288290" y="19050"/>
                  </a:lnTo>
                  <a:lnTo>
                    <a:pt x="288290" y="17780"/>
                  </a:lnTo>
                  <a:close/>
                </a:path>
                <a:path w="295910" h="31750">
                  <a:moveTo>
                    <a:pt x="295910" y="29210"/>
                  </a:moveTo>
                  <a:lnTo>
                    <a:pt x="294640" y="29210"/>
                  </a:lnTo>
                  <a:lnTo>
                    <a:pt x="294640" y="27940"/>
                  </a:lnTo>
                  <a:lnTo>
                    <a:pt x="293370" y="27940"/>
                  </a:lnTo>
                  <a:lnTo>
                    <a:pt x="293370" y="26670"/>
                  </a:lnTo>
                  <a:lnTo>
                    <a:pt x="293370" y="25400"/>
                  </a:lnTo>
                  <a:lnTo>
                    <a:pt x="292100" y="25400"/>
                  </a:lnTo>
                  <a:lnTo>
                    <a:pt x="292100" y="24130"/>
                  </a:lnTo>
                  <a:lnTo>
                    <a:pt x="290830" y="24130"/>
                  </a:lnTo>
                  <a:lnTo>
                    <a:pt x="290830" y="22860"/>
                  </a:lnTo>
                  <a:lnTo>
                    <a:pt x="290817" y="21590"/>
                  </a:lnTo>
                  <a:lnTo>
                    <a:pt x="289560" y="21590"/>
                  </a:lnTo>
                  <a:lnTo>
                    <a:pt x="289560" y="20320"/>
                  </a:lnTo>
                  <a:lnTo>
                    <a:pt x="288290" y="20320"/>
                  </a:lnTo>
                  <a:lnTo>
                    <a:pt x="288290" y="19062"/>
                  </a:lnTo>
                  <a:lnTo>
                    <a:pt x="21590" y="19062"/>
                  </a:lnTo>
                  <a:lnTo>
                    <a:pt x="21590" y="20320"/>
                  </a:lnTo>
                  <a:lnTo>
                    <a:pt x="24130" y="20320"/>
                  </a:lnTo>
                  <a:lnTo>
                    <a:pt x="24130" y="21590"/>
                  </a:lnTo>
                  <a:lnTo>
                    <a:pt x="25400" y="21590"/>
                  </a:lnTo>
                  <a:lnTo>
                    <a:pt x="25400" y="22860"/>
                  </a:lnTo>
                  <a:lnTo>
                    <a:pt x="26670" y="22860"/>
                  </a:lnTo>
                  <a:lnTo>
                    <a:pt x="26670" y="24130"/>
                  </a:lnTo>
                  <a:lnTo>
                    <a:pt x="27940" y="24130"/>
                  </a:lnTo>
                  <a:lnTo>
                    <a:pt x="27940" y="25400"/>
                  </a:lnTo>
                  <a:lnTo>
                    <a:pt x="29210" y="25400"/>
                  </a:lnTo>
                  <a:lnTo>
                    <a:pt x="29210" y="26670"/>
                  </a:lnTo>
                  <a:lnTo>
                    <a:pt x="30480" y="26670"/>
                  </a:lnTo>
                  <a:lnTo>
                    <a:pt x="30480" y="27940"/>
                  </a:lnTo>
                  <a:lnTo>
                    <a:pt x="33020" y="27940"/>
                  </a:lnTo>
                  <a:lnTo>
                    <a:pt x="33020" y="29210"/>
                  </a:lnTo>
                  <a:lnTo>
                    <a:pt x="34290" y="29210"/>
                  </a:lnTo>
                  <a:lnTo>
                    <a:pt x="34290" y="30480"/>
                  </a:lnTo>
                  <a:lnTo>
                    <a:pt x="35560" y="30480"/>
                  </a:lnTo>
                  <a:lnTo>
                    <a:pt x="35560" y="31750"/>
                  </a:lnTo>
                  <a:lnTo>
                    <a:pt x="295910" y="31750"/>
                  </a:lnTo>
                  <a:lnTo>
                    <a:pt x="295910" y="30480"/>
                  </a:lnTo>
                  <a:lnTo>
                    <a:pt x="295910" y="29210"/>
                  </a:lnTo>
                  <a:close/>
                </a:path>
              </a:pathLst>
            </a:custGeom>
            <a:solidFill>
              <a:srgbClr val="EF9811"/>
            </a:solidFill>
          </p:spPr>
          <p:txBody>
            <a:bodyPr wrap="square" lIns="0" tIns="0" rIns="0" bIns="0" rtlCol="0"/>
            <a:lstStyle/>
            <a:p>
              <a:endParaRPr/>
            </a:p>
          </p:txBody>
        </p:sp>
        <p:sp>
          <p:nvSpPr>
            <p:cNvPr id="120" name="object 120"/>
            <p:cNvSpPr/>
            <p:nvPr/>
          </p:nvSpPr>
          <p:spPr>
            <a:xfrm>
              <a:off x="3982720" y="3857002"/>
              <a:ext cx="280670" cy="33020"/>
            </a:xfrm>
            <a:custGeom>
              <a:avLst/>
              <a:gdLst/>
              <a:ahLst/>
              <a:cxnLst/>
              <a:rect l="l" t="t" r="r" b="b"/>
              <a:pathLst>
                <a:path w="280670" h="33020">
                  <a:moveTo>
                    <a:pt x="264160" y="5067"/>
                  </a:moveTo>
                  <a:lnTo>
                    <a:pt x="262890" y="5067"/>
                  </a:lnTo>
                  <a:lnTo>
                    <a:pt x="262890" y="3797"/>
                  </a:lnTo>
                  <a:lnTo>
                    <a:pt x="261620" y="3797"/>
                  </a:lnTo>
                  <a:lnTo>
                    <a:pt x="261620" y="2527"/>
                  </a:lnTo>
                  <a:lnTo>
                    <a:pt x="261620" y="1257"/>
                  </a:lnTo>
                  <a:lnTo>
                    <a:pt x="260350" y="1257"/>
                  </a:lnTo>
                  <a:lnTo>
                    <a:pt x="260350" y="0"/>
                  </a:lnTo>
                  <a:lnTo>
                    <a:pt x="0" y="0"/>
                  </a:lnTo>
                  <a:lnTo>
                    <a:pt x="0" y="1257"/>
                  </a:lnTo>
                  <a:lnTo>
                    <a:pt x="1270" y="1257"/>
                  </a:lnTo>
                  <a:lnTo>
                    <a:pt x="1270" y="2527"/>
                  </a:lnTo>
                  <a:lnTo>
                    <a:pt x="2540" y="2527"/>
                  </a:lnTo>
                  <a:lnTo>
                    <a:pt x="2540" y="3797"/>
                  </a:lnTo>
                  <a:lnTo>
                    <a:pt x="5080" y="3797"/>
                  </a:lnTo>
                  <a:lnTo>
                    <a:pt x="5080" y="5067"/>
                  </a:lnTo>
                  <a:lnTo>
                    <a:pt x="6350" y="5067"/>
                  </a:lnTo>
                  <a:lnTo>
                    <a:pt x="6350" y="6337"/>
                  </a:lnTo>
                  <a:lnTo>
                    <a:pt x="264160" y="6337"/>
                  </a:lnTo>
                  <a:lnTo>
                    <a:pt x="264160" y="5067"/>
                  </a:lnTo>
                  <a:close/>
                </a:path>
                <a:path w="280670" h="33020">
                  <a:moveTo>
                    <a:pt x="267970" y="11417"/>
                  </a:moveTo>
                  <a:lnTo>
                    <a:pt x="266700" y="11417"/>
                  </a:lnTo>
                  <a:lnTo>
                    <a:pt x="266700" y="10147"/>
                  </a:lnTo>
                  <a:lnTo>
                    <a:pt x="265430" y="10147"/>
                  </a:lnTo>
                  <a:lnTo>
                    <a:pt x="265430" y="8877"/>
                  </a:lnTo>
                  <a:lnTo>
                    <a:pt x="265430" y="7607"/>
                  </a:lnTo>
                  <a:lnTo>
                    <a:pt x="264160" y="7607"/>
                  </a:lnTo>
                  <a:lnTo>
                    <a:pt x="264160" y="6350"/>
                  </a:lnTo>
                  <a:lnTo>
                    <a:pt x="7620" y="6350"/>
                  </a:lnTo>
                  <a:lnTo>
                    <a:pt x="7620" y="7607"/>
                  </a:lnTo>
                  <a:lnTo>
                    <a:pt x="8890" y="7607"/>
                  </a:lnTo>
                  <a:lnTo>
                    <a:pt x="8890" y="8877"/>
                  </a:lnTo>
                  <a:lnTo>
                    <a:pt x="10160" y="8877"/>
                  </a:lnTo>
                  <a:lnTo>
                    <a:pt x="10160" y="10147"/>
                  </a:lnTo>
                  <a:lnTo>
                    <a:pt x="11430" y="10147"/>
                  </a:lnTo>
                  <a:lnTo>
                    <a:pt x="11430" y="11417"/>
                  </a:lnTo>
                  <a:lnTo>
                    <a:pt x="12700" y="11417"/>
                  </a:lnTo>
                  <a:lnTo>
                    <a:pt x="12700" y="12687"/>
                  </a:lnTo>
                  <a:lnTo>
                    <a:pt x="267970" y="12687"/>
                  </a:lnTo>
                  <a:lnTo>
                    <a:pt x="267970" y="11417"/>
                  </a:lnTo>
                  <a:close/>
                </a:path>
                <a:path w="280670" h="33020">
                  <a:moveTo>
                    <a:pt x="275590" y="22847"/>
                  </a:moveTo>
                  <a:lnTo>
                    <a:pt x="274320" y="22847"/>
                  </a:lnTo>
                  <a:lnTo>
                    <a:pt x="274320" y="21577"/>
                  </a:lnTo>
                  <a:lnTo>
                    <a:pt x="273050" y="21577"/>
                  </a:lnTo>
                  <a:lnTo>
                    <a:pt x="273050" y="20307"/>
                  </a:lnTo>
                  <a:lnTo>
                    <a:pt x="273050" y="19037"/>
                  </a:lnTo>
                  <a:lnTo>
                    <a:pt x="271780" y="19037"/>
                  </a:lnTo>
                  <a:lnTo>
                    <a:pt x="271780" y="17767"/>
                  </a:lnTo>
                  <a:lnTo>
                    <a:pt x="270510" y="17767"/>
                  </a:lnTo>
                  <a:lnTo>
                    <a:pt x="270510" y="16497"/>
                  </a:lnTo>
                  <a:lnTo>
                    <a:pt x="270510" y="15227"/>
                  </a:lnTo>
                  <a:lnTo>
                    <a:pt x="269227" y="15227"/>
                  </a:lnTo>
                  <a:lnTo>
                    <a:pt x="269227" y="13957"/>
                  </a:lnTo>
                  <a:lnTo>
                    <a:pt x="267970" y="13957"/>
                  </a:lnTo>
                  <a:lnTo>
                    <a:pt x="267970" y="12700"/>
                  </a:lnTo>
                  <a:lnTo>
                    <a:pt x="15240" y="12700"/>
                  </a:lnTo>
                  <a:lnTo>
                    <a:pt x="15240" y="13957"/>
                  </a:lnTo>
                  <a:lnTo>
                    <a:pt x="16510" y="13957"/>
                  </a:lnTo>
                  <a:lnTo>
                    <a:pt x="16510" y="15227"/>
                  </a:lnTo>
                  <a:lnTo>
                    <a:pt x="17780" y="15227"/>
                  </a:lnTo>
                  <a:lnTo>
                    <a:pt x="17780" y="16497"/>
                  </a:lnTo>
                  <a:lnTo>
                    <a:pt x="19050" y="16497"/>
                  </a:lnTo>
                  <a:lnTo>
                    <a:pt x="19050" y="17767"/>
                  </a:lnTo>
                  <a:lnTo>
                    <a:pt x="20320" y="17767"/>
                  </a:lnTo>
                  <a:lnTo>
                    <a:pt x="20320" y="19037"/>
                  </a:lnTo>
                  <a:lnTo>
                    <a:pt x="21590" y="19037"/>
                  </a:lnTo>
                  <a:lnTo>
                    <a:pt x="21590" y="20307"/>
                  </a:lnTo>
                  <a:lnTo>
                    <a:pt x="24130" y="20307"/>
                  </a:lnTo>
                  <a:lnTo>
                    <a:pt x="24130" y="21577"/>
                  </a:lnTo>
                  <a:lnTo>
                    <a:pt x="25400" y="21577"/>
                  </a:lnTo>
                  <a:lnTo>
                    <a:pt x="25400" y="22847"/>
                  </a:lnTo>
                  <a:lnTo>
                    <a:pt x="26670" y="22847"/>
                  </a:lnTo>
                  <a:lnTo>
                    <a:pt x="26670" y="24117"/>
                  </a:lnTo>
                  <a:lnTo>
                    <a:pt x="27940" y="24117"/>
                  </a:lnTo>
                  <a:lnTo>
                    <a:pt x="27940" y="25387"/>
                  </a:lnTo>
                  <a:lnTo>
                    <a:pt x="275590" y="25387"/>
                  </a:lnTo>
                  <a:lnTo>
                    <a:pt x="275590" y="24117"/>
                  </a:lnTo>
                  <a:lnTo>
                    <a:pt x="275590" y="22847"/>
                  </a:lnTo>
                  <a:close/>
                </a:path>
                <a:path w="280670" h="33020">
                  <a:moveTo>
                    <a:pt x="279400" y="29197"/>
                  </a:moveTo>
                  <a:lnTo>
                    <a:pt x="278130" y="29197"/>
                  </a:lnTo>
                  <a:lnTo>
                    <a:pt x="278130" y="27927"/>
                  </a:lnTo>
                  <a:lnTo>
                    <a:pt x="278130" y="26657"/>
                  </a:lnTo>
                  <a:lnTo>
                    <a:pt x="276860" y="26657"/>
                  </a:lnTo>
                  <a:lnTo>
                    <a:pt x="276860" y="25400"/>
                  </a:lnTo>
                  <a:lnTo>
                    <a:pt x="29210" y="25400"/>
                  </a:lnTo>
                  <a:lnTo>
                    <a:pt x="29210" y="26657"/>
                  </a:lnTo>
                  <a:lnTo>
                    <a:pt x="30480" y="26657"/>
                  </a:lnTo>
                  <a:lnTo>
                    <a:pt x="30480" y="27927"/>
                  </a:lnTo>
                  <a:lnTo>
                    <a:pt x="33020" y="27927"/>
                  </a:lnTo>
                  <a:lnTo>
                    <a:pt x="33020" y="29197"/>
                  </a:lnTo>
                  <a:lnTo>
                    <a:pt x="34290" y="29197"/>
                  </a:lnTo>
                  <a:lnTo>
                    <a:pt x="34290" y="30467"/>
                  </a:lnTo>
                  <a:lnTo>
                    <a:pt x="35560" y="30467"/>
                  </a:lnTo>
                  <a:lnTo>
                    <a:pt x="35560" y="31737"/>
                  </a:lnTo>
                  <a:lnTo>
                    <a:pt x="279387" y="31737"/>
                  </a:lnTo>
                  <a:lnTo>
                    <a:pt x="279387" y="30467"/>
                  </a:lnTo>
                  <a:lnTo>
                    <a:pt x="279400" y="29197"/>
                  </a:lnTo>
                  <a:close/>
                </a:path>
                <a:path w="280670" h="33020">
                  <a:moveTo>
                    <a:pt x="280670" y="31750"/>
                  </a:moveTo>
                  <a:lnTo>
                    <a:pt x="36830" y="31750"/>
                  </a:lnTo>
                  <a:lnTo>
                    <a:pt x="36830" y="33007"/>
                  </a:lnTo>
                  <a:lnTo>
                    <a:pt x="280670" y="33007"/>
                  </a:lnTo>
                  <a:lnTo>
                    <a:pt x="280670" y="31750"/>
                  </a:lnTo>
                  <a:close/>
                </a:path>
              </a:pathLst>
            </a:custGeom>
            <a:solidFill>
              <a:srgbClr val="EF9810"/>
            </a:solidFill>
          </p:spPr>
          <p:txBody>
            <a:bodyPr wrap="square" lIns="0" tIns="0" rIns="0" bIns="0" rtlCol="0"/>
            <a:lstStyle/>
            <a:p>
              <a:endParaRPr/>
            </a:p>
          </p:txBody>
        </p:sp>
        <p:sp>
          <p:nvSpPr>
            <p:cNvPr id="121" name="object 121"/>
            <p:cNvSpPr/>
            <p:nvPr/>
          </p:nvSpPr>
          <p:spPr>
            <a:xfrm>
              <a:off x="4020820" y="3890009"/>
              <a:ext cx="262890" cy="30480"/>
            </a:xfrm>
            <a:custGeom>
              <a:avLst/>
              <a:gdLst/>
              <a:ahLst/>
              <a:cxnLst/>
              <a:rect l="l" t="t" r="r" b="b"/>
              <a:pathLst>
                <a:path w="262889" h="30479">
                  <a:moveTo>
                    <a:pt x="246380" y="3810"/>
                  </a:moveTo>
                  <a:lnTo>
                    <a:pt x="245110" y="3810"/>
                  </a:lnTo>
                  <a:lnTo>
                    <a:pt x="245110" y="2540"/>
                  </a:lnTo>
                  <a:lnTo>
                    <a:pt x="243840" y="2540"/>
                  </a:lnTo>
                  <a:lnTo>
                    <a:pt x="243840" y="1270"/>
                  </a:lnTo>
                  <a:lnTo>
                    <a:pt x="243840" y="0"/>
                  </a:lnTo>
                  <a:lnTo>
                    <a:pt x="0" y="0"/>
                  </a:lnTo>
                  <a:lnTo>
                    <a:pt x="0" y="1270"/>
                  </a:lnTo>
                  <a:lnTo>
                    <a:pt x="1270" y="1270"/>
                  </a:lnTo>
                  <a:lnTo>
                    <a:pt x="1270" y="2540"/>
                  </a:lnTo>
                  <a:lnTo>
                    <a:pt x="2540" y="2540"/>
                  </a:lnTo>
                  <a:lnTo>
                    <a:pt x="2540" y="3810"/>
                  </a:lnTo>
                  <a:lnTo>
                    <a:pt x="5080" y="3810"/>
                  </a:lnTo>
                  <a:lnTo>
                    <a:pt x="5080" y="5080"/>
                  </a:lnTo>
                  <a:lnTo>
                    <a:pt x="246380" y="5080"/>
                  </a:lnTo>
                  <a:lnTo>
                    <a:pt x="246380" y="3810"/>
                  </a:lnTo>
                  <a:close/>
                </a:path>
                <a:path w="262889" h="30479">
                  <a:moveTo>
                    <a:pt x="257810" y="21590"/>
                  </a:moveTo>
                  <a:lnTo>
                    <a:pt x="256540" y="21590"/>
                  </a:lnTo>
                  <a:lnTo>
                    <a:pt x="256540" y="20320"/>
                  </a:lnTo>
                  <a:lnTo>
                    <a:pt x="255270" y="20320"/>
                  </a:lnTo>
                  <a:lnTo>
                    <a:pt x="255270" y="19050"/>
                  </a:lnTo>
                  <a:lnTo>
                    <a:pt x="255270" y="17780"/>
                  </a:lnTo>
                  <a:lnTo>
                    <a:pt x="254000" y="17780"/>
                  </a:lnTo>
                  <a:lnTo>
                    <a:pt x="254000" y="16510"/>
                  </a:lnTo>
                  <a:lnTo>
                    <a:pt x="254000" y="15240"/>
                  </a:lnTo>
                  <a:lnTo>
                    <a:pt x="252730" y="15240"/>
                  </a:lnTo>
                  <a:lnTo>
                    <a:pt x="252730" y="13970"/>
                  </a:lnTo>
                  <a:lnTo>
                    <a:pt x="251460" y="13970"/>
                  </a:lnTo>
                  <a:lnTo>
                    <a:pt x="251460" y="12700"/>
                  </a:lnTo>
                  <a:lnTo>
                    <a:pt x="251460" y="11430"/>
                  </a:lnTo>
                  <a:lnTo>
                    <a:pt x="250190" y="11430"/>
                  </a:lnTo>
                  <a:lnTo>
                    <a:pt x="250190" y="10160"/>
                  </a:lnTo>
                  <a:lnTo>
                    <a:pt x="248920" y="10160"/>
                  </a:lnTo>
                  <a:lnTo>
                    <a:pt x="248920" y="8890"/>
                  </a:lnTo>
                  <a:lnTo>
                    <a:pt x="248920" y="7620"/>
                  </a:lnTo>
                  <a:lnTo>
                    <a:pt x="247637" y="7620"/>
                  </a:lnTo>
                  <a:lnTo>
                    <a:pt x="247637" y="6350"/>
                  </a:lnTo>
                  <a:lnTo>
                    <a:pt x="246380" y="6350"/>
                  </a:lnTo>
                  <a:lnTo>
                    <a:pt x="246380" y="5092"/>
                  </a:lnTo>
                  <a:lnTo>
                    <a:pt x="6350" y="5092"/>
                  </a:lnTo>
                  <a:lnTo>
                    <a:pt x="6350" y="6350"/>
                  </a:lnTo>
                  <a:lnTo>
                    <a:pt x="7620" y="6350"/>
                  </a:lnTo>
                  <a:lnTo>
                    <a:pt x="7620" y="7620"/>
                  </a:lnTo>
                  <a:lnTo>
                    <a:pt x="8890" y="7620"/>
                  </a:lnTo>
                  <a:lnTo>
                    <a:pt x="8890" y="8890"/>
                  </a:lnTo>
                  <a:lnTo>
                    <a:pt x="10160" y="8890"/>
                  </a:lnTo>
                  <a:lnTo>
                    <a:pt x="10160" y="10160"/>
                  </a:lnTo>
                  <a:lnTo>
                    <a:pt x="11430" y="10160"/>
                  </a:lnTo>
                  <a:lnTo>
                    <a:pt x="11430" y="11430"/>
                  </a:lnTo>
                  <a:lnTo>
                    <a:pt x="13970" y="11430"/>
                  </a:lnTo>
                  <a:lnTo>
                    <a:pt x="13970" y="12700"/>
                  </a:lnTo>
                  <a:lnTo>
                    <a:pt x="15240" y="12700"/>
                  </a:lnTo>
                  <a:lnTo>
                    <a:pt x="15240" y="13970"/>
                  </a:lnTo>
                  <a:lnTo>
                    <a:pt x="16510" y="13970"/>
                  </a:lnTo>
                  <a:lnTo>
                    <a:pt x="16510" y="15240"/>
                  </a:lnTo>
                  <a:lnTo>
                    <a:pt x="17780" y="15240"/>
                  </a:lnTo>
                  <a:lnTo>
                    <a:pt x="17780" y="16510"/>
                  </a:lnTo>
                  <a:lnTo>
                    <a:pt x="19050" y="16510"/>
                  </a:lnTo>
                  <a:lnTo>
                    <a:pt x="19050" y="17780"/>
                  </a:lnTo>
                  <a:lnTo>
                    <a:pt x="20320" y="17780"/>
                  </a:lnTo>
                  <a:lnTo>
                    <a:pt x="20320" y="19050"/>
                  </a:lnTo>
                  <a:lnTo>
                    <a:pt x="22860" y="19050"/>
                  </a:lnTo>
                  <a:lnTo>
                    <a:pt x="22860" y="20320"/>
                  </a:lnTo>
                  <a:lnTo>
                    <a:pt x="24130" y="20320"/>
                  </a:lnTo>
                  <a:lnTo>
                    <a:pt x="24130" y="21590"/>
                  </a:lnTo>
                  <a:lnTo>
                    <a:pt x="25400" y="21590"/>
                  </a:lnTo>
                  <a:lnTo>
                    <a:pt x="25400" y="22860"/>
                  </a:lnTo>
                  <a:lnTo>
                    <a:pt x="26670" y="22860"/>
                  </a:lnTo>
                  <a:lnTo>
                    <a:pt x="26670" y="24130"/>
                  </a:lnTo>
                  <a:lnTo>
                    <a:pt x="257810" y="24130"/>
                  </a:lnTo>
                  <a:lnTo>
                    <a:pt x="257810" y="22860"/>
                  </a:lnTo>
                  <a:lnTo>
                    <a:pt x="257810" y="21590"/>
                  </a:lnTo>
                  <a:close/>
                </a:path>
                <a:path w="262889" h="30479">
                  <a:moveTo>
                    <a:pt x="262890" y="29210"/>
                  </a:moveTo>
                  <a:lnTo>
                    <a:pt x="261620" y="29210"/>
                  </a:lnTo>
                  <a:lnTo>
                    <a:pt x="261620" y="27940"/>
                  </a:lnTo>
                  <a:lnTo>
                    <a:pt x="260350" y="27940"/>
                  </a:lnTo>
                  <a:lnTo>
                    <a:pt x="260350" y="26670"/>
                  </a:lnTo>
                  <a:lnTo>
                    <a:pt x="260337" y="25400"/>
                  </a:lnTo>
                  <a:lnTo>
                    <a:pt x="259080" y="25400"/>
                  </a:lnTo>
                  <a:lnTo>
                    <a:pt x="259080" y="24142"/>
                  </a:lnTo>
                  <a:lnTo>
                    <a:pt x="27940" y="24142"/>
                  </a:lnTo>
                  <a:lnTo>
                    <a:pt x="27940" y="25400"/>
                  </a:lnTo>
                  <a:lnTo>
                    <a:pt x="29210" y="25400"/>
                  </a:lnTo>
                  <a:lnTo>
                    <a:pt x="29210" y="26670"/>
                  </a:lnTo>
                  <a:lnTo>
                    <a:pt x="30480" y="26670"/>
                  </a:lnTo>
                  <a:lnTo>
                    <a:pt x="30480" y="27940"/>
                  </a:lnTo>
                  <a:lnTo>
                    <a:pt x="33020" y="27940"/>
                  </a:lnTo>
                  <a:lnTo>
                    <a:pt x="33020" y="29210"/>
                  </a:lnTo>
                  <a:lnTo>
                    <a:pt x="34290" y="29210"/>
                  </a:lnTo>
                  <a:lnTo>
                    <a:pt x="34290" y="30480"/>
                  </a:lnTo>
                  <a:lnTo>
                    <a:pt x="262890" y="30480"/>
                  </a:lnTo>
                  <a:lnTo>
                    <a:pt x="262890" y="29210"/>
                  </a:lnTo>
                  <a:close/>
                </a:path>
              </a:pathLst>
            </a:custGeom>
            <a:solidFill>
              <a:srgbClr val="EF970F"/>
            </a:solidFill>
          </p:spPr>
          <p:txBody>
            <a:bodyPr wrap="square" lIns="0" tIns="0" rIns="0" bIns="0" rtlCol="0"/>
            <a:lstStyle/>
            <a:p>
              <a:endParaRPr/>
            </a:p>
          </p:txBody>
        </p:sp>
        <p:sp>
          <p:nvSpPr>
            <p:cNvPr id="122" name="object 122"/>
            <p:cNvSpPr/>
            <p:nvPr/>
          </p:nvSpPr>
          <p:spPr>
            <a:xfrm>
              <a:off x="4056380" y="3920502"/>
              <a:ext cx="247650" cy="31750"/>
            </a:xfrm>
            <a:custGeom>
              <a:avLst/>
              <a:gdLst/>
              <a:ahLst/>
              <a:cxnLst/>
              <a:rect l="l" t="t" r="r" b="b"/>
              <a:pathLst>
                <a:path w="247650" h="31750">
                  <a:moveTo>
                    <a:pt x="238760" y="16497"/>
                  </a:moveTo>
                  <a:lnTo>
                    <a:pt x="237490" y="16497"/>
                  </a:lnTo>
                  <a:lnTo>
                    <a:pt x="237490" y="15227"/>
                  </a:lnTo>
                  <a:lnTo>
                    <a:pt x="236220" y="15227"/>
                  </a:lnTo>
                  <a:lnTo>
                    <a:pt x="236220" y="13957"/>
                  </a:lnTo>
                  <a:lnTo>
                    <a:pt x="236220" y="12687"/>
                  </a:lnTo>
                  <a:lnTo>
                    <a:pt x="234950" y="12687"/>
                  </a:lnTo>
                  <a:lnTo>
                    <a:pt x="234950" y="11417"/>
                  </a:lnTo>
                  <a:lnTo>
                    <a:pt x="234950" y="10147"/>
                  </a:lnTo>
                  <a:lnTo>
                    <a:pt x="233680" y="10147"/>
                  </a:lnTo>
                  <a:lnTo>
                    <a:pt x="233680" y="8877"/>
                  </a:lnTo>
                  <a:lnTo>
                    <a:pt x="232410" y="8877"/>
                  </a:lnTo>
                  <a:lnTo>
                    <a:pt x="232410" y="7607"/>
                  </a:lnTo>
                  <a:lnTo>
                    <a:pt x="232410" y="6337"/>
                  </a:lnTo>
                  <a:lnTo>
                    <a:pt x="231127" y="6337"/>
                  </a:lnTo>
                  <a:lnTo>
                    <a:pt x="231127" y="5067"/>
                  </a:lnTo>
                  <a:lnTo>
                    <a:pt x="229870" y="5067"/>
                  </a:lnTo>
                  <a:lnTo>
                    <a:pt x="229870" y="3797"/>
                  </a:lnTo>
                  <a:lnTo>
                    <a:pt x="229870" y="2527"/>
                  </a:lnTo>
                  <a:lnTo>
                    <a:pt x="228600" y="2527"/>
                  </a:lnTo>
                  <a:lnTo>
                    <a:pt x="228600" y="1257"/>
                  </a:lnTo>
                  <a:lnTo>
                    <a:pt x="227317" y="1257"/>
                  </a:lnTo>
                  <a:lnTo>
                    <a:pt x="227317" y="0"/>
                  </a:lnTo>
                  <a:lnTo>
                    <a:pt x="0" y="0"/>
                  </a:lnTo>
                  <a:lnTo>
                    <a:pt x="0" y="1257"/>
                  </a:lnTo>
                  <a:lnTo>
                    <a:pt x="1270" y="1257"/>
                  </a:lnTo>
                  <a:lnTo>
                    <a:pt x="1270" y="2527"/>
                  </a:lnTo>
                  <a:lnTo>
                    <a:pt x="2540" y="2527"/>
                  </a:lnTo>
                  <a:lnTo>
                    <a:pt x="2540" y="3797"/>
                  </a:lnTo>
                  <a:lnTo>
                    <a:pt x="3810" y="3797"/>
                  </a:lnTo>
                  <a:lnTo>
                    <a:pt x="3810" y="5067"/>
                  </a:lnTo>
                  <a:lnTo>
                    <a:pt x="6350" y="5067"/>
                  </a:lnTo>
                  <a:lnTo>
                    <a:pt x="6350" y="6337"/>
                  </a:lnTo>
                  <a:lnTo>
                    <a:pt x="7620" y="6337"/>
                  </a:lnTo>
                  <a:lnTo>
                    <a:pt x="7620" y="7607"/>
                  </a:lnTo>
                  <a:lnTo>
                    <a:pt x="8890" y="7607"/>
                  </a:lnTo>
                  <a:lnTo>
                    <a:pt x="8890" y="8877"/>
                  </a:lnTo>
                  <a:lnTo>
                    <a:pt x="10160" y="8877"/>
                  </a:lnTo>
                  <a:lnTo>
                    <a:pt x="10160" y="10147"/>
                  </a:lnTo>
                  <a:lnTo>
                    <a:pt x="11430" y="10147"/>
                  </a:lnTo>
                  <a:lnTo>
                    <a:pt x="11430" y="11417"/>
                  </a:lnTo>
                  <a:lnTo>
                    <a:pt x="12700" y="11417"/>
                  </a:lnTo>
                  <a:lnTo>
                    <a:pt x="12700" y="12687"/>
                  </a:lnTo>
                  <a:lnTo>
                    <a:pt x="13970" y="12687"/>
                  </a:lnTo>
                  <a:lnTo>
                    <a:pt x="13970" y="13957"/>
                  </a:lnTo>
                  <a:lnTo>
                    <a:pt x="16510" y="13957"/>
                  </a:lnTo>
                  <a:lnTo>
                    <a:pt x="16510" y="15227"/>
                  </a:lnTo>
                  <a:lnTo>
                    <a:pt x="17780" y="15227"/>
                  </a:lnTo>
                  <a:lnTo>
                    <a:pt x="17780" y="16497"/>
                  </a:lnTo>
                  <a:lnTo>
                    <a:pt x="19050" y="16497"/>
                  </a:lnTo>
                  <a:lnTo>
                    <a:pt x="19050" y="17767"/>
                  </a:lnTo>
                  <a:lnTo>
                    <a:pt x="20320" y="17767"/>
                  </a:lnTo>
                  <a:lnTo>
                    <a:pt x="20320" y="19037"/>
                  </a:lnTo>
                  <a:lnTo>
                    <a:pt x="238760" y="19037"/>
                  </a:lnTo>
                  <a:lnTo>
                    <a:pt x="238760" y="17767"/>
                  </a:lnTo>
                  <a:lnTo>
                    <a:pt x="238760" y="16497"/>
                  </a:lnTo>
                  <a:close/>
                </a:path>
                <a:path w="247650" h="31750">
                  <a:moveTo>
                    <a:pt x="243840" y="24117"/>
                  </a:moveTo>
                  <a:lnTo>
                    <a:pt x="242570" y="24117"/>
                  </a:lnTo>
                  <a:lnTo>
                    <a:pt x="242570" y="22847"/>
                  </a:lnTo>
                  <a:lnTo>
                    <a:pt x="241300" y="22847"/>
                  </a:lnTo>
                  <a:lnTo>
                    <a:pt x="241300" y="21577"/>
                  </a:lnTo>
                  <a:lnTo>
                    <a:pt x="241300" y="20307"/>
                  </a:lnTo>
                  <a:lnTo>
                    <a:pt x="240030" y="20307"/>
                  </a:lnTo>
                  <a:lnTo>
                    <a:pt x="240030" y="19050"/>
                  </a:lnTo>
                  <a:lnTo>
                    <a:pt x="21590" y="19050"/>
                  </a:lnTo>
                  <a:lnTo>
                    <a:pt x="21590" y="20307"/>
                  </a:lnTo>
                  <a:lnTo>
                    <a:pt x="22860" y="20307"/>
                  </a:lnTo>
                  <a:lnTo>
                    <a:pt x="22860" y="21577"/>
                  </a:lnTo>
                  <a:lnTo>
                    <a:pt x="25400" y="21577"/>
                  </a:lnTo>
                  <a:lnTo>
                    <a:pt x="25400" y="22847"/>
                  </a:lnTo>
                  <a:lnTo>
                    <a:pt x="26670" y="22847"/>
                  </a:lnTo>
                  <a:lnTo>
                    <a:pt x="26670" y="24117"/>
                  </a:lnTo>
                  <a:lnTo>
                    <a:pt x="27940" y="24117"/>
                  </a:lnTo>
                  <a:lnTo>
                    <a:pt x="27940" y="25387"/>
                  </a:lnTo>
                  <a:lnTo>
                    <a:pt x="243840" y="25387"/>
                  </a:lnTo>
                  <a:lnTo>
                    <a:pt x="243840" y="24117"/>
                  </a:lnTo>
                  <a:close/>
                </a:path>
                <a:path w="247650" h="31750">
                  <a:moveTo>
                    <a:pt x="247650" y="30467"/>
                  </a:moveTo>
                  <a:lnTo>
                    <a:pt x="246380" y="30467"/>
                  </a:lnTo>
                  <a:lnTo>
                    <a:pt x="246380" y="29197"/>
                  </a:lnTo>
                  <a:lnTo>
                    <a:pt x="246367" y="27927"/>
                  </a:lnTo>
                  <a:lnTo>
                    <a:pt x="245110" y="27927"/>
                  </a:lnTo>
                  <a:lnTo>
                    <a:pt x="245110" y="26657"/>
                  </a:lnTo>
                  <a:lnTo>
                    <a:pt x="243827" y="26657"/>
                  </a:lnTo>
                  <a:lnTo>
                    <a:pt x="243827" y="25400"/>
                  </a:lnTo>
                  <a:lnTo>
                    <a:pt x="29210" y="25400"/>
                  </a:lnTo>
                  <a:lnTo>
                    <a:pt x="29210" y="26657"/>
                  </a:lnTo>
                  <a:lnTo>
                    <a:pt x="30480" y="26657"/>
                  </a:lnTo>
                  <a:lnTo>
                    <a:pt x="30480" y="27927"/>
                  </a:lnTo>
                  <a:lnTo>
                    <a:pt x="31750" y="27927"/>
                  </a:lnTo>
                  <a:lnTo>
                    <a:pt x="31750" y="29197"/>
                  </a:lnTo>
                  <a:lnTo>
                    <a:pt x="34290" y="29197"/>
                  </a:lnTo>
                  <a:lnTo>
                    <a:pt x="34290" y="30467"/>
                  </a:lnTo>
                  <a:lnTo>
                    <a:pt x="35560" y="30467"/>
                  </a:lnTo>
                  <a:lnTo>
                    <a:pt x="35560" y="31737"/>
                  </a:lnTo>
                  <a:lnTo>
                    <a:pt x="247650" y="31737"/>
                  </a:lnTo>
                  <a:lnTo>
                    <a:pt x="247650" y="30467"/>
                  </a:lnTo>
                  <a:close/>
                </a:path>
              </a:pathLst>
            </a:custGeom>
            <a:solidFill>
              <a:srgbClr val="EF970E"/>
            </a:solidFill>
          </p:spPr>
          <p:txBody>
            <a:bodyPr wrap="square" lIns="0" tIns="0" rIns="0" bIns="0" rtlCol="0"/>
            <a:lstStyle/>
            <a:p>
              <a:endParaRPr/>
            </a:p>
          </p:txBody>
        </p:sp>
        <p:sp>
          <p:nvSpPr>
            <p:cNvPr id="123" name="object 123"/>
            <p:cNvSpPr/>
            <p:nvPr/>
          </p:nvSpPr>
          <p:spPr>
            <a:xfrm>
              <a:off x="4093210" y="3952239"/>
              <a:ext cx="232410" cy="33020"/>
            </a:xfrm>
            <a:custGeom>
              <a:avLst/>
              <a:gdLst/>
              <a:ahLst/>
              <a:cxnLst/>
              <a:rect l="l" t="t" r="r" b="b"/>
              <a:pathLst>
                <a:path w="232410" h="33020">
                  <a:moveTo>
                    <a:pt x="218440" y="10160"/>
                  </a:moveTo>
                  <a:lnTo>
                    <a:pt x="217170" y="10160"/>
                  </a:lnTo>
                  <a:lnTo>
                    <a:pt x="217170" y="8890"/>
                  </a:lnTo>
                  <a:lnTo>
                    <a:pt x="215900" y="8890"/>
                  </a:lnTo>
                  <a:lnTo>
                    <a:pt x="215900" y="7620"/>
                  </a:lnTo>
                  <a:lnTo>
                    <a:pt x="215887" y="6350"/>
                  </a:lnTo>
                  <a:lnTo>
                    <a:pt x="214630" y="6350"/>
                  </a:lnTo>
                  <a:lnTo>
                    <a:pt x="214630" y="5080"/>
                  </a:lnTo>
                  <a:lnTo>
                    <a:pt x="213360" y="5080"/>
                  </a:lnTo>
                  <a:lnTo>
                    <a:pt x="213360" y="3810"/>
                  </a:lnTo>
                  <a:lnTo>
                    <a:pt x="213360" y="2540"/>
                  </a:lnTo>
                  <a:lnTo>
                    <a:pt x="212090" y="2540"/>
                  </a:lnTo>
                  <a:lnTo>
                    <a:pt x="212090" y="1270"/>
                  </a:lnTo>
                  <a:lnTo>
                    <a:pt x="212090" y="0"/>
                  </a:lnTo>
                  <a:lnTo>
                    <a:pt x="0" y="0"/>
                  </a:lnTo>
                  <a:lnTo>
                    <a:pt x="0" y="1270"/>
                  </a:lnTo>
                  <a:lnTo>
                    <a:pt x="1270" y="1270"/>
                  </a:lnTo>
                  <a:lnTo>
                    <a:pt x="1270" y="2540"/>
                  </a:lnTo>
                  <a:lnTo>
                    <a:pt x="2540" y="2540"/>
                  </a:lnTo>
                  <a:lnTo>
                    <a:pt x="2540" y="3810"/>
                  </a:lnTo>
                  <a:lnTo>
                    <a:pt x="3810" y="3810"/>
                  </a:lnTo>
                  <a:lnTo>
                    <a:pt x="3810" y="5080"/>
                  </a:lnTo>
                  <a:lnTo>
                    <a:pt x="5080" y="5080"/>
                  </a:lnTo>
                  <a:lnTo>
                    <a:pt x="5080" y="6350"/>
                  </a:lnTo>
                  <a:lnTo>
                    <a:pt x="7620" y="6350"/>
                  </a:lnTo>
                  <a:lnTo>
                    <a:pt x="7620" y="7620"/>
                  </a:lnTo>
                  <a:lnTo>
                    <a:pt x="8890" y="7620"/>
                  </a:lnTo>
                  <a:lnTo>
                    <a:pt x="8890" y="8890"/>
                  </a:lnTo>
                  <a:lnTo>
                    <a:pt x="10160" y="8890"/>
                  </a:lnTo>
                  <a:lnTo>
                    <a:pt x="10160" y="10160"/>
                  </a:lnTo>
                  <a:lnTo>
                    <a:pt x="11430" y="10160"/>
                  </a:lnTo>
                  <a:lnTo>
                    <a:pt x="11430" y="11430"/>
                  </a:lnTo>
                  <a:lnTo>
                    <a:pt x="12700" y="11430"/>
                  </a:lnTo>
                  <a:lnTo>
                    <a:pt x="12700" y="12700"/>
                  </a:lnTo>
                  <a:lnTo>
                    <a:pt x="218440" y="12700"/>
                  </a:lnTo>
                  <a:lnTo>
                    <a:pt x="218440" y="11430"/>
                  </a:lnTo>
                  <a:lnTo>
                    <a:pt x="218440" y="10160"/>
                  </a:lnTo>
                  <a:close/>
                </a:path>
                <a:path w="232410" h="33020">
                  <a:moveTo>
                    <a:pt x="223520" y="17780"/>
                  </a:moveTo>
                  <a:lnTo>
                    <a:pt x="222250" y="17780"/>
                  </a:lnTo>
                  <a:lnTo>
                    <a:pt x="222250" y="16510"/>
                  </a:lnTo>
                  <a:lnTo>
                    <a:pt x="220980" y="16510"/>
                  </a:lnTo>
                  <a:lnTo>
                    <a:pt x="220980" y="15240"/>
                  </a:lnTo>
                  <a:lnTo>
                    <a:pt x="220980" y="13970"/>
                  </a:lnTo>
                  <a:lnTo>
                    <a:pt x="219697" y="13970"/>
                  </a:lnTo>
                  <a:lnTo>
                    <a:pt x="219697" y="12712"/>
                  </a:lnTo>
                  <a:lnTo>
                    <a:pt x="13970" y="12712"/>
                  </a:lnTo>
                  <a:lnTo>
                    <a:pt x="13970" y="13970"/>
                  </a:lnTo>
                  <a:lnTo>
                    <a:pt x="16510" y="13970"/>
                  </a:lnTo>
                  <a:lnTo>
                    <a:pt x="16510" y="15240"/>
                  </a:lnTo>
                  <a:lnTo>
                    <a:pt x="17780" y="15240"/>
                  </a:lnTo>
                  <a:lnTo>
                    <a:pt x="17780" y="16510"/>
                  </a:lnTo>
                  <a:lnTo>
                    <a:pt x="19050" y="16510"/>
                  </a:lnTo>
                  <a:lnTo>
                    <a:pt x="19050" y="17780"/>
                  </a:lnTo>
                  <a:lnTo>
                    <a:pt x="20320" y="17780"/>
                  </a:lnTo>
                  <a:lnTo>
                    <a:pt x="20320" y="19050"/>
                  </a:lnTo>
                  <a:lnTo>
                    <a:pt x="223520" y="19050"/>
                  </a:lnTo>
                  <a:lnTo>
                    <a:pt x="223520" y="17780"/>
                  </a:lnTo>
                  <a:close/>
                </a:path>
                <a:path w="232410" h="33020">
                  <a:moveTo>
                    <a:pt x="227330" y="24130"/>
                  </a:moveTo>
                  <a:lnTo>
                    <a:pt x="226047" y="24130"/>
                  </a:lnTo>
                  <a:lnTo>
                    <a:pt x="226047" y="22860"/>
                  </a:lnTo>
                  <a:lnTo>
                    <a:pt x="226060" y="21590"/>
                  </a:lnTo>
                  <a:lnTo>
                    <a:pt x="224790" y="21590"/>
                  </a:lnTo>
                  <a:lnTo>
                    <a:pt x="224790" y="20320"/>
                  </a:lnTo>
                  <a:lnTo>
                    <a:pt x="223520" y="20320"/>
                  </a:lnTo>
                  <a:lnTo>
                    <a:pt x="223520" y="19062"/>
                  </a:lnTo>
                  <a:lnTo>
                    <a:pt x="21590" y="19062"/>
                  </a:lnTo>
                  <a:lnTo>
                    <a:pt x="21590" y="20320"/>
                  </a:lnTo>
                  <a:lnTo>
                    <a:pt x="22860" y="20320"/>
                  </a:lnTo>
                  <a:lnTo>
                    <a:pt x="22860" y="21590"/>
                  </a:lnTo>
                  <a:lnTo>
                    <a:pt x="25400" y="21590"/>
                  </a:lnTo>
                  <a:lnTo>
                    <a:pt x="25400" y="22860"/>
                  </a:lnTo>
                  <a:lnTo>
                    <a:pt x="26670" y="22860"/>
                  </a:lnTo>
                  <a:lnTo>
                    <a:pt x="26670" y="24130"/>
                  </a:lnTo>
                  <a:lnTo>
                    <a:pt x="27940" y="24130"/>
                  </a:lnTo>
                  <a:lnTo>
                    <a:pt x="27940" y="25400"/>
                  </a:lnTo>
                  <a:lnTo>
                    <a:pt x="227330" y="25400"/>
                  </a:lnTo>
                  <a:lnTo>
                    <a:pt x="227330" y="24130"/>
                  </a:lnTo>
                  <a:close/>
                </a:path>
                <a:path w="232410" h="33020">
                  <a:moveTo>
                    <a:pt x="231140" y="30480"/>
                  </a:moveTo>
                  <a:lnTo>
                    <a:pt x="229870" y="30480"/>
                  </a:lnTo>
                  <a:lnTo>
                    <a:pt x="229870" y="29210"/>
                  </a:lnTo>
                  <a:lnTo>
                    <a:pt x="229870" y="27940"/>
                  </a:lnTo>
                  <a:lnTo>
                    <a:pt x="228600" y="27940"/>
                  </a:lnTo>
                  <a:lnTo>
                    <a:pt x="228600" y="26670"/>
                  </a:lnTo>
                  <a:lnTo>
                    <a:pt x="227330" y="26670"/>
                  </a:lnTo>
                  <a:lnTo>
                    <a:pt x="227330" y="25412"/>
                  </a:lnTo>
                  <a:lnTo>
                    <a:pt x="29210" y="25412"/>
                  </a:lnTo>
                  <a:lnTo>
                    <a:pt x="29210" y="26670"/>
                  </a:lnTo>
                  <a:lnTo>
                    <a:pt x="30480" y="26670"/>
                  </a:lnTo>
                  <a:lnTo>
                    <a:pt x="30480" y="27940"/>
                  </a:lnTo>
                  <a:lnTo>
                    <a:pt x="31750" y="27940"/>
                  </a:lnTo>
                  <a:lnTo>
                    <a:pt x="31750" y="29210"/>
                  </a:lnTo>
                  <a:lnTo>
                    <a:pt x="33020" y="29210"/>
                  </a:lnTo>
                  <a:lnTo>
                    <a:pt x="33020" y="30480"/>
                  </a:lnTo>
                  <a:lnTo>
                    <a:pt x="35560" y="30480"/>
                  </a:lnTo>
                  <a:lnTo>
                    <a:pt x="35560" y="31750"/>
                  </a:lnTo>
                  <a:lnTo>
                    <a:pt x="231140" y="31750"/>
                  </a:lnTo>
                  <a:lnTo>
                    <a:pt x="231140" y="30480"/>
                  </a:lnTo>
                  <a:close/>
                </a:path>
                <a:path w="232410" h="33020">
                  <a:moveTo>
                    <a:pt x="232410" y="33020"/>
                  </a:moveTo>
                  <a:lnTo>
                    <a:pt x="232397" y="31762"/>
                  </a:lnTo>
                  <a:lnTo>
                    <a:pt x="36830" y="31762"/>
                  </a:lnTo>
                  <a:lnTo>
                    <a:pt x="36830" y="33020"/>
                  </a:lnTo>
                  <a:lnTo>
                    <a:pt x="232410" y="33020"/>
                  </a:lnTo>
                  <a:close/>
                </a:path>
              </a:pathLst>
            </a:custGeom>
            <a:solidFill>
              <a:srgbClr val="EF960D"/>
            </a:solidFill>
          </p:spPr>
          <p:txBody>
            <a:bodyPr wrap="square" lIns="0" tIns="0" rIns="0" bIns="0" rtlCol="0"/>
            <a:lstStyle/>
            <a:p>
              <a:endParaRPr/>
            </a:p>
          </p:txBody>
        </p:sp>
        <p:sp>
          <p:nvSpPr>
            <p:cNvPr id="124" name="object 124"/>
            <p:cNvSpPr/>
            <p:nvPr/>
          </p:nvSpPr>
          <p:spPr>
            <a:xfrm>
              <a:off x="4131310" y="3985259"/>
              <a:ext cx="214629" cy="31750"/>
            </a:xfrm>
            <a:custGeom>
              <a:avLst/>
              <a:gdLst/>
              <a:ahLst/>
              <a:cxnLst/>
              <a:rect l="l" t="t" r="r" b="b"/>
              <a:pathLst>
                <a:path w="214629" h="31750">
                  <a:moveTo>
                    <a:pt x="196850" y="2540"/>
                  </a:moveTo>
                  <a:lnTo>
                    <a:pt x="195580" y="2540"/>
                  </a:lnTo>
                  <a:lnTo>
                    <a:pt x="195580" y="1270"/>
                  </a:lnTo>
                  <a:lnTo>
                    <a:pt x="194310" y="1270"/>
                  </a:lnTo>
                  <a:lnTo>
                    <a:pt x="194310" y="0"/>
                  </a:lnTo>
                  <a:lnTo>
                    <a:pt x="0" y="0"/>
                  </a:lnTo>
                  <a:lnTo>
                    <a:pt x="0" y="1270"/>
                  </a:lnTo>
                  <a:lnTo>
                    <a:pt x="1270" y="1270"/>
                  </a:lnTo>
                  <a:lnTo>
                    <a:pt x="1270" y="2540"/>
                  </a:lnTo>
                  <a:lnTo>
                    <a:pt x="2540" y="2540"/>
                  </a:lnTo>
                  <a:lnTo>
                    <a:pt x="2540" y="3810"/>
                  </a:lnTo>
                  <a:lnTo>
                    <a:pt x="3810" y="3810"/>
                  </a:lnTo>
                  <a:lnTo>
                    <a:pt x="3810" y="5080"/>
                  </a:lnTo>
                  <a:lnTo>
                    <a:pt x="196850" y="5080"/>
                  </a:lnTo>
                  <a:lnTo>
                    <a:pt x="196850" y="3810"/>
                  </a:lnTo>
                  <a:lnTo>
                    <a:pt x="196850" y="2540"/>
                  </a:lnTo>
                  <a:close/>
                </a:path>
                <a:path w="214629" h="31750">
                  <a:moveTo>
                    <a:pt x="201930" y="10160"/>
                  </a:moveTo>
                  <a:lnTo>
                    <a:pt x="200660" y="10160"/>
                  </a:lnTo>
                  <a:lnTo>
                    <a:pt x="200660" y="8890"/>
                  </a:lnTo>
                  <a:lnTo>
                    <a:pt x="199390" y="8890"/>
                  </a:lnTo>
                  <a:lnTo>
                    <a:pt x="199390" y="7620"/>
                  </a:lnTo>
                  <a:lnTo>
                    <a:pt x="199390" y="6350"/>
                  </a:lnTo>
                  <a:lnTo>
                    <a:pt x="198120" y="6350"/>
                  </a:lnTo>
                  <a:lnTo>
                    <a:pt x="198120" y="5092"/>
                  </a:lnTo>
                  <a:lnTo>
                    <a:pt x="6350" y="5092"/>
                  </a:lnTo>
                  <a:lnTo>
                    <a:pt x="6350" y="6350"/>
                  </a:lnTo>
                  <a:lnTo>
                    <a:pt x="7620" y="6350"/>
                  </a:lnTo>
                  <a:lnTo>
                    <a:pt x="7620" y="7620"/>
                  </a:lnTo>
                  <a:lnTo>
                    <a:pt x="8890" y="7620"/>
                  </a:lnTo>
                  <a:lnTo>
                    <a:pt x="8890" y="8890"/>
                  </a:lnTo>
                  <a:lnTo>
                    <a:pt x="10160" y="8890"/>
                  </a:lnTo>
                  <a:lnTo>
                    <a:pt x="10160" y="10160"/>
                  </a:lnTo>
                  <a:lnTo>
                    <a:pt x="11430" y="10160"/>
                  </a:lnTo>
                  <a:lnTo>
                    <a:pt x="11430" y="11430"/>
                  </a:lnTo>
                  <a:lnTo>
                    <a:pt x="201930" y="11430"/>
                  </a:lnTo>
                  <a:lnTo>
                    <a:pt x="201930" y="10160"/>
                  </a:lnTo>
                  <a:close/>
                </a:path>
                <a:path w="214629" h="31750">
                  <a:moveTo>
                    <a:pt x="205740" y="16510"/>
                  </a:moveTo>
                  <a:lnTo>
                    <a:pt x="204470" y="16510"/>
                  </a:lnTo>
                  <a:lnTo>
                    <a:pt x="204470" y="15240"/>
                  </a:lnTo>
                  <a:lnTo>
                    <a:pt x="203200" y="15240"/>
                  </a:lnTo>
                  <a:lnTo>
                    <a:pt x="203200" y="13970"/>
                  </a:lnTo>
                  <a:lnTo>
                    <a:pt x="203200" y="12700"/>
                  </a:lnTo>
                  <a:lnTo>
                    <a:pt x="201930" y="12700"/>
                  </a:lnTo>
                  <a:lnTo>
                    <a:pt x="201930" y="11442"/>
                  </a:lnTo>
                  <a:lnTo>
                    <a:pt x="12700" y="11442"/>
                  </a:lnTo>
                  <a:lnTo>
                    <a:pt x="12700" y="12700"/>
                  </a:lnTo>
                  <a:lnTo>
                    <a:pt x="15240" y="12700"/>
                  </a:lnTo>
                  <a:lnTo>
                    <a:pt x="15240" y="13970"/>
                  </a:lnTo>
                  <a:lnTo>
                    <a:pt x="16510" y="13970"/>
                  </a:lnTo>
                  <a:lnTo>
                    <a:pt x="16510" y="15240"/>
                  </a:lnTo>
                  <a:lnTo>
                    <a:pt x="17780" y="15240"/>
                  </a:lnTo>
                  <a:lnTo>
                    <a:pt x="17780" y="16510"/>
                  </a:lnTo>
                  <a:lnTo>
                    <a:pt x="19050" y="16510"/>
                  </a:lnTo>
                  <a:lnTo>
                    <a:pt x="19050" y="17780"/>
                  </a:lnTo>
                  <a:lnTo>
                    <a:pt x="205740" y="17780"/>
                  </a:lnTo>
                  <a:lnTo>
                    <a:pt x="205740" y="16510"/>
                  </a:lnTo>
                  <a:close/>
                </a:path>
                <a:path w="214629" h="31750">
                  <a:moveTo>
                    <a:pt x="213360" y="27940"/>
                  </a:moveTo>
                  <a:lnTo>
                    <a:pt x="212090" y="27940"/>
                  </a:lnTo>
                  <a:lnTo>
                    <a:pt x="212090" y="26670"/>
                  </a:lnTo>
                  <a:lnTo>
                    <a:pt x="210820" y="26670"/>
                  </a:lnTo>
                  <a:lnTo>
                    <a:pt x="210820" y="25400"/>
                  </a:lnTo>
                  <a:lnTo>
                    <a:pt x="210820" y="24130"/>
                  </a:lnTo>
                  <a:lnTo>
                    <a:pt x="209537" y="24130"/>
                  </a:lnTo>
                  <a:lnTo>
                    <a:pt x="209537" y="22860"/>
                  </a:lnTo>
                  <a:lnTo>
                    <a:pt x="208280" y="22860"/>
                  </a:lnTo>
                  <a:lnTo>
                    <a:pt x="208280" y="21590"/>
                  </a:lnTo>
                  <a:lnTo>
                    <a:pt x="208280" y="20320"/>
                  </a:lnTo>
                  <a:lnTo>
                    <a:pt x="207010" y="20320"/>
                  </a:lnTo>
                  <a:lnTo>
                    <a:pt x="207010" y="19050"/>
                  </a:lnTo>
                  <a:lnTo>
                    <a:pt x="205740" y="19050"/>
                  </a:lnTo>
                  <a:lnTo>
                    <a:pt x="205740" y="17792"/>
                  </a:lnTo>
                  <a:lnTo>
                    <a:pt x="20320" y="17792"/>
                  </a:lnTo>
                  <a:lnTo>
                    <a:pt x="20320" y="19050"/>
                  </a:lnTo>
                  <a:lnTo>
                    <a:pt x="21590" y="19050"/>
                  </a:lnTo>
                  <a:lnTo>
                    <a:pt x="21590" y="20320"/>
                  </a:lnTo>
                  <a:lnTo>
                    <a:pt x="22860" y="20320"/>
                  </a:lnTo>
                  <a:lnTo>
                    <a:pt x="22860" y="21590"/>
                  </a:lnTo>
                  <a:lnTo>
                    <a:pt x="25400" y="21590"/>
                  </a:lnTo>
                  <a:lnTo>
                    <a:pt x="25400" y="22860"/>
                  </a:lnTo>
                  <a:lnTo>
                    <a:pt x="26670" y="22860"/>
                  </a:lnTo>
                  <a:lnTo>
                    <a:pt x="26670" y="24130"/>
                  </a:lnTo>
                  <a:lnTo>
                    <a:pt x="27940" y="24130"/>
                  </a:lnTo>
                  <a:lnTo>
                    <a:pt x="27940" y="25400"/>
                  </a:lnTo>
                  <a:lnTo>
                    <a:pt x="29210" y="25400"/>
                  </a:lnTo>
                  <a:lnTo>
                    <a:pt x="29210" y="26670"/>
                  </a:lnTo>
                  <a:lnTo>
                    <a:pt x="30480" y="26670"/>
                  </a:lnTo>
                  <a:lnTo>
                    <a:pt x="30480" y="27940"/>
                  </a:lnTo>
                  <a:lnTo>
                    <a:pt x="31750" y="27940"/>
                  </a:lnTo>
                  <a:lnTo>
                    <a:pt x="31750" y="29210"/>
                  </a:lnTo>
                  <a:lnTo>
                    <a:pt x="34290" y="29210"/>
                  </a:lnTo>
                  <a:lnTo>
                    <a:pt x="34290" y="30480"/>
                  </a:lnTo>
                  <a:lnTo>
                    <a:pt x="213360" y="30480"/>
                  </a:lnTo>
                  <a:lnTo>
                    <a:pt x="213360" y="29210"/>
                  </a:lnTo>
                  <a:lnTo>
                    <a:pt x="213360" y="27940"/>
                  </a:lnTo>
                  <a:close/>
                </a:path>
                <a:path w="214629" h="31750">
                  <a:moveTo>
                    <a:pt x="214630" y="30492"/>
                  </a:moveTo>
                  <a:lnTo>
                    <a:pt x="35560" y="30492"/>
                  </a:lnTo>
                  <a:lnTo>
                    <a:pt x="35560" y="31750"/>
                  </a:lnTo>
                  <a:lnTo>
                    <a:pt x="214630" y="31750"/>
                  </a:lnTo>
                  <a:lnTo>
                    <a:pt x="214630" y="30492"/>
                  </a:lnTo>
                  <a:close/>
                </a:path>
              </a:pathLst>
            </a:custGeom>
            <a:solidFill>
              <a:srgbClr val="EF960C"/>
            </a:solidFill>
          </p:spPr>
          <p:txBody>
            <a:bodyPr wrap="square" lIns="0" tIns="0" rIns="0" bIns="0" rtlCol="0"/>
            <a:lstStyle/>
            <a:p>
              <a:endParaRPr/>
            </a:p>
          </p:txBody>
        </p:sp>
        <p:sp>
          <p:nvSpPr>
            <p:cNvPr id="125" name="object 125"/>
            <p:cNvSpPr/>
            <p:nvPr/>
          </p:nvSpPr>
          <p:spPr>
            <a:xfrm>
              <a:off x="4168140" y="4017009"/>
              <a:ext cx="198120" cy="31750"/>
            </a:xfrm>
            <a:custGeom>
              <a:avLst/>
              <a:gdLst/>
              <a:ahLst/>
              <a:cxnLst/>
              <a:rect l="l" t="t" r="r" b="b"/>
              <a:pathLst>
                <a:path w="198120" h="31750">
                  <a:moveTo>
                    <a:pt x="180340" y="2540"/>
                  </a:moveTo>
                  <a:lnTo>
                    <a:pt x="179070" y="2540"/>
                  </a:lnTo>
                  <a:lnTo>
                    <a:pt x="179070" y="1270"/>
                  </a:lnTo>
                  <a:lnTo>
                    <a:pt x="179070" y="0"/>
                  </a:lnTo>
                  <a:lnTo>
                    <a:pt x="0" y="0"/>
                  </a:lnTo>
                  <a:lnTo>
                    <a:pt x="0" y="1270"/>
                  </a:lnTo>
                  <a:lnTo>
                    <a:pt x="1270" y="1270"/>
                  </a:lnTo>
                  <a:lnTo>
                    <a:pt x="1270" y="2540"/>
                  </a:lnTo>
                  <a:lnTo>
                    <a:pt x="2540" y="2540"/>
                  </a:lnTo>
                  <a:lnTo>
                    <a:pt x="2540" y="3810"/>
                  </a:lnTo>
                  <a:lnTo>
                    <a:pt x="3810" y="3810"/>
                  </a:lnTo>
                  <a:lnTo>
                    <a:pt x="3810" y="5080"/>
                  </a:lnTo>
                  <a:lnTo>
                    <a:pt x="180340" y="5080"/>
                  </a:lnTo>
                  <a:lnTo>
                    <a:pt x="180340" y="3810"/>
                  </a:lnTo>
                  <a:lnTo>
                    <a:pt x="180340" y="2540"/>
                  </a:lnTo>
                  <a:close/>
                </a:path>
                <a:path w="198120" h="31750">
                  <a:moveTo>
                    <a:pt x="185420" y="10160"/>
                  </a:moveTo>
                  <a:lnTo>
                    <a:pt x="184150" y="10160"/>
                  </a:lnTo>
                  <a:lnTo>
                    <a:pt x="184150" y="8890"/>
                  </a:lnTo>
                  <a:lnTo>
                    <a:pt x="182867" y="8890"/>
                  </a:lnTo>
                  <a:lnTo>
                    <a:pt x="182867" y="7620"/>
                  </a:lnTo>
                  <a:lnTo>
                    <a:pt x="182880" y="6350"/>
                  </a:lnTo>
                  <a:lnTo>
                    <a:pt x="181610" y="6350"/>
                  </a:lnTo>
                  <a:lnTo>
                    <a:pt x="181610" y="5092"/>
                  </a:lnTo>
                  <a:lnTo>
                    <a:pt x="5080" y="5092"/>
                  </a:lnTo>
                  <a:lnTo>
                    <a:pt x="5080" y="6350"/>
                  </a:lnTo>
                  <a:lnTo>
                    <a:pt x="7620" y="6350"/>
                  </a:lnTo>
                  <a:lnTo>
                    <a:pt x="7620" y="7620"/>
                  </a:lnTo>
                  <a:lnTo>
                    <a:pt x="8890" y="7620"/>
                  </a:lnTo>
                  <a:lnTo>
                    <a:pt x="8890" y="8890"/>
                  </a:lnTo>
                  <a:lnTo>
                    <a:pt x="10160" y="8890"/>
                  </a:lnTo>
                  <a:lnTo>
                    <a:pt x="10160" y="10160"/>
                  </a:lnTo>
                  <a:lnTo>
                    <a:pt x="11430" y="10160"/>
                  </a:lnTo>
                  <a:lnTo>
                    <a:pt x="11430" y="11430"/>
                  </a:lnTo>
                  <a:lnTo>
                    <a:pt x="185420" y="11430"/>
                  </a:lnTo>
                  <a:lnTo>
                    <a:pt x="185420" y="10160"/>
                  </a:lnTo>
                  <a:close/>
                </a:path>
                <a:path w="198120" h="31750">
                  <a:moveTo>
                    <a:pt x="196850" y="27940"/>
                  </a:moveTo>
                  <a:lnTo>
                    <a:pt x="195580" y="27940"/>
                  </a:lnTo>
                  <a:lnTo>
                    <a:pt x="195580" y="26670"/>
                  </a:lnTo>
                  <a:lnTo>
                    <a:pt x="194310" y="26670"/>
                  </a:lnTo>
                  <a:lnTo>
                    <a:pt x="194310" y="25400"/>
                  </a:lnTo>
                  <a:lnTo>
                    <a:pt x="194310" y="24130"/>
                  </a:lnTo>
                  <a:lnTo>
                    <a:pt x="193040" y="24130"/>
                  </a:lnTo>
                  <a:lnTo>
                    <a:pt x="193040" y="22860"/>
                  </a:lnTo>
                  <a:lnTo>
                    <a:pt x="193040" y="21590"/>
                  </a:lnTo>
                  <a:lnTo>
                    <a:pt x="191770" y="21590"/>
                  </a:lnTo>
                  <a:lnTo>
                    <a:pt x="191770" y="20320"/>
                  </a:lnTo>
                  <a:lnTo>
                    <a:pt x="190500" y="20320"/>
                  </a:lnTo>
                  <a:lnTo>
                    <a:pt x="190500" y="19050"/>
                  </a:lnTo>
                  <a:lnTo>
                    <a:pt x="190500" y="17780"/>
                  </a:lnTo>
                  <a:lnTo>
                    <a:pt x="189217" y="17780"/>
                  </a:lnTo>
                  <a:lnTo>
                    <a:pt x="189217" y="16510"/>
                  </a:lnTo>
                  <a:lnTo>
                    <a:pt x="187960" y="16510"/>
                  </a:lnTo>
                  <a:lnTo>
                    <a:pt x="187960" y="15240"/>
                  </a:lnTo>
                  <a:lnTo>
                    <a:pt x="187960" y="13970"/>
                  </a:lnTo>
                  <a:lnTo>
                    <a:pt x="186690" y="13970"/>
                  </a:lnTo>
                  <a:lnTo>
                    <a:pt x="186690" y="12700"/>
                  </a:lnTo>
                  <a:lnTo>
                    <a:pt x="185420" y="12700"/>
                  </a:lnTo>
                  <a:lnTo>
                    <a:pt x="185420" y="11442"/>
                  </a:lnTo>
                  <a:lnTo>
                    <a:pt x="12700" y="11442"/>
                  </a:lnTo>
                  <a:lnTo>
                    <a:pt x="12700" y="12700"/>
                  </a:lnTo>
                  <a:lnTo>
                    <a:pt x="13970" y="12700"/>
                  </a:lnTo>
                  <a:lnTo>
                    <a:pt x="13970" y="13970"/>
                  </a:lnTo>
                  <a:lnTo>
                    <a:pt x="16510" y="13970"/>
                  </a:lnTo>
                  <a:lnTo>
                    <a:pt x="16510" y="15240"/>
                  </a:lnTo>
                  <a:lnTo>
                    <a:pt x="17780" y="15240"/>
                  </a:lnTo>
                  <a:lnTo>
                    <a:pt x="17780" y="16510"/>
                  </a:lnTo>
                  <a:lnTo>
                    <a:pt x="19050" y="16510"/>
                  </a:lnTo>
                  <a:lnTo>
                    <a:pt x="19050" y="17780"/>
                  </a:lnTo>
                  <a:lnTo>
                    <a:pt x="20320" y="17780"/>
                  </a:lnTo>
                  <a:lnTo>
                    <a:pt x="20320" y="19050"/>
                  </a:lnTo>
                  <a:lnTo>
                    <a:pt x="21590" y="19050"/>
                  </a:lnTo>
                  <a:lnTo>
                    <a:pt x="21590" y="20320"/>
                  </a:lnTo>
                  <a:lnTo>
                    <a:pt x="22860" y="20320"/>
                  </a:lnTo>
                  <a:lnTo>
                    <a:pt x="22860" y="21590"/>
                  </a:lnTo>
                  <a:lnTo>
                    <a:pt x="25400" y="21590"/>
                  </a:lnTo>
                  <a:lnTo>
                    <a:pt x="25400" y="22860"/>
                  </a:lnTo>
                  <a:lnTo>
                    <a:pt x="26670" y="22860"/>
                  </a:lnTo>
                  <a:lnTo>
                    <a:pt x="26670" y="24130"/>
                  </a:lnTo>
                  <a:lnTo>
                    <a:pt x="27940" y="24130"/>
                  </a:lnTo>
                  <a:lnTo>
                    <a:pt x="27940" y="25400"/>
                  </a:lnTo>
                  <a:lnTo>
                    <a:pt x="29210" y="25400"/>
                  </a:lnTo>
                  <a:lnTo>
                    <a:pt x="29210" y="26670"/>
                  </a:lnTo>
                  <a:lnTo>
                    <a:pt x="30480" y="26670"/>
                  </a:lnTo>
                  <a:lnTo>
                    <a:pt x="30480" y="27940"/>
                  </a:lnTo>
                  <a:lnTo>
                    <a:pt x="31750" y="27940"/>
                  </a:lnTo>
                  <a:lnTo>
                    <a:pt x="31750" y="29210"/>
                  </a:lnTo>
                  <a:lnTo>
                    <a:pt x="33020" y="29210"/>
                  </a:lnTo>
                  <a:lnTo>
                    <a:pt x="33020" y="30480"/>
                  </a:lnTo>
                  <a:lnTo>
                    <a:pt x="196850" y="30480"/>
                  </a:lnTo>
                  <a:lnTo>
                    <a:pt x="196850" y="29210"/>
                  </a:lnTo>
                  <a:lnTo>
                    <a:pt x="196850" y="27940"/>
                  </a:lnTo>
                  <a:close/>
                </a:path>
                <a:path w="198120" h="31750">
                  <a:moveTo>
                    <a:pt x="198120" y="30492"/>
                  </a:moveTo>
                  <a:lnTo>
                    <a:pt x="35560" y="30492"/>
                  </a:lnTo>
                  <a:lnTo>
                    <a:pt x="35560" y="31750"/>
                  </a:lnTo>
                  <a:lnTo>
                    <a:pt x="198120" y="31750"/>
                  </a:lnTo>
                  <a:lnTo>
                    <a:pt x="198120" y="30492"/>
                  </a:lnTo>
                  <a:close/>
                </a:path>
              </a:pathLst>
            </a:custGeom>
            <a:solidFill>
              <a:srgbClr val="EF960B"/>
            </a:solidFill>
          </p:spPr>
          <p:txBody>
            <a:bodyPr wrap="square" lIns="0" tIns="0" rIns="0" bIns="0" rtlCol="0"/>
            <a:lstStyle/>
            <a:p>
              <a:endParaRPr/>
            </a:p>
          </p:txBody>
        </p:sp>
        <p:sp>
          <p:nvSpPr>
            <p:cNvPr id="126" name="object 126"/>
            <p:cNvSpPr/>
            <p:nvPr/>
          </p:nvSpPr>
          <p:spPr>
            <a:xfrm>
              <a:off x="4204970" y="4048759"/>
              <a:ext cx="181610" cy="31750"/>
            </a:xfrm>
            <a:custGeom>
              <a:avLst/>
              <a:gdLst/>
              <a:ahLst/>
              <a:cxnLst/>
              <a:rect l="l" t="t" r="r" b="b"/>
              <a:pathLst>
                <a:path w="181610" h="31750">
                  <a:moveTo>
                    <a:pt x="165087" y="3810"/>
                  </a:moveTo>
                  <a:lnTo>
                    <a:pt x="163830" y="3810"/>
                  </a:lnTo>
                  <a:lnTo>
                    <a:pt x="163830" y="2540"/>
                  </a:lnTo>
                  <a:lnTo>
                    <a:pt x="162560" y="2540"/>
                  </a:lnTo>
                  <a:lnTo>
                    <a:pt x="162560" y="1270"/>
                  </a:lnTo>
                  <a:lnTo>
                    <a:pt x="162560" y="0"/>
                  </a:lnTo>
                  <a:lnTo>
                    <a:pt x="0" y="0"/>
                  </a:lnTo>
                  <a:lnTo>
                    <a:pt x="0" y="1270"/>
                  </a:lnTo>
                  <a:lnTo>
                    <a:pt x="1270" y="1270"/>
                  </a:lnTo>
                  <a:lnTo>
                    <a:pt x="1270" y="2540"/>
                  </a:lnTo>
                  <a:lnTo>
                    <a:pt x="2540" y="2540"/>
                  </a:lnTo>
                  <a:lnTo>
                    <a:pt x="2540" y="3810"/>
                  </a:lnTo>
                  <a:lnTo>
                    <a:pt x="3810" y="3810"/>
                  </a:lnTo>
                  <a:lnTo>
                    <a:pt x="3810" y="5080"/>
                  </a:lnTo>
                  <a:lnTo>
                    <a:pt x="165087" y="5080"/>
                  </a:lnTo>
                  <a:lnTo>
                    <a:pt x="165087" y="3810"/>
                  </a:lnTo>
                  <a:close/>
                </a:path>
                <a:path w="181610" h="31750">
                  <a:moveTo>
                    <a:pt x="176530" y="21590"/>
                  </a:moveTo>
                  <a:lnTo>
                    <a:pt x="175260" y="21590"/>
                  </a:lnTo>
                  <a:lnTo>
                    <a:pt x="175260" y="20320"/>
                  </a:lnTo>
                  <a:lnTo>
                    <a:pt x="173990" y="20320"/>
                  </a:lnTo>
                  <a:lnTo>
                    <a:pt x="173990" y="19050"/>
                  </a:lnTo>
                  <a:lnTo>
                    <a:pt x="173990" y="17780"/>
                  </a:lnTo>
                  <a:lnTo>
                    <a:pt x="172720" y="17780"/>
                  </a:lnTo>
                  <a:lnTo>
                    <a:pt x="172720" y="16510"/>
                  </a:lnTo>
                  <a:lnTo>
                    <a:pt x="172720" y="15240"/>
                  </a:lnTo>
                  <a:lnTo>
                    <a:pt x="171437" y="15240"/>
                  </a:lnTo>
                  <a:lnTo>
                    <a:pt x="171437" y="13970"/>
                  </a:lnTo>
                  <a:lnTo>
                    <a:pt x="170180" y="13970"/>
                  </a:lnTo>
                  <a:lnTo>
                    <a:pt x="170180" y="12700"/>
                  </a:lnTo>
                  <a:lnTo>
                    <a:pt x="170180" y="11430"/>
                  </a:lnTo>
                  <a:lnTo>
                    <a:pt x="168910" y="11430"/>
                  </a:lnTo>
                  <a:lnTo>
                    <a:pt x="168910" y="10160"/>
                  </a:lnTo>
                  <a:lnTo>
                    <a:pt x="167627" y="10160"/>
                  </a:lnTo>
                  <a:lnTo>
                    <a:pt x="167627" y="8890"/>
                  </a:lnTo>
                  <a:lnTo>
                    <a:pt x="167640" y="7620"/>
                  </a:lnTo>
                  <a:lnTo>
                    <a:pt x="166370" y="7620"/>
                  </a:lnTo>
                  <a:lnTo>
                    <a:pt x="166370" y="6350"/>
                  </a:lnTo>
                  <a:lnTo>
                    <a:pt x="165100" y="6350"/>
                  </a:lnTo>
                  <a:lnTo>
                    <a:pt x="165100" y="5092"/>
                  </a:lnTo>
                  <a:lnTo>
                    <a:pt x="5080" y="5092"/>
                  </a:lnTo>
                  <a:lnTo>
                    <a:pt x="5080" y="6350"/>
                  </a:lnTo>
                  <a:lnTo>
                    <a:pt x="7620" y="6350"/>
                  </a:lnTo>
                  <a:lnTo>
                    <a:pt x="7620" y="7620"/>
                  </a:lnTo>
                  <a:lnTo>
                    <a:pt x="8890" y="7620"/>
                  </a:lnTo>
                  <a:lnTo>
                    <a:pt x="8890" y="8890"/>
                  </a:lnTo>
                  <a:lnTo>
                    <a:pt x="10160" y="8890"/>
                  </a:lnTo>
                  <a:lnTo>
                    <a:pt x="10160" y="10160"/>
                  </a:lnTo>
                  <a:lnTo>
                    <a:pt x="11430" y="10160"/>
                  </a:lnTo>
                  <a:lnTo>
                    <a:pt x="11430" y="11430"/>
                  </a:lnTo>
                  <a:lnTo>
                    <a:pt x="12700" y="11430"/>
                  </a:lnTo>
                  <a:lnTo>
                    <a:pt x="12700" y="12700"/>
                  </a:lnTo>
                  <a:lnTo>
                    <a:pt x="13970" y="12700"/>
                  </a:lnTo>
                  <a:lnTo>
                    <a:pt x="13970" y="13970"/>
                  </a:lnTo>
                  <a:lnTo>
                    <a:pt x="16510" y="13970"/>
                  </a:lnTo>
                  <a:lnTo>
                    <a:pt x="16510" y="15240"/>
                  </a:lnTo>
                  <a:lnTo>
                    <a:pt x="17780" y="15240"/>
                  </a:lnTo>
                  <a:lnTo>
                    <a:pt x="17780" y="16510"/>
                  </a:lnTo>
                  <a:lnTo>
                    <a:pt x="19050" y="16510"/>
                  </a:lnTo>
                  <a:lnTo>
                    <a:pt x="19050" y="17780"/>
                  </a:lnTo>
                  <a:lnTo>
                    <a:pt x="20320" y="17780"/>
                  </a:lnTo>
                  <a:lnTo>
                    <a:pt x="20320" y="19050"/>
                  </a:lnTo>
                  <a:lnTo>
                    <a:pt x="21590" y="19050"/>
                  </a:lnTo>
                  <a:lnTo>
                    <a:pt x="21590" y="20320"/>
                  </a:lnTo>
                  <a:lnTo>
                    <a:pt x="22860" y="20320"/>
                  </a:lnTo>
                  <a:lnTo>
                    <a:pt x="22860" y="21590"/>
                  </a:lnTo>
                  <a:lnTo>
                    <a:pt x="24130" y="21590"/>
                  </a:lnTo>
                  <a:lnTo>
                    <a:pt x="24130" y="22860"/>
                  </a:lnTo>
                  <a:lnTo>
                    <a:pt x="26670" y="22860"/>
                  </a:lnTo>
                  <a:lnTo>
                    <a:pt x="26670" y="24130"/>
                  </a:lnTo>
                  <a:lnTo>
                    <a:pt x="176530" y="24130"/>
                  </a:lnTo>
                  <a:lnTo>
                    <a:pt x="176530" y="22860"/>
                  </a:lnTo>
                  <a:lnTo>
                    <a:pt x="176530" y="21590"/>
                  </a:lnTo>
                  <a:close/>
                </a:path>
                <a:path w="181610" h="31750">
                  <a:moveTo>
                    <a:pt x="181610" y="30492"/>
                  </a:moveTo>
                  <a:lnTo>
                    <a:pt x="35560" y="30492"/>
                  </a:lnTo>
                  <a:lnTo>
                    <a:pt x="35560" y="31750"/>
                  </a:lnTo>
                  <a:lnTo>
                    <a:pt x="181610" y="31750"/>
                  </a:lnTo>
                  <a:lnTo>
                    <a:pt x="181610" y="30492"/>
                  </a:lnTo>
                  <a:close/>
                </a:path>
                <a:path w="181610" h="31750">
                  <a:moveTo>
                    <a:pt x="181610" y="29210"/>
                  </a:moveTo>
                  <a:lnTo>
                    <a:pt x="180340" y="29210"/>
                  </a:lnTo>
                  <a:lnTo>
                    <a:pt x="180340" y="27940"/>
                  </a:lnTo>
                  <a:lnTo>
                    <a:pt x="179070" y="27940"/>
                  </a:lnTo>
                  <a:lnTo>
                    <a:pt x="179070" y="26670"/>
                  </a:lnTo>
                  <a:lnTo>
                    <a:pt x="179070" y="25400"/>
                  </a:lnTo>
                  <a:lnTo>
                    <a:pt x="177800" y="25400"/>
                  </a:lnTo>
                  <a:lnTo>
                    <a:pt x="177800" y="24142"/>
                  </a:lnTo>
                  <a:lnTo>
                    <a:pt x="27940" y="24142"/>
                  </a:lnTo>
                  <a:lnTo>
                    <a:pt x="27940" y="25400"/>
                  </a:lnTo>
                  <a:lnTo>
                    <a:pt x="29210" y="25400"/>
                  </a:lnTo>
                  <a:lnTo>
                    <a:pt x="29210" y="26670"/>
                  </a:lnTo>
                  <a:lnTo>
                    <a:pt x="30480" y="26670"/>
                  </a:lnTo>
                  <a:lnTo>
                    <a:pt x="30480" y="27940"/>
                  </a:lnTo>
                  <a:lnTo>
                    <a:pt x="31750" y="27940"/>
                  </a:lnTo>
                  <a:lnTo>
                    <a:pt x="31750" y="29210"/>
                  </a:lnTo>
                  <a:lnTo>
                    <a:pt x="33020" y="29210"/>
                  </a:lnTo>
                  <a:lnTo>
                    <a:pt x="33020" y="30480"/>
                  </a:lnTo>
                  <a:lnTo>
                    <a:pt x="181610" y="30480"/>
                  </a:lnTo>
                  <a:lnTo>
                    <a:pt x="181610" y="29210"/>
                  </a:lnTo>
                  <a:close/>
                </a:path>
              </a:pathLst>
            </a:custGeom>
            <a:solidFill>
              <a:srgbClr val="EF950A"/>
            </a:solidFill>
          </p:spPr>
          <p:txBody>
            <a:bodyPr wrap="square" lIns="0" tIns="0" rIns="0" bIns="0" rtlCol="0"/>
            <a:lstStyle/>
            <a:p>
              <a:endParaRPr/>
            </a:p>
          </p:txBody>
        </p:sp>
        <p:sp>
          <p:nvSpPr>
            <p:cNvPr id="127" name="object 127"/>
            <p:cNvSpPr/>
            <p:nvPr/>
          </p:nvSpPr>
          <p:spPr>
            <a:xfrm>
              <a:off x="4241800" y="4080509"/>
              <a:ext cx="165100" cy="31750"/>
            </a:xfrm>
            <a:custGeom>
              <a:avLst/>
              <a:gdLst/>
              <a:ahLst/>
              <a:cxnLst/>
              <a:rect l="l" t="t" r="r" b="b"/>
              <a:pathLst>
                <a:path w="165100" h="31750">
                  <a:moveTo>
                    <a:pt x="156210" y="16510"/>
                  </a:moveTo>
                  <a:lnTo>
                    <a:pt x="156197" y="15240"/>
                  </a:lnTo>
                  <a:lnTo>
                    <a:pt x="154940" y="15240"/>
                  </a:lnTo>
                  <a:lnTo>
                    <a:pt x="154940" y="13970"/>
                  </a:lnTo>
                  <a:lnTo>
                    <a:pt x="153670" y="13970"/>
                  </a:lnTo>
                  <a:lnTo>
                    <a:pt x="153670" y="12700"/>
                  </a:lnTo>
                  <a:lnTo>
                    <a:pt x="153670" y="11430"/>
                  </a:lnTo>
                  <a:lnTo>
                    <a:pt x="152400" y="11430"/>
                  </a:lnTo>
                  <a:lnTo>
                    <a:pt x="152400" y="10160"/>
                  </a:lnTo>
                  <a:lnTo>
                    <a:pt x="151130" y="10160"/>
                  </a:lnTo>
                  <a:lnTo>
                    <a:pt x="151130" y="8890"/>
                  </a:lnTo>
                  <a:lnTo>
                    <a:pt x="151130" y="7620"/>
                  </a:lnTo>
                  <a:lnTo>
                    <a:pt x="149860" y="7620"/>
                  </a:lnTo>
                  <a:lnTo>
                    <a:pt x="149860" y="6350"/>
                  </a:lnTo>
                  <a:lnTo>
                    <a:pt x="149847" y="5080"/>
                  </a:lnTo>
                  <a:lnTo>
                    <a:pt x="148590" y="5080"/>
                  </a:lnTo>
                  <a:lnTo>
                    <a:pt x="148590" y="3810"/>
                  </a:lnTo>
                  <a:lnTo>
                    <a:pt x="147307" y="3810"/>
                  </a:lnTo>
                  <a:lnTo>
                    <a:pt x="147307" y="2540"/>
                  </a:lnTo>
                  <a:lnTo>
                    <a:pt x="147320" y="1270"/>
                  </a:lnTo>
                  <a:lnTo>
                    <a:pt x="146050" y="1270"/>
                  </a:lnTo>
                  <a:lnTo>
                    <a:pt x="146050" y="0"/>
                  </a:lnTo>
                  <a:lnTo>
                    <a:pt x="0" y="0"/>
                  </a:lnTo>
                  <a:lnTo>
                    <a:pt x="0" y="1270"/>
                  </a:lnTo>
                  <a:lnTo>
                    <a:pt x="1270" y="1270"/>
                  </a:lnTo>
                  <a:lnTo>
                    <a:pt x="1270" y="2540"/>
                  </a:lnTo>
                  <a:lnTo>
                    <a:pt x="2540" y="2540"/>
                  </a:lnTo>
                  <a:lnTo>
                    <a:pt x="2540" y="3810"/>
                  </a:lnTo>
                  <a:lnTo>
                    <a:pt x="3810" y="3810"/>
                  </a:lnTo>
                  <a:lnTo>
                    <a:pt x="3810" y="5080"/>
                  </a:lnTo>
                  <a:lnTo>
                    <a:pt x="5080" y="5080"/>
                  </a:lnTo>
                  <a:lnTo>
                    <a:pt x="5080" y="6350"/>
                  </a:lnTo>
                  <a:lnTo>
                    <a:pt x="7620" y="6350"/>
                  </a:lnTo>
                  <a:lnTo>
                    <a:pt x="7620" y="7620"/>
                  </a:lnTo>
                  <a:lnTo>
                    <a:pt x="8890" y="7620"/>
                  </a:lnTo>
                  <a:lnTo>
                    <a:pt x="8890" y="8890"/>
                  </a:lnTo>
                  <a:lnTo>
                    <a:pt x="10160" y="8890"/>
                  </a:lnTo>
                  <a:lnTo>
                    <a:pt x="10160" y="10160"/>
                  </a:lnTo>
                  <a:lnTo>
                    <a:pt x="11430" y="10160"/>
                  </a:lnTo>
                  <a:lnTo>
                    <a:pt x="11430" y="11430"/>
                  </a:lnTo>
                  <a:lnTo>
                    <a:pt x="12700" y="11430"/>
                  </a:lnTo>
                  <a:lnTo>
                    <a:pt x="12700" y="12700"/>
                  </a:lnTo>
                  <a:lnTo>
                    <a:pt x="13970" y="12700"/>
                  </a:lnTo>
                  <a:lnTo>
                    <a:pt x="13970" y="13970"/>
                  </a:lnTo>
                  <a:lnTo>
                    <a:pt x="15240" y="13970"/>
                  </a:lnTo>
                  <a:lnTo>
                    <a:pt x="15240" y="15240"/>
                  </a:lnTo>
                  <a:lnTo>
                    <a:pt x="17780" y="15240"/>
                  </a:lnTo>
                  <a:lnTo>
                    <a:pt x="17780" y="16510"/>
                  </a:lnTo>
                  <a:lnTo>
                    <a:pt x="19050" y="16510"/>
                  </a:lnTo>
                  <a:lnTo>
                    <a:pt x="19050" y="17780"/>
                  </a:lnTo>
                  <a:lnTo>
                    <a:pt x="156210" y="17780"/>
                  </a:lnTo>
                  <a:lnTo>
                    <a:pt x="156210" y="16510"/>
                  </a:lnTo>
                  <a:close/>
                </a:path>
                <a:path w="165100" h="31750">
                  <a:moveTo>
                    <a:pt x="161290" y="22860"/>
                  </a:moveTo>
                  <a:lnTo>
                    <a:pt x="160007" y="22860"/>
                  </a:lnTo>
                  <a:lnTo>
                    <a:pt x="160007" y="21590"/>
                  </a:lnTo>
                  <a:lnTo>
                    <a:pt x="158750" y="21590"/>
                  </a:lnTo>
                  <a:lnTo>
                    <a:pt x="158750" y="20320"/>
                  </a:lnTo>
                  <a:lnTo>
                    <a:pt x="158750" y="19050"/>
                  </a:lnTo>
                  <a:lnTo>
                    <a:pt x="157480" y="19050"/>
                  </a:lnTo>
                  <a:lnTo>
                    <a:pt x="157480" y="17792"/>
                  </a:lnTo>
                  <a:lnTo>
                    <a:pt x="20320" y="17792"/>
                  </a:lnTo>
                  <a:lnTo>
                    <a:pt x="20320" y="19050"/>
                  </a:lnTo>
                  <a:lnTo>
                    <a:pt x="21590" y="19050"/>
                  </a:lnTo>
                  <a:lnTo>
                    <a:pt x="21590" y="20320"/>
                  </a:lnTo>
                  <a:lnTo>
                    <a:pt x="22860" y="20320"/>
                  </a:lnTo>
                  <a:lnTo>
                    <a:pt x="22860" y="21590"/>
                  </a:lnTo>
                  <a:lnTo>
                    <a:pt x="24130" y="21590"/>
                  </a:lnTo>
                  <a:lnTo>
                    <a:pt x="24130" y="22860"/>
                  </a:lnTo>
                  <a:lnTo>
                    <a:pt x="26670" y="22860"/>
                  </a:lnTo>
                  <a:lnTo>
                    <a:pt x="26670" y="24130"/>
                  </a:lnTo>
                  <a:lnTo>
                    <a:pt x="161290" y="24130"/>
                  </a:lnTo>
                  <a:lnTo>
                    <a:pt x="161290" y="22860"/>
                  </a:lnTo>
                  <a:close/>
                </a:path>
                <a:path w="165100" h="31750">
                  <a:moveTo>
                    <a:pt x="165100" y="30492"/>
                  </a:moveTo>
                  <a:lnTo>
                    <a:pt x="34290" y="30492"/>
                  </a:lnTo>
                  <a:lnTo>
                    <a:pt x="34290" y="31750"/>
                  </a:lnTo>
                  <a:lnTo>
                    <a:pt x="165100" y="31750"/>
                  </a:lnTo>
                  <a:lnTo>
                    <a:pt x="165100" y="30492"/>
                  </a:lnTo>
                  <a:close/>
                </a:path>
                <a:path w="165100" h="31750">
                  <a:moveTo>
                    <a:pt x="165100" y="29210"/>
                  </a:moveTo>
                  <a:lnTo>
                    <a:pt x="163830" y="29210"/>
                  </a:lnTo>
                  <a:lnTo>
                    <a:pt x="163830" y="27940"/>
                  </a:lnTo>
                  <a:lnTo>
                    <a:pt x="163830" y="26670"/>
                  </a:lnTo>
                  <a:lnTo>
                    <a:pt x="162560" y="26670"/>
                  </a:lnTo>
                  <a:lnTo>
                    <a:pt x="162560" y="25400"/>
                  </a:lnTo>
                  <a:lnTo>
                    <a:pt x="161290" y="25400"/>
                  </a:lnTo>
                  <a:lnTo>
                    <a:pt x="161290" y="24142"/>
                  </a:lnTo>
                  <a:lnTo>
                    <a:pt x="27940" y="24142"/>
                  </a:lnTo>
                  <a:lnTo>
                    <a:pt x="27940" y="25400"/>
                  </a:lnTo>
                  <a:lnTo>
                    <a:pt x="29210" y="25400"/>
                  </a:lnTo>
                  <a:lnTo>
                    <a:pt x="29210" y="26670"/>
                  </a:lnTo>
                  <a:lnTo>
                    <a:pt x="30480" y="26670"/>
                  </a:lnTo>
                  <a:lnTo>
                    <a:pt x="30480" y="27940"/>
                  </a:lnTo>
                  <a:lnTo>
                    <a:pt x="31750" y="27940"/>
                  </a:lnTo>
                  <a:lnTo>
                    <a:pt x="31750" y="29210"/>
                  </a:lnTo>
                  <a:lnTo>
                    <a:pt x="33020" y="29210"/>
                  </a:lnTo>
                  <a:lnTo>
                    <a:pt x="33020" y="30480"/>
                  </a:lnTo>
                  <a:lnTo>
                    <a:pt x="165100" y="30480"/>
                  </a:lnTo>
                  <a:lnTo>
                    <a:pt x="165100" y="29210"/>
                  </a:lnTo>
                  <a:close/>
                </a:path>
              </a:pathLst>
            </a:custGeom>
            <a:solidFill>
              <a:srgbClr val="EF9509"/>
            </a:solidFill>
          </p:spPr>
          <p:txBody>
            <a:bodyPr wrap="square" lIns="0" tIns="0" rIns="0" bIns="0" rtlCol="0"/>
            <a:lstStyle/>
            <a:p>
              <a:endParaRPr/>
            </a:p>
          </p:txBody>
        </p:sp>
        <p:sp>
          <p:nvSpPr>
            <p:cNvPr id="128" name="object 128"/>
            <p:cNvSpPr/>
            <p:nvPr/>
          </p:nvSpPr>
          <p:spPr>
            <a:xfrm>
              <a:off x="4278630" y="4112259"/>
              <a:ext cx="149860" cy="31750"/>
            </a:xfrm>
            <a:custGeom>
              <a:avLst/>
              <a:gdLst/>
              <a:ahLst/>
              <a:cxnLst/>
              <a:rect l="l" t="t" r="r" b="b"/>
              <a:pathLst>
                <a:path w="149860" h="31750">
                  <a:moveTo>
                    <a:pt x="135890" y="10160"/>
                  </a:moveTo>
                  <a:lnTo>
                    <a:pt x="135877" y="8890"/>
                  </a:lnTo>
                  <a:lnTo>
                    <a:pt x="134620" y="8890"/>
                  </a:lnTo>
                  <a:lnTo>
                    <a:pt x="134620" y="7620"/>
                  </a:lnTo>
                  <a:lnTo>
                    <a:pt x="133350" y="7620"/>
                  </a:lnTo>
                  <a:lnTo>
                    <a:pt x="133350" y="6350"/>
                  </a:lnTo>
                  <a:lnTo>
                    <a:pt x="133350" y="5080"/>
                  </a:lnTo>
                  <a:lnTo>
                    <a:pt x="132080" y="5080"/>
                  </a:lnTo>
                  <a:lnTo>
                    <a:pt x="132080" y="3810"/>
                  </a:lnTo>
                  <a:lnTo>
                    <a:pt x="130810" y="3810"/>
                  </a:lnTo>
                  <a:lnTo>
                    <a:pt x="130810" y="2540"/>
                  </a:lnTo>
                  <a:lnTo>
                    <a:pt x="130810" y="1270"/>
                  </a:lnTo>
                  <a:lnTo>
                    <a:pt x="129527" y="1270"/>
                  </a:lnTo>
                  <a:lnTo>
                    <a:pt x="129527" y="0"/>
                  </a:lnTo>
                  <a:lnTo>
                    <a:pt x="0" y="0"/>
                  </a:lnTo>
                  <a:lnTo>
                    <a:pt x="0" y="1270"/>
                  </a:lnTo>
                  <a:lnTo>
                    <a:pt x="1270" y="1270"/>
                  </a:lnTo>
                  <a:lnTo>
                    <a:pt x="1270" y="2540"/>
                  </a:lnTo>
                  <a:lnTo>
                    <a:pt x="2540" y="2540"/>
                  </a:lnTo>
                  <a:lnTo>
                    <a:pt x="2540" y="3810"/>
                  </a:lnTo>
                  <a:lnTo>
                    <a:pt x="3810" y="3810"/>
                  </a:lnTo>
                  <a:lnTo>
                    <a:pt x="3810" y="5080"/>
                  </a:lnTo>
                  <a:lnTo>
                    <a:pt x="5080" y="5080"/>
                  </a:lnTo>
                  <a:lnTo>
                    <a:pt x="5080" y="6350"/>
                  </a:lnTo>
                  <a:lnTo>
                    <a:pt x="6350" y="6350"/>
                  </a:lnTo>
                  <a:lnTo>
                    <a:pt x="6350" y="7620"/>
                  </a:lnTo>
                  <a:lnTo>
                    <a:pt x="8890" y="7620"/>
                  </a:lnTo>
                  <a:lnTo>
                    <a:pt x="8890" y="8890"/>
                  </a:lnTo>
                  <a:lnTo>
                    <a:pt x="10160" y="8890"/>
                  </a:lnTo>
                  <a:lnTo>
                    <a:pt x="10160" y="10160"/>
                  </a:lnTo>
                  <a:lnTo>
                    <a:pt x="11430" y="10160"/>
                  </a:lnTo>
                  <a:lnTo>
                    <a:pt x="11430" y="11430"/>
                  </a:lnTo>
                  <a:lnTo>
                    <a:pt x="135890" y="11430"/>
                  </a:lnTo>
                  <a:lnTo>
                    <a:pt x="135890" y="10160"/>
                  </a:lnTo>
                  <a:close/>
                </a:path>
                <a:path w="149860" h="31750">
                  <a:moveTo>
                    <a:pt x="140970" y="16510"/>
                  </a:moveTo>
                  <a:lnTo>
                    <a:pt x="139700" y="16510"/>
                  </a:lnTo>
                  <a:lnTo>
                    <a:pt x="139700" y="15240"/>
                  </a:lnTo>
                  <a:lnTo>
                    <a:pt x="138430" y="15240"/>
                  </a:lnTo>
                  <a:lnTo>
                    <a:pt x="138430" y="13970"/>
                  </a:lnTo>
                  <a:lnTo>
                    <a:pt x="138430" y="12700"/>
                  </a:lnTo>
                  <a:lnTo>
                    <a:pt x="137160" y="12700"/>
                  </a:lnTo>
                  <a:lnTo>
                    <a:pt x="137160" y="11442"/>
                  </a:lnTo>
                  <a:lnTo>
                    <a:pt x="12700" y="11442"/>
                  </a:lnTo>
                  <a:lnTo>
                    <a:pt x="12700" y="12700"/>
                  </a:lnTo>
                  <a:lnTo>
                    <a:pt x="13970" y="12700"/>
                  </a:lnTo>
                  <a:lnTo>
                    <a:pt x="13970" y="13970"/>
                  </a:lnTo>
                  <a:lnTo>
                    <a:pt x="15240" y="13970"/>
                  </a:lnTo>
                  <a:lnTo>
                    <a:pt x="15240" y="15240"/>
                  </a:lnTo>
                  <a:lnTo>
                    <a:pt x="17780" y="15240"/>
                  </a:lnTo>
                  <a:lnTo>
                    <a:pt x="17780" y="16510"/>
                  </a:lnTo>
                  <a:lnTo>
                    <a:pt x="19050" y="16510"/>
                  </a:lnTo>
                  <a:lnTo>
                    <a:pt x="19050" y="17780"/>
                  </a:lnTo>
                  <a:lnTo>
                    <a:pt x="140970" y="17780"/>
                  </a:lnTo>
                  <a:lnTo>
                    <a:pt x="140970" y="16510"/>
                  </a:lnTo>
                  <a:close/>
                </a:path>
                <a:path w="149860" h="31750">
                  <a:moveTo>
                    <a:pt x="144767" y="22860"/>
                  </a:moveTo>
                  <a:lnTo>
                    <a:pt x="143510" y="22860"/>
                  </a:lnTo>
                  <a:lnTo>
                    <a:pt x="143510" y="21590"/>
                  </a:lnTo>
                  <a:lnTo>
                    <a:pt x="142227" y="21590"/>
                  </a:lnTo>
                  <a:lnTo>
                    <a:pt x="142227" y="20320"/>
                  </a:lnTo>
                  <a:lnTo>
                    <a:pt x="142240" y="19050"/>
                  </a:lnTo>
                  <a:lnTo>
                    <a:pt x="140970" y="19050"/>
                  </a:lnTo>
                  <a:lnTo>
                    <a:pt x="140970" y="17792"/>
                  </a:lnTo>
                  <a:lnTo>
                    <a:pt x="20320" y="17792"/>
                  </a:lnTo>
                  <a:lnTo>
                    <a:pt x="20320" y="19050"/>
                  </a:lnTo>
                  <a:lnTo>
                    <a:pt x="21590" y="19050"/>
                  </a:lnTo>
                  <a:lnTo>
                    <a:pt x="21590" y="20320"/>
                  </a:lnTo>
                  <a:lnTo>
                    <a:pt x="22860" y="20320"/>
                  </a:lnTo>
                  <a:lnTo>
                    <a:pt x="22860" y="21590"/>
                  </a:lnTo>
                  <a:lnTo>
                    <a:pt x="24130" y="21590"/>
                  </a:lnTo>
                  <a:lnTo>
                    <a:pt x="24130" y="22860"/>
                  </a:lnTo>
                  <a:lnTo>
                    <a:pt x="25400" y="22860"/>
                  </a:lnTo>
                  <a:lnTo>
                    <a:pt x="25400" y="24130"/>
                  </a:lnTo>
                  <a:lnTo>
                    <a:pt x="144767" y="24130"/>
                  </a:lnTo>
                  <a:lnTo>
                    <a:pt x="144767" y="22860"/>
                  </a:lnTo>
                  <a:close/>
                </a:path>
                <a:path w="149860" h="31750">
                  <a:moveTo>
                    <a:pt x="148590" y="29210"/>
                  </a:moveTo>
                  <a:lnTo>
                    <a:pt x="147320" y="29210"/>
                  </a:lnTo>
                  <a:lnTo>
                    <a:pt x="147320" y="27940"/>
                  </a:lnTo>
                  <a:lnTo>
                    <a:pt x="147320" y="26670"/>
                  </a:lnTo>
                  <a:lnTo>
                    <a:pt x="146050" y="26670"/>
                  </a:lnTo>
                  <a:lnTo>
                    <a:pt x="146050" y="25400"/>
                  </a:lnTo>
                  <a:lnTo>
                    <a:pt x="144780" y="25400"/>
                  </a:lnTo>
                  <a:lnTo>
                    <a:pt x="144780" y="24142"/>
                  </a:lnTo>
                  <a:lnTo>
                    <a:pt x="27940" y="24142"/>
                  </a:lnTo>
                  <a:lnTo>
                    <a:pt x="27940" y="25400"/>
                  </a:lnTo>
                  <a:lnTo>
                    <a:pt x="29210" y="25400"/>
                  </a:lnTo>
                  <a:lnTo>
                    <a:pt x="29210" y="26670"/>
                  </a:lnTo>
                  <a:lnTo>
                    <a:pt x="30480" y="26670"/>
                  </a:lnTo>
                  <a:lnTo>
                    <a:pt x="30480" y="27940"/>
                  </a:lnTo>
                  <a:lnTo>
                    <a:pt x="31750" y="27940"/>
                  </a:lnTo>
                  <a:lnTo>
                    <a:pt x="31750" y="29210"/>
                  </a:lnTo>
                  <a:lnTo>
                    <a:pt x="33020" y="29210"/>
                  </a:lnTo>
                  <a:lnTo>
                    <a:pt x="33020" y="30480"/>
                  </a:lnTo>
                  <a:lnTo>
                    <a:pt x="148590" y="30480"/>
                  </a:lnTo>
                  <a:lnTo>
                    <a:pt x="148590" y="29210"/>
                  </a:lnTo>
                  <a:close/>
                </a:path>
                <a:path w="149860" h="31750">
                  <a:moveTo>
                    <a:pt x="149860" y="30492"/>
                  </a:moveTo>
                  <a:lnTo>
                    <a:pt x="34290" y="30492"/>
                  </a:lnTo>
                  <a:lnTo>
                    <a:pt x="34290" y="31750"/>
                  </a:lnTo>
                  <a:lnTo>
                    <a:pt x="149860" y="31750"/>
                  </a:lnTo>
                  <a:lnTo>
                    <a:pt x="149860" y="30492"/>
                  </a:lnTo>
                  <a:close/>
                </a:path>
              </a:pathLst>
            </a:custGeom>
            <a:solidFill>
              <a:srgbClr val="EF9408"/>
            </a:solidFill>
          </p:spPr>
          <p:txBody>
            <a:bodyPr wrap="square" lIns="0" tIns="0" rIns="0" bIns="0" rtlCol="0"/>
            <a:lstStyle/>
            <a:p>
              <a:endParaRPr/>
            </a:p>
          </p:txBody>
        </p:sp>
        <p:sp>
          <p:nvSpPr>
            <p:cNvPr id="129" name="object 129"/>
            <p:cNvSpPr/>
            <p:nvPr/>
          </p:nvSpPr>
          <p:spPr>
            <a:xfrm>
              <a:off x="4315460" y="4144009"/>
              <a:ext cx="133350" cy="31750"/>
            </a:xfrm>
            <a:custGeom>
              <a:avLst/>
              <a:gdLst/>
              <a:ahLst/>
              <a:cxnLst/>
              <a:rect l="l" t="t" r="r" b="b"/>
              <a:pathLst>
                <a:path w="133350" h="31750">
                  <a:moveTo>
                    <a:pt x="115570" y="2540"/>
                  </a:moveTo>
                  <a:lnTo>
                    <a:pt x="114287" y="2540"/>
                  </a:lnTo>
                  <a:lnTo>
                    <a:pt x="114287" y="1270"/>
                  </a:lnTo>
                  <a:lnTo>
                    <a:pt x="113030" y="1270"/>
                  </a:lnTo>
                  <a:lnTo>
                    <a:pt x="113030" y="0"/>
                  </a:lnTo>
                  <a:lnTo>
                    <a:pt x="0" y="0"/>
                  </a:lnTo>
                  <a:lnTo>
                    <a:pt x="0" y="1270"/>
                  </a:lnTo>
                  <a:lnTo>
                    <a:pt x="1270" y="1270"/>
                  </a:lnTo>
                  <a:lnTo>
                    <a:pt x="1270" y="2540"/>
                  </a:lnTo>
                  <a:lnTo>
                    <a:pt x="2540" y="2540"/>
                  </a:lnTo>
                  <a:lnTo>
                    <a:pt x="2540" y="3810"/>
                  </a:lnTo>
                  <a:lnTo>
                    <a:pt x="3810" y="3810"/>
                  </a:lnTo>
                  <a:lnTo>
                    <a:pt x="3810" y="5080"/>
                  </a:lnTo>
                  <a:lnTo>
                    <a:pt x="115570" y="5080"/>
                  </a:lnTo>
                  <a:lnTo>
                    <a:pt x="115570" y="3810"/>
                  </a:lnTo>
                  <a:lnTo>
                    <a:pt x="115570" y="2540"/>
                  </a:lnTo>
                  <a:close/>
                </a:path>
                <a:path w="133350" h="31750">
                  <a:moveTo>
                    <a:pt x="119380" y="8890"/>
                  </a:moveTo>
                  <a:lnTo>
                    <a:pt x="118110" y="8890"/>
                  </a:lnTo>
                  <a:lnTo>
                    <a:pt x="118110" y="7620"/>
                  </a:lnTo>
                  <a:lnTo>
                    <a:pt x="118110" y="6350"/>
                  </a:lnTo>
                  <a:lnTo>
                    <a:pt x="116840" y="6350"/>
                  </a:lnTo>
                  <a:lnTo>
                    <a:pt x="116840" y="5092"/>
                  </a:lnTo>
                  <a:lnTo>
                    <a:pt x="5080" y="5092"/>
                  </a:lnTo>
                  <a:lnTo>
                    <a:pt x="5080" y="6350"/>
                  </a:lnTo>
                  <a:lnTo>
                    <a:pt x="6350" y="6350"/>
                  </a:lnTo>
                  <a:lnTo>
                    <a:pt x="6350" y="7620"/>
                  </a:lnTo>
                  <a:lnTo>
                    <a:pt x="8890" y="7620"/>
                  </a:lnTo>
                  <a:lnTo>
                    <a:pt x="8890" y="8890"/>
                  </a:lnTo>
                  <a:lnTo>
                    <a:pt x="10160" y="8890"/>
                  </a:lnTo>
                  <a:lnTo>
                    <a:pt x="10160" y="10160"/>
                  </a:lnTo>
                  <a:lnTo>
                    <a:pt x="11430" y="10160"/>
                  </a:lnTo>
                  <a:lnTo>
                    <a:pt x="11430" y="11430"/>
                  </a:lnTo>
                  <a:lnTo>
                    <a:pt x="119380" y="11430"/>
                  </a:lnTo>
                  <a:lnTo>
                    <a:pt x="119380" y="10160"/>
                  </a:lnTo>
                  <a:lnTo>
                    <a:pt x="119380" y="8890"/>
                  </a:lnTo>
                  <a:close/>
                </a:path>
                <a:path w="133350" h="31750">
                  <a:moveTo>
                    <a:pt x="124460" y="16510"/>
                  </a:moveTo>
                  <a:lnTo>
                    <a:pt x="123190" y="16510"/>
                  </a:lnTo>
                  <a:lnTo>
                    <a:pt x="123190" y="15240"/>
                  </a:lnTo>
                  <a:lnTo>
                    <a:pt x="121920" y="15240"/>
                  </a:lnTo>
                  <a:lnTo>
                    <a:pt x="121920" y="13970"/>
                  </a:lnTo>
                  <a:lnTo>
                    <a:pt x="121920" y="12700"/>
                  </a:lnTo>
                  <a:lnTo>
                    <a:pt x="120650" y="12700"/>
                  </a:lnTo>
                  <a:lnTo>
                    <a:pt x="120650" y="11442"/>
                  </a:lnTo>
                  <a:lnTo>
                    <a:pt x="12700" y="11442"/>
                  </a:lnTo>
                  <a:lnTo>
                    <a:pt x="12700" y="12700"/>
                  </a:lnTo>
                  <a:lnTo>
                    <a:pt x="13970" y="12700"/>
                  </a:lnTo>
                  <a:lnTo>
                    <a:pt x="13970" y="13970"/>
                  </a:lnTo>
                  <a:lnTo>
                    <a:pt x="15240" y="13970"/>
                  </a:lnTo>
                  <a:lnTo>
                    <a:pt x="15240" y="15240"/>
                  </a:lnTo>
                  <a:lnTo>
                    <a:pt x="16510" y="15240"/>
                  </a:lnTo>
                  <a:lnTo>
                    <a:pt x="16510" y="16510"/>
                  </a:lnTo>
                  <a:lnTo>
                    <a:pt x="19050" y="16510"/>
                  </a:lnTo>
                  <a:lnTo>
                    <a:pt x="19050" y="17780"/>
                  </a:lnTo>
                  <a:lnTo>
                    <a:pt x="124460" y="17780"/>
                  </a:lnTo>
                  <a:lnTo>
                    <a:pt x="124460" y="16510"/>
                  </a:lnTo>
                  <a:close/>
                </a:path>
                <a:path w="133350" h="31750">
                  <a:moveTo>
                    <a:pt x="132080" y="27940"/>
                  </a:moveTo>
                  <a:lnTo>
                    <a:pt x="130797" y="27940"/>
                  </a:lnTo>
                  <a:lnTo>
                    <a:pt x="130797" y="26670"/>
                  </a:lnTo>
                  <a:lnTo>
                    <a:pt x="129540" y="26670"/>
                  </a:lnTo>
                  <a:lnTo>
                    <a:pt x="129540" y="25400"/>
                  </a:lnTo>
                  <a:lnTo>
                    <a:pt x="129540" y="24130"/>
                  </a:lnTo>
                  <a:lnTo>
                    <a:pt x="128270" y="24130"/>
                  </a:lnTo>
                  <a:lnTo>
                    <a:pt x="128270" y="22860"/>
                  </a:lnTo>
                  <a:lnTo>
                    <a:pt x="127000" y="22860"/>
                  </a:lnTo>
                  <a:lnTo>
                    <a:pt x="127000" y="21590"/>
                  </a:lnTo>
                  <a:lnTo>
                    <a:pt x="127000" y="20320"/>
                  </a:lnTo>
                  <a:lnTo>
                    <a:pt x="125730" y="20320"/>
                  </a:lnTo>
                  <a:lnTo>
                    <a:pt x="125730" y="19050"/>
                  </a:lnTo>
                  <a:lnTo>
                    <a:pt x="124447" y="19050"/>
                  </a:lnTo>
                  <a:lnTo>
                    <a:pt x="124447" y="17792"/>
                  </a:lnTo>
                  <a:lnTo>
                    <a:pt x="20320" y="17792"/>
                  </a:lnTo>
                  <a:lnTo>
                    <a:pt x="20320" y="19050"/>
                  </a:lnTo>
                  <a:lnTo>
                    <a:pt x="21590" y="19050"/>
                  </a:lnTo>
                  <a:lnTo>
                    <a:pt x="21590" y="20320"/>
                  </a:lnTo>
                  <a:lnTo>
                    <a:pt x="22860" y="20320"/>
                  </a:lnTo>
                  <a:lnTo>
                    <a:pt x="22860" y="21590"/>
                  </a:lnTo>
                  <a:lnTo>
                    <a:pt x="24130" y="21590"/>
                  </a:lnTo>
                  <a:lnTo>
                    <a:pt x="24130" y="22860"/>
                  </a:lnTo>
                  <a:lnTo>
                    <a:pt x="25400" y="22860"/>
                  </a:lnTo>
                  <a:lnTo>
                    <a:pt x="25400" y="24130"/>
                  </a:lnTo>
                  <a:lnTo>
                    <a:pt x="27940" y="24130"/>
                  </a:lnTo>
                  <a:lnTo>
                    <a:pt x="27940" y="25400"/>
                  </a:lnTo>
                  <a:lnTo>
                    <a:pt x="29210" y="25400"/>
                  </a:lnTo>
                  <a:lnTo>
                    <a:pt x="29210" y="26670"/>
                  </a:lnTo>
                  <a:lnTo>
                    <a:pt x="30480" y="26670"/>
                  </a:lnTo>
                  <a:lnTo>
                    <a:pt x="30480" y="27940"/>
                  </a:lnTo>
                  <a:lnTo>
                    <a:pt x="31750" y="27940"/>
                  </a:lnTo>
                  <a:lnTo>
                    <a:pt x="31750" y="29210"/>
                  </a:lnTo>
                  <a:lnTo>
                    <a:pt x="33020" y="29210"/>
                  </a:lnTo>
                  <a:lnTo>
                    <a:pt x="33020" y="30480"/>
                  </a:lnTo>
                  <a:lnTo>
                    <a:pt x="132080" y="30480"/>
                  </a:lnTo>
                  <a:lnTo>
                    <a:pt x="132080" y="29210"/>
                  </a:lnTo>
                  <a:lnTo>
                    <a:pt x="132080" y="27940"/>
                  </a:lnTo>
                  <a:close/>
                </a:path>
                <a:path w="133350" h="31750">
                  <a:moveTo>
                    <a:pt x="133350" y="30492"/>
                  </a:moveTo>
                  <a:lnTo>
                    <a:pt x="34290" y="30492"/>
                  </a:lnTo>
                  <a:lnTo>
                    <a:pt x="34290" y="31750"/>
                  </a:lnTo>
                  <a:lnTo>
                    <a:pt x="133350" y="31750"/>
                  </a:lnTo>
                  <a:lnTo>
                    <a:pt x="133350" y="30492"/>
                  </a:lnTo>
                  <a:close/>
                </a:path>
              </a:pathLst>
            </a:custGeom>
            <a:solidFill>
              <a:srgbClr val="EF9407"/>
            </a:solidFill>
          </p:spPr>
          <p:txBody>
            <a:bodyPr wrap="square" lIns="0" tIns="0" rIns="0" bIns="0" rtlCol="0"/>
            <a:lstStyle/>
            <a:p>
              <a:endParaRPr/>
            </a:p>
          </p:txBody>
        </p:sp>
        <p:sp>
          <p:nvSpPr>
            <p:cNvPr id="130" name="object 130"/>
            <p:cNvSpPr/>
            <p:nvPr/>
          </p:nvSpPr>
          <p:spPr>
            <a:xfrm>
              <a:off x="4352290" y="4175759"/>
              <a:ext cx="116839" cy="31750"/>
            </a:xfrm>
            <a:custGeom>
              <a:avLst/>
              <a:gdLst/>
              <a:ahLst/>
              <a:cxnLst/>
              <a:rect l="l" t="t" r="r" b="b"/>
              <a:pathLst>
                <a:path w="116839" h="31750">
                  <a:moveTo>
                    <a:pt x="99060" y="2540"/>
                  </a:moveTo>
                  <a:lnTo>
                    <a:pt x="97790" y="2540"/>
                  </a:lnTo>
                  <a:lnTo>
                    <a:pt x="97790" y="1270"/>
                  </a:lnTo>
                  <a:lnTo>
                    <a:pt x="96520" y="1270"/>
                  </a:lnTo>
                  <a:lnTo>
                    <a:pt x="96520" y="0"/>
                  </a:lnTo>
                  <a:lnTo>
                    <a:pt x="0" y="0"/>
                  </a:lnTo>
                  <a:lnTo>
                    <a:pt x="0" y="1270"/>
                  </a:lnTo>
                  <a:lnTo>
                    <a:pt x="1270" y="1270"/>
                  </a:lnTo>
                  <a:lnTo>
                    <a:pt x="1270" y="2540"/>
                  </a:lnTo>
                  <a:lnTo>
                    <a:pt x="2540" y="2540"/>
                  </a:lnTo>
                  <a:lnTo>
                    <a:pt x="2540" y="3810"/>
                  </a:lnTo>
                  <a:lnTo>
                    <a:pt x="3810" y="3810"/>
                  </a:lnTo>
                  <a:lnTo>
                    <a:pt x="3810" y="5080"/>
                  </a:lnTo>
                  <a:lnTo>
                    <a:pt x="99060" y="5080"/>
                  </a:lnTo>
                  <a:lnTo>
                    <a:pt x="99060" y="3810"/>
                  </a:lnTo>
                  <a:lnTo>
                    <a:pt x="99060" y="2540"/>
                  </a:lnTo>
                  <a:close/>
                </a:path>
                <a:path w="116839" h="31750">
                  <a:moveTo>
                    <a:pt x="104140" y="10160"/>
                  </a:moveTo>
                  <a:lnTo>
                    <a:pt x="102870" y="10160"/>
                  </a:lnTo>
                  <a:lnTo>
                    <a:pt x="102870" y="8890"/>
                  </a:lnTo>
                  <a:lnTo>
                    <a:pt x="101600" y="8890"/>
                  </a:lnTo>
                  <a:lnTo>
                    <a:pt x="101600" y="7620"/>
                  </a:lnTo>
                  <a:lnTo>
                    <a:pt x="101600" y="6350"/>
                  </a:lnTo>
                  <a:lnTo>
                    <a:pt x="100330" y="6350"/>
                  </a:lnTo>
                  <a:lnTo>
                    <a:pt x="100330" y="5092"/>
                  </a:lnTo>
                  <a:lnTo>
                    <a:pt x="5080" y="5092"/>
                  </a:lnTo>
                  <a:lnTo>
                    <a:pt x="5080" y="6350"/>
                  </a:lnTo>
                  <a:lnTo>
                    <a:pt x="6350" y="6350"/>
                  </a:lnTo>
                  <a:lnTo>
                    <a:pt x="6350" y="7620"/>
                  </a:lnTo>
                  <a:lnTo>
                    <a:pt x="7620" y="7620"/>
                  </a:lnTo>
                  <a:lnTo>
                    <a:pt x="7620" y="8890"/>
                  </a:lnTo>
                  <a:lnTo>
                    <a:pt x="10160" y="8890"/>
                  </a:lnTo>
                  <a:lnTo>
                    <a:pt x="10160" y="10160"/>
                  </a:lnTo>
                  <a:lnTo>
                    <a:pt x="11430" y="10160"/>
                  </a:lnTo>
                  <a:lnTo>
                    <a:pt x="11430" y="11430"/>
                  </a:lnTo>
                  <a:lnTo>
                    <a:pt x="104140" y="11430"/>
                  </a:lnTo>
                  <a:lnTo>
                    <a:pt x="104140" y="10160"/>
                  </a:lnTo>
                  <a:close/>
                </a:path>
                <a:path w="116839" h="31750">
                  <a:moveTo>
                    <a:pt x="115570" y="27940"/>
                  </a:moveTo>
                  <a:lnTo>
                    <a:pt x="114300" y="27940"/>
                  </a:lnTo>
                  <a:lnTo>
                    <a:pt x="114300" y="26670"/>
                  </a:lnTo>
                  <a:lnTo>
                    <a:pt x="113030" y="26670"/>
                  </a:lnTo>
                  <a:lnTo>
                    <a:pt x="113030" y="25400"/>
                  </a:lnTo>
                  <a:lnTo>
                    <a:pt x="113030" y="24130"/>
                  </a:lnTo>
                  <a:lnTo>
                    <a:pt x="111760" y="24130"/>
                  </a:lnTo>
                  <a:lnTo>
                    <a:pt x="111760" y="22860"/>
                  </a:lnTo>
                  <a:lnTo>
                    <a:pt x="111760" y="21590"/>
                  </a:lnTo>
                  <a:lnTo>
                    <a:pt x="110490" y="21590"/>
                  </a:lnTo>
                  <a:lnTo>
                    <a:pt x="110490" y="20320"/>
                  </a:lnTo>
                  <a:lnTo>
                    <a:pt x="109207" y="20320"/>
                  </a:lnTo>
                  <a:lnTo>
                    <a:pt x="109207" y="19050"/>
                  </a:lnTo>
                  <a:lnTo>
                    <a:pt x="109220" y="17780"/>
                  </a:lnTo>
                  <a:lnTo>
                    <a:pt x="107950" y="17780"/>
                  </a:lnTo>
                  <a:lnTo>
                    <a:pt x="107950" y="16510"/>
                  </a:lnTo>
                  <a:lnTo>
                    <a:pt x="106680" y="16510"/>
                  </a:lnTo>
                  <a:lnTo>
                    <a:pt x="106680" y="15240"/>
                  </a:lnTo>
                  <a:lnTo>
                    <a:pt x="106667" y="13970"/>
                  </a:lnTo>
                  <a:lnTo>
                    <a:pt x="105410" y="13970"/>
                  </a:lnTo>
                  <a:lnTo>
                    <a:pt x="105410" y="12700"/>
                  </a:lnTo>
                  <a:lnTo>
                    <a:pt x="104140" y="12700"/>
                  </a:lnTo>
                  <a:lnTo>
                    <a:pt x="104140" y="11442"/>
                  </a:lnTo>
                  <a:lnTo>
                    <a:pt x="12700" y="11442"/>
                  </a:lnTo>
                  <a:lnTo>
                    <a:pt x="12700" y="12700"/>
                  </a:lnTo>
                  <a:lnTo>
                    <a:pt x="13970" y="12700"/>
                  </a:lnTo>
                  <a:lnTo>
                    <a:pt x="13970" y="13970"/>
                  </a:lnTo>
                  <a:lnTo>
                    <a:pt x="15240" y="13970"/>
                  </a:lnTo>
                  <a:lnTo>
                    <a:pt x="15240" y="15240"/>
                  </a:lnTo>
                  <a:lnTo>
                    <a:pt x="16510" y="15240"/>
                  </a:lnTo>
                  <a:lnTo>
                    <a:pt x="16510" y="16510"/>
                  </a:lnTo>
                  <a:lnTo>
                    <a:pt x="19050" y="16510"/>
                  </a:lnTo>
                  <a:lnTo>
                    <a:pt x="19050" y="17780"/>
                  </a:lnTo>
                  <a:lnTo>
                    <a:pt x="20320" y="17780"/>
                  </a:lnTo>
                  <a:lnTo>
                    <a:pt x="20320" y="19050"/>
                  </a:lnTo>
                  <a:lnTo>
                    <a:pt x="21590" y="19050"/>
                  </a:lnTo>
                  <a:lnTo>
                    <a:pt x="21590" y="20320"/>
                  </a:lnTo>
                  <a:lnTo>
                    <a:pt x="22860" y="20320"/>
                  </a:lnTo>
                  <a:lnTo>
                    <a:pt x="22860" y="21590"/>
                  </a:lnTo>
                  <a:lnTo>
                    <a:pt x="24130" y="21590"/>
                  </a:lnTo>
                  <a:lnTo>
                    <a:pt x="24130" y="22860"/>
                  </a:lnTo>
                  <a:lnTo>
                    <a:pt x="25400" y="22860"/>
                  </a:lnTo>
                  <a:lnTo>
                    <a:pt x="25400" y="24130"/>
                  </a:lnTo>
                  <a:lnTo>
                    <a:pt x="26670" y="24130"/>
                  </a:lnTo>
                  <a:lnTo>
                    <a:pt x="26670" y="25400"/>
                  </a:lnTo>
                  <a:lnTo>
                    <a:pt x="29210" y="25400"/>
                  </a:lnTo>
                  <a:lnTo>
                    <a:pt x="29210" y="26670"/>
                  </a:lnTo>
                  <a:lnTo>
                    <a:pt x="30480" y="26670"/>
                  </a:lnTo>
                  <a:lnTo>
                    <a:pt x="30480" y="27940"/>
                  </a:lnTo>
                  <a:lnTo>
                    <a:pt x="31750" y="27940"/>
                  </a:lnTo>
                  <a:lnTo>
                    <a:pt x="31750" y="29210"/>
                  </a:lnTo>
                  <a:lnTo>
                    <a:pt x="33020" y="29210"/>
                  </a:lnTo>
                  <a:lnTo>
                    <a:pt x="33020" y="30480"/>
                  </a:lnTo>
                  <a:lnTo>
                    <a:pt x="115570" y="30480"/>
                  </a:lnTo>
                  <a:lnTo>
                    <a:pt x="115570" y="29210"/>
                  </a:lnTo>
                  <a:lnTo>
                    <a:pt x="115570" y="27940"/>
                  </a:lnTo>
                  <a:close/>
                </a:path>
                <a:path w="116839" h="31750">
                  <a:moveTo>
                    <a:pt x="116840" y="30492"/>
                  </a:moveTo>
                  <a:lnTo>
                    <a:pt x="34290" y="30492"/>
                  </a:lnTo>
                  <a:lnTo>
                    <a:pt x="34290" y="31750"/>
                  </a:lnTo>
                  <a:lnTo>
                    <a:pt x="116840" y="31750"/>
                  </a:lnTo>
                  <a:lnTo>
                    <a:pt x="116840" y="30492"/>
                  </a:lnTo>
                  <a:close/>
                </a:path>
              </a:pathLst>
            </a:custGeom>
            <a:solidFill>
              <a:srgbClr val="EF9306"/>
            </a:solidFill>
          </p:spPr>
          <p:txBody>
            <a:bodyPr wrap="square" lIns="0" tIns="0" rIns="0" bIns="0" rtlCol="0"/>
            <a:lstStyle/>
            <a:p>
              <a:endParaRPr/>
            </a:p>
          </p:txBody>
        </p:sp>
        <p:sp>
          <p:nvSpPr>
            <p:cNvPr id="131" name="object 131"/>
            <p:cNvSpPr/>
            <p:nvPr/>
          </p:nvSpPr>
          <p:spPr>
            <a:xfrm>
              <a:off x="4387850" y="4207510"/>
              <a:ext cx="101600" cy="31750"/>
            </a:xfrm>
            <a:custGeom>
              <a:avLst/>
              <a:gdLst/>
              <a:ahLst/>
              <a:cxnLst/>
              <a:rect l="l" t="t" r="r" b="b"/>
              <a:pathLst>
                <a:path w="101600" h="31750">
                  <a:moveTo>
                    <a:pt x="85089" y="3809"/>
                  </a:moveTo>
                  <a:lnTo>
                    <a:pt x="5079" y="3809"/>
                  </a:lnTo>
                  <a:lnTo>
                    <a:pt x="5079" y="5079"/>
                  </a:lnTo>
                  <a:lnTo>
                    <a:pt x="85089" y="5079"/>
                  </a:lnTo>
                  <a:lnTo>
                    <a:pt x="85089" y="3809"/>
                  </a:lnTo>
                  <a:close/>
                </a:path>
                <a:path w="101600" h="31750">
                  <a:moveTo>
                    <a:pt x="83820" y="2539"/>
                  </a:moveTo>
                  <a:lnTo>
                    <a:pt x="3810" y="2539"/>
                  </a:lnTo>
                  <a:lnTo>
                    <a:pt x="3810" y="3809"/>
                  </a:lnTo>
                  <a:lnTo>
                    <a:pt x="83820" y="3809"/>
                  </a:lnTo>
                  <a:lnTo>
                    <a:pt x="83820" y="2539"/>
                  </a:lnTo>
                  <a:close/>
                </a:path>
                <a:path w="101600" h="31750">
                  <a:moveTo>
                    <a:pt x="82550" y="0"/>
                  </a:moveTo>
                  <a:lnTo>
                    <a:pt x="0" y="0"/>
                  </a:lnTo>
                  <a:lnTo>
                    <a:pt x="0" y="1269"/>
                  </a:lnTo>
                  <a:lnTo>
                    <a:pt x="2539" y="1269"/>
                  </a:lnTo>
                  <a:lnTo>
                    <a:pt x="2539" y="2539"/>
                  </a:lnTo>
                  <a:lnTo>
                    <a:pt x="82550" y="2539"/>
                  </a:lnTo>
                  <a:lnTo>
                    <a:pt x="82550" y="0"/>
                  </a:lnTo>
                  <a:close/>
                </a:path>
                <a:path w="101600" h="31750">
                  <a:moveTo>
                    <a:pt x="88900" y="10159"/>
                  </a:moveTo>
                  <a:lnTo>
                    <a:pt x="12700" y="10159"/>
                  </a:lnTo>
                  <a:lnTo>
                    <a:pt x="12700" y="11429"/>
                  </a:lnTo>
                  <a:lnTo>
                    <a:pt x="88900" y="11429"/>
                  </a:lnTo>
                  <a:lnTo>
                    <a:pt x="88900" y="10159"/>
                  </a:lnTo>
                  <a:close/>
                </a:path>
                <a:path w="101600" h="31750">
                  <a:moveTo>
                    <a:pt x="87629" y="7619"/>
                  </a:moveTo>
                  <a:lnTo>
                    <a:pt x="8889" y="7619"/>
                  </a:lnTo>
                  <a:lnTo>
                    <a:pt x="8889" y="8889"/>
                  </a:lnTo>
                  <a:lnTo>
                    <a:pt x="11429" y="8889"/>
                  </a:lnTo>
                  <a:lnTo>
                    <a:pt x="11429" y="10159"/>
                  </a:lnTo>
                  <a:lnTo>
                    <a:pt x="87629" y="10159"/>
                  </a:lnTo>
                  <a:lnTo>
                    <a:pt x="87629" y="7619"/>
                  </a:lnTo>
                  <a:close/>
                </a:path>
                <a:path w="101600" h="31750">
                  <a:moveTo>
                    <a:pt x="86360" y="6350"/>
                  </a:moveTo>
                  <a:lnTo>
                    <a:pt x="7620" y="6350"/>
                  </a:lnTo>
                  <a:lnTo>
                    <a:pt x="7620" y="7619"/>
                  </a:lnTo>
                  <a:lnTo>
                    <a:pt x="86360" y="7619"/>
                  </a:lnTo>
                  <a:lnTo>
                    <a:pt x="86360" y="6350"/>
                  </a:lnTo>
                  <a:close/>
                </a:path>
                <a:path w="101600" h="31750">
                  <a:moveTo>
                    <a:pt x="85089" y="5080"/>
                  </a:moveTo>
                  <a:lnTo>
                    <a:pt x="6350" y="5080"/>
                  </a:lnTo>
                  <a:lnTo>
                    <a:pt x="6350" y="6350"/>
                  </a:lnTo>
                  <a:lnTo>
                    <a:pt x="85089" y="6350"/>
                  </a:lnTo>
                  <a:lnTo>
                    <a:pt x="85089" y="5080"/>
                  </a:lnTo>
                  <a:close/>
                </a:path>
                <a:path w="101600" h="31750">
                  <a:moveTo>
                    <a:pt x="92710" y="16509"/>
                  </a:moveTo>
                  <a:lnTo>
                    <a:pt x="19050" y="16509"/>
                  </a:lnTo>
                  <a:lnTo>
                    <a:pt x="19050" y="17779"/>
                  </a:lnTo>
                  <a:lnTo>
                    <a:pt x="92710" y="17779"/>
                  </a:lnTo>
                  <a:lnTo>
                    <a:pt x="92710" y="16509"/>
                  </a:lnTo>
                  <a:close/>
                </a:path>
                <a:path w="101600" h="31750">
                  <a:moveTo>
                    <a:pt x="91439" y="13969"/>
                  </a:moveTo>
                  <a:lnTo>
                    <a:pt x="16510" y="13969"/>
                  </a:lnTo>
                  <a:lnTo>
                    <a:pt x="16510" y="15239"/>
                  </a:lnTo>
                  <a:lnTo>
                    <a:pt x="17779" y="15239"/>
                  </a:lnTo>
                  <a:lnTo>
                    <a:pt x="17779" y="16509"/>
                  </a:lnTo>
                  <a:lnTo>
                    <a:pt x="91439" y="16509"/>
                  </a:lnTo>
                  <a:lnTo>
                    <a:pt x="91439" y="13969"/>
                  </a:lnTo>
                  <a:close/>
                </a:path>
                <a:path w="101600" h="31750">
                  <a:moveTo>
                    <a:pt x="90170" y="11430"/>
                  </a:moveTo>
                  <a:lnTo>
                    <a:pt x="13970" y="11430"/>
                  </a:lnTo>
                  <a:lnTo>
                    <a:pt x="13970" y="12700"/>
                  </a:lnTo>
                  <a:lnTo>
                    <a:pt x="15239" y="12700"/>
                  </a:lnTo>
                  <a:lnTo>
                    <a:pt x="15239" y="13969"/>
                  </a:lnTo>
                  <a:lnTo>
                    <a:pt x="90169" y="13969"/>
                  </a:lnTo>
                  <a:lnTo>
                    <a:pt x="90170" y="11430"/>
                  </a:lnTo>
                  <a:close/>
                </a:path>
                <a:path w="101600" h="31750">
                  <a:moveTo>
                    <a:pt x="96520" y="21589"/>
                  </a:moveTo>
                  <a:lnTo>
                    <a:pt x="25400" y="21589"/>
                  </a:lnTo>
                  <a:lnTo>
                    <a:pt x="25400" y="22859"/>
                  </a:lnTo>
                  <a:lnTo>
                    <a:pt x="26670" y="22859"/>
                  </a:lnTo>
                  <a:lnTo>
                    <a:pt x="26670" y="24129"/>
                  </a:lnTo>
                  <a:lnTo>
                    <a:pt x="96520" y="24129"/>
                  </a:lnTo>
                  <a:lnTo>
                    <a:pt x="96520" y="21589"/>
                  </a:lnTo>
                  <a:close/>
                </a:path>
                <a:path w="101600" h="31750">
                  <a:moveTo>
                    <a:pt x="95250" y="20319"/>
                  </a:moveTo>
                  <a:lnTo>
                    <a:pt x="24129" y="20319"/>
                  </a:lnTo>
                  <a:lnTo>
                    <a:pt x="24129" y="21589"/>
                  </a:lnTo>
                  <a:lnTo>
                    <a:pt x="95250" y="21589"/>
                  </a:lnTo>
                  <a:lnTo>
                    <a:pt x="95250" y="20319"/>
                  </a:lnTo>
                  <a:close/>
                </a:path>
                <a:path w="101600" h="31750">
                  <a:moveTo>
                    <a:pt x="93979" y="17780"/>
                  </a:moveTo>
                  <a:lnTo>
                    <a:pt x="21589" y="17780"/>
                  </a:lnTo>
                  <a:lnTo>
                    <a:pt x="21589" y="19050"/>
                  </a:lnTo>
                  <a:lnTo>
                    <a:pt x="22860" y="19050"/>
                  </a:lnTo>
                  <a:lnTo>
                    <a:pt x="22860" y="20319"/>
                  </a:lnTo>
                  <a:lnTo>
                    <a:pt x="93980" y="20319"/>
                  </a:lnTo>
                  <a:lnTo>
                    <a:pt x="93979" y="17780"/>
                  </a:lnTo>
                  <a:close/>
                </a:path>
                <a:path w="101600" h="31750">
                  <a:moveTo>
                    <a:pt x="101600" y="29209"/>
                  </a:moveTo>
                  <a:lnTo>
                    <a:pt x="34289" y="29209"/>
                  </a:lnTo>
                  <a:lnTo>
                    <a:pt x="34289" y="30479"/>
                  </a:lnTo>
                  <a:lnTo>
                    <a:pt x="101600" y="30479"/>
                  </a:lnTo>
                  <a:lnTo>
                    <a:pt x="101600" y="29209"/>
                  </a:lnTo>
                  <a:close/>
                </a:path>
                <a:path w="101600" h="31750">
                  <a:moveTo>
                    <a:pt x="100330" y="27939"/>
                  </a:moveTo>
                  <a:lnTo>
                    <a:pt x="33020" y="27939"/>
                  </a:lnTo>
                  <a:lnTo>
                    <a:pt x="33020" y="29209"/>
                  </a:lnTo>
                  <a:lnTo>
                    <a:pt x="100330" y="29209"/>
                  </a:lnTo>
                  <a:lnTo>
                    <a:pt x="100330" y="27939"/>
                  </a:lnTo>
                  <a:close/>
                </a:path>
                <a:path w="101600" h="31750">
                  <a:moveTo>
                    <a:pt x="99059" y="25400"/>
                  </a:moveTo>
                  <a:lnTo>
                    <a:pt x="30479" y="25400"/>
                  </a:lnTo>
                  <a:lnTo>
                    <a:pt x="30479" y="26669"/>
                  </a:lnTo>
                  <a:lnTo>
                    <a:pt x="31750" y="26669"/>
                  </a:lnTo>
                  <a:lnTo>
                    <a:pt x="31750" y="27939"/>
                  </a:lnTo>
                  <a:lnTo>
                    <a:pt x="99060" y="27939"/>
                  </a:lnTo>
                  <a:lnTo>
                    <a:pt x="99059" y="25400"/>
                  </a:lnTo>
                  <a:close/>
                </a:path>
                <a:path w="101600" h="31750">
                  <a:moveTo>
                    <a:pt x="97789" y="24130"/>
                  </a:moveTo>
                  <a:lnTo>
                    <a:pt x="27939" y="24130"/>
                  </a:lnTo>
                  <a:lnTo>
                    <a:pt x="27939" y="25400"/>
                  </a:lnTo>
                  <a:lnTo>
                    <a:pt x="97789" y="25400"/>
                  </a:lnTo>
                  <a:lnTo>
                    <a:pt x="97789" y="24130"/>
                  </a:lnTo>
                  <a:close/>
                </a:path>
                <a:path w="101600" h="31750">
                  <a:moveTo>
                    <a:pt x="101600" y="30480"/>
                  </a:moveTo>
                  <a:lnTo>
                    <a:pt x="35560" y="30480"/>
                  </a:lnTo>
                  <a:lnTo>
                    <a:pt x="35560" y="31750"/>
                  </a:lnTo>
                  <a:lnTo>
                    <a:pt x="101600" y="31750"/>
                  </a:lnTo>
                  <a:lnTo>
                    <a:pt x="101600" y="30480"/>
                  </a:lnTo>
                  <a:close/>
                </a:path>
              </a:pathLst>
            </a:custGeom>
            <a:solidFill>
              <a:srgbClr val="EF9305"/>
            </a:solidFill>
          </p:spPr>
          <p:txBody>
            <a:bodyPr wrap="square" lIns="0" tIns="0" rIns="0" bIns="0" rtlCol="0"/>
            <a:lstStyle/>
            <a:p>
              <a:endParaRPr/>
            </a:p>
          </p:txBody>
        </p:sp>
        <p:sp>
          <p:nvSpPr>
            <p:cNvPr id="132" name="object 132"/>
            <p:cNvSpPr/>
            <p:nvPr/>
          </p:nvSpPr>
          <p:spPr>
            <a:xfrm>
              <a:off x="4424680" y="4239260"/>
              <a:ext cx="85090" cy="31750"/>
            </a:xfrm>
            <a:custGeom>
              <a:avLst/>
              <a:gdLst/>
              <a:ahLst/>
              <a:cxnLst/>
              <a:rect l="l" t="t" r="r" b="b"/>
              <a:pathLst>
                <a:path w="85089" h="31750">
                  <a:moveTo>
                    <a:pt x="68580" y="3809"/>
                  </a:moveTo>
                  <a:lnTo>
                    <a:pt x="5080" y="3809"/>
                  </a:lnTo>
                  <a:lnTo>
                    <a:pt x="5080" y="5079"/>
                  </a:lnTo>
                  <a:lnTo>
                    <a:pt x="68580" y="5079"/>
                  </a:lnTo>
                  <a:lnTo>
                    <a:pt x="68580" y="3809"/>
                  </a:lnTo>
                  <a:close/>
                </a:path>
                <a:path w="85089" h="31750">
                  <a:moveTo>
                    <a:pt x="67310" y="1269"/>
                  </a:moveTo>
                  <a:lnTo>
                    <a:pt x="2540" y="1269"/>
                  </a:lnTo>
                  <a:lnTo>
                    <a:pt x="2540" y="2539"/>
                  </a:lnTo>
                  <a:lnTo>
                    <a:pt x="3810" y="2539"/>
                  </a:lnTo>
                  <a:lnTo>
                    <a:pt x="3810" y="3809"/>
                  </a:lnTo>
                  <a:lnTo>
                    <a:pt x="67310" y="3809"/>
                  </a:lnTo>
                  <a:lnTo>
                    <a:pt x="67310" y="1269"/>
                  </a:lnTo>
                  <a:close/>
                </a:path>
                <a:path w="85089" h="31750">
                  <a:moveTo>
                    <a:pt x="66039" y="0"/>
                  </a:moveTo>
                  <a:lnTo>
                    <a:pt x="0" y="0"/>
                  </a:lnTo>
                  <a:lnTo>
                    <a:pt x="0" y="1269"/>
                  </a:lnTo>
                  <a:lnTo>
                    <a:pt x="66039" y="1269"/>
                  </a:lnTo>
                  <a:lnTo>
                    <a:pt x="66039" y="0"/>
                  </a:lnTo>
                  <a:close/>
                </a:path>
                <a:path w="85089" h="31750">
                  <a:moveTo>
                    <a:pt x="72389" y="10159"/>
                  </a:moveTo>
                  <a:lnTo>
                    <a:pt x="12700" y="10159"/>
                  </a:lnTo>
                  <a:lnTo>
                    <a:pt x="12700" y="11429"/>
                  </a:lnTo>
                  <a:lnTo>
                    <a:pt x="72389" y="11429"/>
                  </a:lnTo>
                  <a:lnTo>
                    <a:pt x="72389" y="10159"/>
                  </a:lnTo>
                  <a:close/>
                </a:path>
                <a:path w="85089" h="31750">
                  <a:moveTo>
                    <a:pt x="71120" y="7619"/>
                  </a:moveTo>
                  <a:lnTo>
                    <a:pt x="8890" y="7619"/>
                  </a:lnTo>
                  <a:lnTo>
                    <a:pt x="8890" y="8889"/>
                  </a:lnTo>
                  <a:lnTo>
                    <a:pt x="10160" y="8889"/>
                  </a:lnTo>
                  <a:lnTo>
                    <a:pt x="10160" y="10159"/>
                  </a:lnTo>
                  <a:lnTo>
                    <a:pt x="71120" y="10159"/>
                  </a:lnTo>
                  <a:lnTo>
                    <a:pt x="71120" y="7619"/>
                  </a:lnTo>
                  <a:close/>
                </a:path>
                <a:path w="85089" h="31750">
                  <a:moveTo>
                    <a:pt x="69850" y="6350"/>
                  </a:moveTo>
                  <a:lnTo>
                    <a:pt x="7620" y="6350"/>
                  </a:lnTo>
                  <a:lnTo>
                    <a:pt x="7620" y="7619"/>
                  </a:lnTo>
                  <a:lnTo>
                    <a:pt x="69850" y="7619"/>
                  </a:lnTo>
                  <a:lnTo>
                    <a:pt x="69850" y="6350"/>
                  </a:lnTo>
                  <a:close/>
                </a:path>
                <a:path w="85089" h="31750">
                  <a:moveTo>
                    <a:pt x="68579" y="5080"/>
                  </a:moveTo>
                  <a:lnTo>
                    <a:pt x="6350" y="5080"/>
                  </a:lnTo>
                  <a:lnTo>
                    <a:pt x="6350" y="6350"/>
                  </a:lnTo>
                  <a:lnTo>
                    <a:pt x="68579" y="6350"/>
                  </a:lnTo>
                  <a:lnTo>
                    <a:pt x="68579" y="5080"/>
                  </a:lnTo>
                  <a:close/>
                </a:path>
                <a:path w="85089" h="31750">
                  <a:moveTo>
                    <a:pt x="76200" y="15239"/>
                  </a:moveTo>
                  <a:lnTo>
                    <a:pt x="17780" y="15239"/>
                  </a:lnTo>
                  <a:lnTo>
                    <a:pt x="17780" y="16509"/>
                  </a:lnTo>
                  <a:lnTo>
                    <a:pt x="19050" y="16509"/>
                  </a:lnTo>
                  <a:lnTo>
                    <a:pt x="19050" y="17779"/>
                  </a:lnTo>
                  <a:lnTo>
                    <a:pt x="76200" y="17779"/>
                  </a:lnTo>
                  <a:lnTo>
                    <a:pt x="76200" y="15239"/>
                  </a:lnTo>
                  <a:close/>
                </a:path>
                <a:path w="85089" h="31750">
                  <a:moveTo>
                    <a:pt x="74930" y="13969"/>
                  </a:moveTo>
                  <a:lnTo>
                    <a:pt x="16510" y="13969"/>
                  </a:lnTo>
                  <a:lnTo>
                    <a:pt x="16510" y="15239"/>
                  </a:lnTo>
                  <a:lnTo>
                    <a:pt x="74930" y="15239"/>
                  </a:lnTo>
                  <a:lnTo>
                    <a:pt x="74930" y="13969"/>
                  </a:lnTo>
                  <a:close/>
                </a:path>
                <a:path w="85089" h="31750">
                  <a:moveTo>
                    <a:pt x="73660" y="11430"/>
                  </a:moveTo>
                  <a:lnTo>
                    <a:pt x="13970" y="11430"/>
                  </a:lnTo>
                  <a:lnTo>
                    <a:pt x="13970" y="12700"/>
                  </a:lnTo>
                  <a:lnTo>
                    <a:pt x="15240" y="12700"/>
                  </a:lnTo>
                  <a:lnTo>
                    <a:pt x="15240" y="13969"/>
                  </a:lnTo>
                  <a:lnTo>
                    <a:pt x="73660" y="13969"/>
                  </a:lnTo>
                  <a:lnTo>
                    <a:pt x="73660" y="11430"/>
                  </a:lnTo>
                  <a:close/>
                </a:path>
                <a:path w="85089" h="31750">
                  <a:moveTo>
                    <a:pt x="81280" y="22859"/>
                  </a:moveTo>
                  <a:lnTo>
                    <a:pt x="26670" y="22859"/>
                  </a:lnTo>
                  <a:lnTo>
                    <a:pt x="26670" y="24129"/>
                  </a:lnTo>
                  <a:lnTo>
                    <a:pt x="81280" y="24129"/>
                  </a:lnTo>
                  <a:lnTo>
                    <a:pt x="81280" y="22859"/>
                  </a:lnTo>
                  <a:close/>
                </a:path>
                <a:path w="85089" h="31750">
                  <a:moveTo>
                    <a:pt x="80010" y="21589"/>
                  </a:moveTo>
                  <a:lnTo>
                    <a:pt x="25400" y="21589"/>
                  </a:lnTo>
                  <a:lnTo>
                    <a:pt x="25400" y="22859"/>
                  </a:lnTo>
                  <a:lnTo>
                    <a:pt x="80010" y="22859"/>
                  </a:lnTo>
                  <a:lnTo>
                    <a:pt x="80010" y="21589"/>
                  </a:lnTo>
                  <a:close/>
                </a:path>
                <a:path w="85089" h="31750">
                  <a:moveTo>
                    <a:pt x="78739" y="19050"/>
                  </a:moveTo>
                  <a:lnTo>
                    <a:pt x="22860" y="19050"/>
                  </a:lnTo>
                  <a:lnTo>
                    <a:pt x="22860" y="20319"/>
                  </a:lnTo>
                  <a:lnTo>
                    <a:pt x="24130" y="20319"/>
                  </a:lnTo>
                  <a:lnTo>
                    <a:pt x="24130" y="21589"/>
                  </a:lnTo>
                  <a:lnTo>
                    <a:pt x="78740" y="21589"/>
                  </a:lnTo>
                  <a:lnTo>
                    <a:pt x="78739" y="19050"/>
                  </a:lnTo>
                  <a:close/>
                </a:path>
                <a:path w="85089" h="31750">
                  <a:moveTo>
                    <a:pt x="77470" y="17780"/>
                  </a:moveTo>
                  <a:lnTo>
                    <a:pt x="21590" y="17780"/>
                  </a:lnTo>
                  <a:lnTo>
                    <a:pt x="21590" y="19050"/>
                  </a:lnTo>
                  <a:lnTo>
                    <a:pt x="77470" y="19050"/>
                  </a:lnTo>
                  <a:lnTo>
                    <a:pt x="77470" y="17780"/>
                  </a:lnTo>
                  <a:close/>
                </a:path>
                <a:path w="85089" h="31750">
                  <a:moveTo>
                    <a:pt x="85090" y="29209"/>
                  </a:moveTo>
                  <a:lnTo>
                    <a:pt x="34290" y="29209"/>
                  </a:lnTo>
                  <a:lnTo>
                    <a:pt x="34290" y="30479"/>
                  </a:lnTo>
                  <a:lnTo>
                    <a:pt x="85090" y="30479"/>
                  </a:lnTo>
                  <a:lnTo>
                    <a:pt x="85090" y="29209"/>
                  </a:lnTo>
                  <a:close/>
                </a:path>
                <a:path w="85089" h="31750">
                  <a:moveTo>
                    <a:pt x="83820" y="27939"/>
                  </a:moveTo>
                  <a:lnTo>
                    <a:pt x="33020" y="27939"/>
                  </a:lnTo>
                  <a:lnTo>
                    <a:pt x="33020" y="29209"/>
                  </a:lnTo>
                  <a:lnTo>
                    <a:pt x="83820" y="29209"/>
                  </a:lnTo>
                  <a:lnTo>
                    <a:pt x="83820" y="27939"/>
                  </a:lnTo>
                  <a:close/>
                </a:path>
                <a:path w="85089" h="31750">
                  <a:moveTo>
                    <a:pt x="82550" y="25400"/>
                  </a:moveTo>
                  <a:lnTo>
                    <a:pt x="30480" y="25400"/>
                  </a:lnTo>
                  <a:lnTo>
                    <a:pt x="30480" y="26669"/>
                  </a:lnTo>
                  <a:lnTo>
                    <a:pt x="31750" y="26669"/>
                  </a:lnTo>
                  <a:lnTo>
                    <a:pt x="31750" y="27939"/>
                  </a:lnTo>
                  <a:lnTo>
                    <a:pt x="82550" y="27939"/>
                  </a:lnTo>
                  <a:lnTo>
                    <a:pt x="82550" y="25400"/>
                  </a:lnTo>
                  <a:close/>
                </a:path>
                <a:path w="85089" h="31750">
                  <a:moveTo>
                    <a:pt x="81280" y="24130"/>
                  </a:moveTo>
                  <a:lnTo>
                    <a:pt x="27940" y="24130"/>
                  </a:lnTo>
                  <a:lnTo>
                    <a:pt x="27940" y="25400"/>
                  </a:lnTo>
                  <a:lnTo>
                    <a:pt x="81280" y="25400"/>
                  </a:lnTo>
                  <a:lnTo>
                    <a:pt x="81280" y="24130"/>
                  </a:lnTo>
                  <a:close/>
                </a:path>
                <a:path w="85089" h="31750">
                  <a:moveTo>
                    <a:pt x="85089" y="30480"/>
                  </a:moveTo>
                  <a:lnTo>
                    <a:pt x="35560" y="30480"/>
                  </a:lnTo>
                  <a:lnTo>
                    <a:pt x="35560" y="31750"/>
                  </a:lnTo>
                  <a:lnTo>
                    <a:pt x="85089" y="31750"/>
                  </a:lnTo>
                  <a:lnTo>
                    <a:pt x="85089" y="30480"/>
                  </a:lnTo>
                  <a:close/>
                </a:path>
              </a:pathLst>
            </a:custGeom>
            <a:solidFill>
              <a:srgbClr val="EF9304"/>
            </a:solidFill>
          </p:spPr>
          <p:txBody>
            <a:bodyPr wrap="square" lIns="0" tIns="0" rIns="0" bIns="0" rtlCol="0"/>
            <a:lstStyle/>
            <a:p>
              <a:endParaRPr/>
            </a:p>
          </p:txBody>
        </p:sp>
        <p:sp>
          <p:nvSpPr>
            <p:cNvPr id="133" name="object 133"/>
            <p:cNvSpPr/>
            <p:nvPr/>
          </p:nvSpPr>
          <p:spPr>
            <a:xfrm>
              <a:off x="4461510" y="4271010"/>
              <a:ext cx="69850" cy="31750"/>
            </a:xfrm>
            <a:custGeom>
              <a:avLst/>
              <a:gdLst/>
              <a:ahLst/>
              <a:cxnLst/>
              <a:rect l="l" t="t" r="r" b="b"/>
              <a:pathLst>
                <a:path w="69850" h="31750">
                  <a:moveTo>
                    <a:pt x="52069" y="3809"/>
                  </a:moveTo>
                  <a:lnTo>
                    <a:pt x="5079" y="3809"/>
                  </a:lnTo>
                  <a:lnTo>
                    <a:pt x="5079" y="5079"/>
                  </a:lnTo>
                  <a:lnTo>
                    <a:pt x="52069" y="5079"/>
                  </a:lnTo>
                  <a:lnTo>
                    <a:pt x="52069" y="3809"/>
                  </a:lnTo>
                  <a:close/>
                </a:path>
                <a:path w="69850" h="31750">
                  <a:moveTo>
                    <a:pt x="50799" y="1269"/>
                  </a:moveTo>
                  <a:lnTo>
                    <a:pt x="1269" y="1269"/>
                  </a:lnTo>
                  <a:lnTo>
                    <a:pt x="1269" y="2539"/>
                  </a:lnTo>
                  <a:lnTo>
                    <a:pt x="3810" y="2539"/>
                  </a:lnTo>
                  <a:lnTo>
                    <a:pt x="3810" y="3809"/>
                  </a:lnTo>
                  <a:lnTo>
                    <a:pt x="50800" y="3809"/>
                  </a:lnTo>
                  <a:lnTo>
                    <a:pt x="50799" y="1269"/>
                  </a:lnTo>
                  <a:close/>
                </a:path>
                <a:path w="69850" h="31750">
                  <a:moveTo>
                    <a:pt x="49529" y="0"/>
                  </a:moveTo>
                  <a:lnTo>
                    <a:pt x="0" y="0"/>
                  </a:lnTo>
                  <a:lnTo>
                    <a:pt x="0" y="1269"/>
                  </a:lnTo>
                  <a:lnTo>
                    <a:pt x="49529" y="1269"/>
                  </a:lnTo>
                  <a:lnTo>
                    <a:pt x="49529" y="0"/>
                  </a:lnTo>
                  <a:close/>
                </a:path>
                <a:path w="69850" h="31750">
                  <a:moveTo>
                    <a:pt x="55880" y="8889"/>
                  </a:moveTo>
                  <a:lnTo>
                    <a:pt x="10160" y="8889"/>
                  </a:lnTo>
                  <a:lnTo>
                    <a:pt x="10160" y="10159"/>
                  </a:lnTo>
                  <a:lnTo>
                    <a:pt x="12700" y="10159"/>
                  </a:lnTo>
                  <a:lnTo>
                    <a:pt x="12700" y="11429"/>
                  </a:lnTo>
                  <a:lnTo>
                    <a:pt x="55879" y="11429"/>
                  </a:lnTo>
                  <a:lnTo>
                    <a:pt x="55880" y="8889"/>
                  </a:lnTo>
                  <a:close/>
                </a:path>
                <a:path w="69850" h="31750">
                  <a:moveTo>
                    <a:pt x="54610" y="7619"/>
                  </a:moveTo>
                  <a:lnTo>
                    <a:pt x="8889" y="7619"/>
                  </a:lnTo>
                  <a:lnTo>
                    <a:pt x="8889" y="8889"/>
                  </a:lnTo>
                  <a:lnTo>
                    <a:pt x="54610" y="8889"/>
                  </a:lnTo>
                  <a:lnTo>
                    <a:pt x="54610" y="7619"/>
                  </a:lnTo>
                  <a:close/>
                </a:path>
                <a:path w="69850" h="31750">
                  <a:moveTo>
                    <a:pt x="53339" y="5080"/>
                  </a:moveTo>
                  <a:lnTo>
                    <a:pt x="6350" y="5080"/>
                  </a:lnTo>
                  <a:lnTo>
                    <a:pt x="6350" y="6350"/>
                  </a:lnTo>
                  <a:lnTo>
                    <a:pt x="7619" y="6350"/>
                  </a:lnTo>
                  <a:lnTo>
                    <a:pt x="7619" y="7619"/>
                  </a:lnTo>
                  <a:lnTo>
                    <a:pt x="53339" y="7619"/>
                  </a:lnTo>
                  <a:lnTo>
                    <a:pt x="53339" y="5080"/>
                  </a:lnTo>
                  <a:close/>
                </a:path>
                <a:path w="69850" h="31750">
                  <a:moveTo>
                    <a:pt x="59689" y="15239"/>
                  </a:moveTo>
                  <a:lnTo>
                    <a:pt x="17779" y="15239"/>
                  </a:lnTo>
                  <a:lnTo>
                    <a:pt x="17779" y="16509"/>
                  </a:lnTo>
                  <a:lnTo>
                    <a:pt x="19050" y="16509"/>
                  </a:lnTo>
                  <a:lnTo>
                    <a:pt x="19050" y="17779"/>
                  </a:lnTo>
                  <a:lnTo>
                    <a:pt x="59689" y="17779"/>
                  </a:lnTo>
                  <a:lnTo>
                    <a:pt x="59689" y="15239"/>
                  </a:lnTo>
                  <a:close/>
                </a:path>
                <a:path w="69850" h="31750">
                  <a:moveTo>
                    <a:pt x="58419" y="12700"/>
                  </a:moveTo>
                  <a:lnTo>
                    <a:pt x="15239" y="12700"/>
                  </a:lnTo>
                  <a:lnTo>
                    <a:pt x="15239" y="13969"/>
                  </a:lnTo>
                  <a:lnTo>
                    <a:pt x="16510" y="13969"/>
                  </a:lnTo>
                  <a:lnTo>
                    <a:pt x="16510" y="15239"/>
                  </a:lnTo>
                  <a:lnTo>
                    <a:pt x="58420" y="15239"/>
                  </a:lnTo>
                  <a:lnTo>
                    <a:pt x="58419" y="12700"/>
                  </a:lnTo>
                  <a:close/>
                </a:path>
                <a:path w="69850" h="31750">
                  <a:moveTo>
                    <a:pt x="57149" y="11430"/>
                  </a:moveTo>
                  <a:lnTo>
                    <a:pt x="13969" y="11430"/>
                  </a:lnTo>
                  <a:lnTo>
                    <a:pt x="13969" y="12700"/>
                  </a:lnTo>
                  <a:lnTo>
                    <a:pt x="57149" y="12700"/>
                  </a:lnTo>
                  <a:lnTo>
                    <a:pt x="57149" y="11430"/>
                  </a:lnTo>
                  <a:close/>
                </a:path>
                <a:path w="69850" h="31750">
                  <a:moveTo>
                    <a:pt x="64769" y="22859"/>
                  </a:moveTo>
                  <a:lnTo>
                    <a:pt x="26669" y="22859"/>
                  </a:lnTo>
                  <a:lnTo>
                    <a:pt x="26669" y="24129"/>
                  </a:lnTo>
                  <a:lnTo>
                    <a:pt x="64769" y="24129"/>
                  </a:lnTo>
                  <a:lnTo>
                    <a:pt x="64769" y="22859"/>
                  </a:lnTo>
                  <a:close/>
                </a:path>
                <a:path w="69850" h="31750">
                  <a:moveTo>
                    <a:pt x="63500" y="21589"/>
                  </a:moveTo>
                  <a:lnTo>
                    <a:pt x="25400" y="21589"/>
                  </a:lnTo>
                  <a:lnTo>
                    <a:pt x="25400" y="22859"/>
                  </a:lnTo>
                  <a:lnTo>
                    <a:pt x="63500" y="22859"/>
                  </a:lnTo>
                  <a:lnTo>
                    <a:pt x="63500" y="21589"/>
                  </a:lnTo>
                  <a:close/>
                </a:path>
                <a:path w="69850" h="31750">
                  <a:moveTo>
                    <a:pt x="62230" y="19050"/>
                  </a:moveTo>
                  <a:lnTo>
                    <a:pt x="22860" y="19050"/>
                  </a:lnTo>
                  <a:lnTo>
                    <a:pt x="22860" y="20319"/>
                  </a:lnTo>
                  <a:lnTo>
                    <a:pt x="24129" y="20319"/>
                  </a:lnTo>
                  <a:lnTo>
                    <a:pt x="24129" y="21589"/>
                  </a:lnTo>
                  <a:lnTo>
                    <a:pt x="62229" y="21589"/>
                  </a:lnTo>
                  <a:lnTo>
                    <a:pt x="62230" y="19050"/>
                  </a:lnTo>
                  <a:close/>
                </a:path>
                <a:path w="69850" h="31750">
                  <a:moveTo>
                    <a:pt x="60959" y="17780"/>
                  </a:moveTo>
                  <a:lnTo>
                    <a:pt x="20319" y="17780"/>
                  </a:lnTo>
                  <a:lnTo>
                    <a:pt x="20319" y="19050"/>
                  </a:lnTo>
                  <a:lnTo>
                    <a:pt x="60959" y="19050"/>
                  </a:lnTo>
                  <a:lnTo>
                    <a:pt x="60959" y="17780"/>
                  </a:lnTo>
                  <a:close/>
                </a:path>
                <a:path w="69850" h="31750">
                  <a:moveTo>
                    <a:pt x="68579" y="29209"/>
                  </a:moveTo>
                  <a:lnTo>
                    <a:pt x="34289" y="29209"/>
                  </a:lnTo>
                  <a:lnTo>
                    <a:pt x="34289" y="30479"/>
                  </a:lnTo>
                  <a:lnTo>
                    <a:pt x="68579" y="30479"/>
                  </a:lnTo>
                  <a:lnTo>
                    <a:pt x="68579" y="29209"/>
                  </a:lnTo>
                  <a:close/>
                </a:path>
                <a:path w="69850" h="31750">
                  <a:moveTo>
                    <a:pt x="67310" y="26669"/>
                  </a:moveTo>
                  <a:lnTo>
                    <a:pt x="31750" y="26669"/>
                  </a:lnTo>
                  <a:lnTo>
                    <a:pt x="31750" y="27939"/>
                  </a:lnTo>
                  <a:lnTo>
                    <a:pt x="33019" y="27939"/>
                  </a:lnTo>
                  <a:lnTo>
                    <a:pt x="33019" y="29209"/>
                  </a:lnTo>
                  <a:lnTo>
                    <a:pt x="67309" y="29209"/>
                  </a:lnTo>
                  <a:lnTo>
                    <a:pt x="67310" y="26669"/>
                  </a:lnTo>
                  <a:close/>
                </a:path>
                <a:path w="69850" h="31750">
                  <a:moveTo>
                    <a:pt x="66039" y="25400"/>
                  </a:moveTo>
                  <a:lnTo>
                    <a:pt x="29210" y="25400"/>
                  </a:lnTo>
                  <a:lnTo>
                    <a:pt x="29210" y="26669"/>
                  </a:lnTo>
                  <a:lnTo>
                    <a:pt x="66039" y="26669"/>
                  </a:lnTo>
                  <a:lnTo>
                    <a:pt x="66039" y="25400"/>
                  </a:lnTo>
                  <a:close/>
                </a:path>
                <a:path w="69850" h="31750">
                  <a:moveTo>
                    <a:pt x="64769" y="24130"/>
                  </a:moveTo>
                  <a:lnTo>
                    <a:pt x="27939" y="24130"/>
                  </a:lnTo>
                  <a:lnTo>
                    <a:pt x="27939" y="25400"/>
                  </a:lnTo>
                  <a:lnTo>
                    <a:pt x="64769" y="25400"/>
                  </a:lnTo>
                  <a:lnTo>
                    <a:pt x="64769" y="24130"/>
                  </a:lnTo>
                  <a:close/>
                </a:path>
                <a:path w="69850" h="31750">
                  <a:moveTo>
                    <a:pt x="69850" y="30480"/>
                  </a:moveTo>
                  <a:lnTo>
                    <a:pt x="35560" y="30480"/>
                  </a:lnTo>
                  <a:lnTo>
                    <a:pt x="35560" y="31750"/>
                  </a:lnTo>
                  <a:lnTo>
                    <a:pt x="69850" y="31750"/>
                  </a:lnTo>
                  <a:lnTo>
                    <a:pt x="69850" y="30480"/>
                  </a:lnTo>
                  <a:close/>
                </a:path>
              </a:pathLst>
            </a:custGeom>
            <a:solidFill>
              <a:srgbClr val="EF9203"/>
            </a:solidFill>
          </p:spPr>
          <p:txBody>
            <a:bodyPr wrap="square" lIns="0" tIns="0" rIns="0" bIns="0" rtlCol="0"/>
            <a:lstStyle/>
            <a:p>
              <a:endParaRPr/>
            </a:p>
          </p:txBody>
        </p:sp>
        <p:sp>
          <p:nvSpPr>
            <p:cNvPr id="134" name="object 134"/>
            <p:cNvSpPr/>
            <p:nvPr/>
          </p:nvSpPr>
          <p:spPr>
            <a:xfrm>
              <a:off x="4498340" y="4302760"/>
              <a:ext cx="53340" cy="31750"/>
            </a:xfrm>
            <a:custGeom>
              <a:avLst/>
              <a:gdLst/>
              <a:ahLst/>
              <a:cxnLst/>
              <a:rect l="l" t="t" r="r" b="b"/>
              <a:pathLst>
                <a:path w="53339" h="31750">
                  <a:moveTo>
                    <a:pt x="35560" y="2539"/>
                  </a:moveTo>
                  <a:lnTo>
                    <a:pt x="3810" y="2539"/>
                  </a:lnTo>
                  <a:lnTo>
                    <a:pt x="3810" y="3809"/>
                  </a:lnTo>
                  <a:lnTo>
                    <a:pt x="5080" y="3809"/>
                  </a:lnTo>
                  <a:lnTo>
                    <a:pt x="5080" y="5079"/>
                  </a:lnTo>
                  <a:lnTo>
                    <a:pt x="35560" y="5079"/>
                  </a:lnTo>
                  <a:lnTo>
                    <a:pt x="35560" y="2539"/>
                  </a:lnTo>
                  <a:close/>
                </a:path>
                <a:path w="53339" h="31750">
                  <a:moveTo>
                    <a:pt x="34290" y="1269"/>
                  </a:moveTo>
                  <a:lnTo>
                    <a:pt x="1270" y="1269"/>
                  </a:lnTo>
                  <a:lnTo>
                    <a:pt x="1270" y="2539"/>
                  </a:lnTo>
                  <a:lnTo>
                    <a:pt x="34290" y="2539"/>
                  </a:lnTo>
                  <a:lnTo>
                    <a:pt x="34290" y="1269"/>
                  </a:lnTo>
                  <a:close/>
                </a:path>
                <a:path w="53339" h="31750">
                  <a:moveTo>
                    <a:pt x="33020" y="0"/>
                  </a:moveTo>
                  <a:lnTo>
                    <a:pt x="0" y="0"/>
                  </a:lnTo>
                  <a:lnTo>
                    <a:pt x="0" y="1269"/>
                  </a:lnTo>
                  <a:lnTo>
                    <a:pt x="33020" y="1269"/>
                  </a:lnTo>
                  <a:lnTo>
                    <a:pt x="33020" y="0"/>
                  </a:lnTo>
                  <a:close/>
                </a:path>
                <a:path w="53339" h="31750">
                  <a:moveTo>
                    <a:pt x="39370" y="8889"/>
                  </a:moveTo>
                  <a:lnTo>
                    <a:pt x="10160" y="8889"/>
                  </a:lnTo>
                  <a:lnTo>
                    <a:pt x="10160" y="10159"/>
                  </a:lnTo>
                  <a:lnTo>
                    <a:pt x="11430" y="10159"/>
                  </a:lnTo>
                  <a:lnTo>
                    <a:pt x="11430" y="11429"/>
                  </a:lnTo>
                  <a:lnTo>
                    <a:pt x="39370" y="11429"/>
                  </a:lnTo>
                  <a:lnTo>
                    <a:pt x="39370" y="8889"/>
                  </a:lnTo>
                  <a:close/>
                </a:path>
                <a:path w="53339" h="31750">
                  <a:moveTo>
                    <a:pt x="38100" y="6350"/>
                  </a:moveTo>
                  <a:lnTo>
                    <a:pt x="7620" y="6350"/>
                  </a:lnTo>
                  <a:lnTo>
                    <a:pt x="7620" y="7619"/>
                  </a:lnTo>
                  <a:lnTo>
                    <a:pt x="8889" y="7619"/>
                  </a:lnTo>
                  <a:lnTo>
                    <a:pt x="8889" y="8889"/>
                  </a:lnTo>
                  <a:lnTo>
                    <a:pt x="38100" y="8889"/>
                  </a:lnTo>
                  <a:lnTo>
                    <a:pt x="38100" y="6350"/>
                  </a:lnTo>
                  <a:close/>
                </a:path>
                <a:path w="53339" h="31750">
                  <a:moveTo>
                    <a:pt x="36829" y="5080"/>
                  </a:moveTo>
                  <a:lnTo>
                    <a:pt x="6350" y="5080"/>
                  </a:lnTo>
                  <a:lnTo>
                    <a:pt x="6350" y="6350"/>
                  </a:lnTo>
                  <a:lnTo>
                    <a:pt x="36829" y="6350"/>
                  </a:lnTo>
                  <a:lnTo>
                    <a:pt x="36829" y="5080"/>
                  </a:lnTo>
                  <a:close/>
                </a:path>
                <a:path w="53339" h="31750">
                  <a:moveTo>
                    <a:pt x="44450" y="16509"/>
                  </a:moveTo>
                  <a:lnTo>
                    <a:pt x="19050" y="16509"/>
                  </a:lnTo>
                  <a:lnTo>
                    <a:pt x="19050" y="17779"/>
                  </a:lnTo>
                  <a:lnTo>
                    <a:pt x="44450" y="17779"/>
                  </a:lnTo>
                  <a:lnTo>
                    <a:pt x="44450" y="16509"/>
                  </a:lnTo>
                  <a:close/>
                </a:path>
                <a:path w="53339" h="31750">
                  <a:moveTo>
                    <a:pt x="43180" y="15239"/>
                  </a:moveTo>
                  <a:lnTo>
                    <a:pt x="17780" y="15239"/>
                  </a:lnTo>
                  <a:lnTo>
                    <a:pt x="17780" y="16509"/>
                  </a:lnTo>
                  <a:lnTo>
                    <a:pt x="43180" y="16509"/>
                  </a:lnTo>
                  <a:lnTo>
                    <a:pt x="43180" y="15239"/>
                  </a:lnTo>
                  <a:close/>
                </a:path>
                <a:path w="53339" h="31750">
                  <a:moveTo>
                    <a:pt x="41910" y="12700"/>
                  </a:moveTo>
                  <a:lnTo>
                    <a:pt x="15239" y="12700"/>
                  </a:lnTo>
                  <a:lnTo>
                    <a:pt x="15239" y="13969"/>
                  </a:lnTo>
                  <a:lnTo>
                    <a:pt x="16510" y="13969"/>
                  </a:lnTo>
                  <a:lnTo>
                    <a:pt x="16510" y="15239"/>
                  </a:lnTo>
                  <a:lnTo>
                    <a:pt x="41910" y="15239"/>
                  </a:lnTo>
                  <a:lnTo>
                    <a:pt x="41910" y="12700"/>
                  </a:lnTo>
                  <a:close/>
                </a:path>
                <a:path w="53339" h="31750">
                  <a:moveTo>
                    <a:pt x="40640" y="11430"/>
                  </a:moveTo>
                  <a:lnTo>
                    <a:pt x="13970" y="11430"/>
                  </a:lnTo>
                  <a:lnTo>
                    <a:pt x="13970" y="12700"/>
                  </a:lnTo>
                  <a:lnTo>
                    <a:pt x="40640" y="12700"/>
                  </a:lnTo>
                  <a:lnTo>
                    <a:pt x="40640" y="11430"/>
                  </a:lnTo>
                  <a:close/>
                </a:path>
                <a:path w="53339" h="31750">
                  <a:moveTo>
                    <a:pt x="48260" y="22859"/>
                  </a:moveTo>
                  <a:lnTo>
                    <a:pt x="26670" y="22859"/>
                  </a:lnTo>
                  <a:lnTo>
                    <a:pt x="26670" y="24129"/>
                  </a:lnTo>
                  <a:lnTo>
                    <a:pt x="48260" y="24129"/>
                  </a:lnTo>
                  <a:lnTo>
                    <a:pt x="48260" y="22859"/>
                  </a:lnTo>
                  <a:close/>
                </a:path>
                <a:path w="53339" h="31750">
                  <a:moveTo>
                    <a:pt x="46990" y="20319"/>
                  </a:moveTo>
                  <a:lnTo>
                    <a:pt x="24130" y="20319"/>
                  </a:lnTo>
                  <a:lnTo>
                    <a:pt x="24130" y="21589"/>
                  </a:lnTo>
                  <a:lnTo>
                    <a:pt x="25400" y="21589"/>
                  </a:lnTo>
                  <a:lnTo>
                    <a:pt x="25400" y="22859"/>
                  </a:lnTo>
                  <a:lnTo>
                    <a:pt x="46989" y="22859"/>
                  </a:lnTo>
                  <a:lnTo>
                    <a:pt x="46990" y="20319"/>
                  </a:lnTo>
                  <a:close/>
                </a:path>
                <a:path w="53339" h="31750">
                  <a:moveTo>
                    <a:pt x="45720" y="19050"/>
                  </a:moveTo>
                  <a:lnTo>
                    <a:pt x="22860" y="19050"/>
                  </a:lnTo>
                  <a:lnTo>
                    <a:pt x="22860" y="20319"/>
                  </a:lnTo>
                  <a:lnTo>
                    <a:pt x="45720" y="20319"/>
                  </a:lnTo>
                  <a:lnTo>
                    <a:pt x="45720" y="19050"/>
                  </a:lnTo>
                  <a:close/>
                </a:path>
                <a:path w="53339" h="31750">
                  <a:moveTo>
                    <a:pt x="44450" y="17780"/>
                  </a:moveTo>
                  <a:lnTo>
                    <a:pt x="20320" y="17780"/>
                  </a:lnTo>
                  <a:lnTo>
                    <a:pt x="20320" y="19050"/>
                  </a:lnTo>
                  <a:lnTo>
                    <a:pt x="44450" y="19050"/>
                  </a:lnTo>
                  <a:lnTo>
                    <a:pt x="44450" y="17780"/>
                  </a:lnTo>
                  <a:close/>
                </a:path>
                <a:path w="53339" h="31750">
                  <a:moveTo>
                    <a:pt x="52070" y="27939"/>
                  </a:moveTo>
                  <a:lnTo>
                    <a:pt x="33020" y="27939"/>
                  </a:lnTo>
                  <a:lnTo>
                    <a:pt x="33020" y="29209"/>
                  </a:lnTo>
                  <a:lnTo>
                    <a:pt x="34289" y="29209"/>
                  </a:lnTo>
                  <a:lnTo>
                    <a:pt x="34289" y="30479"/>
                  </a:lnTo>
                  <a:lnTo>
                    <a:pt x="52069" y="30479"/>
                  </a:lnTo>
                  <a:lnTo>
                    <a:pt x="52070" y="27939"/>
                  </a:lnTo>
                  <a:close/>
                </a:path>
                <a:path w="53339" h="31750">
                  <a:moveTo>
                    <a:pt x="50800" y="26669"/>
                  </a:moveTo>
                  <a:lnTo>
                    <a:pt x="31750" y="26669"/>
                  </a:lnTo>
                  <a:lnTo>
                    <a:pt x="31750" y="27939"/>
                  </a:lnTo>
                  <a:lnTo>
                    <a:pt x="50800" y="27939"/>
                  </a:lnTo>
                  <a:lnTo>
                    <a:pt x="50800" y="26669"/>
                  </a:lnTo>
                  <a:close/>
                </a:path>
                <a:path w="53339" h="31750">
                  <a:moveTo>
                    <a:pt x="49529" y="24130"/>
                  </a:moveTo>
                  <a:lnTo>
                    <a:pt x="27939" y="24130"/>
                  </a:lnTo>
                  <a:lnTo>
                    <a:pt x="27939" y="25400"/>
                  </a:lnTo>
                  <a:lnTo>
                    <a:pt x="29210" y="25400"/>
                  </a:lnTo>
                  <a:lnTo>
                    <a:pt x="29210" y="26669"/>
                  </a:lnTo>
                  <a:lnTo>
                    <a:pt x="49530" y="26669"/>
                  </a:lnTo>
                  <a:lnTo>
                    <a:pt x="49529" y="24130"/>
                  </a:lnTo>
                  <a:close/>
                </a:path>
                <a:path w="53339" h="31750">
                  <a:moveTo>
                    <a:pt x="53339" y="30480"/>
                  </a:moveTo>
                  <a:lnTo>
                    <a:pt x="35560" y="30480"/>
                  </a:lnTo>
                  <a:lnTo>
                    <a:pt x="35560" y="31750"/>
                  </a:lnTo>
                  <a:lnTo>
                    <a:pt x="53340" y="31750"/>
                  </a:lnTo>
                  <a:lnTo>
                    <a:pt x="53339" y="30480"/>
                  </a:lnTo>
                  <a:close/>
                </a:path>
              </a:pathLst>
            </a:custGeom>
            <a:solidFill>
              <a:srgbClr val="EF9202"/>
            </a:solidFill>
          </p:spPr>
          <p:txBody>
            <a:bodyPr wrap="square" lIns="0" tIns="0" rIns="0" bIns="0" rtlCol="0"/>
            <a:lstStyle/>
            <a:p>
              <a:endParaRPr/>
            </a:p>
          </p:txBody>
        </p:sp>
        <p:sp>
          <p:nvSpPr>
            <p:cNvPr id="135" name="object 135"/>
            <p:cNvSpPr/>
            <p:nvPr/>
          </p:nvSpPr>
          <p:spPr>
            <a:xfrm>
              <a:off x="4535170" y="4334510"/>
              <a:ext cx="35560" cy="30480"/>
            </a:xfrm>
            <a:custGeom>
              <a:avLst/>
              <a:gdLst/>
              <a:ahLst/>
              <a:cxnLst/>
              <a:rect l="l" t="t" r="r" b="b"/>
              <a:pathLst>
                <a:path w="35560" h="30479">
                  <a:moveTo>
                    <a:pt x="19050" y="2539"/>
                  </a:moveTo>
                  <a:lnTo>
                    <a:pt x="2539" y="2539"/>
                  </a:lnTo>
                  <a:lnTo>
                    <a:pt x="2539" y="3809"/>
                  </a:lnTo>
                  <a:lnTo>
                    <a:pt x="5079" y="3809"/>
                  </a:lnTo>
                  <a:lnTo>
                    <a:pt x="5079" y="5079"/>
                  </a:lnTo>
                  <a:lnTo>
                    <a:pt x="19050" y="5079"/>
                  </a:lnTo>
                  <a:lnTo>
                    <a:pt x="19050" y="2539"/>
                  </a:lnTo>
                  <a:close/>
                </a:path>
                <a:path w="35560" h="30479">
                  <a:moveTo>
                    <a:pt x="17779" y="1269"/>
                  </a:moveTo>
                  <a:lnTo>
                    <a:pt x="1269" y="1269"/>
                  </a:lnTo>
                  <a:lnTo>
                    <a:pt x="1269" y="2539"/>
                  </a:lnTo>
                  <a:lnTo>
                    <a:pt x="17779" y="2539"/>
                  </a:lnTo>
                  <a:lnTo>
                    <a:pt x="17779" y="1269"/>
                  </a:lnTo>
                  <a:close/>
                </a:path>
                <a:path w="35560" h="30479">
                  <a:moveTo>
                    <a:pt x="16509" y="0"/>
                  </a:moveTo>
                  <a:lnTo>
                    <a:pt x="0" y="0"/>
                  </a:lnTo>
                  <a:lnTo>
                    <a:pt x="0" y="1269"/>
                  </a:lnTo>
                  <a:lnTo>
                    <a:pt x="16510" y="1269"/>
                  </a:lnTo>
                  <a:lnTo>
                    <a:pt x="16509" y="0"/>
                  </a:lnTo>
                  <a:close/>
                </a:path>
                <a:path w="35560" h="30479">
                  <a:moveTo>
                    <a:pt x="24129" y="10159"/>
                  </a:moveTo>
                  <a:lnTo>
                    <a:pt x="11429" y="10159"/>
                  </a:lnTo>
                  <a:lnTo>
                    <a:pt x="11429" y="11429"/>
                  </a:lnTo>
                  <a:lnTo>
                    <a:pt x="24129" y="11429"/>
                  </a:lnTo>
                  <a:lnTo>
                    <a:pt x="24129" y="10159"/>
                  </a:lnTo>
                  <a:close/>
                </a:path>
                <a:path w="35560" h="30479">
                  <a:moveTo>
                    <a:pt x="22859" y="8889"/>
                  </a:moveTo>
                  <a:lnTo>
                    <a:pt x="10159" y="8889"/>
                  </a:lnTo>
                  <a:lnTo>
                    <a:pt x="10159" y="10159"/>
                  </a:lnTo>
                  <a:lnTo>
                    <a:pt x="22859" y="10159"/>
                  </a:lnTo>
                  <a:lnTo>
                    <a:pt x="22859" y="8889"/>
                  </a:lnTo>
                  <a:close/>
                </a:path>
                <a:path w="35560" h="30479">
                  <a:moveTo>
                    <a:pt x="21589" y="6350"/>
                  </a:moveTo>
                  <a:lnTo>
                    <a:pt x="7619" y="6350"/>
                  </a:lnTo>
                  <a:lnTo>
                    <a:pt x="7619" y="7619"/>
                  </a:lnTo>
                  <a:lnTo>
                    <a:pt x="8889" y="7619"/>
                  </a:lnTo>
                  <a:lnTo>
                    <a:pt x="8889" y="8889"/>
                  </a:lnTo>
                  <a:lnTo>
                    <a:pt x="21589" y="8889"/>
                  </a:lnTo>
                  <a:lnTo>
                    <a:pt x="21589" y="6350"/>
                  </a:lnTo>
                  <a:close/>
                </a:path>
                <a:path w="35560" h="30479">
                  <a:moveTo>
                    <a:pt x="20320" y="5080"/>
                  </a:moveTo>
                  <a:lnTo>
                    <a:pt x="6350" y="5080"/>
                  </a:lnTo>
                  <a:lnTo>
                    <a:pt x="6350" y="6350"/>
                  </a:lnTo>
                  <a:lnTo>
                    <a:pt x="20320" y="6350"/>
                  </a:lnTo>
                  <a:lnTo>
                    <a:pt x="20320" y="5080"/>
                  </a:lnTo>
                  <a:close/>
                </a:path>
                <a:path w="35560" h="30479">
                  <a:moveTo>
                    <a:pt x="27939" y="16509"/>
                  </a:moveTo>
                  <a:lnTo>
                    <a:pt x="19050" y="16509"/>
                  </a:lnTo>
                  <a:lnTo>
                    <a:pt x="19050" y="17779"/>
                  </a:lnTo>
                  <a:lnTo>
                    <a:pt x="27939" y="17779"/>
                  </a:lnTo>
                  <a:lnTo>
                    <a:pt x="27939" y="16509"/>
                  </a:lnTo>
                  <a:close/>
                </a:path>
                <a:path w="35560" h="30479">
                  <a:moveTo>
                    <a:pt x="26669" y="13969"/>
                  </a:moveTo>
                  <a:lnTo>
                    <a:pt x="16509" y="13969"/>
                  </a:lnTo>
                  <a:lnTo>
                    <a:pt x="16509" y="15239"/>
                  </a:lnTo>
                  <a:lnTo>
                    <a:pt x="17779" y="15239"/>
                  </a:lnTo>
                  <a:lnTo>
                    <a:pt x="17779" y="16509"/>
                  </a:lnTo>
                  <a:lnTo>
                    <a:pt x="26669" y="16509"/>
                  </a:lnTo>
                  <a:lnTo>
                    <a:pt x="26669" y="13969"/>
                  </a:lnTo>
                  <a:close/>
                </a:path>
                <a:path w="35560" h="30479">
                  <a:moveTo>
                    <a:pt x="25400" y="12700"/>
                  </a:moveTo>
                  <a:lnTo>
                    <a:pt x="15239" y="12700"/>
                  </a:lnTo>
                  <a:lnTo>
                    <a:pt x="15239" y="13969"/>
                  </a:lnTo>
                  <a:lnTo>
                    <a:pt x="25400" y="13969"/>
                  </a:lnTo>
                  <a:lnTo>
                    <a:pt x="25400" y="12700"/>
                  </a:lnTo>
                  <a:close/>
                </a:path>
                <a:path w="35560" h="30479">
                  <a:moveTo>
                    <a:pt x="24129" y="11430"/>
                  </a:moveTo>
                  <a:lnTo>
                    <a:pt x="13969" y="11430"/>
                  </a:lnTo>
                  <a:lnTo>
                    <a:pt x="13969" y="12700"/>
                  </a:lnTo>
                  <a:lnTo>
                    <a:pt x="24129" y="12700"/>
                  </a:lnTo>
                  <a:lnTo>
                    <a:pt x="24129" y="11430"/>
                  </a:lnTo>
                  <a:close/>
                </a:path>
                <a:path w="35560" h="30479">
                  <a:moveTo>
                    <a:pt x="31749" y="22859"/>
                  </a:moveTo>
                  <a:lnTo>
                    <a:pt x="26669" y="22859"/>
                  </a:lnTo>
                  <a:lnTo>
                    <a:pt x="26669" y="24129"/>
                  </a:lnTo>
                  <a:lnTo>
                    <a:pt x="31749" y="24129"/>
                  </a:lnTo>
                  <a:lnTo>
                    <a:pt x="31749" y="22859"/>
                  </a:lnTo>
                  <a:close/>
                </a:path>
                <a:path w="35560" h="30479">
                  <a:moveTo>
                    <a:pt x="30479" y="20319"/>
                  </a:moveTo>
                  <a:lnTo>
                    <a:pt x="24129" y="20319"/>
                  </a:lnTo>
                  <a:lnTo>
                    <a:pt x="24129" y="21589"/>
                  </a:lnTo>
                  <a:lnTo>
                    <a:pt x="25400" y="21589"/>
                  </a:lnTo>
                  <a:lnTo>
                    <a:pt x="25400" y="22859"/>
                  </a:lnTo>
                  <a:lnTo>
                    <a:pt x="30479" y="22859"/>
                  </a:lnTo>
                  <a:lnTo>
                    <a:pt x="30479" y="20319"/>
                  </a:lnTo>
                  <a:close/>
                </a:path>
                <a:path w="35560" h="30479">
                  <a:moveTo>
                    <a:pt x="29209" y="17780"/>
                  </a:moveTo>
                  <a:lnTo>
                    <a:pt x="20319" y="17780"/>
                  </a:lnTo>
                  <a:lnTo>
                    <a:pt x="20319" y="19050"/>
                  </a:lnTo>
                  <a:lnTo>
                    <a:pt x="22859" y="19050"/>
                  </a:lnTo>
                  <a:lnTo>
                    <a:pt x="22859" y="20319"/>
                  </a:lnTo>
                  <a:lnTo>
                    <a:pt x="29209" y="20319"/>
                  </a:lnTo>
                  <a:lnTo>
                    <a:pt x="29209" y="17780"/>
                  </a:lnTo>
                  <a:close/>
                </a:path>
                <a:path w="35560" h="30479">
                  <a:moveTo>
                    <a:pt x="35559" y="27939"/>
                  </a:moveTo>
                  <a:lnTo>
                    <a:pt x="33019" y="27939"/>
                  </a:lnTo>
                  <a:lnTo>
                    <a:pt x="33019" y="29209"/>
                  </a:lnTo>
                  <a:lnTo>
                    <a:pt x="34289" y="29209"/>
                  </a:lnTo>
                  <a:lnTo>
                    <a:pt x="34289" y="30479"/>
                  </a:lnTo>
                  <a:lnTo>
                    <a:pt x="35559" y="30479"/>
                  </a:lnTo>
                  <a:lnTo>
                    <a:pt x="35559" y="27939"/>
                  </a:lnTo>
                  <a:close/>
                </a:path>
                <a:path w="35560" h="30479">
                  <a:moveTo>
                    <a:pt x="34289" y="26669"/>
                  </a:moveTo>
                  <a:lnTo>
                    <a:pt x="30479" y="26669"/>
                  </a:lnTo>
                  <a:lnTo>
                    <a:pt x="30479" y="27939"/>
                  </a:lnTo>
                  <a:lnTo>
                    <a:pt x="34289" y="27939"/>
                  </a:lnTo>
                  <a:lnTo>
                    <a:pt x="34289" y="26669"/>
                  </a:lnTo>
                  <a:close/>
                </a:path>
                <a:path w="35560" h="30479">
                  <a:moveTo>
                    <a:pt x="33019" y="24130"/>
                  </a:moveTo>
                  <a:lnTo>
                    <a:pt x="27939" y="24130"/>
                  </a:lnTo>
                  <a:lnTo>
                    <a:pt x="27939" y="25400"/>
                  </a:lnTo>
                  <a:lnTo>
                    <a:pt x="29209" y="25400"/>
                  </a:lnTo>
                  <a:lnTo>
                    <a:pt x="29209" y="26669"/>
                  </a:lnTo>
                  <a:lnTo>
                    <a:pt x="33019" y="26669"/>
                  </a:lnTo>
                  <a:lnTo>
                    <a:pt x="33019" y="24130"/>
                  </a:lnTo>
                  <a:close/>
                </a:path>
              </a:pathLst>
            </a:custGeom>
            <a:solidFill>
              <a:srgbClr val="EF9101"/>
            </a:solidFill>
          </p:spPr>
          <p:txBody>
            <a:bodyPr wrap="square" lIns="0" tIns="0" rIns="0" bIns="0" rtlCol="0"/>
            <a:lstStyle/>
            <a:p>
              <a:endParaRPr/>
            </a:p>
          </p:txBody>
        </p:sp>
        <p:sp>
          <p:nvSpPr>
            <p:cNvPr id="136" name="object 136"/>
            <p:cNvSpPr/>
            <p:nvPr/>
          </p:nvSpPr>
          <p:spPr>
            <a:xfrm>
              <a:off x="3027680" y="1982470"/>
              <a:ext cx="1543050" cy="2382520"/>
            </a:xfrm>
            <a:custGeom>
              <a:avLst/>
              <a:gdLst/>
              <a:ahLst/>
              <a:cxnLst/>
              <a:rect l="l" t="t" r="r" b="b"/>
              <a:pathLst>
                <a:path w="1543050" h="2382520">
                  <a:moveTo>
                    <a:pt x="0" y="0"/>
                  </a:moveTo>
                  <a:lnTo>
                    <a:pt x="0" y="1049019"/>
                  </a:lnTo>
                  <a:lnTo>
                    <a:pt x="1543049" y="2382519"/>
                  </a:lnTo>
                  <a:lnTo>
                    <a:pt x="0" y="0"/>
                  </a:lnTo>
                  <a:close/>
                </a:path>
              </a:pathLst>
            </a:custGeom>
            <a:ln w="12579">
              <a:solidFill>
                <a:srgbClr val="000000"/>
              </a:solidFill>
            </a:ln>
          </p:spPr>
          <p:txBody>
            <a:bodyPr wrap="square" lIns="0" tIns="0" rIns="0" bIns="0" rtlCol="0"/>
            <a:lstStyle/>
            <a:p>
              <a:endParaRPr/>
            </a:p>
          </p:txBody>
        </p:sp>
      </p:grpSp>
      <p:grpSp>
        <p:nvGrpSpPr>
          <p:cNvPr id="137" name="object 137"/>
          <p:cNvGrpSpPr/>
          <p:nvPr/>
        </p:nvGrpSpPr>
        <p:grpSpPr>
          <a:xfrm>
            <a:off x="4565710" y="3025200"/>
            <a:ext cx="4420870" cy="1346200"/>
            <a:chOff x="4565710" y="3025200"/>
            <a:chExt cx="4420870" cy="1346200"/>
          </a:xfrm>
        </p:grpSpPr>
        <p:sp>
          <p:nvSpPr>
            <p:cNvPr id="138" name="object 138"/>
            <p:cNvSpPr/>
            <p:nvPr/>
          </p:nvSpPr>
          <p:spPr>
            <a:xfrm>
              <a:off x="6093460" y="3031489"/>
              <a:ext cx="2887980" cy="34290"/>
            </a:xfrm>
            <a:custGeom>
              <a:avLst/>
              <a:gdLst/>
              <a:ahLst/>
              <a:cxnLst/>
              <a:rect l="l" t="t" r="r" b="b"/>
              <a:pathLst>
                <a:path w="2887979" h="34289">
                  <a:moveTo>
                    <a:pt x="2540" y="33020"/>
                  </a:moveTo>
                  <a:lnTo>
                    <a:pt x="0" y="33020"/>
                  </a:lnTo>
                  <a:lnTo>
                    <a:pt x="0" y="34290"/>
                  </a:lnTo>
                  <a:lnTo>
                    <a:pt x="2540" y="34290"/>
                  </a:lnTo>
                  <a:lnTo>
                    <a:pt x="2540" y="33020"/>
                  </a:lnTo>
                  <a:close/>
                </a:path>
                <a:path w="2887979" h="34289">
                  <a:moveTo>
                    <a:pt x="2785110" y="31750"/>
                  </a:moveTo>
                  <a:lnTo>
                    <a:pt x="5080" y="31750"/>
                  </a:lnTo>
                  <a:lnTo>
                    <a:pt x="5080" y="30480"/>
                  </a:lnTo>
                  <a:lnTo>
                    <a:pt x="3810" y="30480"/>
                  </a:lnTo>
                  <a:lnTo>
                    <a:pt x="3810" y="31750"/>
                  </a:lnTo>
                  <a:lnTo>
                    <a:pt x="2540" y="31750"/>
                  </a:lnTo>
                  <a:lnTo>
                    <a:pt x="2540" y="33020"/>
                  </a:lnTo>
                  <a:lnTo>
                    <a:pt x="2780030" y="33020"/>
                  </a:lnTo>
                  <a:lnTo>
                    <a:pt x="2780030" y="34290"/>
                  </a:lnTo>
                  <a:lnTo>
                    <a:pt x="2785110" y="34290"/>
                  </a:lnTo>
                  <a:lnTo>
                    <a:pt x="2785110" y="33020"/>
                  </a:lnTo>
                  <a:lnTo>
                    <a:pt x="2785110" y="31750"/>
                  </a:lnTo>
                  <a:close/>
                </a:path>
                <a:path w="2887979" h="34289">
                  <a:moveTo>
                    <a:pt x="2796540" y="27940"/>
                  </a:moveTo>
                  <a:lnTo>
                    <a:pt x="10160" y="27940"/>
                  </a:lnTo>
                  <a:lnTo>
                    <a:pt x="10160" y="26670"/>
                  </a:lnTo>
                  <a:lnTo>
                    <a:pt x="7620" y="26670"/>
                  </a:lnTo>
                  <a:lnTo>
                    <a:pt x="7620" y="27940"/>
                  </a:lnTo>
                  <a:lnTo>
                    <a:pt x="6350" y="27940"/>
                  </a:lnTo>
                  <a:lnTo>
                    <a:pt x="6350" y="30480"/>
                  </a:lnTo>
                  <a:lnTo>
                    <a:pt x="2788920" y="30480"/>
                  </a:lnTo>
                  <a:lnTo>
                    <a:pt x="2788920" y="31750"/>
                  </a:lnTo>
                  <a:lnTo>
                    <a:pt x="2792730" y="31750"/>
                  </a:lnTo>
                  <a:lnTo>
                    <a:pt x="2792730" y="30480"/>
                  </a:lnTo>
                  <a:lnTo>
                    <a:pt x="2796540" y="30480"/>
                  </a:lnTo>
                  <a:lnTo>
                    <a:pt x="2796540" y="27940"/>
                  </a:lnTo>
                  <a:close/>
                </a:path>
                <a:path w="2887979" h="34289">
                  <a:moveTo>
                    <a:pt x="2805430" y="25400"/>
                  </a:moveTo>
                  <a:lnTo>
                    <a:pt x="12700" y="25400"/>
                  </a:lnTo>
                  <a:lnTo>
                    <a:pt x="12700" y="24130"/>
                  </a:lnTo>
                  <a:lnTo>
                    <a:pt x="11430" y="24130"/>
                  </a:lnTo>
                  <a:lnTo>
                    <a:pt x="11430" y="25400"/>
                  </a:lnTo>
                  <a:lnTo>
                    <a:pt x="10160" y="25400"/>
                  </a:lnTo>
                  <a:lnTo>
                    <a:pt x="10160" y="26670"/>
                  </a:lnTo>
                  <a:lnTo>
                    <a:pt x="2801620" y="26670"/>
                  </a:lnTo>
                  <a:lnTo>
                    <a:pt x="2801620" y="27940"/>
                  </a:lnTo>
                  <a:lnTo>
                    <a:pt x="2805430" y="27940"/>
                  </a:lnTo>
                  <a:lnTo>
                    <a:pt x="2805430" y="26670"/>
                  </a:lnTo>
                  <a:lnTo>
                    <a:pt x="2805430" y="25400"/>
                  </a:lnTo>
                  <a:close/>
                </a:path>
                <a:path w="2887979" h="34289">
                  <a:moveTo>
                    <a:pt x="2818130" y="21590"/>
                  </a:moveTo>
                  <a:lnTo>
                    <a:pt x="16510" y="21590"/>
                  </a:lnTo>
                  <a:lnTo>
                    <a:pt x="16510" y="20320"/>
                  </a:lnTo>
                  <a:lnTo>
                    <a:pt x="15240" y="20320"/>
                  </a:lnTo>
                  <a:lnTo>
                    <a:pt x="15240" y="21590"/>
                  </a:lnTo>
                  <a:lnTo>
                    <a:pt x="13970" y="21590"/>
                  </a:lnTo>
                  <a:lnTo>
                    <a:pt x="13970" y="24130"/>
                  </a:lnTo>
                  <a:lnTo>
                    <a:pt x="2809240" y="24130"/>
                  </a:lnTo>
                  <a:lnTo>
                    <a:pt x="2809240" y="25400"/>
                  </a:lnTo>
                  <a:lnTo>
                    <a:pt x="2814320" y="25400"/>
                  </a:lnTo>
                  <a:lnTo>
                    <a:pt x="2814320" y="24130"/>
                  </a:lnTo>
                  <a:lnTo>
                    <a:pt x="2818130" y="24130"/>
                  </a:lnTo>
                  <a:lnTo>
                    <a:pt x="2818130" y="21590"/>
                  </a:lnTo>
                  <a:close/>
                </a:path>
                <a:path w="2887979" h="34289">
                  <a:moveTo>
                    <a:pt x="2827020" y="19050"/>
                  </a:moveTo>
                  <a:lnTo>
                    <a:pt x="20320" y="19050"/>
                  </a:lnTo>
                  <a:lnTo>
                    <a:pt x="20320" y="17780"/>
                  </a:lnTo>
                  <a:lnTo>
                    <a:pt x="19050" y="17780"/>
                  </a:lnTo>
                  <a:lnTo>
                    <a:pt x="19050" y="19050"/>
                  </a:lnTo>
                  <a:lnTo>
                    <a:pt x="16510" y="19050"/>
                  </a:lnTo>
                  <a:lnTo>
                    <a:pt x="16510" y="20320"/>
                  </a:lnTo>
                  <a:lnTo>
                    <a:pt x="2821940" y="20320"/>
                  </a:lnTo>
                  <a:lnTo>
                    <a:pt x="2821940" y="21590"/>
                  </a:lnTo>
                  <a:lnTo>
                    <a:pt x="2827020" y="21590"/>
                  </a:lnTo>
                  <a:lnTo>
                    <a:pt x="2827020" y="20320"/>
                  </a:lnTo>
                  <a:lnTo>
                    <a:pt x="2827020" y="19050"/>
                  </a:lnTo>
                  <a:close/>
                </a:path>
                <a:path w="2887979" h="34289">
                  <a:moveTo>
                    <a:pt x="2838450" y="15240"/>
                  </a:moveTo>
                  <a:lnTo>
                    <a:pt x="24130" y="15240"/>
                  </a:lnTo>
                  <a:lnTo>
                    <a:pt x="24130" y="13970"/>
                  </a:lnTo>
                  <a:lnTo>
                    <a:pt x="22860" y="13970"/>
                  </a:lnTo>
                  <a:lnTo>
                    <a:pt x="22860" y="15240"/>
                  </a:lnTo>
                  <a:lnTo>
                    <a:pt x="21590" y="15240"/>
                  </a:lnTo>
                  <a:lnTo>
                    <a:pt x="21590" y="16510"/>
                  </a:lnTo>
                  <a:lnTo>
                    <a:pt x="21590" y="17780"/>
                  </a:lnTo>
                  <a:lnTo>
                    <a:pt x="2830830" y="17780"/>
                  </a:lnTo>
                  <a:lnTo>
                    <a:pt x="2830830" y="19050"/>
                  </a:lnTo>
                  <a:lnTo>
                    <a:pt x="2834640" y="19050"/>
                  </a:lnTo>
                  <a:lnTo>
                    <a:pt x="2834640" y="17780"/>
                  </a:lnTo>
                  <a:lnTo>
                    <a:pt x="2838450" y="17780"/>
                  </a:lnTo>
                  <a:lnTo>
                    <a:pt x="2838450" y="16510"/>
                  </a:lnTo>
                  <a:lnTo>
                    <a:pt x="2838450" y="15240"/>
                  </a:lnTo>
                  <a:close/>
                </a:path>
                <a:path w="2887979" h="34289">
                  <a:moveTo>
                    <a:pt x="2847340" y="12700"/>
                  </a:moveTo>
                  <a:lnTo>
                    <a:pt x="27940" y="12700"/>
                  </a:lnTo>
                  <a:lnTo>
                    <a:pt x="27940" y="11430"/>
                  </a:lnTo>
                  <a:lnTo>
                    <a:pt x="25400" y="11430"/>
                  </a:lnTo>
                  <a:lnTo>
                    <a:pt x="25400" y="12700"/>
                  </a:lnTo>
                  <a:lnTo>
                    <a:pt x="24130" y="12700"/>
                  </a:lnTo>
                  <a:lnTo>
                    <a:pt x="24130" y="13970"/>
                  </a:lnTo>
                  <a:lnTo>
                    <a:pt x="2843530" y="13970"/>
                  </a:lnTo>
                  <a:lnTo>
                    <a:pt x="2843530" y="15240"/>
                  </a:lnTo>
                  <a:lnTo>
                    <a:pt x="2847340" y="15240"/>
                  </a:lnTo>
                  <a:lnTo>
                    <a:pt x="2847340" y="13970"/>
                  </a:lnTo>
                  <a:lnTo>
                    <a:pt x="2847340" y="12700"/>
                  </a:lnTo>
                  <a:close/>
                </a:path>
                <a:path w="2887979" h="34289">
                  <a:moveTo>
                    <a:pt x="2860040" y="8890"/>
                  </a:moveTo>
                  <a:lnTo>
                    <a:pt x="31750" y="8890"/>
                  </a:lnTo>
                  <a:lnTo>
                    <a:pt x="31750" y="7620"/>
                  </a:lnTo>
                  <a:lnTo>
                    <a:pt x="30480" y="7620"/>
                  </a:lnTo>
                  <a:lnTo>
                    <a:pt x="30480" y="8890"/>
                  </a:lnTo>
                  <a:lnTo>
                    <a:pt x="29210" y="8890"/>
                  </a:lnTo>
                  <a:lnTo>
                    <a:pt x="29210" y="11430"/>
                  </a:lnTo>
                  <a:lnTo>
                    <a:pt x="2851150" y="11430"/>
                  </a:lnTo>
                  <a:lnTo>
                    <a:pt x="2851150" y="12700"/>
                  </a:lnTo>
                  <a:lnTo>
                    <a:pt x="2856230" y="12700"/>
                  </a:lnTo>
                  <a:lnTo>
                    <a:pt x="2856230" y="11430"/>
                  </a:lnTo>
                  <a:lnTo>
                    <a:pt x="2860040" y="11430"/>
                  </a:lnTo>
                  <a:lnTo>
                    <a:pt x="2860040" y="8890"/>
                  </a:lnTo>
                  <a:close/>
                </a:path>
                <a:path w="2887979" h="34289">
                  <a:moveTo>
                    <a:pt x="2868930" y="6350"/>
                  </a:moveTo>
                  <a:lnTo>
                    <a:pt x="34290" y="6350"/>
                  </a:lnTo>
                  <a:lnTo>
                    <a:pt x="34290" y="5080"/>
                  </a:lnTo>
                  <a:lnTo>
                    <a:pt x="33020" y="5080"/>
                  </a:lnTo>
                  <a:lnTo>
                    <a:pt x="33020" y="6350"/>
                  </a:lnTo>
                  <a:lnTo>
                    <a:pt x="31750" y="6350"/>
                  </a:lnTo>
                  <a:lnTo>
                    <a:pt x="31750" y="7620"/>
                  </a:lnTo>
                  <a:lnTo>
                    <a:pt x="2863850" y="7620"/>
                  </a:lnTo>
                  <a:lnTo>
                    <a:pt x="2863850" y="8890"/>
                  </a:lnTo>
                  <a:lnTo>
                    <a:pt x="2868930" y="8890"/>
                  </a:lnTo>
                  <a:lnTo>
                    <a:pt x="2868930" y="7620"/>
                  </a:lnTo>
                  <a:lnTo>
                    <a:pt x="2868930" y="6350"/>
                  </a:lnTo>
                  <a:close/>
                </a:path>
                <a:path w="2887979" h="34289">
                  <a:moveTo>
                    <a:pt x="2881630" y="2540"/>
                  </a:moveTo>
                  <a:lnTo>
                    <a:pt x="39370" y="2540"/>
                  </a:lnTo>
                  <a:lnTo>
                    <a:pt x="39370" y="1270"/>
                  </a:lnTo>
                  <a:lnTo>
                    <a:pt x="38100" y="1270"/>
                  </a:lnTo>
                  <a:lnTo>
                    <a:pt x="38100" y="2540"/>
                  </a:lnTo>
                  <a:lnTo>
                    <a:pt x="36830" y="2540"/>
                  </a:lnTo>
                  <a:lnTo>
                    <a:pt x="36830" y="5080"/>
                  </a:lnTo>
                  <a:lnTo>
                    <a:pt x="2872740" y="5080"/>
                  </a:lnTo>
                  <a:lnTo>
                    <a:pt x="2872740" y="6350"/>
                  </a:lnTo>
                  <a:lnTo>
                    <a:pt x="2876550" y="6350"/>
                  </a:lnTo>
                  <a:lnTo>
                    <a:pt x="2876550" y="5080"/>
                  </a:lnTo>
                  <a:lnTo>
                    <a:pt x="2881630" y="5080"/>
                  </a:lnTo>
                  <a:lnTo>
                    <a:pt x="2881630" y="2540"/>
                  </a:lnTo>
                  <a:close/>
                </a:path>
                <a:path w="2887979" h="34289">
                  <a:moveTo>
                    <a:pt x="2887980" y="0"/>
                  </a:moveTo>
                  <a:lnTo>
                    <a:pt x="39370" y="0"/>
                  </a:lnTo>
                  <a:lnTo>
                    <a:pt x="39370" y="1270"/>
                  </a:lnTo>
                  <a:lnTo>
                    <a:pt x="2885440" y="1270"/>
                  </a:lnTo>
                  <a:lnTo>
                    <a:pt x="2885440" y="2540"/>
                  </a:lnTo>
                  <a:lnTo>
                    <a:pt x="2887980" y="2540"/>
                  </a:lnTo>
                  <a:lnTo>
                    <a:pt x="2887980" y="1270"/>
                  </a:lnTo>
                  <a:lnTo>
                    <a:pt x="2887980" y="0"/>
                  </a:lnTo>
                  <a:close/>
                </a:path>
              </a:pathLst>
            </a:custGeom>
            <a:solidFill>
              <a:srgbClr val="F1B04A"/>
            </a:solidFill>
          </p:spPr>
          <p:txBody>
            <a:bodyPr wrap="square" lIns="0" tIns="0" rIns="0" bIns="0" rtlCol="0"/>
            <a:lstStyle/>
            <a:p>
              <a:endParaRPr/>
            </a:p>
          </p:txBody>
        </p:sp>
        <p:sp>
          <p:nvSpPr>
            <p:cNvPr id="139" name="object 139"/>
            <p:cNvSpPr/>
            <p:nvPr/>
          </p:nvSpPr>
          <p:spPr>
            <a:xfrm>
              <a:off x="6073140" y="3065779"/>
              <a:ext cx="2796540" cy="17780"/>
            </a:xfrm>
            <a:custGeom>
              <a:avLst/>
              <a:gdLst/>
              <a:ahLst/>
              <a:cxnLst/>
              <a:rect l="l" t="t" r="r" b="b"/>
              <a:pathLst>
                <a:path w="2796540" h="17780">
                  <a:moveTo>
                    <a:pt x="2741930" y="16510"/>
                  </a:moveTo>
                  <a:lnTo>
                    <a:pt x="2540" y="16510"/>
                  </a:lnTo>
                  <a:lnTo>
                    <a:pt x="2540" y="15240"/>
                  </a:lnTo>
                  <a:lnTo>
                    <a:pt x="1270" y="15240"/>
                  </a:lnTo>
                  <a:lnTo>
                    <a:pt x="1270" y="16510"/>
                  </a:lnTo>
                  <a:lnTo>
                    <a:pt x="0" y="16510"/>
                  </a:lnTo>
                  <a:lnTo>
                    <a:pt x="0" y="17780"/>
                  </a:lnTo>
                  <a:lnTo>
                    <a:pt x="2741930" y="17780"/>
                  </a:lnTo>
                  <a:lnTo>
                    <a:pt x="2741930" y="16510"/>
                  </a:lnTo>
                  <a:close/>
                </a:path>
                <a:path w="2796540" h="17780">
                  <a:moveTo>
                    <a:pt x="2754630" y="12700"/>
                  </a:moveTo>
                  <a:lnTo>
                    <a:pt x="7620" y="12700"/>
                  </a:lnTo>
                  <a:lnTo>
                    <a:pt x="7620" y="11430"/>
                  </a:lnTo>
                  <a:lnTo>
                    <a:pt x="6350" y="11430"/>
                  </a:lnTo>
                  <a:lnTo>
                    <a:pt x="6350" y="12700"/>
                  </a:lnTo>
                  <a:lnTo>
                    <a:pt x="5080" y="12700"/>
                  </a:lnTo>
                  <a:lnTo>
                    <a:pt x="5080" y="15240"/>
                  </a:lnTo>
                  <a:lnTo>
                    <a:pt x="2745740" y="15240"/>
                  </a:lnTo>
                  <a:lnTo>
                    <a:pt x="2745740" y="16510"/>
                  </a:lnTo>
                  <a:lnTo>
                    <a:pt x="2750820" y="16510"/>
                  </a:lnTo>
                  <a:lnTo>
                    <a:pt x="2750820" y="15240"/>
                  </a:lnTo>
                  <a:lnTo>
                    <a:pt x="2754630" y="15240"/>
                  </a:lnTo>
                  <a:lnTo>
                    <a:pt x="2754630" y="12700"/>
                  </a:lnTo>
                  <a:close/>
                </a:path>
                <a:path w="2796540" h="17780">
                  <a:moveTo>
                    <a:pt x="2762250" y="10160"/>
                  </a:moveTo>
                  <a:lnTo>
                    <a:pt x="10160" y="10160"/>
                  </a:lnTo>
                  <a:lnTo>
                    <a:pt x="10160" y="8890"/>
                  </a:lnTo>
                  <a:lnTo>
                    <a:pt x="8890" y="8890"/>
                  </a:lnTo>
                  <a:lnTo>
                    <a:pt x="8890" y="10160"/>
                  </a:lnTo>
                  <a:lnTo>
                    <a:pt x="7620" y="10160"/>
                  </a:lnTo>
                  <a:lnTo>
                    <a:pt x="7620" y="11430"/>
                  </a:lnTo>
                  <a:lnTo>
                    <a:pt x="2758440" y="11430"/>
                  </a:lnTo>
                  <a:lnTo>
                    <a:pt x="2758440" y="12700"/>
                  </a:lnTo>
                  <a:lnTo>
                    <a:pt x="2762250" y="12700"/>
                  </a:lnTo>
                  <a:lnTo>
                    <a:pt x="2762250" y="11430"/>
                  </a:lnTo>
                  <a:lnTo>
                    <a:pt x="2762250" y="10160"/>
                  </a:lnTo>
                  <a:close/>
                </a:path>
                <a:path w="2796540" h="17780">
                  <a:moveTo>
                    <a:pt x="2774950" y="6350"/>
                  </a:moveTo>
                  <a:lnTo>
                    <a:pt x="15240" y="6350"/>
                  </a:lnTo>
                  <a:lnTo>
                    <a:pt x="15240" y="5080"/>
                  </a:lnTo>
                  <a:lnTo>
                    <a:pt x="13970" y="5080"/>
                  </a:lnTo>
                  <a:lnTo>
                    <a:pt x="13970" y="6350"/>
                  </a:lnTo>
                  <a:lnTo>
                    <a:pt x="11430" y="6350"/>
                  </a:lnTo>
                  <a:lnTo>
                    <a:pt x="11430" y="8890"/>
                  </a:lnTo>
                  <a:lnTo>
                    <a:pt x="2767317" y="8890"/>
                  </a:lnTo>
                  <a:lnTo>
                    <a:pt x="2767317" y="10160"/>
                  </a:lnTo>
                  <a:lnTo>
                    <a:pt x="2771140" y="10160"/>
                  </a:lnTo>
                  <a:lnTo>
                    <a:pt x="2771140" y="8890"/>
                  </a:lnTo>
                  <a:lnTo>
                    <a:pt x="2774950" y="8890"/>
                  </a:lnTo>
                  <a:lnTo>
                    <a:pt x="2774950" y="6350"/>
                  </a:lnTo>
                  <a:close/>
                </a:path>
                <a:path w="2796540" h="17780">
                  <a:moveTo>
                    <a:pt x="2783840" y="3810"/>
                  </a:moveTo>
                  <a:lnTo>
                    <a:pt x="17780" y="3810"/>
                  </a:lnTo>
                  <a:lnTo>
                    <a:pt x="17780" y="2540"/>
                  </a:lnTo>
                  <a:lnTo>
                    <a:pt x="16510" y="2540"/>
                  </a:lnTo>
                  <a:lnTo>
                    <a:pt x="16510" y="3810"/>
                  </a:lnTo>
                  <a:lnTo>
                    <a:pt x="15240" y="3810"/>
                  </a:lnTo>
                  <a:lnTo>
                    <a:pt x="15240" y="5080"/>
                  </a:lnTo>
                  <a:lnTo>
                    <a:pt x="2780030" y="5080"/>
                  </a:lnTo>
                  <a:lnTo>
                    <a:pt x="2780030" y="6350"/>
                  </a:lnTo>
                  <a:lnTo>
                    <a:pt x="2783840" y="6350"/>
                  </a:lnTo>
                  <a:lnTo>
                    <a:pt x="2783840" y="5080"/>
                  </a:lnTo>
                  <a:lnTo>
                    <a:pt x="2783840" y="3810"/>
                  </a:lnTo>
                  <a:close/>
                </a:path>
                <a:path w="2796540" h="17780">
                  <a:moveTo>
                    <a:pt x="2796540" y="0"/>
                  </a:moveTo>
                  <a:lnTo>
                    <a:pt x="19050" y="0"/>
                  </a:lnTo>
                  <a:lnTo>
                    <a:pt x="19050" y="2540"/>
                  </a:lnTo>
                  <a:lnTo>
                    <a:pt x="2787650" y="2540"/>
                  </a:lnTo>
                  <a:lnTo>
                    <a:pt x="2787650" y="3810"/>
                  </a:lnTo>
                  <a:lnTo>
                    <a:pt x="2792730" y="3810"/>
                  </a:lnTo>
                  <a:lnTo>
                    <a:pt x="2792730" y="2540"/>
                  </a:lnTo>
                  <a:lnTo>
                    <a:pt x="2796540" y="2540"/>
                  </a:lnTo>
                  <a:lnTo>
                    <a:pt x="2796540" y="0"/>
                  </a:lnTo>
                  <a:close/>
                </a:path>
              </a:pathLst>
            </a:custGeom>
            <a:solidFill>
              <a:srgbClr val="F1B049"/>
            </a:solidFill>
          </p:spPr>
          <p:txBody>
            <a:bodyPr wrap="square" lIns="0" tIns="0" rIns="0" bIns="0" rtlCol="0"/>
            <a:lstStyle/>
            <a:p>
              <a:endParaRPr/>
            </a:p>
          </p:txBody>
        </p:sp>
        <p:sp>
          <p:nvSpPr>
            <p:cNvPr id="140" name="object 140"/>
            <p:cNvSpPr/>
            <p:nvPr/>
          </p:nvSpPr>
          <p:spPr>
            <a:xfrm>
              <a:off x="6052820" y="3083559"/>
              <a:ext cx="2762250" cy="17780"/>
            </a:xfrm>
            <a:custGeom>
              <a:avLst/>
              <a:gdLst/>
              <a:ahLst/>
              <a:cxnLst/>
              <a:rect l="l" t="t" r="r" b="b"/>
              <a:pathLst>
                <a:path w="2762250" h="17780">
                  <a:moveTo>
                    <a:pt x="1270" y="16510"/>
                  </a:moveTo>
                  <a:lnTo>
                    <a:pt x="0" y="16510"/>
                  </a:lnTo>
                  <a:lnTo>
                    <a:pt x="0" y="17780"/>
                  </a:lnTo>
                  <a:lnTo>
                    <a:pt x="1270" y="17780"/>
                  </a:lnTo>
                  <a:lnTo>
                    <a:pt x="1270" y="16510"/>
                  </a:lnTo>
                  <a:close/>
                </a:path>
                <a:path w="2762250" h="17780">
                  <a:moveTo>
                    <a:pt x="2711450" y="13970"/>
                  </a:moveTo>
                  <a:lnTo>
                    <a:pt x="5080" y="13970"/>
                  </a:lnTo>
                  <a:lnTo>
                    <a:pt x="5080" y="12700"/>
                  </a:lnTo>
                  <a:lnTo>
                    <a:pt x="3810" y="12700"/>
                  </a:lnTo>
                  <a:lnTo>
                    <a:pt x="3810" y="13970"/>
                  </a:lnTo>
                  <a:lnTo>
                    <a:pt x="2540" y="13970"/>
                  </a:lnTo>
                  <a:lnTo>
                    <a:pt x="2540" y="16510"/>
                  </a:lnTo>
                  <a:lnTo>
                    <a:pt x="2703830" y="16510"/>
                  </a:lnTo>
                  <a:lnTo>
                    <a:pt x="2703830" y="17780"/>
                  </a:lnTo>
                  <a:lnTo>
                    <a:pt x="2707640" y="17780"/>
                  </a:lnTo>
                  <a:lnTo>
                    <a:pt x="2707640" y="16510"/>
                  </a:lnTo>
                  <a:lnTo>
                    <a:pt x="2711450" y="16510"/>
                  </a:lnTo>
                  <a:lnTo>
                    <a:pt x="2711450" y="13970"/>
                  </a:lnTo>
                  <a:close/>
                </a:path>
                <a:path w="2762250" h="17780">
                  <a:moveTo>
                    <a:pt x="2720340" y="11430"/>
                  </a:moveTo>
                  <a:lnTo>
                    <a:pt x="8890" y="11430"/>
                  </a:lnTo>
                  <a:lnTo>
                    <a:pt x="8890" y="10160"/>
                  </a:lnTo>
                  <a:lnTo>
                    <a:pt x="7620" y="10160"/>
                  </a:lnTo>
                  <a:lnTo>
                    <a:pt x="7620" y="11430"/>
                  </a:lnTo>
                  <a:lnTo>
                    <a:pt x="5080" y="11430"/>
                  </a:lnTo>
                  <a:lnTo>
                    <a:pt x="5080" y="12700"/>
                  </a:lnTo>
                  <a:lnTo>
                    <a:pt x="2716530" y="12700"/>
                  </a:lnTo>
                  <a:lnTo>
                    <a:pt x="2716530" y="13970"/>
                  </a:lnTo>
                  <a:lnTo>
                    <a:pt x="2720340" y="13970"/>
                  </a:lnTo>
                  <a:lnTo>
                    <a:pt x="2720340" y="12700"/>
                  </a:lnTo>
                  <a:lnTo>
                    <a:pt x="2720340" y="11430"/>
                  </a:lnTo>
                  <a:close/>
                </a:path>
                <a:path w="2762250" h="17780">
                  <a:moveTo>
                    <a:pt x="2733040" y="7620"/>
                  </a:moveTo>
                  <a:lnTo>
                    <a:pt x="12700" y="7620"/>
                  </a:lnTo>
                  <a:lnTo>
                    <a:pt x="12700" y="6350"/>
                  </a:lnTo>
                  <a:lnTo>
                    <a:pt x="11430" y="6350"/>
                  </a:lnTo>
                  <a:lnTo>
                    <a:pt x="11430" y="7620"/>
                  </a:lnTo>
                  <a:lnTo>
                    <a:pt x="10160" y="7620"/>
                  </a:lnTo>
                  <a:lnTo>
                    <a:pt x="10160" y="10160"/>
                  </a:lnTo>
                  <a:lnTo>
                    <a:pt x="2724150" y="10160"/>
                  </a:lnTo>
                  <a:lnTo>
                    <a:pt x="2724150" y="11430"/>
                  </a:lnTo>
                  <a:lnTo>
                    <a:pt x="2727960" y="11430"/>
                  </a:lnTo>
                  <a:lnTo>
                    <a:pt x="2727960" y="10160"/>
                  </a:lnTo>
                  <a:lnTo>
                    <a:pt x="2733040" y="10160"/>
                  </a:lnTo>
                  <a:lnTo>
                    <a:pt x="2733040" y="7620"/>
                  </a:lnTo>
                  <a:close/>
                </a:path>
                <a:path w="2762250" h="17780">
                  <a:moveTo>
                    <a:pt x="2740660" y="5080"/>
                  </a:moveTo>
                  <a:lnTo>
                    <a:pt x="16510" y="5080"/>
                  </a:lnTo>
                  <a:lnTo>
                    <a:pt x="16510" y="3810"/>
                  </a:lnTo>
                  <a:lnTo>
                    <a:pt x="13970" y="3810"/>
                  </a:lnTo>
                  <a:lnTo>
                    <a:pt x="13970" y="5080"/>
                  </a:lnTo>
                  <a:lnTo>
                    <a:pt x="12700" y="5080"/>
                  </a:lnTo>
                  <a:lnTo>
                    <a:pt x="12700" y="6350"/>
                  </a:lnTo>
                  <a:lnTo>
                    <a:pt x="2736850" y="6350"/>
                  </a:lnTo>
                  <a:lnTo>
                    <a:pt x="2736850" y="7620"/>
                  </a:lnTo>
                  <a:lnTo>
                    <a:pt x="2740660" y="7620"/>
                  </a:lnTo>
                  <a:lnTo>
                    <a:pt x="2740660" y="6350"/>
                  </a:lnTo>
                  <a:lnTo>
                    <a:pt x="2740660" y="5080"/>
                  </a:lnTo>
                  <a:close/>
                </a:path>
                <a:path w="2762250" h="17780">
                  <a:moveTo>
                    <a:pt x="2753360" y="1270"/>
                  </a:moveTo>
                  <a:lnTo>
                    <a:pt x="20320" y="1270"/>
                  </a:lnTo>
                  <a:lnTo>
                    <a:pt x="20320" y="0"/>
                  </a:lnTo>
                  <a:lnTo>
                    <a:pt x="19050" y="0"/>
                  </a:lnTo>
                  <a:lnTo>
                    <a:pt x="19050" y="1270"/>
                  </a:lnTo>
                  <a:lnTo>
                    <a:pt x="17780" y="1270"/>
                  </a:lnTo>
                  <a:lnTo>
                    <a:pt x="17780" y="3810"/>
                  </a:lnTo>
                  <a:lnTo>
                    <a:pt x="2745740" y="3810"/>
                  </a:lnTo>
                  <a:lnTo>
                    <a:pt x="2745740" y="5080"/>
                  </a:lnTo>
                  <a:lnTo>
                    <a:pt x="2749537" y="5080"/>
                  </a:lnTo>
                  <a:lnTo>
                    <a:pt x="2749537" y="3810"/>
                  </a:lnTo>
                  <a:lnTo>
                    <a:pt x="2753360" y="3810"/>
                  </a:lnTo>
                  <a:lnTo>
                    <a:pt x="2753360" y="1270"/>
                  </a:lnTo>
                  <a:close/>
                </a:path>
                <a:path w="2762250" h="17780">
                  <a:moveTo>
                    <a:pt x="2762250" y="0"/>
                  </a:moveTo>
                  <a:lnTo>
                    <a:pt x="2758440" y="0"/>
                  </a:lnTo>
                  <a:lnTo>
                    <a:pt x="2758440" y="1270"/>
                  </a:lnTo>
                  <a:lnTo>
                    <a:pt x="2762250" y="1270"/>
                  </a:lnTo>
                  <a:lnTo>
                    <a:pt x="2762250" y="0"/>
                  </a:lnTo>
                  <a:close/>
                </a:path>
              </a:pathLst>
            </a:custGeom>
            <a:solidFill>
              <a:srgbClr val="F1AF48"/>
            </a:solidFill>
          </p:spPr>
          <p:txBody>
            <a:bodyPr wrap="square" lIns="0" tIns="0" rIns="0" bIns="0" rtlCol="0"/>
            <a:lstStyle/>
            <a:p>
              <a:endParaRPr/>
            </a:p>
          </p:txBody>
        </p:sp>
        <p:sp>
          <p:nvSpPr>
            <p:cNvPr id="141" name="object 141"/>
            <p:cNvSpPr/>
            <p:nvPr/>
          </p:nvSpPr>
          <p:spPr>
            <a:xfrm>
              <a:off x="6029960" y="3101339"/>
              <a:ext cx="2721610" cy="19050"/>
            </a:xfrm>
            <a:custGeom>
              <a:avLst/>
              <a:gdLst/>
              <a:ahLst/>
              <a:cxnLst/>
              <a:rect l="l" t="t" r="r" b="b"/>
              <a:pathLst>
                <a:path w="2721609" h="19050">
                  <a:moveTo>
                    <a:pt x="1270" y="17780"/>
                  </a:moveTo>
                  <a:lnTo>
                    <a:pt x="0" y="17780"/>
                  </a:lnTo>
                  <a:lnTo>
                    <a:pt x="0" y="19050"/>
                  </a:lnTo>
                  <a:lnTo>
                    <a:pt x="1270" y="19050"/>
                  </a:lnTo>
                  <a:lnTo>
                    <a:pt x="1270" y="17780"/>
                  </a:lnTo>
                  <a:close/>
                </a:path>
                <a:path w="2721609" h="19050">
                  <a:moveTo>
                    <a:pt x="2672080" y="15240"/>
                  </a:moveTo>
                  <a:lnTo>
                    <a:pt x="6350" y="15240"/>
                  </a:lnTo>
                  <a:lnTo>
                    <a:pt x="6350" y="13970"/>
                  </a:lnTo>
                  <a:lnTo>
                    <a:pt x="5080" y="13970"/>
                  </a:lnTo>
                  <a:lnTo>
                    <a:pt x="5080" y="15240"/>
                  </a:lnTo>
                  <a:lnTo>
                    <a:pt x="2540" y="15240"/>
                  </a:lnTo>
                  <a:lnTo>
                    <a:pt x="2540" y="17780"/>
                  </a:lnTo>
                  <a:lnTo>
                    <a:pt x="2663190" y="17780"/>
                  </a:lnTo>
                  <a:lnTo>
                    <a:pt x="2663190" y="19050"/>
                  </a:lnTo>
                  <a:lnTo>
                    <a:pt x="2667000" y="19050"/>
                  </a:lnTo>
                  <a:lnTo>
                    <a:pt x="2667000" y="17780"/>
                  </a:lnTo>
                  <a:lnTo>
                    <a:pt x="2672080" y="17780"/>
                  </a:lnTo>
                  <a:lnTo>
                    <a:pt x="2672080" y="15240"/>
                  </a:lnTo>
                  <a:close/>
                </a:path>
                <a:path w="2721609" h="19050">
                  <a:moveTo>
                    <a:pt x="2679700" y="12700"/>
                  </a:moveTo>
                  <a:lnTo>
                    <a:pt x="8890" y="12700"/>
                  </a:lnTo>
                  <a:lnTo>
                    <a:pt x="8890" y="11430"/>
                  </a:lnTo>
                  <a:lnTo>
                    <a:pt x="7620" y="11430"/>
                  </a:lnTo>
                  <a:lnTo>
                    <a:pt x="7620" y="12700"/>
                  </a:lnTo>
                  <a:lnTo>
                    <a:pt x="6350" y="12700"/>
                  </a:lnTo>
                  <a:lnTo>
                    <a:pt x="6350" y="13970"/>
                  </a:lnTo>
                  <a:lnTo>
                    <a:pt x="2675890" y="13970"/>
                  </a:lnTo>
                  <a:lnTo>
                    <a:pt x="2675890" y="15240"/>
                  </a:lnTo>
                  <a:lnTo>
                    <a:pt x="2679700" y="15240"/>
                  </a:lnTo>
                  <a:lnTo>
                    <a:pt x="2679700" y="13970"/>
                  </a:lnTo>
                  <a:lnTo>
                    <a:pt x="2679700" y="12700"/>
                  </a:lnTo>
                  <a:close/>
                </a:path>
                <a:path w="2721609" h="19050">
                  <a:moveTo>
                    <a:pt x="2692400" y="8890"/>
                  </a:moveTo>
                  <a:lnTo>
                    <a:pt x="13970" y="8890"/>
                  </a:lnTo>
                  <a:lnTo>
                    <a:pt x="13970" y="7620"/>
                  </a:lnTo>
                  <a:lnTo>
                    <a:pt x="12700" y="7620"/>
                  </a:lnTo>
                  <a:lnTo>
                    <a:pt x="12700" y="8890"/>
                  </a:lnTo>
                  <a:lnTo>
                    <a:pt x="10160" y="8890"/>
                  </a:lnTo>
                  <a:lnTo>
                    <a:pt x="10160" y="11430"/>
                  </a:lnTo>
                  <a:lnTo>
                    <a:pt x="2684780" y="11430"/>
                  </a:lnTo>
                  <a:lnTo>
                    <a:pt x="2684780" y="12700"/>
                  </a:lnTo>
                  <a:lnTo>
                    <a:pt x="2688590" y="12700"/>
                  </a:lnTo>
                  <a:lnTo>
                    <a:pt x="2688590" y="11430"/>
                  </a:lnTo>
                  <a:lnTo>
                    <a:pt x="2692400" y="11430"/>
                  </a:lnTo>
                  <a:lnTo>
                    <a:pt x="2692400" y="8890"/>
                  </a:lnTo>
                  <a:close/>
                </a:path>
                <a:path w="2721609" h="19050">
                  <a:moveTo>
                    <a:pt x="2701290" y="6350"/>
                  </a:moveTo>
                  <a:lnTo>
                    <a:pt x="16510" y="6350"/>
                  </a:lnTo>
                  <a:lnTo>
                    <a:pt x="16510" y="5080"/>
                  </a:lnTo>
                  <a:lnTo>
                    <a:pt x="15240" y="5080"/>
                  </a:lnTo>
                  <a:lnTo>
                    <a:pt x="15240" y="6350"/>
                  </a:lnTo>
                  <a:lnTo>
                    <a:pt x="13970" y="6350"/>
                  </a:lnTo>
                  <a:lnTo>
                    <a:pt x="13970" y="7620"/>
                  </a:lnTo>
                  <a:lnTo>
                    <a:pt x="2697480" y="7620"/>
                  </a:lnTo>
                  <a:lnTo>
                    <a:pt x="2697480" y="8890"/>
                  </a:lnTo>
                  <a:lnTo>
                    <a:pt x="2701290" y="8890"/>
                  </a:lnTo>
                  <a:lnTo>
                    <a:pt x="2701290" y="7620"/>
                  </a:lnTo>
                  <a:lnTo>
                    <a:pt x="2701290" y="6350"/>
                  </a:lnTo>
                  <a:close/>
                </a:path>
                <a:path w="2721609" h="19050">
                  <a:moveTo>
                    <a:pt x="2713990" y="2540"/>
                  </a:moveTo>
                  <a:lnTo>
                    <a:pt x="21590" y="2540"/>
                  </a:lnTo>
                  <a:lnTo>
                    <a:pt x="21590" y="1270"/>
                  </a:lnTo>
                  <a:lnTo>
                    <a:pt x="19050" y="1270"/>
                  </a:lnTo>
                  <a:lnTo>
                    <a:pt x="19050" y="2540"/>
                  </a:lnTo>
                  <a:lnTo>
                    <a:pt x="17780" y="2540"/>
                  </a:lnTo>
                  <a:lnTo>
                    <a:pt x="17780" y="5080"/>
                  </a:lnTo>
                  <a:lnTo>
                    <a:pt x="2705100" y="5080"/>
                  </a:lnTo>
                  <a:lnTo>
                    <a:pt x="2705100" y="6350"/>
                  </a:lnTo>
                  <a:lnTo>
                    <a:pt x="2708910" y="6350"/>
                  </a:lnTo>
                  <a:lnTo>
                    <a:pt x="2708910" y="5080"/>
                  </a:lnTo>
                  <a:lnTo>
                    <a:pt x="2713990" y="5080"/>
                  </a:lnTo>
                  <a:lnTo>
                    <a:pt x="2713990" y="2540"/>
                  </a:lnTo>
                  <a:close/>
                </a:path>
                <a:path w="2721609" h="19050">
                  <a:moveTo>
                    <a:pt x="2721610" y="0"/>
                  </a:moveTo>
                  <a:lnTo>
                    <a:pt x="21590" y="0"/>
                  </a:lnTo>
                  <a:lnTo>
                    <a:pt x="21590" y="1270"/>
                  </a:lnTo>
                  <a:lnTo>
                    <a:pt x="2717800" y="1270"/>
                  </a:lnTo>
                  <a:lnTo>
                    <a:pt x="2717800" y="2540"/>
                  </a:lnTo>
                  <a:lnTo>
                    <a:pt x="2721610" y="2540"/>
                  </a:lnTo>
                  <a:lnTo>
                    <a:pt x="2721610" y="1270"/>
                  </a:lnTo>
                  <a:lnTo>
                    <a:pt x="2721610" y="0"/>
                  </a:lnTo>
                  <a:close/>
                </a:path>
              </a:pathLst>
            </a:custGeom>
            <a:solidFill>
              <a:srgbClr val="F1AF47"/>
            </a:solidFill>
          </p:spPr>
          <p:txBody>
            <a:bodyPr wrap="square" lIns="0" tIns="0" rIns="0" bIns="0" rtlCol="0"/>
            <a:lstStyle/>
            <a:p>
              <a:endParaRPr/>
            </a:p>
          </p:txBody>
        </p:sp>
        <p:sp>
          <p:nvSpPr>
            <p:cNvPr id="142" name="object 142"/>
            <p:cNvSpPr/>
            <p:nvPr/>
          </p:nvSpPr>
          <p:spPr>
            <a:xfrm>
              <a:off x="6010910" y="3120389"/>
              <a:ext cx="2678430" cy="16510"/>
            </a:xfrm>
            <a:custGeom>
              <a:avLst/>
              <a:gdLst/>
              <a:ahLst/>
              <a:cxnLst/>
              <a:rect l="l" t="t" r="r" b="b"/>
              <a:pathLst>
                <a:path w="2678429" h="16510">
                  <a:moveTo>
                    <a:pt x="2627630" y="15240"/>
                  </a:moveTo>
                  <a:lnTo>
                    <a:pt x="2540" y="15240"/>
                  </a:lnTo>
                  <a:lnTo>
                    <a:pt x="2540" y="13970"/>
                  </a:lnTo>
                  <a:lnTo>
                    <a:pt x="1270" y="13970"/>
                  </a:lnTo>
                  <a:lnTo>
                    <a:pt x="1270" y="15240"/>
                  </a:lnTo>
                  <a:lnTo>
                    <a:pt x="0" y="15240"/>
                  </a:lnTo>
                  <a:lnTo>
                    <a:pt x="0" y="16510"/>
                  </a:lnTo>
                  <a:lnTo>
                    <a:pt x="2627630" y="16510"/>
                  </a:lnTo>
                  <a:lnTo>
                    <a:pt x="2627630" y="15240"/>
                  </a:lnTo>
                  <a:close/>
                </a:path>
                <a:path w="2678429" h="16510">
                  <a:moveTo>
                    <a:pt x="2636520" y="12700"/>
                  </a:moveTo>
                  <a:lnTo>
                    <a:pt x="6350" y="12700"/>
                  </a:lnTo>
                  <a:lnTo>
                    <a:pt x="6350" y="11430"/>
                  </a:lnTo>
                  <a:lnTo>
                    <a:pt x="3810" y="11430"/>
                  </a:lnTo>
                  <a:lnTo>
                    <a:pt x="3810" y="12700"/>
                  </a:lnTo>
                  <a:lnTo>
                    <a:pt x="2540" y="12700"/>
                  </a:lnTo>
                  <a:lnTo>
                    <a:pt x="2540" y="13970"/>
                  </a:lnTo>
                  <a:lnTo>
                    <a:pt x="2631440" y="13970"/>
                  </a:lnTo>
                  <a:lnTo>
                    <a:pt x="2631440" y="15240"/>
                  </a:lnTo>
                  <a:lnTo>
                    <a:pt x="2636520" y="15240"/>
                  </a:lnTo>
                  <a:lnTo>
                    <a:pt x="2636520" y="13970"/>
                  </a:lnTo>
                  <a:lnTo>
                    <a:pt x="2636520" y="12700"/>
                  </a:lnTo>
                  <a:close/>
                </a:path>
                <a:path w="2678429" h="16510">
                  <a:moveTo>
                    <a:pt x="2649220" y="8890"/>
                  </a:moveTo>
                  <a:lnTo>
                    <a:pt x="10160" y="8890"/>
                  </a:lnTo>
                  <a:lnTo>
                    <a:pt x="10160" y="7620"/>
                  </a:lnTo>
                  <a:lnTo>
                    <a:pt x="8890" y="7620"/>
                  </a:lnTo>
                  <a:lnTo>
                    <a:pt x="8890" y="8890"/>
                  </a:lnTo>
                  <a:lnTo>
                    <a:pt x="7620" y="8890"/>
                  </a:lnTo>
                  <a:lnTo>
                    <a:pt x="7620" y="11430"/>
                  </a:lnTo>
                  <a:lnTo>
                    <a:pt x="2640330" y="11430"/>
                  </a:lnTo>
                  <a:lnTo>
                    <a:pt x="2640330" y="12700"/>
                  </a:lnTo>
                  <a:lnTo>
                    <a:pt x="2644140" y="12700"/>
                  </a:lnTo>
                  <a:lnTo>
                    <a:pt x="2644140" y="11430"/>
                  </a:lnTo>
                  <a:lnTo>
                    <a:pt x="2649220" y="11430"/>
                  </a:lnTo>
                  <a:lnTo>
                    <a:pt x="2649220" y="8890"/>
                  </a:lnTo>
                  <a:close/>
                </a:path>
                <a:path w="2678429" h="16510">
                  <a:moveTo>
                    <a:pt x="2656840" y="6350"/>
                  </a:moveTo>
                  <a:lnTo>
                    <a:pt x="12700" y="6350"/>
                  </a:lnTo>
                  <a:lnTo>
                    <a:pt x="12700" y="5080"/>
                  </a:lnTo>
                  <a:lnTo>
                    <a:pt x="11430" y="5080"/>
                  </a:lnTo>
                  <a:lnTo>
                    <a:pt x="11430" y="6350"/>
                  </a:lnTo>
                  <a:lnTo>
                    <a:pt x="10160" y="6350"/>
                  </a:lnTo>
                  <a:lnTo>
                    <a:pt x="10160" y="7620"/>
                  </a:lnTo>
                  <a:lnTo>
                    <a:pt x="2653030" y="7620"/>
                  </a:lnTo>
                  <a:lnTo>
                    <a:pt x="2653030" y="8890"/>
                  </a:lnTo>
                  <a:lnTo>
                    <a:pt x="2656840" y="8890"/>
                  </a:lnTo>
                  <a:lnTo>
                    <a:pt x="2656840" y="7620"/>
                  </a:lnTo>
                  <a:lnTo>
                    <a:pt x="2656840" y="6350"/>
                  </a:lnTo>
                  <a:close/>
                </a:path>
                <a:path w="2678429" h="16510">
                  <a:moveTo>
                    <a:pt x="2669540" y="2540"/>
                  </a:moveTo>
                  <a:lnTo>
                    <a:pt x="17780" y="2540"/>
                  </a:lnTo>
                  <a:lnTo>
                    <a:pt x="17780" y="1270"/>
                  </a:lnTo>
                  <a:lnTo>
                    <a:pt x="16510" y="1270"/>
                  </a:lnTo>
                  <a:lnTo>
                    <a:pt x="16510" y="2540"/>
                  </a:lnTo>
                  <a:lnTo>
                    <a:pt x="15240" y="2540"/>
                  </a:lnTo>
                  <a:lnTo>
                    <a:pt x="15240" y="5080"/>
                  </a:lnTo>
                  <a:lnTo>
                    <a:pt x="2661920" y="5080"/>
                  </a:lnTo>
                  <a:lnTo>
                    <a:pt x="2661920" y="6350"/>
                  </a:lnTo>
                  <a:lnTo>
                    <a:pt x="2665730" y="6350"/>
                  </a:lnTo>
                  <a:lnTo>
                    <a:pt x="2665730" y="5080"/>
                  </a:lnTo>
                  <a:lnTo>
                    <a:pt x="2669540" y="5080"/>
                  </a:lnTo>
                  <a:lnTo>
                    <a:pt x="2669540" y="2540"/>
                  </a:lnTo>
                  <a:close/>
                </a:path>
                <a:path w="2678429" h="16510">
                  <a:moveTo>
                    <a:pt x="2678430" y="0"/>
                  </a:moveTo>
                  <a:lnTo>
                    <a:pt x="17780" y="0"/>
                  </a:lnTo>
                  <a:lnTo>
                    <a:pt x="17780" y="1270"/>
                  </a:lnTo>
                  <a:lnTo>
                    <a:pt x="2673350" y="1270"/>
                  </a:lnTo>
                  <a:lnTo>
                    <a:pt x="2673350" y="2540"/>
                  </a:lnTo>
                  <a:lnTo>
                    <a:pt x="2678430" y="2540"/>
                  </a:lnTo>
                  <a:lnTo>
                    <a:pt x="2678430" y="1270"/>
                  </a:lnTo>
                  <a:lnTo>
                    <a:pt x="2678430" y="0"/>
                  </a:lnTo>
                  <a:close/>
                </a:path>
              </a:pathLst>
            </a:custGeom>
            <a:solidFill>
              <a:srgbClr val="F1AE46"/>
            </a:solidFill>
          </p:spPr>
          <p:txBody>
            <a:bodyPr wrap="square" lIns="0" tIns="0" rIns="0" bIns="0" rtlCol="0"/>
            <a:lstStyle/>
            <a:p>
              <a:endParaRPr/>
            </a:p>
          </p:txBody>
        </p:sp>
        <p:sp>
          <p:nvSpPr>
            <p:cNvPr id="143" name="object 143"/>
            <p:cNvSpPr/>
            <p:nvPr/>
          </p:nvSpPr>
          <p:spPr>
            <a:xfrm>
              <a:off x="5988050" y="3136899"/>
              <a:ext cx="2650490" cy="19050"/>
            </a:xfrm>
            <a:custGeom>
              <a:avLst/>
              <a:gdLst/>
              <a:ahLst/>
              <a:cxnLst/>
              <a:rect l="l" t="t" r="r" b="b"/>
              <a:pathLst>
                <a:path w="2650490" h="19050">
                  <a:moveTo>
                    <a:pt x="2586990" y="17780"/>
                  </a:moveTo>
                  <a:lnTo>
                    <a:pt x="3810" y="17780"/>
                  </a:lnTo>
                  <a:lnTo>
                    <a:pt x="3810" y="16510"/>
                  </a:lnTo>
                  <a:lnTo>
                    <a:pt x="2540" y="16510"/>
                  </a:lnTo>
                  <a:lnTo>
                    <a:pt x="2540" y="17780"/>
                  </a:lnTo>
                  <a:lnTo>
                    <a:pt x="0" y="17780"/>
                  </a:lnTo>
                  <a:lnTo>
                    <a:pt x="0" y="19050"/>
                  </a:lnTo>
                  <a:lnTo>
                    <a:pt x="2586990" y="19050"/>
                  </a:lnTo>
                  <a:lnTo>
                    <a:pt x="2586990" y="17780"/>
                  </a:lnTo>
                  <a:close/>
                </a:path>
                <a:path w="2650490" h="19050">
                  <a:moveTo>
                    <a:pt x="2595880" y="15240"/>
                  </a:moveTo>
                  <a:lnTo>
                    <a:pt x="6350" y="15240"/>
                  </a:lnTo>
                  <a:lnTo>
                    <a:pt x="6350" y="13970"/>
                  </a:lnTo>
                  <a:lnTo>
                    <a:pt x="5080" y="13970"/>
                  </a:lnTo>
                  <a:lnTo>
                    <a:pt x="5080" y="15240"/>
                  </a:lnTo>
                  <a:lnTo>
                    <a:pt x="3810" y="15240"/>
                  </a:lnTo>
                  <a:lnTo>
                    <a:pt x="3810" y="16510"/>
                  </a:lnTo>
                  <a:lnTo>
                    <a:pt x="2592070" y="16510"/>
                  </a:lnTo>
                  <a:lnTo>
                    <a:pt x="2592070" y="17780"/>
                  </a:lnTo>
                  <a:lnTo>
                    <a:pt x="2595880" y="17780"/>
                  </a:lnTo>
                  <a:lnTo>
                    <a:pt x="2595880" y="16510"/>
                  </a:lnTo>
                  <a:lnTo>
                    <a:pt x="2595880" y="15240"/>
                  </a:lnTo>
                  <a:close/>
                </a:path>
                <a:path w="2650490" h="19050">
                  <a:moveTo>
                    <a:pt x="2608580" y="11430"/>
                  </a:moveTo>
                  <a:lnTo>
                    <a:pt x="11430" y="11430"/>
                  </a:lnTo>
                  <a:lnTo>
                    <a:pt x="11430" y="10160"/>
                  </a:lnTo>
                  <a:lnTo>
                    <a:pt x="8890" y="10160"/>
                  </a:lnTo>
                  <a:lnTo>
                    <a:pt x="8890" y="11430"/>
                  </a:lnTo>
                  <a:lnTo>
                    <a:pt x="7620" y="11430"/>
                  </a:lnTo>
                  <a:lnTo>
                    <a:pt x="7620" y="13970"/>
                  </a:lnTo>
                  <a:lnTo>
                    <a:pt x="2599690" y="13970"/>
                  </a:lnTo>
                  <a:lnTo>
                    <a:pt x="2599690" y="15240"/>
                  </a:lnTo>
                  <a:lnTo>
                    <a:pt x="2604770" y="15240"/>
                  </a:lnTo>
                  <a:lnTo>
                    <a:pt x="2604770" y="13970"/>
                  </a:lnTo>
                  <a:lnTo>
                    <a:pt x="2608580" y="13970"/>
                  </a:lnTo>
                  <a:lnTo>
                    <a:pt x="2608580" y="11430"/>
                  </a:lnTo>
                  <a:close/>
                </a:path>
                <a:path w="2650490" h="19050">
                  <a:moveTo>
                    <a:pt x="2617457" y="8890"/>
                  </a:moveTo>
                  <a:lnTo>
                    <a:pt x="13970" y="8890"/>
                  </a:lnTo>
                  <a:lnTo>
                    <a:pt x="13970" y="7620"/>
                  </a:lnTo>
                  <a:lnTo>
                    <a:pt x="12700" y="7620"/>
                  </a:lnTo>
                  <a:lnTo>
                    <a:pt x="12700" y="8890"/>
                  </a:lnTo>
                  <a:lnTo>
                    <a:pt x="11430" y="8890"/>
                  </a:lnTo>
                  <a:lnTo>
                    <a:pt x="11430" y="10160"/>
                  </a:lnTo>
                  <a:lnTo>
                    <a:pt x="2612390" y="10160"/>
                  </a:lnTo>
                  <a:lnTo>
                    <a:pt x="2612390" y="11430"/>
                  </a:lnTo>
                  <a:lnTo>
                    <a:pt x="2617457" y="11430"/>
                  </a:lnTo>
                  <a:lnTo>
                    <a:pt x="2617457" y="10160"/>
                  </a:lnTo>
                  <a:lnTo>
                    <a:pt x="2617457" y="8890"/>
                  </a:lnTo>
                  <a:close/>
                </a:path>
                <a:path w="2650490" h="19050">
                  <a:moveTo>
                    <a:pt x="2630170" y="5080"/>
                  </a:moveTo>
                  <a:lnTo>
                    <a:pt x="17780" y="5080"/>
                  </a:lnTo>
                  <a:lnTo>
                    <a:pt x="17780" y="3810"/>
                  </a:lnTo>
                  <a:lnTo>
                    <a:pt x="16510" y="3810"/>
                  </a:lnTo>
                  <a:lnTo>
                    <a:pt x="16510" y="5080"/>
                  </a:lnTo>
                  <a:lnTo>
                    <a:pt x="15240" y="5080"/>
                  </a:lnTo>
                  <a:lnTo>
                    <a:pt x="15240" y="7620"/>
                  </a:lnTo>
                  <a:lnTo>
                    <a:pt x="2621280" y="7620"/>
                  </a:lnTo>
                  <a:lnTo>
                    <a:pt x="2621280" y="8890"/>
                  </a:lnTo>
                  <a:lnTo>
                    <a:pt x="2625090" y="8890"/>
                  </a:lnTo>
                  <a:lnTo>
                    <a:pt x="2625090" y="7620"/>
                  </a:lnTo>
                  <a:lnTo>
                    <a:pt x="2630170" y="7620"/>
                  </a:lnTo>
                  <a:lnTo>
                    <a:pt x="2630170" y="5080"/>
                  </a:lnTo>
                  <a:close/>
                </a:path>
                <a:path w="2650490" h="19050">
                  <a:moveTo>
                    <a:pt x="2637790" y="2540"/>
                  </a:moveTo>
                  <a:lnTo>
                    <a:pt x="21590" y="2540"/>
                  </a:lnTo>
                  <a:lnTo>
                    <a:pt x="21590" y="1270"/>
                  </a:lnTo>
                  <a:lnTo>
                    <a:pt x="20320" y="1270"/>
                  </a:lnTo>
                  <a:lnTo>
                    <a:pt x="20320" y="2540"/>
                  </a:lnTo>
                  <a:lnTo>
                    <a:pt x="17780" y="2540"/>
                  </a:lnTo>
                  <a:lnTo>
                    <a:pt x="17780" y="3810"/>
                  </a:lnTo>
                  <a:lnTo>
                    <a:pt x="2633980" y="3810"/>
                  </a:lnTo>
                  <a:lnTo>
                    <a:pt x="2633980" y="5080"/>
                  </a:lnTo>
                  <a:lnTo>
                    <a:pt x="2637790" y="5080"/>
                  </a:lnTo>
                  <a:lnTo>
                    <a:pt x="2637790" y="3810"/>
                  </a:lnTo>
                  <a:lnTo>
                    <a:pt x="2637790" y="2540"/>
                  </a:lnTo>
                  <a:close/>
                </a:path>
                <a:path w="2650490" h="19050">
                  <a:moveTo>
                    <a:pt x="2650490" y="0"/>
                  </a:moveTo>
                  <a:lnTo>
                    <a:pt x="22860" y="0"/>
                  </a:lnTo>
                  <a:lnTo>
                    <a:pt x="22860" y="1270"/>
                  </a:lnTo>
                  <a:lnTo>
                    <a:pt x="2641600" y="1270"/>
                  </a:lnTo>
                  <a:lnTo>
                    <a:pt x="2641600" y="2540"/>
                  </a:lnTo>
                  <a:lnTo>
                    <a:pt x="2646680" y="2540"/>
                  </a:lnTo>
                  <a:lnTo>
                    <a:pt x="2646680" y="1270"/>
                  </a:lnTo>
                  <a:lnTo>
                    <a:pt x="2650490" y="1270"/>
                  </a:lnTo>
                  <a:lnTo>
                    <a:pt x="2650490" y="0"/>
                  </a:lnTo>
                  <a:close/>
                </a:path>
              </a:pathLst>
            </a:custGeom>
            <a:solidFill>
              <a:srgbClr val="F1AE45"/>
            </a:solidFill>
          </p:spPr>
          <p:txBody>
            <a:bodyPr wrap="square" lIns="0" tIns="0" rIns="0" bIns="0" rtlCol="0"/>
            <a:lstStyle/>
            <a:p>
              <a:endParaRPr/>
            </a:p>
          </p:txBody>
        </p:sp>
        <p:sp>
          <p:nvSpPr>
            <p:cNvPr id="144" name="object 144"/>
            <p:cNvSpPr/>
            <p:nvPr/>
          </p:nvSpPr>
          <p:spPr>
            <a:xfrm>
              <a:off x="5969000" y="3155949"/>
              <a:ext cx="2606040" cy="16510"/>
            </a:xfrm>
            <a:custGeom>
              <a:avLst/>
              <a:gdLst/>
              <a:ahLst/>
              <a:cxnLst/>
              <a:rect l="l" t="t" r="r" b="b"/>
              <a:pathLst>
                <a:path w="2606040" h="16510">
                  <a:moveTo>
                    <a:pt x="2552700" y="15240"/>
                  </a:moveTo>
                  <a:lnTo>
                    <a:pt x="3810" y="15240"/>
                  </a:lnTo>
                  <a:lnTo>
                    <a:pt x="3810" y="13970"/>
                  </a:lnTo>
                  <a:lnTo>
                    <a:pt x="1270" y="13970"/>
                  </a:lnTo>
                  <a:lnTo>
                    <a:pt x="1270" y="15240"/>
                  </a:lnTo>
                  <a:lnTo>
                    <a:pt x="0" y="15240"/>
                  </a:lnTo>
                  <a:lnTo>
                    <a:pt x="0" y="16510"/>
                  </a:lnTo>
                  <a:lnTo>
                    <a:pt x="2552700" y="16510"/>
                  </a:lnTo>
                  <a:lnTo>
                    <a:pt x="2552700" y="15240"/>
                  </a:lnTo>
                  <a:close/>
                </a:path>
                <a:path w="2606040" h="16510">
                  <a:moveTo>
                    <a:pt x="2564130" y="11430"/>
                  </a:moveTo>
                  <a:lnTo>
                    <a:pt x="7620" y="11430"/>
                  </a:lnTo>
                  <a:lnTo>
                    <a:pt x="7620" y="10160"/>
                  </a:lnTo>
                  <a:lnTo>
                    <a:pt x="6350" y="10160"/>
                  </a:lnTo>
                  <a:lnTo>
                    <a:pt x="6350" y="11430"/>
                  </a:lnTo>
                  <a:lnTo>
                    <a:pt x="5080" y="11430"/>
                  </a:lnTo>
                  <a:lnTo>
                    <a:pt x="5080" y="13970"/>
                  </a:lnTo>
                  <a:lnTo>
                    <a:pt x="2556510" y="13970"/>
                  </a:lnTo>
                  <a:lnTo>
                    <a:pt x="2556510" y="15240"/>
                  </a:lnTo>
                  <a:lnTo>
                    <a:pt x="2560320" y="15240"/>
                  </a:lnTo>
                  <a:lnTo>
                    <a:pt x="2560320" y="13970"/>
                  </a:lnTo>
                  <a:lnTo>
                    <a:pt x="2564130" y="13970"/>
                  </a:lnTo>
                  <a:lnTo>
                    <a:pt x="2564130" y="11430"/>
                  </a:lnTo>
                  <a:close/>
                </a:path>
                <a:path w="2606040" h="16510">
                  <a:moveTo>
                    <a:pt x="2573020" y="8890"/>
                  </a:moveTo>
                  <a:lnTo>
                    <a:pt x="10160" y="8890"/>
                  </a:lnTo>
                  <a:lnTo>
                    <a:pt x="10160" y="7620"/>
                  </a:lnTo>
                  <a:lnTo>
                    <a:pt x="8890" y="7620"/>
                  </a:lnTo>
                  <a:lnTo>
                    <a:pt x="8890" y="8890"/>
                  </a:lnTo>
                  <a:lnTo>
                    <a:pt x="7620" y="8890"/>
                  </a:lnTo>
                  <a:lnTo>
                    <a:pt x="7620" y="10160"/>
                  </a:lnTo>
                  <a:lnTo>
                    <a:pt x="2569210" y="10160"/>
                  </a:lnTo>
                  <a:lnTo>
                    <a:pt x="2569210" y="11430"/>
                  </a:lnTo>
                  <a:lnTo>
                    <a:pt x="2573020" y="11430"/>
                  </a:lnTo>
                  <a:lnTo>
                    <a:pt x="2573020" y="10160"/>
                  </a:lnTo>
                  <a:lnTo>
                    <a:pt x="2573020" y="8890"/>
                  </a:lnTo>
                  <a:close/>
                </a:path>
                <a:path w="2606040" h="16510">
                  <a:moveTo>
                    <a:pt x="2585720" y="5080"/>
                  </a:moveTo>
                  <a:lnTo>
                    <a:pt x="15240" y="5080"/>
                  </a:lnTo>
                  <a:lnTo>
                    <a:pt x="15240" y="3810"/>
                  </a:lnTo>
                  <a:lnTo>
                    <a:pt x="13970" y="3810"/>
                  </a:lnTo>
                  <a:lnTo>
                    <a:pt x="13970" y="5080"/>
                  </a:lnTo>
                  <a:lnTo>
                    <a:pt x="12700" y="5080"/>
                  </a:lnTo>
                  <a:lnTo>
                    <a:pt x="12700" y="7620"/>
                  </a:lnTo>
                  <a:lnTo>
                    <a:pt x="2576830" y="7620"/>
                  </a:lnTo>
                  <a:lnTo>
                    <a:pt x="2576830" y="8890"/>
                  </a:lnTo>
                  <a:lnTo>
                    <a:pt x="2581910" y="8890"/>
                  </a:lnTo>
                  <a:lnTo>
                    <a:pt x="2581910" y="7620"/>
                  </a:lnTo>
                  <a:lnTo>
                    <a:pt x="2585720" y="7620"/>
                  </a:lnTo>
                  <a:lnTo>
                    <a:pt x="2585720" y="5080"/>
                  </a:lnTo>
                  <a:close/>
                </a:path>
                <a:path w="2606040" h="16510">
                  <a:moveTo>
                    <a:pt x="2594610" y="2540"/>
                  </a:moveTo>
                  <a:lnTo>
                    <a:pt x="17780" y="2540"/>
                  </a:lnTo>
                  <a:lnTo>
                    <a:pt x="17780" y="1270"/>
                  </a:lnTo>
                  <a:lnTo>
                    <a:pt x="16510" y="1270"/>
                  </a:lnTo>
                  <a:lnTo>
                    <a:pt x="16510" y="2540"/>
                  </a:lnTo>
                  <a:lnTo>
                    <a:pt x="15240" y="2540"/>
                  </a:lnTo>
                  <a:lnTo>
                    <a:pt x="15240" y="3810"/>
                  </a:lnTo>
                  <a:lnTo>
                    <a:pt x="2589530" y="3810"/>
                  </a:lnTo>
                  <a:lnTo>
                    <a:pt x="2589530" y="5080"/>
                  </a:lnTo>
                  <a:lnTo>
                    <a:pt x="2594610" y="5080"/>
                  </a:lnTo>
                  <a:lnTo>
                    <a:pt x="2594610" y="3810"/>
                  </a:lnTo>
                  <a:lnTo>
                    <a:pt x="2594610" y="2540"/>
                  </a:lnTo>
                  <a:close/>
                </a:path>
                <a:path w="2606040" h="16510">
                  <a:moveTo>
                    <a:pt x="2606040" y="0"/>
                  </a:moveTo>
                  <a:lnTo>
                    <a:pt x="19050" y="0"/>
                  </a:lnTo>
                  <a:lnTo>
                    <a:pt x="19050" y="1270"/>
                  </a:lnTo>
                  <a:lnTo>
                    <a:pt x="2598420" y="1270"/>
                  </a:lnTo>
                  <a:lnTo>
                    <a:pt x="2598420" y="2540"/>
                  </a:lnTo>
                  <a:lnTo>
                    <a:pt x="2602230" y="2540"/>
                  </a:lnTo>
                  <a:lnTo>
                    <a:pt x="2602230" y="1270"/>
                  </a:lnTo>
                  <a:lnTo>
                    <a:pt x="2606040" y="1270"/>
                  </a:lnTo>
                  <a:lnTo>
                    <a:pt x="2606040" y="0"/>
                  </a:lnTo>
                  <a:close/>
                </a:path>
              </a:pathLst>
            </a:custGeom>
            <a:solidFill>
              <a:srgbClr val="F1AE44"/>
            </a:solidFill>
          </p:spPr>
          <p:txBody>
            <a:bodyPr wrap="square" lIns="0" tIns="0" rIns="0" bIns="0" rtlCol="0"/>
            <a:lstStyle/>
            <a:p>
              <a:endParaRPr/>
            </a:p>
          </p:txBody>
        </p:sp>
        <p:sp>
          <p:nvSpPr>
            <p:cNvPr id="145" name="object 145"/>
            <p:cNvSpPr/>
            <p:nvPr/>
          </p:nvSpPr>
          <p:spPr>
            <a:xfrm>
              <a:off x="5947410" y="3172459"/>
              <a:ext cx="2574290" cy="19050"/>
            </a:xfrm>
            <a:custGeom>
              <a:avLst/>
              <a:gdLst/>
              <a:ahLst/>
              <a:cxnLst/>
              <a:rect l="l" t="t" r="r" b="b"/>
              <a:pathLst>
                <a:path w="2574290" h="19050">
                  <a:moveTo>
                    <a:pt x="2510790" y="17780"/>
                  </a:moveTo>
                  <a:lnTo>
                    <a:pt x="2540" y="17780"/>
                  </a:lnTo>
                  <a:lnTo>
                    <a:pt x="2540" y="16510"/>
                  </a:lnTo>
                  <a:lnTo>
                    <a:pt x="1270" y="16510"/>
                  </a:lnTo>
                  <a:lnTo>
                    <a:pt x="1270" y="17780"/>
                  </a:lnTo>
                  <a:lnTo>
                    <a:pt x="0" y="17780"/>
                  </a:lnTo>
                  <a:lnTo>
                    <a:pt x="0" y="19050"/>
                  </a:lnTo>
                  <a:lnTo>
                    <a:pt x="2510790" y="19050"/>
                  </a:lnTo>
                  <a:lnTo>
                    <a:pt x="2510790" y="17780"/>
                  </a:lnTo>
                  <a:close/>
                </a:path>
                <a:path w="2574290" h="19050">
                  <a:moveTo>
                    <a:pt x="2523490" y="13970"/>
                  </a:moveTo>
                  <a:lnTo>
                    <a:pt x="6350" y="13970"/>
                  </a:lnTo>
                  <a:lnTo>
                    <a:pt x="6350" y="12700"/>
                  </a:lnTo>
                  <a:lnTo>
                    <a:pt x="5080" y="12700"/>
                  </a:lnTo>
                  <a:lnTo>
                    <a:pt x="5080" y="13970"/>
                  </a:lnTo>
                  <a:lnTo>
                    <a:pt x="3810" y="13970"/>
                  </a:lnTo>
                  <a:lnTo>
                    <a:pt x="3810" y="16510"/>
                  </a:lnTo>
                  <a:lnTo>
                    <a:pt x="2514600" y="16510"/>
                  </a:lnTo>
                  <a:lnTo>
                    <a:pt x="2514600" y="17780"/>
                  </a:lnTo>
                  <a:lnTo>
                    <a:pt x="2519680" y="17780"/>
                  </a:lnTo>
                  <a:lnTo>
                    <a:pt x="2519680" y="16510"/>
                  </a:lnTo>
                  <a:lnTo>
                    <a:pt x="2523490" y="16510"/>
                  </a:lnTo>
                  <a:lnTo>
                    <a:pt x="2523490" y="13970"/>
                  </a:lnTo>
                  <a:close/>
                </a:path>
                <a:path w="2574290" h="19050">
                  <a:moveTo>
                    <a:pt x="2531110" y="11430"/>
                  </a:moveTo>
                  <a:lnTo>
                    <a:pt x="10160" y="11430"/>
                  </a:lnTo>
                  <a:lnTo>
                    <a:pt x="10160" y="10160"/>
                  </a:lnTo>
                  <a:lnTo>
                    <a:pt x="8890" y="10160"/>
                  </a:lnTo>
                  <a:lnTo>
                    <a:pt x="8890" y="11430"/>
                  </a:lnTo>
                  <a:lnTo>
                    <a:pt x="6350" y="11430"/>
                  </a:lnTo>
                  <a:lnTo>
                    <a:pt x="6350" y="12700"/>
                  </a:lnTo>
                  <a:lnTo>
                    <a:pt x="2527300" y="12700"/>
                  </a:lnTo>
                  <a:lnTo>
                    <a:pt x="2527300" y="13970"/>
                  </a:lnTo>
                  <a:lnTo>
                    <a:pt x="2531110" y="13970"/>
                  </a:lnTo>
                  <a:lnTo>
                    <a:pt x="2531110" y="12700"/>
                  </a:lnTo>
                  <a:lnTo>
                    <a:pt x="2531110" y="11430"/>
                  </a:lnTo>
                  <a:close/>
                </a:path>
                <a:path w="2574290" h="19050">
                  <a:moveTo>
                    <a:pt x="2543810" y="7620"/>
                  </a:moveTo>
                  <a:lnTo>
                    <a:pt x="13970" y="7620"/>
                  </a:lnTo>
                  <a:lnTo>
                    <a:pt x="13970" y="6350"/>
                  </a:lnTo>
                  <a:lnTo>
                    <a:pt x="12700" y="6350"/>
                  </a:lnTo>
                  <a:lnTo>
                    <a:pt x="12700" y="7620"/>
                  </a:lnTo>
                  <a:lnTo>
                    <a:pt x="11430" y="7620"/>
                  </a:lnTo>
                  <a:lnTo>
                    <a:pt x="11430" y="10160"/>
                  </a:lnTo>
                  <a:lnTo>
                    <a:pt x="2536190" y="10160"/>
                  </a:lnTo>
                  <a:lnTo>
                    <a:pt x="2536190" y="11430"/>
                  </a:lnTo>
                  <a:lnTo>
                    <a:pt x="2540000" y="11430"/>
                  </a:lnTo>
                  <a:lnTo>
                    <a:pt x="2540000" y="10160"/>
                  </a:lnTo>
                  <a:lnTo>
                    <a:pt x="2543810" y="10160"/>
                  </a:lnTo>
                  <a:lnTo>
                    <a:pt x="2543810" y="7620"/>
                  </a:lnTo>
                  <a:close/>
                </a:path>
                <a:path w="2574290" h="19050">
                  <a:moveTo>
                    <a:pt x="2552700" y="5080"/>
                  </a:moveTo>
                  <a:lnTo>
                    <a:pt x="17780" y="5080"/>
                  </a:lnTo>
                  <a:lnTo>
                    <a:pt x="17780" y="3810"/>
                  </a:lnTo>
                  <a:lnTo>
                    <a:pt x="15240" y="3810"/>
                  </a:lnTo>
                  <a:lnTo>
                    <a:pt x="15240" y="5080"/>
                  </a:lnTo>
                  <a:lnTo>
                    <a:pt x="13970" y="5080"/>
                  </a:lnTo>
                  <a:lnTo>
                    <a:pt x="13970" y="6350"/>
                  </a:lnTo>
                  <a:lnTo>
                    <a:pt x="2548890" y="6350"/>
                  </a:lnTo>
                  <a:lnTo>
                    <a:pt x="2548890" y="7620"/>
                  </a:lnTo>
                  <a:lnTo>
                    <a:pt x="2552700" y="7620"/>
                  </a:lnTo>
                  <a:lnTo>
                    <a:pt x="2552700" y="6350"/>
                  </a:lnTo>
                  <a:lnTo>
                    <a:pt x="2552700" y="5080"/>
                  </a:lnTo>
                  <a:close/>
                </a:path>
                <a:path w="2574290" h="19050">
                  <a:moveTo>
                    <a:pt x="2565400" y="1270"/>
                  </a:moveTo>
                  <a:lnTo>
                    <a:pt x="21590" y="1270"/>
                  </a:lnTo>
                  <a:lnTo>
                    <a:pt x="21590" y="0"/>
                  </a:lnTo>
                  <a:lnTo>
                    <a:pt x="20320" y="0"/>
                  </a:lnTo>
                  <a:lnTo>
                    <a:pt x="20320" y="1270"/>
                  </a:lnTo>
                  <a:lnTo>
                    <a:pt x="19050" y="1270"/>
                  </a:lnTo>
                  <a:lnTo>
                    <a:pt x="19050" y="3810"/>
                  </a:lnTo>
                  <a:lnTo>
                    <a:pt x="2556510" y="3810"/>
                  </a:lnTo>
                  <a:lnTo>
                    <a:pt x="2556510" y="5080"/>
                  </a:lnTo>
                  <a:lnTo>
                    <a:pt x="2561590" y="5080"/>
                  </a:lnTo>
                  <a:lnTo>
                    <a:pt x="2561590" y="3810"/>
                  </a:lnTo>
                  <a:lnTo>
                    <a:pt x="2565400" y="3810"/>
                  </a:lnTo>
                  <a:lnTo>
                    <a:pt x="2565400" y="1270"/>
                  </a:lnTo>
                  <a:close/>
                </a:path>
                <a:path w="2574290" h="19050">
                  <a:moveTo>
                    <a:pt x="2574290" y="0"/>
                  </a:moveTo>
                  <a:lnTo>
                    <a:pt x="2569197" y="0"/>
                  </a:lnTo>
                  <a:lnTo>
                    <a:pt x="2569197" y="1270"/>
                  </a:lnTo>
                  <a:lnTo>
                    <a:pt x="2574290" y="1270"/>
                  </a:lnTo>
                  <a:lnTo>
                    <a:pt x="2574290" y="0"/>
                  </a:lnTo>
                  <a:close/>
                </a:path>
              </a:pathLst>
            </a:custGeom>
            <a:solidFill>
              <a:srgbClr val="F1AD43"/>
            </a:solidFill>
          </p:spPr>
          <p:txBody>
            <a:bodyPr wrap="square" lIns="0" tIns="0" rIns="0" bIns="0" rtlCol="0"/>
            <a:lstStyle/>
            <a:p>
              <a:endParaRPr/>
            </a:p>
          </p:txBody>
        </p:sp>
        <p:sp>
          <p:nvSpPr>
            <p:cNvPr id="146" name="object 146"/>
            <p:cNvSpPr/>
            <p:nvPr/>
          </p:nvSpPr>
          <p:spPr>
            <a:xfrm>
              <a:off x="5925820" y="3191509"/>
              <a:ext cx="2532380" cy="17780"/>
            </a:xfrm>
            <a:custGeom>
              <a:avLst/>
              <a:gdLst/>
              <a:ahLst/>
              <a:cxnLst/>
              <a:rect l="l" t="t" r="r" b="b"/>
              <a:pathLst>
                <a:path w="2532379" h="17780">
                  <a:moveTo>
                    <a:pt x="1270" y="16510"/>
                  </a:moveTo>
                  <a:lnTo>
                    <a:pt x="0" y="16510"/>
                  </a:lnTo>
                  <a:lnTo>
                    <a:pt x="0" y="17780"/>
                  </a:lnTo>
                  <a:lnTo>
                    <a:pt x="1270" y="17780"/>
                  </a:lnTo>
                  <a:lnTo>
                    <a:pt x="1270" y="16510"/>
                  </a:lnTo>
                  <a:close/>
                </a:path>
                <a:path w="2532379" h="17780">
                  <a:moveTo>
                    <a:pt x="2481580" y="13970"/>
                  </a:moveTo>
                  <a:lnTo>
                    <a:pt x="6350" y="13970"/>
                  </a:lnTo>
                  <a:lnTo>
                    <a:pt x="6350" y="12700"/>
                  </a:lnTo>
                  <a:lnTo>
                    <a:pt x="5080" y="12700"/>
                  </a:lnTo>
                  <a:lnTo>
                    <a:pt x="5080" y="13970"/>
                  </a:lnTo>
                  <a:lnTo>
                    <a:pt x="3810" y="13970"/>
                  </a:lnTo>
                  <a:lnTo>
                    <a:pt x="3810" y="16510"/>
                  </a:lnTo>
                  <a:lnTo>
                    <a:pt x="2473960" y="16510"/>
                  </a:lnTo>
                  <a:lnTo>
                    <a:pt x="2473960" y="17780"/>
                  </a:lnTo>
                  <a:lnTo>
                    <a:pt x="2477770" y="17780"/>
                  </a:lnTo>
                  <a:lnTo>
                    <a:pt x="2477770" y="16510"/>
                  </a:lnTo>
                  <a:lnTo>
                    <a:pt x="2481580" y="16510"/>
                  </a:lnTo>
                  <a:lnTo>
                    <a:pt x="2481580" y="13970"/>
                  </a:lnTo>
                  <a:close/>
                </a:path>
                <a:path w="2532379" h="17780">
                  <a:moveTo>
                    <a:pt x="2490470" y="11430"/>
                  </a:moveTo>
                  <a:lnTo>
                    <a:pt x="8890" y="11430"/>
                  </a:lnTo>
                  <a:lnTo>
                    <a:pt x="8890" y="10160"/>
                  </a:lnTo>
                  <a:lnTo>
                    <a:pt x="7620" y="10160"/>
                  </a:lnTo>
                  <a:lnTo>
                    <a:pt x="7620" y="11430"/>
                  </a:lnTo>
                  <a:lnTo>
                    <a:pt x="6350" y="11430"/>
                  </a:lnTo>
                  <a:lnTo>
                    <a:pt x="6350" y="12700"/>
                  </a:lnTo>
                  <a:lnTo>
                    <a:pt x="2486660" y="12700"/>
                  </a:lnTo>
                  <a:lnTo>
                    <a:pt x="2486660" y="13970"/>
                  </a:lnTo>
                  <a:lnTo>
                    <a:pt x="2490470" y="13970"/>
                  </a:lnTo>
                  <a:lnTo>
                    <a:pt x="2490470" y="12700"/>
                  </a:lnTo>
                  <a:lnTo>
                    <a:pt x="2490470" y="11430"/>
                  </a:lnTo>
                  <a:close/>
                </a:path>
                <a:path w="2532379" h="17780">
                  <a:moveTo>
                    <a:pt x="2503170" y="7620"/>
                  </a:moveTo>
                  <a:lnTo>
                    <a:pt x="13970" y="7620"/>
                  </a:lnTo>
                  <a:lnTo>
                    <a:pt x="13970" y="6350"/>
                  </a:lnTo>
                  <a:lnTo>
                    <a:pt x="12700" y="6350"/>
                  </a:lnTo>
                  <a:lnTo>
                    <a:pt x="12700" y="7620"/>
                  </a:lnTo>
                  <a:lnTo>
                    <a:pt x="10160" y="7620"/>
                  </a:lnTo>
                  <a:lnTo>
                    <a:pt x="10160" y="10160"/>
                  </a:lnTo>
                  <a:lnTo>
                    <a:pt x="2494280" y="10160"/>
                  </a:lnTo>
                  <a:lnTo>
                    <a:pt x="2494280" y="11430"/>
                  </a:lnTo>
                  <a:lnTo>
                    <a:pt x="2498090" y="11430"/>
                  </a:lnTo>
                  <a:lnTo>
                    <a:pt x="2498090" y="10160"/>
                  </a:lnTo>
                  <a:lnTo>
                    <a:pt x="2503170" y="10160"/>
                  </a:lnTo>
                  <a:lnTo>
                    <a:pt x="2503170" y="7620"/>
                  </a:lnTo>
                  <a:close/>
                </a:path>
                <a:path w="2532379" h="17780">
                  <a:moveTo>
                    <a:pt x="2510790" y="5080"/>
                  </a:moveTo>
                  <a:lnTo>
                    <a:pt x="16510" y="5080"/>
                  </a:lnTo>
                  <a:lnTo>
                    <a:pt x="16510" y="3810"/>
                  </a:lnTo>
                  <a:lnTo>
                    <a:pt x="15240" y="3810"/>
                  </a:lnTo>
                  <a:lnTo>
                    <a:pt x="15240" y="5080"/>
                  </a:lnTo>
                  <a:lnTo>
                    <a:pt x="13970" y="5080"/>
                  </a:lnTo>
                  <a:lnTo>
                    <a:pt x="13970" y="6350"/>
                  </a:lnTo>
                  <a:lnTo>
                    <a:pt x="2506980" y="6350"/>
                  </a:lnTo>
                  <a:lnTo>
                    <a:pt x="2506980" y="7620"/>
                  </a:lnTo>
                  <a:lnTo>
                    <a:pt x="2510790" y="7620"/>
                  </a:lnTo>
                  <a:lnTo>
                    <a:pt x="2510790" y="6350"/>
                  </a:lnTo>
                  <a:lnTo>
                    <a:pt x="2510790" y="5080"/>
                  </a:lnTo>
                  <a:close/>
                </a:path>
                <a:path w="2532379" h="17780">
                  <a:moveTo>
                    <a:pt x="2523490" y="1270"/>
                  </a:moveTo>
                  <a:lnTo>
                    <a:pt x="21590" y="1270"/>
                  </a:lnTo>
                  <a:lnTo>
                    <a:pt x="21590" y="0"/>
                  </a:lnTo>
                  <a:lnTo>
                    <a:pt x="19050" y="0"/>
                  </a:lnTo>
                  <a:lnTo>
                    <a:pt x="19050" y="1270"/>
                  </a:lnTo>
                  <a:lnTo>
                    <a:pt x="17780" y="1270"/>
                  </a:lnTo>
                  <a:lnTo>
                    <a:pt x="17780" y="3810"/>
                  </a:lnTo>
                  <a:lnTo>
                    <a:pt x="2515870" y="3810"/>
                  </a:lnTo>
                  <a:lnTo>
                    <a:pt x="2515870" y="5080"/>
                  </a:lnTo>
                  <a:lnTo>
                    <a:pt x="2519680" y="5080"/>
                  </a:lnTo>
                  <a:lnTo>
                    <a:pt x="2519680" y="3810"/>
                  </a:lnTo>
                  <a:lnTo>
                    <a:pt x="2523490" y="3810"/>
                  </a:lnTo>
                  <a:lnTo>
                    <a:pt x="2523490" y="1270"/>
                  </a:lnTo>
                  <a:close/>
                </a:path>
                <a:path w="2532379" h="17780">
                  <a:moveTo>
                    <a:pt x="2532380" y="0"/>
                  </a:moveTo>
                  <a:lnTo>
                    <a:pt x="2528570" y="0"/>
                  </a:lnTo>
                  <a:lnTo>
                    <a:pt x="2528570" y="1270"/>
                  </a:lnTo>
                  <a:lnTo>
                    <a:pt x="2532380" y="1270"/>
                  </a:lnTo>
                  <a:lnTo>
                    <a:pt x="2532380" y="0"/>
                  </a:lnTo>
                  <a:close/>
                </a:path>
              </a:pathLst>
            </a:custGeom>
            <a:solidFill>
              <a:srgbClr val="F1AD42"/>
            </a:solidFill>
          </p:spPr>
          <p:txBody>
            <a:bodyPr wrap="square" lIns="0" tIns="0" rIns="0" bIns="0" rtlCol="0"/>
            <a:lstStyle/>
            <a:p>
              <a:endParaRPr/>
            </a:p>
          </p:txBody>
        </p:sp>
        <p:sp>
          <p:nvSpPr>
            <p:cNvPr id="147" name="object 147"/>
            <p:cNvSpPr/>
            <p:nvPr/>
          </p:nvSpPr>
          <p:spPr>
            <a:xfrm>
              <a:off x="5906770" y="3209289"/>
              <a:ext cx="2487930" cy="17780"/>
            </a:xfrm>
            <a:custGeom>
              <a:avLst/>
              <a:gdLst/>
              <a:ahLst/>
              <a:cxnLst/>
              <a:rect l="l" t="t" r="r" b="b"/>
              <a:pathLst>
                <a:path w="2487929" h="17780">
                  <a:moveTo>
                    <a:pt x="2438400" y="15240"/>
                  </a:moveTo>
                  <a:lnTo>
                    <a:pt x="2540" y="15240"/>
                  </a:lnTo>
                  <a:lnTo>
                    <a:pt x="2540" y="13970"/>
                  </a:lnTo>
                  <a:lnTo>
                    <a:pt x="1270" y="13970"/>
                  </a:lnTo>
                  <a:lnTo>
                    <a:pt x="1270" y="15240"/>
                  </a:lnTo>
                  <a:lnTo>
                    <a:pt x="0" y="15240"/>
                  </a:lnTo>
                  <a:lnTo>
                    <a:pt x="0" y="17780"/>
                  </a:lnTo>
                  <a:lnTo>
                    <a:pt x="2438400" y="17780"/>
                  </a:lnTo>
                  <a:lnTo>
                    <a:pt x="2438400" y="15240"/>
                  </a:lnTo>
                  <a:close/>
                </a:path>
                <a:path w="2487929" h="17780">
                  <a:moveTo>
                    <a:pt x="2446020" y="12700"/>
                  </a:moveTo>
                  <a:lnTo>
                    <a:pt x="6350" y="12700"/>
                  </a:lnTo>
                  <a:lnTo>
                    <a:pt x="6350" y="11430"/>
                  </a:lnTo>
                  <a:lnTo>
                    <a:pt x="5080" y="11430"/>
                  </a:lnTo>
                  <a:lnTo>
                    <a:pt x="5080" y="12700"/>
                  </a:lnTo>
                  <a:lnTo>
                    <a:pt x="2540" y="12700"/>
                  </a:lnTo>
                  <a:lnTo>
                    <a:pt x="2540" y="13970"/>
                  </a:lnTo>
                  <a:lnTo>
                    <a:pt x="2442210" y="13970"/>
                  </a:lnTo>
                  <a:lnTo>
                    <a:pt x="2442210" y="15240"/>
                  </a:lnTo>
                  <a:lnTo>
                    <a:pt x="2446020" y="15240"/>
                  </a:lnTo>
                  <a:lnTo>
                    <a:pt x="2446020" y="13970"/>
                  </a:lnTo>
                  <a:lnTo>
                    <a:pt x="2446020" y="12700"/>
                  </a:lnTo>
                  <a:close/>
                </a:path>
                <a:path w="2487929" h="17780">
                  <a:moveTo>
                    <a:pt x="2458720" y="8890"/>
                  </a:moveTo>
                  <a:lnTo>
                    <a:pt x="10160" y="8890"/>
                  </a:lnTo>
                  <a:lnTo>
                    <a:pt x="10160" y="7620"/>
                  </a:lnTo>
                  <a:lnTo>
                    <a:pt x="8890" y="7620"/>
                  </a:lnTo>
                  <a:lnTo>
                    <a:pt x="8890" y="8890"/>
                  </a:lnTo>
                  <a:lnTo>
                    <a:pt x="7620" y="8890"/>
                  </a:lnTo>
                  <a:lnTo>
                    <a:pt x="7620" y="11430"/>
                  </a:lnTo>
                  <a:lnTo>
                    <a:pt x="2451100" y="11430"/>
                  </a:lnTo>
                  <a:lnTo>
                    <a:pt x="2451100" y="12700"/>
                  </a:lnTo>
                  <a:lnTo>
                    <a:pt x="2454910" y="12700"/>
                  </a:lnTo>
                  <a:lnTo>
                    <a:pt x="2454910" y="11430"/>
                  </a:lnTo>
                  <a:lnTo>
                    <a:pt x="2458720" y="11430"/>
                  </a:lnTo>
                  <a:lnTo>
                    <a:pt x="2458720" y="8890"/>
                  </a:lnTo>
                  <a:close/>
                </a:path>
                <a:path w="2487929" h="17780">
                  <a:moveTo>
                    <a:pt x="2467610" y="6350"/>
                  </a:moveTo>
                  <a:lnTo>
                    <a:pt x="13970" y="6350"/>
                  </a:lnTo>
                  <a:lnTo>
                    <a:pt x="13970" y="5080"/>
                  </a:lnTo>
                  <a:lnTo>
                    <a:pt x="11430" y="5080"/>
                  </a:lnTo>
                  <a:lnTo>
                    <a:pt x="11430" y="6350"/>
                  </a:lnTo>
                  <a:lnTo>
                    <a:pt x="10160" y="6350"/>
                  </a:lnTo>
                  <a:lnTo>
                    <a:pt x="10160" y="7620"/>
                  </a:lnTo>
                  <a:lnTo>
                    <a:pt x="2463800" y="7620"/>
                  </a:lnTo>
                  <a:lnTo>
                    <a:pt x="2463800" y="8890"/>
                  </a:lnTo>
                  <a:lnTo>
                    <a:pt x="2467610" y="8890"/>
                  </a:lnTo>
                  <a:lnTo>
                    <a:pt x="2467610" y="7620"/>
                  </a:lnTo>
                  <a:lnTo>
                    <a:pt x="2467610" y="6350"/>
                  </a:lnTo>
                  <a:close/>
                </a:path>
                <a:path w="2487929" h="17780">
                  <a:moveTo>
                    <a:pt x="2480310" y="2540"/>
                  </a:moveTo>
                  <a:lnTo>
                    <a:pt x="17780" y="2540"/>
                  </a:lnTo>
                  <a:lnTo>
                    <a:pt x="17780" y="1270"/>
                  </a:lnTo>
                  <a:lnTo>
                    <a:pt x="16510" y="1270"/>
                  </a:lnTo>
                  <a:lnTo>
                    <a:pt x="16510" y="2540"/>
                  </a:lnTo>
                  <a:lnTo>
                    <a:pt x="15240" y="2540"/>
                  </a:lnTo>
                  <a:lnTo>
                    <a:pt x="15240" y="5080"/>
                  </a:lnTo>
                  <a:lnTo>
                    <a:pt x="2471420" y="5080"/>
                  </a:lnTo>
                  <a:lnTo>
                    <a:pt x="2471420" y="6350"/>
                  </a:lnTo>
                  <a:lnTo>
                    <a:pt x="2475230" y="6350"/>
                  </a:lnTo>
                  <a:lnTo>
                    <a:pt x="2475230" y="5080"/>
                  </a:lnTo>
                  <a:lnTo>
                    <a:pt x="2480310" y="5080"/>
                  </a:lnTo>
                  <a:lnTo>
                    <a:pt x="2480310" y="2540"/>
                  </a:lnTo>
                  <a:close/>
                </a:path>
                <a:path w="2487929" h="17780">
                  <a:moveTo>
                    <a:pt x="2487930" y="0"/>
                  </a:moveTo>
                  <a:lnTo>
                    <a:pt x="17780" y="0"/>
                  </a:lnTo>
                  <a:lnTo>
                    <a:pt x="17780" y="1270"/>
                  </a:lnTo>
                  <a:lnTo>
                    <a:pt x="2484120" y="1270"/>
                  </a:lnTo>
                  <a:lnTo>
                    <a:pt x="2484120" y="2540"/>
                  </a:lnTo>
                  <a:lnTo>
                    <a:pt x="2487930" y="2540"/>
                  </a:lnTo>
                  <a:lnTo>
                    <a:pt x="2487930" y="1270"/>
                  </a:lnTo>
                  <a:lnTo>
                    <a:pt x="2487930" y="0"/>
                  </a:lnTo>
                  <a:close/>
                </a:path>
              </a:pathLst>
            </a:custGeom>
            <a:solidFill>
              <a:srgbClr val="F1AC41"/>
            </a:solidFill>
          </p:spPr>
          <p:txBody>
            <a:bodyPr wrap="square" lIns="0" tIns="0" rIns="0" bIns="0" rtlCol="0"/>
            <a:lstStyle/>
            <a:p>
              <a:endParaRPr/>
            </a:p>
          </p:txBody>
        </p:sp>
        <p:sp>
          <p:nvSpPr>
            <p:cNvPr id="148" name="object 148"/>
            <p:cNvSpPr/>
            <p:nvPr/>
          </p:nvSpPr>
          <p:spPr>
            <a:xfrm>
              <a:off x="5883910" y="3227069"/>
              <a:ext cx="2456180" cy="17780"/>
            </a:xfrm>
            <a:custGeom>
              <a:avLst/>
              <a:gdLst/>
              <a:ahLst/>
              <a:cxnLst/>
              <a:rect l="l" t="t" r="r" b="b"/>
              <a:pathLst>
                <a:path w="2456179" h="17780">
                  <a:moveTo>
                    <a:pt x="2397760" y="16510"/>
                  </a:moveTo>
                  <a:lnTo>
                    <a:pt x="3810" y="16510"/>
                  </a:lnTo>
                  <a:lnTo>
                    <a:pt x="3810" y="15240"/>
                  </a:lnTo>
                  <a:lnTo>
                    <a:pt x="2540" y="15240"/>
                  </a:lnTo>
                  <a:lnTo>
                    <a:pt x="2540" y="16510"/>
                  </a:lnTo>
                  <a:lnTo>
                    <a:pt x="0" y="16510"/>
                  </a:lnTo>
                  <a:lnTo>
                    <a:pt x="0" y="17780"/>
                  </a:lnTo>
                  <a:lnTo>
                    <a:pt x="2397760" y="17780"/>
                  </a:lnTo>
                  <a:lnTo>
                    <a:pt x="2397760" y="16510"/>
                  </a:lnTo>
                  <a:close/>
                </a:path>
                <a:path w="2456179" h="17780">
                  <a:moveTo>
                    <a:pt x="2406650" y="13970"/>
                  </a:moveTo>
                  <a:lnTo>
                    <a:pt x="6350" y="13970"/>
                  </a:lnTo>
                  <a:lnTo>
                    <a:pt x="6350" y="12700"/>
                  </a:lnTo>
                  <a:lnTo>
                    <a:pt x="5080" y="12700"/>
                  </a:lnTo>
                  <a:lnTo>
                    <a:pt x="5080" y="13970"/>
                  </a:lnTo>
                  <a:lnTo>
                    <a:pt x="3810" y="13970"/>
                  </a:lnTo>
                  <a:lnTo>
                    <a:pt x="3810" y="15240"/>
                  </a:lnTo>
                  <a:lnTo>
                    <a:pt x="2401570" y="15240"/>
                  </a:lnTo>
                  <a:lnTo>
                    <a:pt x="2401570" y="16510"/>
                  </a:lnTo>
                  <a:lnTo>
                    <a:pt x="2406650" y="16510"/>
                  </a:lnTo>
                  <a:lnTo>
                    <a:pt x="2406650" y="15240"/>
                  </a:lnTo>
                  <a:lnTo>
                    <a:pt x="2406650" y="13970"/>
                  </a:lnTo>
                  <a:close/>
                </a:path>
                <a:path w="2456179" h="17780">
                  <a:moveTo>
                    <a:pt x="2419350" y="10160"/>
                  </a:moveTo>
                  <a:lnTo>
                    <a:pt x="11430" y="10160"/>
                  </a:lnTo>
                  <a:lnTo>
                    <a:pt x="11430" y="8890"/>
                  </a:lnTo>
                  <a:lnTo>
                    <a:pt x="8890" y="8890"/>
                  </a:lnTo>
                  <a:lnTo>
                    <a:pt x="8890" y="10160"/>
                  </a:lnTo>
                  <a:lnTo>
                    <a:pt x="7620" y="10160"/>
                  </a:lnTo>
                  <a:lnTo>
                    <a:pt x="7620" y="12700"/>
                  </a:lnTo>
                  <a:lnTo>
                    <a:pt x="2410460" y="12700"/>
                  </a:lnTo>
                  <a:lnTo>
                    <a:pt x="2410460" y="13970"/>
                  </a:lnTo>
                  <a:lnTo>
                    <a:pt x="2414270" y="13970"/>
                  </a:lnTo>
                  <a:lnTo>
                    <a:pt x="2414270" y="12700"/>
                  </a:lnTo>
                  <a:lnTo>
                    <a:pt x="2419350" y="12700"/>
                  </a:lnTo>
                  <a:lnTo>
                    <a:pt x="2419350" y="10160"/>
                  </a:lnTo>
                  <a:close/>
                </a:path>
                <a:path w="2456179" h="17780">
                  <a:moveTo>
                    <a:pt x="2426970" y="7620"/>
                  </a:moveTo>
                  <a:lnTo>
                    <a:pt x="13970" y="7620"/>
                  </a:lnTo>
                  <a:lnTo>
                    <a:pt x="13970" y="6350"/>
                  </a:lnTo>
                  <a:lnTo>
                    <a:pt x="12700" y="6350"/>
                  </a:lnTo>
                  <a:lnTo>
                    <a:pt x="12700" y="7620"/>
                  </a:lnTo>
                  <a:lnTo>
                    <a:pt x="11430" y="7620"/>
                  </a:lnTo>
                  <a:lnTo>
                    <a:pt x="11430" y="8890"/>
                  </a:lnTo>
                  <a:lnTo>
                    <a:pt x="2423160" y="8890"/>
                  </a:lnTo>
                  <a:lnTo>
                    <a:pt x="2423160" y="10160"/>
                  </a:lnTo>
                  <a:lnTo>
                    <a:pt x="2426970" y="10160"/>
                  </a:lnTo>
                  <a:lnTo>
                    <a:pt x="2426970" y="8890"/>
                  </a:lnTo>
                  <a:lnTo>
                    <a:pt x="2426970" y="7620"/>
                  </a:lnTo>
                  <a:close/>
                </a:path>
                <a:path w="2456179" h="17780">
                  <a:moveTo>
                    <a:pt x="2439670" y="3810"/>
                  </a:moveTo>
                  <a:lnTo>
                    <a:pt x="17780" y="3810"/>
                  </a:lnTo>
                  <a:lnTo>
                    <a:pt x="17780" y="2540"/>
                  </a:lnTo>
                  <a:lnTo>
                    <a:pt x="16510" y="2540"/>
                  </a:lnTo>
                  <a:lnTo>
                    <a:pt x="16510" y="3810"/>
                  </a:lnTo>
                  <a:lnTo>
                    <a:pt x="15240" y="3810"/>
                  </a:lnTo>
                  <a:lnTo>
                    <a:pt x="15240" y="6350"/>
                  </a:lnTo>
                  <a:lnTo>
                    <a:pt x="2432050" y="6350"/>
                  </a:lnTo>
                  <a:lnTo>
                    <a:pt x="2432050" y="7620"/>
                  </a:lnTo>
                  <a:lnTo>
                    <a:pt x="2435847" y="7620"/>
                  </a:lnTo>
                  <a:lnTo>
                    <a:pt x="2435847" y="6350"/>
                  </a:lnTo>
                  <a:lnTo>
                    <a:pt x="2439670" y="6350"/>
                  </a:lnTo>
                  <a:lnTo>
                    <a:pt x="2439670" y="3810"/>
                  </a:lnTo>
                  <a:close/>
                </a:path>
                <a:path w="2456179" h="17780">
                  <a:moveTo>
                    <a:pt x="2448560" y="1270"/>
                  </a:moveTo>
                  <a:lnTo>
                    <a:pt x="21590" y="1270"/>
                  </a:lnTo>
                  <a:lnTo>
                    <a:pt x="21590" y="0"/>
                  </a:lnTo>
                  <a:lnTo>
                    <a:pt x="20320" y="0"/>
                  </a:lnTo>
                  <a:lnTo>
                    <a:pt x="20320" y="1270"/>
                  </a:lnTo>
                  <a:lnTo>
                    <a:pt x="17780" y="1270"/>
                  </a:lnTo>
                  <a:lnTo>
                    <a:pt x="17780" y="2540"/>
                  </a:lnTo>
                  <a:lnTo>
                    <a:pt x="2443480" y="2540"/>
                  </a:lnTo>
                  <a:lnTo>
                    <a:pt x="2443480" y="3810"/>
                  </a:lnTo>
                  <a:lnTo>
                    <a:pt x="2448560" y="3810"/>
                  </a:lnTo>
                  <a:lnTo>
                    <a:pt x="2448560" y="2540"/>
                  </a:lnTo>
                  <a:lnTo>
                    <a:pt x="2448560" y="1270"/>
                  </a:lnTo>
                  <a:close/>
                </a:path>
                <a:path w="2456179" h="17780">
                  <a:moveTo>
                    <a:pt x="2456180" y="0"/>
                  </a:moveTo>
                  <a:lnTo>
                    <a:pt x="2452370" y="0"/>
                  </a:lnTo>
                  <a:lnTo>
                    <a:pt x="2452370" y="1270"/>
                  </a:lnTo>
                  <a:lnTo>
                    <a:pt x="2456180" y="1270"/>
                  </a:lnTo>
                  <a:lnTo>
                    <a:pt x="2456180" y="0"/>
                  </a:lnTo>
                  <a:close/>
                </a:path>
              </a:pathLst>
            </a:custGeom>
            <a:solidFill>
              <a:srgbClr val="F1AC40"/>
            </a:solidFill>
          </p:spPr>
          <p:txBody>
            <a:bodyPr wrap="square" lIns="0" tIns="0" rIns="0" bIns="0" rtlCol="0"/>
            <a:lstStyle/>
            <a:p>
              <a:endParaRPr/>
            </a:p>
          </p:txBody>
        </p:sp>
        <p:sp>
          <p:nvSpPr>
            <p:cNvPr id="149" name="object 149"/>
            <p:cNvSpPr/>
            <p:nvPr/>
          </p:nvSpPr>
          <p:spPr>
            <a:xfrm>
              <a:off x="5863590" y="3244849"/>
              <a:ext cx="2418080" cy="17780"/>
            </a:xfrm>
            <a:custGeom>
              <a:avLst/>
              <a:gdLst/>
              <a:ahLst/>
              <a:cxnLst/>
              <a:rect l="l" t="t" r="r" b="b"/>
              <a:pathLst>
                <a:path w="2418079" h="17779">
                  <a:moveTo>
                    <a:pt x="1270" y="16510"/>
                  </a:moveTo>
                  <a:lnTo>
                    <a:pt x="0" y="16510"/>
                  </a:lnTo>
                  <a:lnTo>
                    <a:pt x="0" y="17780"/>
                  </a:lnTo>
                  <a:lnTo>
                    <a:pt x="1270" y="17780"/>
                  </a:lnTo>
                  <a:lnTo>
                    <a:pt x="1270" y="16510"/>
                  </a:lnTo>
                  <a:close/>
                </a:path>
                <a:path w="2418079" h="17779">
                  <a:moveTo>
                    <a:pt x="2363470" y="15240"/>
                  </a:moveTo>
                  <a:lnTo>
                    <a:pt x="5080" y="15240"/>
                  </a:lnTo>
                  <a:lnTo>
                    <a:pt x="5080" y="13970"/>
                  </a:lnTo>
                  <a:lnTo>
                    <a:pt x="2540" y="13970"/>
                  </a:lnTo>
                  <a:lnTo>
                    <a:pt x="2540" y="15240"/>
                  </a:lnTo>
                  <a:lnTo>
                    <a:pt x="1270" y="15240"/>
                  </a:lnTo>
                  <a:lnTo>
                    <a:pt x="1270" y="16510"/>
                  </a:lnTo>
                  <a:lnTo>
                    <a:pt x="2359660" y="16510"/>
                  </a:lnTo>
                  <a:lnTo>
                    <a:pt x="2359660" y="17780"/>
                  </a:lnTo>
                  <a:lnTo>
                    <a:pt x="2363470" y="17780"/>
                  </a:lnTo>
                  <a:lnTo>
                    <a:pt x="2363470" y="16510"/>
                  </a:lnTo>
                  <a:lnTo>
                    <a:pt x="2363470" y="15240"/>
                  </a:lnTo>
                  <a:close/>
                </a:path>
                <a:path w="2418079" h="17779">
                  <a:moveTo>
                    <a:pt x="2376170" y="11430"/>
                  </a:moveTo>
                  <a:lnTo>
                    <a:pt x="8890" y="11430"/>
                  </a:lnTo>
                  <a:lnTo>
                    <a:pt x="8890" y="10160"/>
                  </a:lnTo>
                  <a:lnTo>
                    <a:pt x="7620" y="10160"/>
                  </a:lnTo>
                  <a:lnTo>
                    <a:pt x="7620" y="11430"/>
                  </a:lnTo>
                  <a:lnTo>
                    <a:pt x="6350" y="11430"/>
                  </a:lnTo>
                  <a:lnTo>
                    <a:pt x="6350" y="13970"/>
                  </a:lnTo>
                  <a:lnTo>
                    <a:pt x="2367267" y="13970"/>
                  </a:lnTo>
                  <a:lnTo>
                    <a:pt x="2367267" y="15240"/>
                  </a:lnTo>
                  <a:lnTo>
                    <a:pt x="2372360" y="15240"/>
                  </a:lnTo>
                  <a:lnTo>
                    <a:pt x="2372360" y="13970"/>
                  </a:lnTo>
                  <a:lnTo>
                    <a:pt x="2376170" y="13970"/>
                  </a:lnTo>
                  <a:lnTo>
                    <a:pt x="2376170" y="11430"/>
                  </a:lnTo>
                  <a:close/>
                </a:path>
                <a:path w="2418079" h="17779">
                  <a:moveTo>
                    <a:pt x="2385060" y="8890"/>
                  </a:moveTo>
                  <a:lnTo>
                    <a:pt x="11430" y="8890"/>
                  </a:lnTo>
                  <a:lnTo>
                    <a:pt x="11430" y="7620"/>
                  </a:lnTo>
                  <a:lnTo>
                    <a:pt x="10160" y="7620"/>
                  </a:lnTo>
                  <a:lnTo>
                    <a:pt x="10160" y="8890"/>
                  </a:lnTo>
                  <a:lnTo>
                    <a:pt x="8890" y="8890"/>
                  </a:lnTo>
                  <a:lnTo>
                    <a:pt x="8890" y="10160"/>
                  </a:lnTo>
                  <a:lnTo>
                    <a:pt x="2379980" y="10160"/>
                  </a:lnTo>
                  <a:lnTo>
                    <a:pt x="2379980" y="11430"/>
                  </a:lnTo>
                  <a:lnTo>
                    <a:pt x="2385060" y="11430"/>
                  </a:lnTo>
                  <a:lnTo>
                    <a:pt x="2385060" y="10160"/>
                  </a:lnTo>
                  <a:lnTo>
                    <a:pt x="2385060" y="8890"/>
                  </a:lnTo>
                  <a:close/>
                </a:path>
                <a:path w="2418079" h="17779">
                  <a:moveTo>
                    <a:pt x="2397760" y="5080"/>
                  </a:moveTo>
                  <a:lnTo>
                    <a:pt x="16510" y="5080"/>
                  </a:lnTo>
                  <a:lnTo>
                    <a:pt x="16510" y="3810"/>
                  </a:lnTo>
                  <a:lnTo>
                    <a:pt x="15240" y="3810"/>
                  </a:lnTo>
                  <a:lnTo>
                    <a:pt x="15240" y="5080"/>
                  </a:lnTo>
                  <a:lnTo>
                    <a:pt x="13970" y="5080"/>
                  </a:lnTo>
                  <a:lnTo>
                    <a:pt x="13970" y="7620"/>
                  </a:lnTo>
                  <a:lnTo>
                    <a:pt x="2388870" y="7620"/>
                  </a:lnTo>
                  <a:lnTo>
                    <a:pt x="2388870" y="8890"/>
                  </a:lnTo>
                  <a:lnTo>
                    <a:pt x="2392680" y="8890"/>
                  </a:lnTo>
                  <a:lnTo>
                    <a:pt x="2392680" y="7620"/>
                  </a:lnTo>
                  <a:lnTo>
                    <a:pt x="2397760" y="7620"/>
                  </a:lnTo>
                  <a:lnTo>
                    <a:pt x="2397760" y="5080"/>
                  </a:lnTo>
                  <a:close/>
                </a:path>
                <a:path w="2418079" h="17779">
                  <a:moveTo>
                    <a:pt x="2405380" y="2540"/>
                  </a:moveTo>
                  <a:lnTo>
                    <a:pt x="19050" y="2540"/>
                  </a:lnTo>
                  <a:lnTo>
                    <a:pt x="19050" y="1270"/>
                  </a:lnTo>
                  <a:lnTo>
                    <a:pt x="17780" y="1270"/>
                  </a:lnTo>
                  <a:lnTo>
                    <a:pt x="17780" y="2540"/>
                  </a:lnTo>
                  <a:lnTo>
                    <a:pt x="16510" y="2540"/>
                  </a:lnTo>
                  <a:lnTo>
                    <a:pt x="16510" y="3810"/>
                  </a:lnTo>
                  <a:lnTo>
                    <a:pt x="2401570" y="3810"/>
                  </a:lnTo>
                  <a:lnTo>
                    <a:pt x="2401570" y="5080"/>
                  </a:lnTo>
                  <a:lnTo>
                    <a:pt x="2405380" y="5080"/>
                  </a:lnTo>
                  <a:lnTo>
                    <a:pt x="2405380" y="3810"/>
                  </a:lnTo>
                  <a:lnTo>
                    <a:pt x="2405380" y="2540"/>
                  </a:lnTo>
                  <a:close/>
                </a:path>
                <a:path w="2418079" h="17779">
                  <a:moveTo>
                    <a:pt x="2418080" y="1270"/>
                  </a:moveTo>
                  <a:lnTo>
                    <a:pt x="2418067" y="0"/>
                  </a:lnTo>
                  <a:lnTo>
                    <a:pt x="20320" y="0"/>
                  </a:lnTo>
                  <a:lnTo>
                    <a:pt x="20320" y="1270"/>
                  </a:lnTo>
                  <a:lnTo>
                    <a:pt x="2409190" y="1270"/>
                  </a:lnTo>
                  <a:lnTo>
                    <a:pt x="2409190" y="2540"/>
                  </a:lnTo>
                  <a:lnTo>
                    <a:pt x="2414270" y="2540"/>
                  </a:lnTo>
                  <a:lnTo>
                    <a:pt x="2414270" y="1270"/>
                  </a:lnTo>
                  <a:lnTo>
                    <a:pt x="2418080" y="1270"/>
                  </a:lnTo>
                  <a:close/>
                </a:path>
              </a:pathLst>
            </a:custGeom>
            <a:solidFill>
              <a:srgbClr val="F1AB3F"/>
            </a:solidFill>
          </p:spPr>
          <p:txBody>
            <a:bodyPr wrap="square" lIns="0" tIns="0" rIns="0" bIns="0" rtlCol="0"/>
            <a:lstStyle/>
            <a:p>
              <a:endParaRPr/>
            </a:p>
          </p:txBody>
        </p:sp>
        <p:sp>
          <p:nvSpPr>
            <p:cNvPr id="150" name="object 150"/>
            <p:cNvSpPr/>
            <p:nvPr/>
          </p:nvSpPr>
          <p:spPr>
            <a:xfrm>
              <a:off x="5843270" y="3262629"/>
              <a:ext cx="2376170" cy="17780"/>
            </a:xfrm>
            <a:custGeom>
              <a:avLst/>
              <a:gdLst/>
              <a:ahLst/>
              <a:cxnLst/>
              <a:rect l="l" t="t" r="r" b="b"/>
              <a:pathLst>
                <a:path w="2376170" h="17779">
                  <a:moveTo>
                    <a:pt x="2321560" y="16510"/>
                  </a:moveTo>
                  <a:lnTo>
                    <a:pt x="2540" y="16510"/>
                  </a:lnTo>
                  <a:lnTo>
                    <a:pt x="2540" y="15240"/>
                  </a:lnTo>
                  <a:lnTo>
                    <a:pt x="1270" y="15240"/>
                  </a:lnTo>
                  <a:lnTo>
                    <a:pt x="1270" y="16510"/>
                  </a:lnTo>
                  <a:lnTo>
                    <a:pt x="0" y="16510"/>
                  </a:lnTo>
                  <a:lnTo>
                    <a:pt x="0" y="17780"/>
                  </a:lnTo>
                  <a:lnTo>
                    <a:pt x="2321560" y="17780"/>
                  </a:lnTo>
                  <a:lnTo>
                    <a:pt x="2321560" y="16510"/>
                  </a:lnTo>
                  <a:close/>
                </a:path>
                <a:path w="2376170" h="17779">
                  <a:moveTo>
                    <a:pt x="2332990" y="12700"/>
                  </a:moveTo>
                  <a:lnTo>
                    <a:pt x="7620" y="12700"/>
                  </a:lnTo>
                  <a:lnTo>
                    <a:pt x="7620" y="11430"/>
                  </a:lnTo>
                  <a:lnTo>
                    <a:pt x="5080" y="11430"/>
                  </a:lnTo>
                  <a:lnTo>
                    <a:pt x="5080" y="12700"/>
                  </a:lnTo>
                  <a:lnTo>
                    <a:pt x="3810" y="12700"/>
                  </a:lnTo>
                  <a:lnTo>
                    <a:pt x="3810" y="15240"/>
                  </a:lnTo>
                  <a:lnTo>
                    <a:pt x="2325370" y="15240"/>
                  </a:lnTo>
                  <a:lnTo>
                    <a:pt x="2325370" y="16510"/>
                  </a:lnTo>
                  <a:lnTo>
                    <a:pt x="2329180" y="16510"/>
                  </a:lnTo>
                  <a:lnTo>
                    <a:pt x="2329180" y="15240"/>
                  </a:lnTo>
                  <a:lnTo>
                    <a:pt x="2332990" y="15240"/>
                  </a:lnTo>
                  <a:lnTo>
                    <a:pt x="2332990" y="12700"/>
                  </a:lnTo>
                  <a:close/>
                </a:path>
                <a:path w="2376170" h="17779">
                  <a:moveTo>
                    <a:pt x="2341880" y="10160"/>
                  </a:moveTo>
                  <a:lnTo>
                    <a:pt x="10160" y="10160"/>
                  </a:lnTo>
                  <a:lnTo>
                    <a:pt x="10160" y="8890"/>
                  </a:lnTo>
                  <a:lnTo>
                    <a:pt x="8890" y="8890"/>
                  </a:lnTo>
                  <a:lnTo>
                    <a:pt x="8890" y="10160"/>
                  </a:lnTo>
                  <a:lnTo>
                    <a:pt x="7620" y="10160"/>
                  </a:lnTo>
                  <a:lnTo>
                    <a:pt x="7620" y="11430"/>
                  </a:lnTo>
                  <a:lnTo>
                    <a:pt x="2338070" y="11430"/>
                  </a:lnTo>
                  <a:lnTo>
                    <a:pt x="2338070" y="12700"/>
                  </a:lnTo>
                  <a:lnTo>
                    <a:pt x="2341880" y="12700"/>
                  </a:lnTo>
                  <a:lnTo>
                    <a:pt x="2341880" y="11430"/>
                  </a:lnTo>
                  <a:lnTo>
                    <a:pt x="2341880" y="10160"/>
                  </a:lnTo>
                  <a:close/>
                </a:path>
                <a:path w="2376170" h="17779">
                  <a:moveTo>
                    <a:pt x="2354580" y="6350"/>
                  </a:moveTo>
                  <a:lnTo>
                    <a:pt x="13970" y="6350"/>
                  </a:lnTo>
                  <a:lnTo>
                    <a:pt x="13970" y="5080"/>
                  </a:lnTo>
                  <a:lnTo>
                    <a:pt x="12700" y="5080"/>
                  </a:lnTo>
                  <a:lnTo>
                    <a:pt x="12700" y="6350"/>
                  </a:lnTo>
                  <a:lnTo>
                    <a:pt x="11430" y="6350"/>
                  </a:lnTo>
                  <a:lnTo>
                    <a:pt x="11430" y="8890"/>
                  </a:lnTo>
                  <a:lnTo>
                    <a:pt x="2345690" y="8890"/>
                  </a:lnTo>
                  <a:lnTo>
                    <a:pt x="2345690" y="10160"/>
                  </a:lnTo>
                  <a:lnTo>
                    <a:pt x="2350770" y="10160"/>
                  </a:lnTo>
                  <a:lnTo>
                    <a:pt x="2350770" y="8890"/>
                  </a:lnTo>
                  <a:lnTo>
                    <a:pt x="2354580" y="8890"/>
                  </a:lnTo>
                  <a:lnTo>
                    <a:pt x="2354580" y="6350"/>
                  </a:lnTo>
                  <a:close/>
                </a:path>
                <a:path w="2376170" h="17779">
                  <a:moveTo>
                    <a:pt x="2363470" y="3810"/>
                  </a:moveTo>
                  <a:lnTo>
                    <a:pt x="17780" y="3810"/>
                  </a:lnTo>
                  <a:lnTo>
                    <a:pt x="17780" y="2540"/>
                  </a:lnTo>
                  <a:lnTo>
                    <a:pt x="16510" y="2540"/>
                  </a:lnTo>
                  <a:lnTo>
                    <a:pt x="16510" y="3810"/>
                  </a:lnTo>
                  <a:lnTo>
                    <a:pt x="13970" y="3810"/>
                  </a:lnTo>
                  <a:lnTo>
                    <a:pt x="13970" y="5080"/>
                  </a:lnTo>
                  <a:lnTo>
                    <a:pt x="2358390" y="5080"/>
                  </a:lnTo>
                  <a:lnTo>
                    <a:pt x="2358390" y="6350"/>
                  </a:lnTo>
                  <a:lnTo>
                    <a:pt x="2363470" y="6350"/>
                  </a:lnTo>
                  <a:lnTo>
                    <a:pt x="2363470" y="5080"/>
                  </a:lnTo>
                  <a:lnTo>
                    <a:pt x="2363470" y="3810"/>
                  </a:lnTo>
                  <a:close/>
                </a:path>
                <a:path w="2376170" h="17779">
                  <a:moveTo>
                    <a:pt x="2376170" y="0"/>
                  </a:moveTo>
                  <a:lnTo>
                    <a:pt x="19050" y="0"/>
                  </a:lnTo>
                  <a:lnTo>
                    <a:pt x="19050" y="2540"/>
                  </a:lnTo>
                  <a:lnTo>
                    <a:pt x="2367280" y="2540"/>
                  </a:lnTo>
                  <a:lnTo>
                    <a:pt x="2367280" y="3810"/>
                  </a:lnTo>
                  <a:lnTo>
                    <a:pt x="2371090" y="3810"/>
                  </a:lnTo>
                  <a:lnTo>
                    <a:pt x="2371090" y="2540"/>
                  </a:lnTo>
                  <a:lnTo>
                    <a:pt x="2376170" y="2540"/>
                  </a:lnTo>
                  <a:lnTo>
                    <a:pt x="2376170" y="0"/>
                  </a:lnTo>
                  <a:close/>
                </a:path>
              </a:pathLst>
            </a:custGeom>
            <a:solidFill>
              <a:srgbClr val="F1AB3E"/>
            </a:solidFill>
          </p:spPr>
          <p:txBody>
            <a:bodyPr wrap="square" lIns="0" tIns="0" rIns="0" bIns="0" rtlCol="0"/>
            <a:lstStyle/>
            <a:p>
              <a:endParaRPr/>
            </a:p>
          </p:txBody>
        </p:sp>
        <p:sp>
          <p:nvSpPr>
            <p:cNvPr id="151" name="object 151"/>
            <p:cNvSpPr/>
            <p:nvPr/>
          </p:nvSpPr>
          <p:spPr>
            <a:xfrm>
              <a:off x="5821680" y="3280409"/>
              <a:ext cx="2343150" cy="17780"/>
            </a:xfrm>
            <a:custGeom>
              <a:avLst/>
              <a:gdLst/>
              <a:ahLst/>
              <a:cxnLst/>
              <a:rect l="l" t="t" r="r" b="b"/>
              <a:pathLst>
                <a:path w="2343150" h="17779">
                  <a:moveTo>
                    <a:pt x="1270" y="16510"/>
                  </a:moveTo>
                  <a:lnTo>
                    <a:pt x="0" y="16510"/>
                  </a:lnTo>
                  <a:lnTo>
                    <a:pt x="0" y="17780"/>
                  </a:lnTo>
                  <a:lnTo>
                    <a:pt x="1270" y="17780"/>
                  </a:lnTo>
                  <a:lnTo>
                    <a:pt x="1270" y="16510"/>
                  </a:lnTo>
                  <a:close/>
                </a:path>
                <a:path w="2343150" h="17779">
                  <a:moveTo>
                    <a:pt x="2292350" y="13970"/>
                  </a:moveTo>
                  <a:lnTo>
                    <a:pt x="6350" y="13970"/>
                  </a:lnTo>
                  <a:lnTo>
                    <a:pt x="6350" y="12700"/>
                  </a:lnTo>
                  <a:lnTo>
                    <a:pt x="5080" y="12700"/>
                  </a:lnTo>
                  <a:lnTo>
                    <a:pt x="5080" y="13970"/>
                  </a:lnTo>
                  <a:lnTo>
                    <a:pt x="3810" y="13970"/>
                  </a:lnTo>
                  <a:lnTo>
                    <a:pt x="3810" y="16510"/>
                  </a:lnTo>
                  <a:lnTo>
                    <a:pt x="2283460" y="16510"/>
                  </a:lnTo>
                  <a:lnTo>
                    <a:pt x="2283460" y="17780"/>
                  </a:lnTo>
                  <a:lnTo>
                    <a:pt x="2288540" y="17780"/>
                  </a:lnTo>
                  <a:lnTo>
                    <a:pt x="2288540" y="16510"/>
                  </a:lnTo>
                  <a:lnTo>
                    <a:pt x="2292350" y="16510"/>
                  </a:lnTo>
                  <a:lnTo>
                    <a:pt x="2292350" y="13970"/>
                  </a:lnTo>
                  <a:close/>
                </a:path>
                <a:path w="2343150" h="17779">
                  <a:moveTo>
                    <a:pt x="2299970" y="11430"/>
                  </a:moveTo>
                  <a:lnTo>
                    <a:pt x="8890" y="11430"/>
                  </a:lnTo>
                  <a:lnTo>
                    <a:pt x="8890" y="10160"/>
                  </a:lnTo>
                  <a:lnTo>
                    <a:pt x="7620" y="10160"/>
                  </a:lnTo>
                  <a:lnTo>
                    <a:pt x="7620" y="11430"/>
                  </a:lnTo>
                  <a:lnTo>
                    <a:pt x="6350" y="11430"/>
                  </a:lnTo>
                  <a:lnTo>
                    <a:pt x="6350" y="12700"/>
                  </a:lnTo>
                  <a:lnTo>
                    <a:pt x="2296160" y="12700"/>
                  </a:lnTo>
                  <a:lnTo>
                    <a:pt x="2296160" y="13970"/>
                  </a:lnTo>
                  <a:lnTo>
                    <a:pt x="2299970" y="13970"/>
                  </a:lnTo>
                  <a:lnTo>
                    <a:pt x="2299970" y="12700"/>
                  </a:lnTo>
                  <a:lnTo>
                    <a:pt x="2299970" y="11430"/>
                  </a:lnTo>
                  <a:close/>
                </a:path>
                <a:path w="2343150" h="17779">
                  <a:moveTo>
                    <a:pt x="2312670" y="7620"/>
                  </a:moveTo>
                  <a:lnTo>
                    <a:pt x="13970" y="7620"/>
                  </a:lnTo>
                  <a:lnTo>
                    <a:pt x="13970" y="6350"/>
                  </a:lnTo>
                  <a:lnTo>
                    <a:pt x="12700" y="6350"/>
                  </a:lnTo>
                  <a:lnTo>
                    <a:pt x="12700" y="7620"/>
                  </a:lnTo>
                  <a:lnTo>
                    <a:pt x="10160" y="7620"/>
                  </a:lnTo>
                  <a:lnTo>
                    <a:pt x="10160" y="10160"/>
                  </a:lnTo>
                  <a:lnTo>
                    <a:pt x="2305050" y="10160"/>
                  </a:lnTo>
                  <a:lnTo>
                    <a:pt x="2305050" y="11430"/>
                  </a:lnTo>
                  <a:lnTo>
                    <a:pt x="2308860" y="11430"/>
                  </a:lnTo>
                  <a:lnTo>
                    <a:pt x="2308860" y="10160"/>
                  </a:lnTo>
                  <a:lnTo>
                    <a:pt x="2312670" y="10160"/>
                  </a:lnTo>
                  <a:lnTo>
                    <a:pt x="2312670" y="7620"/>
                  </a:lnTo>
                  <a:close/>
                </a:path>
                <a:path w="2343150" h="17779">
                  <a:moveTo>
                    <a:pt x="2321560" y="5080"/>
                  </a:moveTo>
                  <a:lnTo>
                    <a:pt x="16510" y="5080"/>
                  </a:lnTo>
                  <a:lnTo>
                    <a:pt x="16510" y="3810"/>
                  </a:lnTo>
                  <a:lnTo>
                    <a:pt x="15240" y="3810"/>
                  </a:lnTo>
                  <a:lnTo>
                    <a:pt x="15240" y="5080"/>
                  </a:lnTo>
                  <a:lnTo>
                    <a:pt x="13970" y="5080"/>
                  </a:lnTo>
                  <a:lnTo>
                    <a:pt x="13970" y="6350"/>
                  </a:lnTo>
                  <a:lnTo>
                    <a:pt x="2317750" y="6350"/>
                  </a:lnTo>
                  <a:lnTo>
                    <a:pt x="2317750" y="7620"/>
                  </a:lnTo>
                  <a:lnTo>
                    <a:pt x="2321560" y="7620"/>
                  </a:lnTo>
                  <a:lnTo>
                    <a:pt x="2321560" y="6350"/>
                  </a:lnTo>
                  <a:lnTo>
                    <a:pt x="2321560" y="5080"/>
                  </a:lnTo>
                  <a:close/>
                </a:path>
                <a:path w="2343150" h="17779">
                  <a:moveTo>
                    <a:pt x="2334260" y="1270"/>
                  </a:moveTo>
                  <a:lnTo>
                    <a:pt x="21590" y="1270"/>
                  </a:lnTo>
                  <a:lnTo>
                    <a:pt x="21590" y="0"/>
                  </a:lnTo>
                  <a:lnTo>
                    <a:pt x="20320" y="0"/>
                  </a:lnTo>
                  <a:lnTo>
                    <a:pt x="20320" y="1270"/>
                  </a:lnTo>
                  <a:lnTo>
                    <a:pt x="17780" y="1270"/>
                  </a:lnTo>
                  <a:lnTo>
                    <a:pt x="17780" y="3810"/>
                  </a:lnTo>
                  <a:lnTo>
                    <a:pt x="2325370" y="3810"/>
                  </a:lnTo>
                  <a:lnTo>
                    <a:pt x="2325370" y="5080"/>
                  </a:lnTo>
                  <a:lnTo>
                    <a:pt x="2330450" y="5080"/>
                  </a:lnTo>
                  <a:lnTo>
                    <a:pt x="2330450" y="3810"/>
                  </a:lnTo>
                  <a:lnTo>
                    <a:pt x="2334260" y="3810"/>
                  </a:lnTo>
                  <a:lnTo>
                    <a:pt x="2334260" y="1270"/>
                  </a:lnTo>
                  <a:close/>
                </a:path>
                <a:path w="2343150" h="17779">
                  <a:moveTo>
                    <a:pt x="2343150" y="0"/>
                  </a:moveTo>
                  <a:lnTo>
                    <a:pt x="2338070" y="0"/>
                  </a:lnTo>
                  <a:lnTo>
                    <a:pt x="2338070" y="1270"/>
                  </a:lnTo>
                  <a:lnTo>
                    <a:pt x="2343150" y="1270"/>
                  </a:lnTo>
                  <a:lnTo>
                    <a:pt x="2343150" y="0"/>
                  </a:lnTo>
                  <a:close/>
                </a:path>
              </a:pathLst>
            </a:custGeom>
            <a:solidFill>
              <a:srgbClr val="F1AB3D"/>
            </a:solidFill>
          </p:spPr>
          <p:txBody>
            <a:bodyPr wrap="square" lIns="0" tIns="0" rIns="0" bIns="0" rtlCol="0"/>
            <a:lstStyle/>
            <a:p>
              <a:endParaRPr/>
            </a:p>
          </p:txBody>
        </p:sp>
        <p:sp>
          <p:nvSpPr>
            <p:cNvPr id="152" name="object 152"/>
            <p:cNvSpPr/>
            <p:nvPr/>
          </p:nvSpPr>
          <p:spPr>
            <a:xfrm>
              <a:off x="5802630" y="3298189"/>
              <a:ext cx="2298700" cy="17780"/>
            </a:xfrm>
            <a:custGeom>
              <a:avLst/>
              <a:gdLst/>
              <a:ahLst/>
              <a:cxnLst/>
              <a:rect l="l" t="t" r="r" b="b"/>
              <a:pathLst>
                <a:path w="2298700" h="17779">
                  <a:moveTo>
                    <a:pt x="2247900" y="15240"/>
                  </a:moveTo>
                  <a:lnTo>
                    <a:pt x="2540" y="15240"/>
                  </a:lnTo>
                  <a:lnTo>
                    <a:pt x="2540" y="13970"/>
                  </a:lnTo>
                  <a:lnTo>
                    <a:pt x="1270" y="13970"/>
                  </a:lnTo>
                  <a:lnTo>
                    <a:pt x="1270" y="15240"/>
                  </a:lnTo>
                  <a:lnTo>
                    <a:pt x="0" y="15240"/>
                  </a:lnTo>
                  <a:lnTo>
                    <a:pt x="0" y="17780"/>
                  </a:lnTo>
                  <a:lnTo>
                    <a:pt x="2247900" y="17780"/>
                  </a:lnTo>
                  <a:lnTo>
                    <a:pt x="2247900" y="15240"/>
                  </a:lnTo>
                  <a:close/>
                </a:path>
                <a:path w="2298700" h="17779">
                  <a:moveTo>
                    <a:pt x="2256790" y="12700"/>
                  </a:moveTo>
                  <a:lnTo>
                    <a:pt x="6350" y="12700"/>
                  </a:lnTo>
                  <a:lnTo>
                    <a:pt x="6350" y="11430"/>
                  </a:lnTo>
                  <a:lnTo>
                    <a:pt x="5080" y="11430"/>
                  </a:lnTo>
                  <a:lnTo>
                    <a:pt x="5080" y="12700"/>
                  </a:lnTo>
                  <a:lnTo>
                    <a:pt x="2540" y="12700"/>
                  </a:lnTo>
                  <a:lnTo>
                    <a:pt x="2540" y="13970"/>
                  </a:lnTo>
                  <a:lnTo>
                    <a:pt x="2252980" y="13970"/>
                  </a:lnTo>
                  <a:lnTo>
                    <a:pt x="2252980" y="15240"/>
                  </a:lnTo>
                  <a:lnTo>
                    <a:pt x="2256790" y="15240"/>
                  </a:lnTo>
                  <a:lnTo>
                    <a:pt x="2256790" y="13970"/>
                  </a:lnTo>
                  <a:lnTo>
                    <a:pt x="2256790" y="12700"/>
                  </a:lnTo>
                  <a:close/>
                </a:path>
                <a:path w="2298700" h="17779">
                  <a:moveTo>
                    <a:pt x="2269490" y="8890"/>
                  </a:moveTo>
                  <a:lnTo>
                    <a:pt x="10160" y="8890"/>
                  </a:lnTo>
                  <a:lnTo>
                    <a:pt x="10160" y="7620"/>
                  </a:lnTo>
                  <a:lnTo>
                    <a:pt x="8890" y="7620"/>
                  </a:lnTo>
                  <a:lnTo>
                    <a:pt x="8890" y="8890"/>
                  </a:lnTo>
                  <a:lnTo>
                    <a:pt x="7620" y="8890"/>
                  </a:lnTo>
                  <a:lnTo>
                    <a:pt x="7620" y="11430"/>
                  </a:lnTo>
                  <a:lnTo>
                    <a:pt x="2260600" y="11430"/>
                  </a:lnTo>
                  <a:lnTo>
                    <a:pt x="2260600" y="12700"/>
                  </a:lnTo>
                  <a:lnTo>
                    <a:pt x="2265680" y="12700"/>
                  </a:lnTo>
                  <a:lnTo>
                    <a:pt x="2265680" y="11430"/>
                  </a:lnTo>
                  <a:lnTo>
                    <a:pt x="2269490" y="11430"/>
                  </a:lnTo>
                  <a:lnTo>
                    <a:pt x="2269490" y="8890"/>
                  </a:lnTo>
                  <a:close/>
                </a:path>
                <a:path w="2298700" h="17779">
                  <a:moveTo>
                    <a:pt x="2277110" y="6350"/>
                  </a:moveTo>
                  <a:lnTo>
                    <a:pt x="13970" y="6350"/>
                  </a:lnTo>
                  <a:lnTo>
                    <a:pt x="13970" y="5080"/>
                  </a:lnTo>
                  <a:lnTo>
                    <a:pt x="11430" y="5080"/>
                  </a:lnTo>
                  <a:lnTo>
                    <a:pt x="11430" y="6350"/>
                  </a:lnTo>
                  <a:lnTo>
                    <a:pt x="10160" y="6350"/>
                  </a:lnTo>
                  <a:lnTo>
                    <a:pt x="10160" y="7620"/>
                  </a:lnTo>
                  <a:lnTo>
                    <a:pt x="2273300" y="7620"/>
                  </a:lnTo>
                  <a:lnTo>
                    <a:pt x="2273300" y="8890"/>
                  </a:lnTo>
                  <a:lnTo>
                    <a:pt x="2277110" y="8890"/>
                  </a:lnTo>
                  <a:lnTo>
                    <a:pt x="2277110" y="7620"/>
                  </a:lnTo>
                  <a:lnTo>
                    <a:pt x="2277110" y="6350"/>
                  </a:lnTo>
                  <a:close/>
                </a:path>
                <a:path w="2298700" h="17779">
                  <a:moveTo>
                    <a:pt x="2289810" y="2540"/>
                  </a:moveTo>
                  <a:lnTo>
                    <a:pt x="17780" y="2540"/>
                  </a:lnTo>
                  <a:lnTo>
                    <a:pt x="17780" y="1270"/>
                  </a:lnTo>
                  <a:lnTo>
                    <a:pt x="16510" y="1270"/>
                  </a:lnTo>
                  <a:lnTo>
                    <a:pt x="16510" y="2540"/>
                  </a:lnTo>
                  <a:lnTo>
                    <a:pt x="15240" y="2540"/>
                  </a:lnTo>
                  <a:lnTo>
                    <a:pt x="15240" y="5080"/>
                  </a:lnTo>
                  <a:lnTo>
                    <a:pt x="2282190" y="5080"/>
                  </a:lnTo>
                  <a:lnTo>
                    <a:pt x="2282190" y="6350"/>
                  </a:lnTo>
                  <a:lnTo>
                    <a:pt x="2286000" y="6350"/>
                  </a:lnTo>
                  <a:lnTo>
                    <a:pt x="2286000" y="5080"/>
                  </a:lnTo>
                  <a:lnTo>
                    <a:pt x="2289810" y="5080"/>
                  </a:lnTo>
                  <a:lnTo>
                    <a:pt x="2289810" y="2540"/>
                  </a:lnTo>
                  <a:close/>
                </a:path>
                <a:path w="2298700" h="17779">
                  <a:moveTo>
                    <a:pt x="2298700" y="0"/>
                  </a:moveTo>
                  <a:lnTo>
                    <a:pt x="17780" y="0"/>
                  </a:lnTo>
                  <a:lnTo>
                    <a:pt x="17780" y="1270"/>
                  </a:lnTo>
                  <a:lnTo>
                    <a:pt x="2294890" y="1270"/>
                  </a:lnTo>
                  <a:lnTo>
                    <a:pt x="2294890" y="2540"/>
                  </a:lnTo>
                  <a:lnTo>
                    <a:pt x="2298700" y="2540"/>
                  </a:lnTo>
                  <a:lnTo>
                    <a:pt x="2298700" y="1270"/>
                  </a:lnTo>
                  <a:lnTo>
                    <a:pt x="2298700" y="0"/>
                  </a:lnTo>
                  <a:close/>
                </a:path>
              </a:pathLst>
            </a:custGeom>
            <a:solidFill>
              <a:srgbClr val="F1AA3C"/>
            </a:solidFill>
          </p:spPr>
          <p:txBody>
            <a:bodyPr wrap="square" lIns="0" tIns="0" rIns="0" bIns="0" rtlCol="0"/>
            <a:lstStyle/>
            <a:p>
              <a:endParaRPr/>
            </a:p>
          </p:txBody>
        </p:sp>
        <p:sp>
          <p:nvSpPr>
            <p:cNvPr id="153" name="object 153"/>
            <p:cNvSpPr/>
            <p:nvPr/>
          </p:nvSpPr>
          <p:spPr>
            <a:xfrm>
              <a:off x="5781040" y="3315969"/>
              <a:ext cx="2265680" cy="17780"/>
            </a:xfrm>
            <a:custGeom>
              <a:avLst/>
              <a:gdLst/>
              <a:ahLst/>
              <a:cxnLst/>
              <a:rect l="l" t="t" r="r" b="b"/>
              <a:pathLst>
                <a:path w="2265679" h="17779">
                  <a:moveTo>
                    <a:pt x="2207260" y="16510"/>
                  </a:moveTo>
                  <a:lnTo>
                    <a:pt x="2540" y="16510"/>
                  </a:lnTo>
                  <a:lnTo>
                    <a:pt x="2540" y="15240"/>
                  </a:lnTo>
                  <a:lnTo>
                    <a:pt x="1270" y="15240"/>
                  </a:lnTo>
                  <a:lnTo>
                    <a:pt x="1270" y="16510"/>
                  </a:lnTo>
                  <a:lnTo>
                    <a:pt x="0" y="16510"/>
                  </a:lnTo>
                  <a:lnTo>
                    <a:pt x="0" y="17780"/>
                  </a:lnTo>
                  <a:lnTo>
                    <a:pt x="2207260" y="17780"/>
                  </a:lnTo>
                  <a:lnTo>
                    <a:pt x="2207260" y="16510"/>
                  </a:lnTo>
                  <a:close/>
                </a:path>
                <a:path w="2265679" h="17779">
                  <a:moveTo>
                    <a:pt x="2214867" y="13970"/>
                  </a:moveTo>
                  <a:lnTo>
                    <a:pt x="5080" y="13970"/>
                  </a:lnTo>
                  <a:lnTo>
                    <a:pt x="5080" y="12700"/>
                  </a:lnTo>
                  <a:lnTo>
                    <a:pt x="3810" y="12700"/>
                  </a:lnTo>
                  <a:lnTo>
                    <a:pt x="3810" y="13970"/>
                  </a:lnTo>
                  <a:lnTo>
                    <a:pt x="2540" y="13970"/>
                  </a:lnTo>
                  <a:lnTo>
                    <a:pt x="2540" y="15240"/>
                  </a:lnTo>
                  <a:lnTo>
                    <a:pt x="2211070" y="15240"/>
                  </a:lnTo>
                  <a:lnTo>
                    <a:pt x="2211070" y="16510"/>
                  </a:lnTo>
                  <a:lnTo>
                    <a:pt x="2214867" y="16510"/>
                  </a:lnTo>
                  <a:lnTo>
                    <a:pt x="2214867" y="15240"/>
                  </a:lnTo>
                  <a:lnTo>
                    <a:pt x="2214867" y="13970"/>
                  </a:lnTo>
                  <a:close/>
                </a:path>
                <a:path w="2265679" h="17779">
                  <a:moveTo>
                    <a:pt x="2227580" y="10160"/>
                  </a:moveTo>
                  <a:lnTo>
                    <a:pt x="10160" y="10160"/>
                  </a:lnTo>
                  <a:lnTo>
                    <a:pt x="10160" y="8890"/>
                  </a:lnTo>
                  <a:lnTo>
                    <a:pt x="8890" y="8890"/>
                  </a:lnTo>
                  <a:lnTo>
                    <a:pt x="8890" y="10160"/>
                  </a:lnTo>
                  <a:lnTo>
                    <a:pt x="6350" y="10160"/>
                  </a:lnTo>
                  <a:lnTo>
                    <a:pt x="6350" y="12700"/>
                  </a:lnTo>
                  <a:lnTo>
                    <a:pt x="2219960" y="12700"/>
                  </a:lnTo>
                  <a:lnTo>
                    <a:pt x="2219960" y="13970"/>
                  </a:lnTo>
                  <a:lnTo>
                    <a:pt x="2223770" y="13970"/>
                  </a:lnTo>
                  <a:lnTo>
                    <a:pt x="2223770" y="12700"/>
                  </a:lnTo>
                  <a:lnTo>
                    <a:pt x="2227580" y="12700"/>
                  </a:lnTo>
                  <a:lnTo>
                    <a:pt x="2227580" y="10160"/>
                  </a:lnTo>
                  <a:close/>
                </a:path>
                <a:path w="2265679" h="17779">
                  <a:moveTo>
                    <a:pt x="2236470" y="7620"/>
                  </a:moveTo>
                  <a:lnTo>
                    <a:pt x="12700" y="7620"/>
                  </a:lnTo>
                  <a:lnTo>
                    <a:pt x="12700" y="6350"/>
                  </a:lnTo>
                  <a:lnTo>
                    <a:pt x="11430" y="6350"/>
                  </a:lnTo>
                  <a:lnTo>
                    <a:pt x="11430" y="7620"/>
                  </a:lnTo>
                  <a:lnTo>
                    <a:pt x="10160" y="7620"/>
                  </a:lnTo>
                  <a:lnTo>
                    <a:pt x="10160" y="8890"/>
                  </a:lnTo>
                  <a:lnTo>
                    <a:pt x="2232660" y="8890"/>
                  </a:lnTo>
                  <a:lnTo>
                    <a:pt x="2232660" y="10160"/>
                  </a:lnTo>
                  <a:lnTo>
                    <a:pt x="2236470" y="10160"/>
                  </a:lnTo>
                  <a:lnTo>
                    <a:pt x="2236470" y="8890"/>
                  </a:lnTo>
                  <a:lnTo>
                    <a:pt x="2236470" y="7620"/>
                  </a:lnTo>
                  <a:close/>
                </a:path>
                <a:path w="2265679" h="17779">
                  <a:moveTo>
                    <a:pt x="2249170" y="3810"/>
                  </a:moveTo>
                  <a:lnTo>
                    <a:pt x="17780" y="3810"/>
                  </a:lnTo>
                  <a:lnTo>
                    <a:pt x="17780" y="2540"/>
                  </a:lnTo>
                  <a:lnTo>
                    <a:pt x="15240" y="2540"/>
                  </a:lnTo>
                  <a:lnTo>
                    <a:pt x="15240" y="3810"/>
                  </a:lnTo>
                  <a:lnTo>
                    <a:pt x="13970" y="3810"/>
                  </a:lnTo>
                  <a:lnTo>
                    <a:pt x="13970" y="6350"/>
                  </a:lnTo>
                  <a:lnTo>
                    <a:pt x="2240280" y="6350"/>
                  </a:lnTo>
                  <a:lnTo>
                    <a:pt x="2240280" y="7620"/>
                  </a:lnTo>
                  <a:lnTo>
                    <a:pt x="2244090" y="7620"/>
                  </a:lnTo>
                  <a:lnTo>
                    <a:pt x="2244090" y="6350"/>
                  </a:lnTo>
                  <a:lnTo>
                    <a:pt x="2249170" y="6350"/>
                  </a:lnTo>
                  <a:lnTo>
                    <a:pt x="2249170" y="3810"/>
                  </a:lnTo>
                  <a:close/>
                </a:path>
                <a:path w="2265679" h="17779">
                  <a:moveTo>
                    <a:pt x="2256790" y="1270"/>
                  </a:moveTo>
                  <a:lnTo>
                    <a:pt x="20320" y="1270"/>
                  </a:lnTo>
                  <a:lnTo>
                    <a:pt x="20320" y="0"/>
                  </a:lnTo>
                  <a:lnTo>
                    <a:pt x="19050" y="0"/>
                  </a:lnTo>
                  <a:lnTo>
                    <a:pt x="19050" y="1270"/>
                  </a:lnTo>
                  <a:lnTo>
                    <a:pt x="17780" y="1270"/>
                  </a:lnTo>
                  <a:lnTo>
                    <a:pt x="17780" y="2540"/>
                  </a:lnTo>
                  <a:lnTo>
                    <a:pt x="2252967" y="2540"/>
                  </a:lnTo>
                  <a:lnTo>
                    <a:pt x="2252967" y="3810"/>
                  </a:lnTo>
                  <a:lnTo>
                    <a:pt x="2256790" y="3810"/>
                  </a:lnTo>
                  <a:lnTo>
                    <a:pt x="2256790" y="2540"/>
                  </a:lnTo>
                  <a:lnTo>
                    <a:pt x="2256790" y="1270"/>
                  </a:lnTo>
                  <a:close/>
                </a:path>
                <a:path w="2265679" h="17779">
                  <a:moveTo>
                    <a:pt x="2265680" y="0"/>
                  </a:moveTo>
                  <a:lnTo>
                    <a:pt x="2261870" y="0"/>
                  </a:lnTo>
                  <a:lnTo>
                    <a:pt x="2261870" y="1270"/>
                  </a:lnTo>
                  <a:lnTo>
                    <a:pt x="2265680" y="1270"/>
                  </a:lnTo>
                  <a:lnTo>
                    <a:pt x="2265680" y="0"/>
                  </a:lnTo>
                  <a:close/>
                </a:path>
              </a:pathLst>
            </a:custGeom>
            <a:solidFill>
              <a:srgbClr val="F1AA3B"/>
            </a:solidFill>
          </p:spPr>
          <p:txBody>
            <a:bodyPr wrap="square" lIns="0" tIns="0" rIns="0" bIns="0" rtlCol="0"/>
            <a:lstStyle/>
            <a:p>
              <a:endParaRPr/>
            </a:p>
          </p:txBody>
        </p:sp>
        <p:sp>
          <p:nvSpPr>
            <p:cNvPr id="154" name="object 154"/>
            <p:cNvSpPr/>
            <p:nvPr/>
          </p:nvSpPr>
          <p:spPr>
            <a:xfrm>
              <a:off x="5759450" y="3333749"/>
              <a:ext cx="2228850" cy="17780"/>
            </a:xfrm>
            <a:custGeom>
              <a:avLst/>
              <a:gdLst/>
              <a:ahLst/>
              <a:cxnLst/>
              <a:rect l="l" t="t" r="r" b="b"/>
              <a:pathLst>
                <a:path w="2228850" h="17779">
                  <a:moveTo>
                    <a:pt x="1270" y="16510"/>
                  </a:moveTo>
                  <a:lnTo>
                    <a:pt x="0" y="16510"/>
                  </a:lnTo>
                  <a:lnTo>
                    <a:pt x="0" y="17780"/>
                  </a:lnTo>
                  <a:lnTo>
                    <a:pt x="1270" y="17780"/>
                  </a:lnTo>
                  <a:lnTo>
                    <a:pt x="1270" y="16510"/>
                  </a:lnTo>
                  <a:close/>
                </a:path>
                <a:path w="2228850" h="17779">
                  <a:moveTo>
                    <a:pt x="2174240" y="15240"/>
                  </a:moveTo>
                  <a:lnTo>
                    <a:pt x="5080" y="15240"/>
                  </a:lnTo>
                  <a:lnTo>
                    <a:pt x="5080" y="13970"/>
                  </a:lnTo>
                  <a:lnTo>
                    <a:pt x="2540" y="13970"/>
                  </a:lnTo>
                  <a:lnTo>
                    <a:pt x="2540" y="15240"/>
                  </a:lnTo>
                  <a:lnTo>
                    <a:pt x="1270" y="15240"/>
                  </a:lnTo>
                  <a:lnTo>
                    <a:pt x="1270" y="16510"/>
                  </a:lnTo>
                  <a:lnTo>
                    <a:pt x="2169160" y="16510"/>
                  </a:lnTo>
                  <a:lnTo>
                    <a:pt x="2169160" y="17780"/>
                  </a:lnTo>
                  <a:lnTo>
                    <a:pt x="2174240" y="17780"/>
                  </a:lnTo>
                  <a:lnTo>
                    <a:pt x="2174240" y="16510"/>
                  </a:lnTo>
                  <a:lnTo>
                    <a:pt x="2174240" y="15240"/>
                  </a:lnTo>
                  <a:close/>
                </a:path>
                <a:path w="2228850" h="17779">
                  <a:moveTo>
                    <a:pt x="2186940" y="11430"/>
                  </a:moveTo>
                  <a:lnTo>
                    <a:pt x="8890" y="11430"/>
                  </a:lnTo>
                  <a:lnTo>
                    <a:pt x="8890" y="10160"/>
                  </a:lnTo>
                  <a:lnTo>
                    <a:pt x="7620" y="10160"/>
                  </a:lnTo>
                  <a:lnTo>
                    <a:pt x="7620" y="11430"/>
                  </a:lnTo>
                  <a:lnTo>
                    <a:pt x="6350" y="11430"/>
                  </a:lnTo>
                  <a:lnTo>
                    <a:pt x="6350" y="13970"/>
                  </a:lnTo>
                  <a:lnTo>
                    <a:pt x="2178050" y="13970"/>
                  </a:lnTo>
                  <a:lnTo>
                    <a:pt x="2178050" y="15240"/>
                  </a:lnTo>
                  <a:lnTo>
                    <a:pt x="2181860" y="15240"/>
                  </a:lnTo>
                  <a:lnTo>
                    <a:pt x="2181860" y="13970"/>
                  </a:lnTo>
                  <a:lnTo>
                    <a:pt x="2186940" y="13970"/>
                  </a:lnTo>
                  <a:lnTo>
                    <a:pt x="2186940" y="11430"/>
                  </a:lnTo>
                  <a:close/>
                </a:path>
                <a:path w="2228850" h="17779">
                  <a:moveTo>
                    <a:pt x="2194560" y="8890"/>
                  </a:moveTo>
                  <a:lnTo>
                    <a:pt x="11430" y="8890"/>
                  </a:lnTo>
                  <a:lnTo>
                    <a:pt x="11430" y="7620"/>
                  </a:lnTo>
                  <a:lnTo>
                    <a:pt x="10160" y="7620"/>
                  </a:lnTo>
                  <a:lnTo>
                    <a:pt x="10160" y="8890"/>
                  </a:lnTo>
                  <a:lnTo>
                    <a:pt x="8890" y="8890"/>
                  </a:lnTo>
                  <a:lnTo>
                    <a:pt x="8890" y="10160"/>
                  </a:lnTo>
                  <a:lnTo>
                    <a:pt x="2190750" y="10160"/>
                  </a:lnTo>
                  <a:lnTo>
                    <a:pt x="2190750" y="11430"/>
                  </a:lnTo>
                  <a:lnTo>
                    <a:pt x="2194560" y="11430"/>
                  </a:lnTo>
                  <a:lnTo>
                    <a:pt x="2194560" y="10160"/>
                  </a:lnTo>
                  <a:lnTo>
                    <a:pt x="2194560" y="8890"/>
                  </a:lnTo>
                  <a:close/>
                </a:path>
                <a:path w="2228850" h="17779">
                  <a:moveTo>
                    <a:pt x="2207260" y="5080"/>
                  </a:moveTo>
                  <a:lnTo>
                    <a:pt x="16510" y="5080"/>
                  </a:lnTo>
                  <a:lnTo>
                    <a:pt x="16510" y="3810"/>
                  </a:lnTo>
                  <a:lnTo>
                    <a:pt x="15240" y="3810"/>
                  </a:lnTo>
                  <a:lnTo>
                    <a:pt x="15240" y="5080"/>
                  </a:lnTo>
                  <a:lnTo>
                    <a:pt x="13970" y="5080"/>
                  </a:lnTo>
                  <a:lnTo>
                    <a:pt x="13970" y="7620"/>
                  </a:lnTo>
                  <a:lnTo>
                    <a:pt x="2199640" y="7620"/>
                  </a:lnTo>
                  <a:lnTo>
                    <a:pt x="2199640" y="8890"/>
                  </a:lnTo>
                  <a:lnTo>
                    <a:pt x="2203450" y="8890"/>
                  </a:lnTo>
                  <a:lnTo>
                    <a:pt x="2203450" y="7620"/>
                  </a:lnTo>
                  <a:lnTo>
                    <a:pt x="2207260" y="7620"/>
                  </a:lnTo>
                  <a:lnTo>
                    <a:pt x="2207260" y="5080"/>
                  </a:lnTo>
                  <a:close/>
                </a:path>
                <a:path w="2228850" h="17779">
                  <a:moveTo>
                    <a:pt x="2216150" y="2540"/>
                  </a:moveTo>
                  <a:lnTo>
                    <a:pt x="19050" y="2540"/>
                  </a:lnTo>
                  <a:lnTo>
                    <a:pt x="19050" y="1270"/>
                  </a:lnTo>
                  <a:lnTo>
                    <a:pt x="17780" y="1270"/>
                  </a:lnTo>
                  <a:lnTo>
                    <a:pt x="17780" y="2540"/>
                  </a:lnTo>
                  <a:lnTo>
                    <a:pt x="16510" y="2540"/>
                  </a:lnTo>
                  <a:lnTo>
                    <a:pt x="16510" y="3810"/>
                  </a:lnTo>
                  <a:lnTo>
                    <a:pt x="2211070" y="3810"/>
                  </a:lnTo>
                  <a:lnTo>
                    <a:pt x="2211070" y="5080"/>
                  </a:lnTo>
                  <a:lnTo>
                    <a:pt x="2216150" y="5080"/>
                  </a:lnTo>
                  <a:lnTo>
                    <a:pt x="2216150" y="3810"/>
                  </a:lnTo>
                  <a:lnTo>
                    <a:pt x="2216150" y="2540"/>
                  </a:lnTo>
                  <a:close/>
                </a:path>
                <a:path w="2228850" h="17779">
                  <a:moveTo>
                    <a:pt x="2228850" y="0"/>
                  </a:moveTo>
                  <a:lnTo>
                    <a:pt x="21590" y="0"/>
                  </a:lnTo>
                  <a:lnTo>
                    <a:pt x="21590" y="1270"/>
                  </a:lnTo>
                  <a:lnTo>
                    <a:pt x="2219960" y="1270"/>
                  </a:lnTo>
                  <a:lnTo>
                    <a:pt x="2219960" y="2540"/>
                  </a:lnTo>
                  <a:lnTo>
                    <a:pt x="2223770" y="2540"/>
                  </a:lnTo>
                  <a:lnTo>
                    <a:pt x="2223770" y="1270"/>
                  </a:lnTo>
                  <a:lnTo>
                    <a:pt x="2228850" y="1270"/>
                  </a:lnTo>
                  <a:lnTo>
                    <a:pt x="2228850" y="0"/>
                  </a:lnTo>
                  <a:close/>
                </a:path>
              </a:pathLst>
            </a:custGeom>
            <a:solidFill>
              <a:srgbClr val="F1A93A"/>
            </a:solidFill>
          </p:spPr>
          <p:txBody>
            <a:bodyPr wrap="square" lIns="0" tIns="0" rIns="0" bIns="0" rtlCol="0"/>
            <a:lstStyle/>
            <a:p>
              <a:endParaRPr/>
            </a:p>
          </p:txBody>
        </p:sp>
        <p:sp>
          <p:nvSpPr>
            <p:cNvPr id="155" name="object 155"/>
            <p:cNvSpPr/>
            <p:nvPr/>
          </p:nvSpPr>
          <p:spPr>
            <a:xfrm>
              <a:off x="5739130" y="3351529"/>
              <a:ext cx="2185670" cy="17780"/>
            </a:xfrm>
            <a:custGeom>
              <a:avLst/>
              <a:gdLst/>
              <a:ahLst/>
              <a:cxnLst/>
              <a:rect l="l" t="t" r="r" b="b"/>
              <a:pathLst>
                <a:path w="2185670" h="17779">
                  <a:moveTo>
                    <a:pt x="2131060" y="16510"/>
                  </a:moveTo>
                  <a:lnTo>
                    <a:pt x="2540" y="16510"/>
                  </a:lnTo>
                  <a:lnTo>
                    <a:pt x="2540" y="15240"/>
                  </a:lnTo>
                  <a:lnTo>
                    <a:pt x="1270" y="15240"/>
                  </a:lnTo>
                  <a:lnTo>
                    <a:pt x="1270" y="16510"/>
                  </a:lnTo>
                  <a:lnTo>
                    <a:pt x="0" y="16510"/>
                  </a:lnTo>
                  <a:lnTo>
                    <a:pt x="0" y="17780"/>
                  </a:lnTo>
                  <a:lnTo>
                    <a:pt x="2131060" y="17780"/>
                  </a:lnTo>
                  <a:lnTo>
                    <a:pt x="2131060" y="16510"/>
                  </a:lnTo>
                  <a:close/>
                </a:path>
                <a:path w="2185670" h="17779">
                  <a:moveTo>
                    <a:pt x="2143760" y="12700"/>
                  </a:moveTo>
                  <a:lnTo>
                    <a:pt x="7620" y="12700"/>
                  </a:lnTo>
                  <a:lnTo>
                    <a:pt x="7620" y="11430"/>
                  </a:lnTo>
                  <a:lnTo>
                    <a:pt x="5080" y="11430"/>
                  </a:lnTo>
                  <a:lnTo>
                    <a:pt x="5080" y="12700"/>
                  </a:lnTo>
                  <a:lnTo>
                    <a:pt x="3810" y="12700"/>
                  </a:lnTo>
                  <a:lnTo>
                    <a:pt x="3810" y="15240"/>
                  </a:lnTo>
                  <a:lnTo>
                    <a:pt x="2134870" y="15240"/>
                  </a:lnTo>
                  <a:lnTo>
                    <a:pt x="2134870" y="16510"/>
                  </a:lnTo>
                  <a:lnTo>
                    <a:pt x="2139950" y="16510"/>
                  </a:lnTo>
                  <a:lnTo>
                    <a:pt x="2139950" y="15240"/>
                  </a:lnTo>
                  <a:lnTo>
                    <a:pt x="2143760" y="15240"/>
                  </a:lnTo>
                  <a:lnTo>
                    <a:pt x="2143760" y="12700"/>
                  </a:lnTo>
                  <a:close/>
                </a:path>
                <a:path w="2185670" h="17779">
                  <a:moveTo>
                    <a:pt x="2152650" y="10160"/>
                  </a:moveTo>
                  <a:lnTo>
                    <a:pt x="10160" y="10160"/>
                  </a:lnTo>
                  <a:lnTo>
                    <a:pt x="10160" y="8890"/>
                  </a:lnTo>
                  <a:lnTo>
                    <a:pt x="8890" y="8890"/>
                  </a:lnTo>
                  <a:lnTo>
                    <a:pt x="8890" y="10160"/>
                  </a:lnTo>
                  <a:lnTo>
                    <a:pt x="7620" y="10160"/>
                  </a:lnTo>
                  <a:lnTo>
                    <a:pt x="7620" y="11430"/>
                  </a:lnTo>
                  <a:lnTo>
                    <a:pt x="2147570" y="11430"/>
                  </a:lnTo>
                  <a:lnTo>
                    <a:pt x="2147570" y="12700"/>
                  </a:lnTo>
                  <a:lnTo>
                    <a:pt x="2152650" y="12700"/>
                  </a:lnTo>
                  <a:lnTo>
                    <a:pt x="2152650" y="11430"/>
                  </a:lnTo>
                  <a:lnTo>
                    <a:pt x="2152650" y="10160"/>
                  </a:lnTo>
                  <a:close/>
                </a:path>
                <a:path w="2185670" h="17779">
                  <a:moveTo>
                    <a:pt x="2165350" y="6350"/>
                  </a:moveTo>
                  <a:lnTo>
                    <a:pt x="13970" y="6350"/>
                  </a:lnTo>
                  <a:lnTo>
                    <a:pt x="13970" y="5080"/>
                  </a:lnTo>
                  <a:lnTo>
                    <a:pt x="12700" y="5080"/>
                  </a:lnTo>
                  <a:lnTo>
                    <a:pt x="12700" y="6350"/>
                  </a:lnTo>
                  <a:lnTo>
                    <a:pt x="11430" y="6350"/>
                  </a:lnTo>
                  <a:lnTo>
                    <a:pt x="11430" y="8890"/>
                  </a:lnTo>
                  <a:lnTo>
                    <a:pt x="2156460" y="8890"/>
                  </a:lnTo>
                  <a:lnTo>
                    <a:pt x="2156460" y="10160"/>
                  </a:lnTo>
                  <a:lnTo>
                    <a:pt x="2160270" y="10160"/>
                  </a:lnTo>
                  <a:lnTo>
                    <a:pt x="2160270" y="8890"/>
                  </a:lnTo>
                  <a:lnTo>
                    <a:pt x="2165350" y="8890"/>
                  </a:lnTo>
                  <a:lnTo>
                    <a:pt x="2165350" y="6350"/>
                  </a:lnTo>
                  <a:close/>
                </a:path>
                <a:path w="2185670" h="17779">
                  <a:moveTo>
                    <a:pt x="2172970" y="3810"/>
                  </a:moveTo>
                  <a:lnTo>
                    <a:pt x="17780" y="3810"/>
                  </a:lnTo>
                  <a:lnTo>
                    <a:pt x="17780" y="2540"/>
                  </a:lnTo>
                  <a:lnTo>
                    <a:pt x="16510" y="2540"/>
                  </a:lnTo>
                  <a:lnTo>
                    <a:pt x="16510" y="3810"/>
                  </a:lnTo>
                  <a:lnTo>
                    <a:pt x="13970" y="3810"/>
                  </a:lnTo>
                  <a:lnTo>
                    <a:pt x="13970" y="5080"/>
                  </a:lnTo>
                  <a:lnTo>
                    <a:pt x="2169160" y="5080"/>
                  </a:lnTo>
                  <a:lnTo>
                    <a:pt x="2169160" y="6350"/>
                  </a:lnTo>
                  <a:lnTo>
                    <a:pt x="2172970" y="6350"/>
                  </a:lnTo>
                  <a:lnTo>
                    <a:pt x="2172970" y="5080"/>
                  </a:lnTo>
                  <a:lnTo>
                    <a:pt x="2172970" y="3810"/>
                  </a:lnTo>
                  <a:close/>
                </a:path>
                <a:path w="2185670" h="17779">
                  <a:moveTo>
                    <a:pt x="2185670" y="0"/>
                  </a:moveTo>
                  <a:lnTo>
                    <a:pt x="19050" y="0"/>
                  </a:lnTo>
                  <a:lnTo>
                    <a:pt x="19050" y="2540"/>
                  </a:lnTo>
                  <a:lnTo>
                    <a:pt x="2178050" y="2540"/>
                  </a:lnTo>
                  <a:lnTo>
                    <a:pt x="2178050" y="3810"/>
                  </a:lnTo>
                  <a:lnTo>
                    <a:pt x="2181860" y="3810"/>
                  </a:lnTo>
                  <a:lnTo>
                    <a:pt x="2181860" y="2540"/>
                  </a:lnTo>
                  <a:lnTo>
                    <a:pt x="2185670" y="2540"/>
                  </a:lnTo>
                  <a:lnTo>
                    <a:pt x="2185670" y="0"/>
                  </a:lnTo>
                  <a:close/>
                </a:path>
              </a:pathLst>
            </a:custGeom>
            <a:solidFill>
              <a:srgbClr val="F1A939"/>
            </a:solidFill>
          </p:spPr>
          <p:txBody>
            <a:bodyPr wrap="square" lIns="0" tIns="0" rIns="0" bIns="0" rtlCol="0"/>
            <a:lstStyle/>
            <a:p>
              <a:endParaRPr/>
            </a:p>
          </p:txBody>
        </p:sp>
        <p:sp>
          <p:nvSpPr>
            <p:cNvPr id="156" name="object 156"/>
            <p:cNvSpPr/>
            <p:nvPr/>
          </p:nvSpPr>
          <p:spPr>
            <a:xfrm>
              <a:off x="5717540" y="3369309"/>
              <a:ext cx="2152650" cy="17780"/>
            </a:xfrm>
            <a:custGeom>
              <a:avLst/>
              <a:gdLst/>
              <a:ahLst/>
              <a:cxnLst/>
              <a:rect l="l" t="t" r="r" b="b"/>
              <a:pathLst>
                <a:path w="2152650" h="17779">
                  <a:moveTo>
                    <a:pt x="2540" y="16510"/>
                  </a:moveTo>
                  <a:lnTo>
                    <a:pt x="0" y="16510"/>
                  </a:lnTo>
                  <a:lnTo>
                    <a:pt x="0" y="17780"/>
                  </a:lnTo>
                  <a:lnTo>
                    <a:pt x="2540" y="17780"/>
                  </a:lnTo>
                  <a:lnTo>
                    <a:pt x="2540" y="16510"/>
                  </a:lnTo>
                  <a:close/>
                </a:path>
                <a:path w="2152650" h="17779">
                  <a:moveTo>
                    <a:pt x="2101850" y="13970"/>
                  </a:moveTo>
                  <a:lnTo>
                    <a:pt x="6350" y="13970"/>
                  </a:lnTo>
                  <a:lnTo>
                    <a:pt x="6350" y="12700"/>
                  </a:lnTo>
                  <a:lnTo>
                    <a:pt x="5080" y="12700"/>
                  </a:lnTo>
                  <a:lnTo>
                    <a:pt x="5080" y="13970"/>
                  </a:lnTo>
                  <a:lnTo>
                    <a:pt x="3810" y="13970"/>
                  </a:lnTo>
                  <a:lnTo>
                    <a:pt x="3810" y="16510"/>
                  </a:lnTo>
                  <a:lnTo>
                    <a:pt x="2094230" y="16510"/>
                  </a:lnTo>
                  <a:lnTo>
                    <a:pt x="2094230" y="17780"/>
                  </a:lnTo>
                  <a:lnTo>
                    <a:pt x="2098040" y="17780"/>
                  </a:lnTo>
                  <a:lnTo>
                    <a:pt x="2098040" y="16510"/>
                  </a:lnTo>
                  <a:lnTo>
                    <a:pt x="2101850" y="16510"/>
                  </a:lnTo>
                  <a:lnTo>
                    <a:pt x="2101850" y="13970"/>
                  </a:lnTo>
                  <a:close/>
                </a:path>
                <a:path w="2152650" h="17779">
                  <a:moveTo>
                    <a:pt x="2110740" y="11430"/>
                  </a:moveTo>
                  <a:lnTo>
                    <a:pt x="8890" y="11430"/>
                  </a:lnTo>
                  <a:lnTo>
                    <a:pt x="8890" y="10160"/>
                  </a:lnTo>
                  <a:lnTo>
                    <a:pt x="7620" y="10160"/>
                  </a:lnTo>
                  <a:lnTo>
                    <a:pt x="7620" y="11430"/>
                  </a:lnTo>
                  <a:lnTo>
                    <a:pt x="6350" y="11430"/>
                  </a:lnTo>
                  <a:lnTo>
                    <a:pt x="6350" y="12700"/>
                  </a:lnTo>
                  <a:lnTo>
                    <a:pt x="2106930" y="12700"/>
                  </a:lnTo>
                  <a:lnTo>
                    <a:pt x="2106930" y="13970"/>
                  </a:lnTo>
                  <a:lnTo>
                    <a:pt x="2110740" y="13970"/>
                  </a:lnTo>
                  <a:lnTo>
                    <a:pt x="2110740" y="12700"/>
                  </a:lnTo>
                  <a:lnTo>
                    <a:pt x="2110740" y="11430"/>
                  </a:lnTo>
                  <a:close/>
                </a:path>
                <a:path w="2152650" h="17779">
                  <a:moveTo>
                    <a:pt x="2123440" y="7620"/>
                  </a:moveTo>
                  <a:lnTo>
                    <a:pt x="13970" y="7620"/>
                  </a:lnTo>
                  <a:lnTo>
                    <a:pt x="13970" y="6350"/>
                  </a:lnTo>
                  <a:lnTo>
                    <a:pt x="12700" y="6350"/>
                  </a:lnTo>
                  <a:lnTo>
                    <a:pt x="12700" y="7620"/>
                  </a:lnTo>
                  <a:lnTo>
                    <a:pt x="11430" y="7620"/>
                  </a:lnTo>
                  <a:lnTo>
                    <a:pt x="11430" y="10160"/>
                  </a:lnTo>
                  <a:lnTo>
                    <a:pt x="2114550" y="10160"/>
                  </a:lnTo>
                  <a:lnTo>
                    <a:pt x="2114550" y="11430"/>
                  </a:lnTo>
                  <a:lnTo>
                    <a:pt x="2119617" y="11430"/>
                  </a:lnTo>
                  <a:lnTo>
                    <a:pt x="2119617" y="10160"/>
                  </a:lnTo>
                  <a:lnTo>
                    <a:pt x="2123440" y="10160"/>
                  </a:lnTo>
                  <a:lnTo>
                    <a:pt x="2123440" y="7620"/>
                  </a:lnTo>
                  <a:close/>
                </a:path>
                <a:path w="2152650" h="17779">
                  <a:moveTo>
                    <a:pt x="2132330" y="5080"/>
                  </a:moveTo>
                  <a:lnTo>
                    <a:pt x="16510" y="5080"/>
                  </a:lnTo>
                  <a:lnTo>
                    <a:pt x="16510" y="3810"/>
                  </a:lnTo>
                  <a:lnTo>
                    <a:pt x="15240" y="3810"/>
                  </a:lnTo>
                  <a:lnTo>
                    <a:pt x="15240" y="5080"/>
                  </a:lnTo>
                  <a:lnTo>
                    <a:pt x="13970" y="5080"/>
                  </a:lnTo>
                  <a:lnTo>
                    <a:pt x="13970" y="6350"/>
                  </a:lnTo>
                  <a:lnTo>
                    <a:pt x="2127250" y="6350"/>
                  </a:lnTo>
                  <a:lnTo>
                    <a:pt x="2127250" y="7620"/>
                  </a:lnTo>
                  <a:lnTo>
                    <a:pt x="2132330" y="7620"/>
                  </a:lnTo>
                  <a:lnTo>
                    <a:pt x="2132330" y="6350"/>
                  </a:lnTo>
                  <a:lnTo>
                    <a:pt x="2132330" y="5080"/>
                  </a:lnTo>
                  <a:close/>
                </a:path>
                <a:path w="2152650" h="17779">
                  <a:moveTo>
                    <a:pt x="2145030" y="1270"/>
                  </a:moveTo>
                  <a:lnTo>
                    <a:pt x="21590" y="1270"/>
                  </a:lnTo>
                  <a:lnTo>
                    <a:pt x="21590" y="0"/>
                  </a:lnTo>
                  <a:lnTo>
                    <a:pt x="20320" y="0"/>
                  </a:lnTo>
                  <a:lnTo>
                    <a:pt x="20320" y="1270"/>
                  </a:lnTo>
                  <a:lnTo>
                    <a:pt x="17780" y="1270"/>
                  </a:lnTo>
                  <a:lnTo>
                    <a:pt x="17780" y="3810"/>
                  </a:lnTo>
                  <a:lnTo>
                    <a:pt x="2136140" y="3810"/>
                  </a:lnTo>
                  <a:lnTo>
                    <a:pt x="2136140" y="5080"/>
                  </a:lnTo>
                  <a:lnTo>
                    <a:pt x="2139950" y="5080"/>
                  </a:lnTo>
                  <a:lnTo>
                    <a:pt x="2139950" y="3810"/>
                  </a:lnTo>
                  <a:lnTo>
                    <a:pt x="2145030" y="3810"/>
                  </a:lnTo>
                  <a:lnTo>
                    <a:pt x="2145030" y="1270"/>
                  </a:lnTo>
                  <a:close/>
                </a:path>
                <a:path w="2152650" h="17779">
                  <a:moveTo>
                    <a:pt x="2152650" y="0"/>
                  </a:moveTo>
                  <a:lnTo>
                    <a:pt x="2148840" y="0"/>
                  </a:lnTo>
                  <a:lnTo>
                    <a:pt x="2148840" y="1270"/>
                  </a:lnTo>
                  <a:lnTo>
                    <a:pt x="2152650" y="1270"/>
                  </a:lnTo>
                  <a:lnTo>
                    <a:pt x="2152650" y="0"/>
                  </a:lnTo>
                  <a:close/>
                </a:path>
              </a:pathLst>
            </a:custGeom>
            <a:solidFill>
              <a:srgbClr val="F1A838"/>
            </a:solidFill>
          </p:spPr>
          <p:txBody>
            <a:bodyPr wrap="square" lIns="0" tIns="0" rIns="0" bIns="0" rtlCol="0"/>
            <a:lstStyle/>
            <a:p>
              <a:endParaRPr/>
            </a:p>
          </p:txBody>
        </p:sp>
        <p:sp>
          <p:nvSpPr>
            <p:cNvPr id="157" name="object 157"/>
            <p:cNvSpPr/>
            <p:nvPr/>
          </p:nvSpPr>
          <p:spPr>
            <a:xfrm>
              <a:off x="5698490" y="3387089"/>
              <a:ext cx="2109470" cy="17780"/>
            </a:xfrm>
            <a:custGeom>
              <a:avLst/>
              <a:gdLst/>
              <a:ahLst/>
              <a:cxnLst/>
              <a:rect l="l" t="t" r="r" b="b"/>
              <a:pathLst>
                <a:path w="2109470" h="17779">
                  <a:moveTo>
                    <a:pt x="2058670" y="15240"/>
                  </a:moveTo>
                  <a:lnTo>
                    <a:pt x="2540" y="15240"/>
                  </a:lnTo>
                  <a:lnTo>
                    <a:pt x="2540" y="13970"/>
                  </a:lnTo>
                  <a:lnTo>
                    <a:pt x="1270" y="13970"/>
                  </a:lnTo>
                  <a:lnTo>
                    <a:pt x="1270" y="15240"/>
                  </a:lnTo>
                  <a:lnTo>
                    <a:pt x="0" y="15240"/>
                  </a:lnTo>
                  <a:lnTo>
                    <a:pt x="0" y="17780"/>
                  </a:lnTo>
                  <a:lnTo>
                    <a:pt x="2058670" y="17780"/>
                  </a:lnTo>
                  <a:lnTo>
                    <a:pt x="2058670" y="15240"/>
                  </a:lnTo>
                  <a:close/>
                </a:path>
                <a:path w="2109470" h="17779">
                  <a:moveTo>
                    <a:pt x="2066290" y="12700"/>
                  </a:moveTo>
                  <a:lnTo>
                    <a:pt x="6350" y="12700"/>
                  </a:lnTo>
                  <a:lnTo>
                    <a:pt x="6350" y="11430"/>
                  </a:lnTo>
                  <a:lnTo>
                    <a:pt x="5080" y="11430"/>
                  </a:lnTo>
                  <a:lnTo>
                    <a:pt x="5080" y="12700"/>
                  </a:lnTo>
                  <a:lnTo>
                    <a:pt x="2540" y="12700"/>
                  </a:lnTo>
                  <a:lnTo>
                    <a:pt x="2540" y="13970"/>
                  </a:lnTo>
                  <a:lnTo>
                    <a:pt x="2062480" y="13970"/>
                  </a:lnTo>
                  <a:lnTo>
                    <a:pt x="2062480" y="15240"/>
                  </a:lnTo>
                  <a:lnTo>
                    <a:pt x="2066290" y="15240"/>
                  </a:lnTo>
                  <a:lnTo>
                    <a:pt x="2066290" y="13970"/>
                  </a:lnTo>
                  <a:lnTo>
                    <a:pt x="2066290" y="12700"/>
                  </a:lnTo>
                  <a:close/>
                </a:path>
                <a:path w="2109470" h="17779">
                  <a:moveTo>
                    <a:pt x="2078990" y="8890"/>
                  </a:moveTo>
                  <a:lnTo>
                    <a:pt x="10160" y="8890"/>
                  </a:lnTo>
                  <a:lnTo>
                    <a:pt x="10160" y="7620"/>
                  </a:lnTo>
                  <a:lnTo>
                    <a:pt x="8890" y="7620"/>
                  </a:lnTo>
                  <a:lnTo>
                    <a:pt x="8890" y="8890"/>
                  </a:lnTo>
                  <a:lnTo>
                    <a:pt x="7620" y="8890"/>
                  </a:lnTo>
                  <a:lnTo>
                    <a:pt x="7620" y="11430"/>
                  </a:lnTo>
                  <a:lnTo>
                    <a:pt x="2071370" y="11430"/>
                  </a:lnTo>
                  <a:lnTo>
                    <a:pt x="2071370" y="12700"/>
                  </a:lnTo>
                  <a:lnTo>
                    <a:pt x="2075180" y="12700"/>
                  </a:lnTo>
                  <a:lnTo>
                    <a:pt x="2075180" y="11430"/>
                  </a:lnTo>
                  <a:lnTo>
                    <a:pt x="2078990" y="11430"/>
                  </a:lnTo>
                  <a:lnTo>
                    <a:pt x="2078990" y="8890"/>
                  </a:lnTo>
                  <a:close/>
                </a:path>
                <a:path w="2109470" h="17779">
                  <a:moveTo>
                    <a:pt x="2087880" y="6350"/>
                  </a:moveTo>
                  <a:lnTo>
                    <a:pt x="13970" y="6350"/>
                  </a:lnTo>
                  <a:lnTo>
                    <a:pt x="13970" y="5080"/>
                  </a:lnTo>
                  <a:lnTo>
                    <a:pt x="11430" y="5080"/>
                  </a:lnTo>
                  <a:lnTo>
                    <a:pt x="11430" y="6350"/>
                  </a:lnTo>
                  <a:lnTo>
                    <a:pt x="10160" y="6350"/>
                  </a:lnTo>
                  <a:lnTo>
                    <a:pt x="10160" y="7620"/>
                  </a:lnTo>
                  <a:lnTo>
                    <a:pt x="2084070" y="7620"/>
                  </a:lnTo>
                  <a:lnTo>
                    <a:pt x="2084070" y="8890"/>
                  </a:lnTo>
                  <a:lnTo>
                    <a:pt x="2087880" y="8890"/>
                  </a:lnTo>
                  <a:lnTo>
                    <a:pt x="2087880" y="7620"/>
                  </a:lnTo>
                  <a:lnTo>
                    <a:pt x="2087880" y="6350"/>
                  </a:lnTo>
                  <a:close/>
                </a:path>
                <a:path w="2109470" h="17779">
                  <a:moveTo>
                    <a:pt x="2100567" y="2540"/>
                  </a:moveTo>
                  <a:lnTo>
                    <a:pt x="17780" y="2540"/>
                  </a:lnTo>
                  <a:lnTo>
                    <a:pt x="17780" y="1270"/>
                  </a:lnTo>
                  <a:lnTo>
                    <a:pt x="16510" y="1270"/>
                  </a:lnTo>
                  <a:lnTo>
                    <a:pt x="16510" y="2540"/>
                  </a:lnTo>
                  <a:lnTo>
                    <a:pt x="15240" y="2540"/>
                  </a:lnTo>
                  <a:lnTo>
                    <a:pt x="15240" y="5080"/>
                  </a:lnTo>
                  <a:lnTo>
                    <a:pt x="2091690" y="5080"/>
                  </a:lnTo>
                  <a:lnTo>
                    <a:pt x="2091690" y="6350"/>
                  </a:lnTo>
                  <a:lnTo>
                    <a:pt x="2096770" y="6350"/>
                  </a:lnTo>
                  <a:lnTo>
                    <a:pt x="2096770" y="5080"/>
                  </a:lnTo>
                  <a:lnTo>
                    <a:pt x="2100567" y="5080"/>
                  </a:lnTo>
                  <a:lnTo>
                    <a:pt x="2100567" y="2540"/>
                  </a:lnTo>
                  <a:close/>
                </a:path>
                <a:path w="2109470" h="17779">
                  <a:moveTo>
                    <a:pt x="2109470" y="0"/>
                  </a:moveTo>
                  <a:lnTo>
                    <a:pt x="17780" y="0"/>
                  </a:lnTo>
                  <a:lnTo>
                    <a:pt x="17780" y="1270"/>
                  </a:lnTo>
                  <a:lnTo>
                    <a:pt x="2104390" y="1270"/>
                  </a:lnTo>
                  <a:lnTo>
                    <a:pt x="2104390" y="2540"/>
                  </a:lnTo>
                  <a:lnTo>
                    <a:pt x="2109470" y="2540"/>
                  </a:lnTo>
                  <a:lnTo>
                    <a:pt x="2109470" y="1270"/>
                  </a:lnTo>
                  <a:lnTo>
                    <a:pt x="2109470" y="0"/>
                  </a:lnTo>
                  <a:close/>
                </a:path>
              </a:pathLst>
            </a:custGeom>
            <a:solidFill>
              <a:srgbClr val="F1A837"/>
            </a:solidFill>
          </p:spPr>
          <p:txBody>
            <a:bodyPr wrap="square" lIns="0" tIns="0" rIns="0" bIns="0" rtlCol="0"/>
            <a:lstStyle/>
            <a:p>
              <a:endParaRPr/>
            </a:p>
          </p:txBody>
        </p:sp>
        <p:sp>
          <p:nvSpPr>
            <p:cNvPr id="158" name="object 158"/>
            <p:cNvSpPr/>
            <p:nvPr/>
          </p:nvSpPr>
          <p:spPr>
            <a:xfrm>
              <a:off x="5676900" y="3404869"/>
              <a:ext cx="2076450" cy="17780"/>
            </a:xfrm>
            <a:custGeom>
              <a:avLst/>
              <a:gdLst/>
              <a:ahLst/>
              <a:cxnLst/>
              <a:rect l="l" t="t" r="r" b="b"/>
              <a:pathLst>
                <a:path w="2076450" h="17779">
                  <a:moveTo>
                    <a:pt x="2016760" y="16510"/>
                  </a:moveTo>
                  <a:lnTo>
                    <a:pt x="2540" y="16510"/>
                  </a:lnTo>
                  <a:lnTo>
                    <a:pt x="2540" y="15240"/>
                  </a:lnTo>
                  <a:lnTo>
                    <a:pt x="1270" y="15240"/>
                  </a:lnTo>
                  <a:lnTo>
                    <a:pt x="1270" y="16510"/>
                  </a:lnTo>
                  <a:lnTo>
                    <a:pt x="0" y="16510"/>
                  </a:lnTo>
                  <a:lnTo>
                    <a:pt x="0" y="17780"/>
                  </a:lnTo>
                  <a:lnTo>
                    <a:pt x="2016760" y="17780"/>
                  </a:lnTo>
                  <a:lnTo>
                    <a:pt x="2016760" y="16510"/>
                  </a:lnTo>
                  <a:close/>
                </a:path>
                <a:path w="2076450" h="17779">
                  <a:moveTo>
                    <a:pt x="2025650" y="13970"/>
                  </a:moveTo>
                  <a:lnTo>
                    <a:pt x="5080" y="13970"/>
                  </a:lnTo>
                  <a:lnTo>
                    <a:pt x="5080" y="12700"/>
                  </a:lnTo>
                  <a:lnTo>
                    <a:pt x="3810" y="12700"/>
                  </a:lnTo>
                  <a:lnTo>
                    <a:pt x="3810" y="13970"/>
                  </a:lnTo>
                  <a:lnTo>
                    <a:pt x="2540" y="13970"/>
                  </a:lnTo>
                  <a:lnTo>
                    <a:pt x="2540" y="15240"/>
                  </a:lnTo>
                  <a:lnTo>
                    <a:pt x="2021840" y="15240"/>
                  </a:lnTo>
                  <a:lnTo>
                    <a:pt x="2021840" y="16510"/>
                  </a:lnTo>
                  <a:lnTo>
                    <a:pt x="2025650" y="16510"/>
                  </a:lnTo>
                  <a:lnTo>
                    <a:pt x="2025650" y="15240"/>
                  </a:lnTo>
                  <a:lnTo>
                    <a:pt x="2025650" y="13970"/>
                  </a:lnTo>
                  <a:close/>
                </a:path>
                <a:path w="2076450" h="17779">
                  <a:moveTo>
                    <a:pt x="2038350" y="10160"/>
                  </a:moveTo>
                  <a:lnTo>
                    <a:pt x="10160" y="10160"/>
                  </a:lnTo>
                  <a:lnTo>
                    <a:pt x="10160" y="8890"/>
                  </a:lnTo>
                  <a:lnTo>
                    <a:pt x="8890" y="8890"/>
                  </a:lnTo>
                  <a:lnTo>
                    <a:pt x="8890" y="10160"/>
                  </a:lnTo>
                  <a:lnTo>
                    <a:pt x="6350" y="10160"/>
                  </a:lnTo>
                  <a:lnTo>
                    <a:pt x="6350" y="12700"/>
                  </a:lnTo>
                  <a:lnTo>
                    <a:pt x="2029460" y="12700"/>
                  </a:lnTo>
                  <a:lnTo>
                    <a:pt x="2029460" y="13970"/>
                  </a:lnTo>
                  <a:lnTo>
                    <a:pt x="2034540" y="13970"/>
                  </a:lnTo>
                  <a:lnTo>
                    <a:pt x="2034540" y="12700"/>
                  </a:lnTo>
                  <a:lnTo>
                    <a:pt x="2038350" y="12700"/>
                  </a:lnTo>
                  <a:lnTo>
                    <a:pt x="2038350" y="10160"/>
                  </a:lnTo>
                  <a:close/>
                </a:path>
                <a:path w="2076450" h="17779">
                  <a:moveTo>
                    <a:pt x="2045970" y="7620"/>
                  </a:moveTo>
                  <a:lnTo>
                    <a:pt x="12700" y="7620"/>
                  </a:lnTo>
                  <a:lnTo>
                    <a:pt x="12700" y="6350"/>
                  </a:lnTo>
                  <a:lnTo>
                    <a:pt x="11430" y="6350"/>
                  </a:lnTo>
                  <a:lnTo>
                    <a:pt x="11430" y="7620"/>
                  </a:lnTo>
                  <a:lnTo>
                    <a:pt x="10160" y="7620"/>
                  </a:lnTo>
                  <a:lnTo>
                    <a:pt x="10160" y="8890"/>
                  </a:lnTo>
                  <a:lnTo>
                    <a:pt x="2042160" y="8890"/>
                  </a:lnTo>
                  <a:lnTo>
                    <a:pt x="2042160" y="10160"/>
                  </a:lnTo>
                  <a:lnTo>
                    <a:pt x="2045970" y="10160"/>
                  </a:lnTo>
                  <a:lnTo>
                    <a:pt x="2045970" y="8890"/>
                  </a:lnTo>
                  <a:lnTo>
                    <a:pt x="2045970" y="7620"/>
                  </a:lnTo>
                  <a:close/>
                </a:path>
                <a:path w="2076450" h="17779">
                  <a:moveTo>
                    <a:pt x="2058670" y="3810"/>
                  </a:moveTo>
                  <a:lnTo>
                    <a:pt x="17780" y="3810"/>
                  </a:lnTo>
                  <a:lnTo>
                    <a:pt x="17780" y="2540"/>
                  </a:lnTo>
                  <a:lnTo>
                    <a:pt x="15240" y="2540"/>
                  </a:lnTo>
                  <a:lnTo>
                    <a:pt x="15240" y="3810"/>
                  </a:lnTo>
                  <a:lnTo>
                    <a:pt x="13970" y="3810"/>
                  </a:lnTo>
                  <a:lnTo>
                    <a:pt x="13970" y="6350"/>
                  </a:lnTo>
                  <a:lnTo>
                    <a:pt x="2051050" y="6350"/>
                  </a:lnTo>
                  <a:lnTo>
                    <a:pt x="2051050" y="7620"/>
                  </a:lnTo>
                  <a:lnTo>
                    <a:pt x="2054860" y="7620"/>
                  </a:lnTo>
                  <a:lnTo>
                    <a:pt x="2054860" y="6350"/>
                  </a:lnTo>
                  <a:lnTo>
                    <a:pt x="2058670" y="6350"/>
                  </a:lnTo>
                  <a:lnTo>
                    <a:pt x="2058670" y="3810"/>
                  </a:lnTo>
                  <a:close/>
                </a:path>
                <a:path w="2076450" h="17779">
                  <a:moveTo>
                    <a:pt x="2067560" y="1270"/>
                  </a:moveTo>
                  <a:lnTo>
                    <a:pt x="20320" y="1270"/>
                  </a:lnTo>
                  <a:lnTo>
                    <a:pt x="20320" y="0"/>
                  </a:lnTo>
                  <a:lnTo>
                    <a:pt x="19050" y="0"/>
                  </a:lnTo>
                  <a:lnTo>
                    <a:pt x="19050" y="1270"/>
                  </a:lnTo>
                  <a:lnTo>
                    <a:pt x="17780" y="1270"/>
                  </a:lnTo>
                  <a:lnTo>
                    <a:pt x="17780" y="2540"/>
                  </a:lnTo>
                  <a:lnTo>
                    <a:pt x="2063750" y="2540"/>
                  </a:lnTo>
                  <a:lnTo>
                    <a:pt x="2063750" y="3810"/>
                  </a:lnTo>
                  <a:lnTo>
                    <a:pt x="2067560" y="3810"/>
                  </a:lnTo>
                  <a:lnTo>
                    <a:pt x="2067560" y="2540"/>
                  </a:lnTo>
                  <a:lnTo>
                    <a:pt x="2067560" y="1270"/>
                  </a:lnTo>
                  <a:close/>
                </a:path>
                <a:path w="2076450" h="17779">
                  <a:moveTo>
                    <a:pt x="2076450" y="0"/>
                  </a:moveTo>
                  <a:lnTo>
                    <a:pt x="2071370" y="0"/>
                  </a:lnTo>
                  <a:lnTo>
                    <a:pt x="2071370" y="1270"/>
                  </a:lnTo>
                  <a:lnTo>
                    <a:pt x="2076450" y="1270"/>
                  </a:lnTo>
                  <a:lnTo>
                    <a:pt x="2076450" y="0"/>
                  </a:lnTo>
                  <a:close/>
                </a:path>
              </a:pathLst>
            </a:custGeom>
            <a:solidFill>
              <a:srgbClr val="F1A836"/>
            </a:solidFill>
          </p:spPr>
          <p:txBody>
            <a:bodyPr wrap="square" lIns="0" tIns="0" rIns="0" bIns="0" rtlCol="0"/>
            <a:lstStyle/>
            <a:p>
              <a:endParaRPr/>
            </a:p>
          </p:txBody>
        </p:sp>
        <p:sp>
          <p:nvSpPr>
            <p:cNvPr id="159" name="object 159"/>
            <p:cNvSpPr/>
            <p:nvPr/>
          </p:nvSpPr>
          <p:spPr>
            <a:xfrm>
              <a:off x="5655310" y="3422649"/>
              <a:ext cx="2038350" cy="17780"/>
            </a:xfrm>
            <a:custGeom>
              <a:avLst/>
              <a:gdLst/>
              <a:ahLst/>
              <a:cxnLst/>
              <a:rect l="l" t="t" r="r" b="b"/>
              <a:pathLst>
                <a:path w="2038350" h="17779">
                  <a:moveTo>
                    <a:pt x="1270" y="16510"/>
                  </a:moveTo>
                  <a:lnTo>
                    <a:pt x="0" y="16510"/>
                  </a:lnTo>
                  <a:lnTo>
                    <a:pt x="0" y="17780"/>
                  </a:lnTo>
                  <a:lnTo>
                    <a:pt x="1270" y="17780"/>
                  </a:lnTo>
                  <a:lnTo>
                    <a:pt x="1270" y="16510"/>
                  </a:lnTo>
                  <a:close/>
                </a:path>
                <a:path w="2038350" h="17779">
                  <a:moveTo>
                    <a:pt x="1983740" y="15240"/>
                  </a:moveTo>
                  <a:lnTo>
                    <a:pt x="5080" y="15240"/>
                  </a:lnTo>
                  <a:lnTo>
                    <a:pt x="5080" y="13970"/>
                  </a:lnTo>
                  <a:lnTo>
                    <a:pt x="3810" y="13970"/>
                  </a:lnTo>
                  <a:lnTo>
                    <a:pt x="3810" y="15240"/>
                  </a:lnTo>
                  <a:lnTo>
                    <a:pt x="1270" y="15240"/>
                  </a:lnTo>
                  <a:lnTo>
                    <a:pt x="1270" y="16510"/>
                  </a:lnTo>
                  <a:lnTo>
                    <a:pt x="1979930" y="16510"/>
                  </a:lnTo>
                  <a:lnTo>
                    <a:pt x="1979930" y="17780"/>
                  </a:lnTo>
                  <a:lnTo>
                    <a:pt x="1983740" y="17780"/>
                  </a:lnTo>
                  <a:lnTo>
                    <a:pt x="1983740" y="16510"/>
                  </a:lnTo>
                  <a:lnTo>
                    <a:pt x="1983740" y="15240"/>
                  </a:lnTo>
                  <a:close/>
                </a:path>
                <a:path w="2038350" h="17779">
                  <a:moveTo>
                    <a:pt x="1996440" y="11430"/>
                  </a:moveTo>
                  <a:lnTo>
                    <a:pt x="8890" y="11430"/>
                  </a:lnTo>
                  <a:lnTo>
                    <a:pt x="8890" y="10160"/>
                  </a:lnTo>
                  <a:lnTo>
                    <a:pt x="7620" y="10160"/>
                  </a:lnTo>
                  <a:lnTo>
                    <a:pt x="7620" y="11430"/>
                  </a:lnTo>
                  <a:lnTo>
                    <a:pt x="6350" y="11430"/>
                  </a:lnTo>
                  <a:lnTo>
                    <a:pt x="6350" y="13970"/>
                  </a:lnTo>
                  <a:lnTo>
                    <a:pt x="1988820" y="13970"/>
                  </a:lnTo>
                  <a:lnTo>
                    <a:pt x="1988820" y="15240"/>
                  </a:lnTo>
                  <a:lnTo>
                    <a:pt x="1992630" y="15240"/>
                  </a:lnTo>
                  <a:lnTo>
                    <a:pt x="1992630" y="13970"/>
                  </a:lnTo>
                  <a:lnTo>
                    <a:pt x="1996440" y="13970"/>
                  </a:lnTo>
                  <a:lnTo>
                    <a:pt x="1996440" y="11430"/>
                  </a:lnTo>
                  <a:close/>
                </a:path>
                <a:path w="2038350" h="17779">
                  <a:moveTo>
                    <a:pt x="2005330" y="8890"/>
                  </a:moveTo>
                  <a:lnTo>
                    <a:pt x="12700" y="8890"/>
                  </a:lnTo>
                  <a:lnTo>
                    <a:pt x="12700" y="7620"/>
                  </a:lnTo>
                  <a:lnTo>
                    <a:pt x="10160" y="7620"/>
                  </a:lnTo>
                  <a:lnTo>
                    <a:pt x="10160" y="8890"/>
                  </a:lnTo>
                  <a:lnTo>
                    <a:pt x="8890" y="8890"/>
                  </a:lnTo>
                  <a:lnTo>
                    <a:pt x="8890" y="10160"/>
                  </a:lnTo>
                  <a:lnTo>
                    <a:pt x="2001520" y="10160"/>
                  </a:lnTo>
                  <a:lnTo>
                    <a:pt x="2001520" y="11430"/>
                  </a:lnTo>
                  <a:lnTo>
                    <a:pt x="2005330" y="11430"/>
                  </a:lnTo>
                  <a:lnTo>
                    <a:pt x="2005330" y="10160"/>
                  </a:lnTo>
                  <a:lnTo>
                    <a:pt x="2005330" y="8890"/>
                  </a:lnTo>
                  <a:close/>
                </a:path>
                <a:path w="2038350" h="17779">
                  <a:moveTo>
                    <a:pt x="2018030" y="5080"/>
                  </a:moveTo>
                  <a:lnTo>
                    <a:pt x="16510" y="5080"/>
                  </a:lnTo>
                  <a:lnTo>
                    <a:pt x="16510" y="3810"/>
                  </a:lnTo>
                  <a:lnTo>
                    <a:pt x="15240" y="3810"/>
                  </a:lnTo>
                  <a:lnTo>
                    <a:pt x="15240" y="5080"/>
                  </a:lnTo>
                  <a:lnTo>
                    <a:pt x="13970" y="5080"/>
                  </a:lnTo>
                  <a:lnTo>
                    <a:pt x="13970" y="7620"/>
                  </a:lnTo>
                  <a:lnTo>
                    <a:pt x="2009140" y="7620"/>
                  </a:lnTo>
                  <a:lnTo>
                    <a:pt x="2009140" y="8890"/>
                  </a:lnTo>
                  <a:lnTo>
                    <a:pt x="2012950" y="8890"/>
                  </a:lnTo>
                  <a:lnTo>
                    <a:pt x="2012950" y="7620"/>
                  </a:lnTo>
                  <a:lnTo>
                    <a:pt x="2018030" y="7620"/>
                  </a:lnTo>
                  <a:lnTo>
                    <a:pt x="2018030" y="5080"/>
                  </a:lnTo>
                  <a:close/>
                </a:path>
                <a:path w="2038350" h="17779">
                  <a:moveTo>
                    <a:pt x="2025650" y="2540"/>
                  </a:moveTo>
                  <a:lnTo>
                    <a:pt x="19050" y="2540"/>
                  </a:lnTo>
                  <a:lnTo>
                    <a:pt x="19050" y="1270"/>
                  </a:lnTo>
                  <a:lnTo>
                    <a:pt x="17780" y="1270"/>
                  </a:lnTo>
                  <a:lnTo>
                    <a:pt x="17780" y="2540"/>
                  </a:lnTo>
                  <a:lnTo>
                    <a:pt x="16510" y="2540"/>
                  </a:lnTo>
                  <a:lnTo>
                    <a:pt x="16510" y="3810"/>
                  </a:lnTo>
                  <a:lnTo>
                    <a:pt x="2021840" y="3810"/>
                  </a:lnTo>
                  <a:lnTo>
                    <a:pt x="2021840" y="5080"/>
                  </a:lnTo>
                  <a:lnTo>
                    <a:pt x="2025650" y="5080"/>
                  </a:lnTo>
                  <a:lnTo>
                    <a:pt x="2025650" y="3810"/>
                  </a:lnTo>
                  <a:lnTo>
                    <a:pt x="2025650" y="2540"/>
                  </a:lnTo>
                  <a:close/>
                </a:path>
                <a:path w="2038350" h="17779">
                  <a:moveTo>
                    <a:pt x="2038350" y="0"/>
                  </a:moveTo>
                  <a:lnTo>
                    <a:pt x="21590" y="0"/>
                  </a:lnTo>
                  <a:lnTo>
                    <a:pt x="21590" y="1270"/>
                  </a:lnTo>
                  <a:lnTo>
                    <a:pt x="2030730" y="1270"/>
                  </a:lnTo>
                  <a:lnTo>
                    <a:pt x="2030730" y="2540"/>
                  </a:lnTo>
                  <a:lnTo>
                    <a:pt x="2034540" y="2540"/>
                  </a:lnTo>
                  <a:lnTo>
                    <a:pt x="2034540" y="1270"/>
                  </a:lnTo>
                  <a:lnTo>
                    <a:pt x="2038350" y="1270"/>
                  </a:lnTo>
                  <a:lnTo>
                    <a:pt x="2038350" y="0"/>
                  </a:lnTo>
                  <a:close/>
                </a:path>
              </a:pathLst>
            </a:custGeom>
            <a:solidFill>
              <a:srgbClr val="F1A735"/>
            </a:solidFill>
          </p:spPr>
          <p:txBody>
            <a:bodyPr wrap="square" lIns="0" tIns="0" rIns="0" bIns="0" rtlCol="0"/>
            <a:lstStyle/>
            <a:p>
              <a:endParaRPr/>
            </a:p>
          </p:txBody>
        </p:sp>
        <p:sp>
          <p:nvSpPr>
            <p:cNvPr id="160" name="object 160"/>
            <p:cNvSpPr/>
            <p:nvPr/>
          </p:nvSpPr>
          <p:spPr>
            <a:xfrm>
              <a:off x="5634990" y="3440429"/>
              <a:ext cx="1996439" cy="17780"/>
            </a:xfrm>
            <a:custGeom>
              <a:avLst/>
              <a:gdLst/>
              <a:ahLst/>
              <a:cxnLst/>
              <a:rect l="l" t="t" r="r" b="b"/>
              <a:pathLst>
                <a:path w="1996440" h="17779">
                  <a:moveTo>
                    <a:pt x="1941830" y="16510"/>
                  </a:moveTo>
                  <a:lnTo>
                    <a:pt x="2540" y="16510"/>
                  </a:lnTo>
                  <a:lnTo>
                    <a:pt x="2540" y="15240"/>
                  </a:lnTo>
                  <a:lnTo>
                    <a:pt x="1270" y="15240"/>
                  </a:lnTo>
                  <a:lnTo>
                    <a:pt x="1270" y="16510"/>
                  </a:lnTo>
                  <a:lnTo>
                    <a:pt x="0" y="16510"/>
                  </a:lnTo>
                  <a:lnTo>
                    <a:pt x="0" y="17780"/>
                  </a:lnTo>
                  <a:lnTo>
                    <a:pt x="1941830" y="17780"/>
                  </a:lnTo>
                  <a:lnTo>
                    <a:pt x="1941830" y="16510"/>
                  </a:lnTo>
                  <a:close/>
                </a:path>
                <a:path w="1996440" h="17779">
                  <a:moveTo>
                    <a:pt x="1954530" y="12700"/>
                  </a:moveTo>
                  <a:lnTo>
                    <a:pt x="7620" y="12700"/>
                  </a:lnTo>
                  <a:lnTo>
                    <a:pt x="7620" y="11430"/>
                  </a:lnTo>
                  <a:lnTo>
                    <a:pt x="5080" y="11430"/>
                  </a:lnTo>
                  <a:lnTo>
                    <a:pt x="5080" y="12700"/>
                  </a:lnTo>
                  <a:lnTo>
                    <a:pt x="3810" y="12700"/>
                  </a:lnTo>
                  <a:lnTo>
                    <a:pt x="3810" y="15240"/>
                  </a:lnTo>
                  <a:lnTo>
                    <a:pt x="1945640" y="15240"/>
                  </a:lnTo>
                  <a:lnTo>
                    <a:pt x="1945640" y="16510"/>
                  </a:lnTo>
                  <a:lnTo>
                    <a:pt x="1949450" y="16510"/>
                  </a:lnTo>
                  <a:lnTo>
                    <a:pt x="1949450" y="15240"/>
                  </a:lnTo>
                  <a:lnTo>
                    <a:pt x="1954530" y="15240"/>
                  </a:lnTo>
                  <a:lnTo>
                    <a:pt x="1954530" y="12700"/>
                  </a:lnTo>
                  <a:close/>
                </a:path>
                <a:path w="1996440" h="17779">
                  <a:moveTo>
                    <a:pt x="1962150" y="10160"/>
                  </a:moveTo>
                  <a:lnTo>
                    <a:pt x="10160" y="10160"/>
                  </a:lnTo>
                  <a:lnTo>
                    <a:pt x="10160" y="8890"/>
                  </a:lnTo>
                  <a:lnTo>
                    <a:pt x="8890" y="8890"/>
                  </a:lnTo>
                  <a:lnTo>
                    <a:pt x="8890" y="10160"/>
                  </a:lnTo>
                  <a:lnTo>
                    <a:pt x="7620" y="10160"/>
                  </a:lnTo>
                  <a:lnTo>
                    <a:pt x="7620" y="11430"/>
                  </a:lnTo>
                  <a:lnTo>
                    <a:pt x="1958340" y="11430"/>
                  </a:lnTo>
                  <a:lnTo>
                    <a:pt x="1958340" y="12700"/>
                  </a:lnTo>
                  <a:lnTo>
                    <a:pt x="1962150" y="12700"/>
                  </a:lnTo>
                  <a:lnTo>
                    <a:pt x="1962150" y="11430"/>
                  </a:lnTo>
                  <a:lnTo>
                    <a:pt x="1962150" y="10160"/>
                  </a:lnTo>
                  <a:close/>
                </a:path>
                <a:path w="1996440" h="17779">
                  <a:moveTo>
                    <a:pt x="1974850" y="6350"/>
                  </a:moveTo>
                  <a:lnTo>
                    <a:pt x="15240" y="6350"/>
                  </a:lnTo>
                  <a:lnTo>
                    <a:pt x="15240" y="5080"/>
                  </a:lnTo>
                  <a:lnTo>
                    <a:pt x="12700" y="5080"/>
                  </a:lnTo>
                  <a:lnTo>
                    <a:pt x="12700" y="6350"/>
                  </a:lnTo>
                  <a:lnTo>
                    <a:pt x="11430" y="6350"/>
                  </a:lnTo>
                  <a:lnTo>
                    <a:pt x="11430" y="8890"/>
                  </a:lnTo>
                  <a:lnTo>
                    <a:pt x="1967217" y="8890"/>
                  </a:lnTo>
                  <a:lnTo>
                    <a:pt x="1967217" y="10160"/>
                  </a:lnTo>
                  <a:lnTo>
                    <a:pt x="1971040" y="10160"/>
                  </a:lnTo>
                  <a:lnTo>
                    <a:pt x="1971040" y="8890"/>
                  </a:lnTo>
                  <a:lnTo>
                    <a:pt x="1974850" y="8890"/>
                  </a:lnTo>
                  <a:lnTo>
                    <a:pt x="1974850" y="6350"/>
                  </a:lnTo>
                  <a:close/>
                </a:path>
                <a:path w="1996440" h="17779">
                  <a:moveTo>
                    <a:pt x="1983740" y="3810"/>
                  </a:moveTo>
                  <a:lnTo>
                    <a:pt x="17780" y="3810"/>
                  </a:lnTo>
                  <a:lnTo>
                    <a:pt x="17780" y="2540"/>
                  </a:lnTo>
                  <a:lnTo>
                    <a:pt x="16510" y="2540"/>
                  </a:lnTo>
                  <a:lnTo>
                    <a:pt x="16510" y="3810"/>
                  </a:lnTo>
                  <a:lnTo>
                    <a:pt x="15240" y="3810"/>
                  </a:lnTo>
                  <a:lnTo>
                    <a:pt x="15240" y="5080"/>
                  </a:lnTo>
                  <a:lnTo>
                    <a:pt x="1978660" y="5080"/>
                  </a:lnTo>
                  <a:lnTo>
                    <a:pt x="1978660" y="6350"/>
                  </a:lnTo>
                  <a:lnTo>
                    <a:pt x="1983740" y="6350"/>
                  </a:lnTo>
                  <a:lnTo>
                    <a:pt x="1983740" y="5080"/>
                  </a:lnTo>
                  <a:lnTo>
                    <a:pt x="1983740" y="3810"/>
                  </a:lnTo>
                  <a:close/>
                </a:path>
                <a:path w="1996440" h="17779">
                  <a:moveTo>
                    <a:pt x="1996440" y="0"/>
                  </a:moveTo>
                  <a:lnTo>
                    <a:pt x="19050" y="0"/>
                  </a:lnTo>
                  <a:lnTo>
                    <a:pt x="19050" y="2540"/>
                  </a:lnTo>
                  <a:lnTo>
                    <a:pt x="1987550" y="2540"/>
                  </a:lnTo>
                  <a:lnTo>
                    <a:pt x="1987550" y="3810"/>
                  </a:lnTo>
                  <a:lnTo>
                    <a:pt x="1991360" y="3810"/>
                  </a:lnTo>
                  <a:lnTo>
                    <a:pt x="1991360" y="2540"/>
                  </a:lnTo>
                  <a:lnTo>
                    <a:pt x="1996440" y="2540"/>
                  </a:lnTo>
                  <a:lnTo>
                    <a:pt x="1996440" y="0"/>
                  </a:lnTo>
                  <a:close/>
                </a:path>
              </a:pathLst>
            </a:custGeom>
            <a:solidFill>
              <a:srgbClr val="F1A734"/>
            </a:solidFill>
          </p:spPr>
          <p:txBody>
            <a:bodyPr wrap="square" lIns="0" tIns="0" rIns="0" bIns="0" rtlCol="0"/>
            <a:lstStyle/>
            <a:p>
              <a:endParaRPr/>
            </a:p>
          </p:txBody>
        </p:sp>
        <p:sp>
          <p:nvSpPr>
            <p:cNvPr id="161" name="object 161"/>
            <p:cNvSpPr/>
            <p:nvPr/>
          </p:nvSpPr>
          <p:spPr>
            <a:xfrm>
              <a:off x="5594350" y="3458209"/>
              <a:ext cx="1982470" cy="35560"/>
            </a:xfrm>
            <a:custGeom>
              <a:avLst/>
              <a:gdLst/>
              <a:ahLst/>
              <a:cxnLst/>
              <a:rect l="l" t="t" r="r" b="b"/>
              <a:pathLst>
                <a:path w="1982470" h="35560">
                  <a:moveTo>
                    <a:pt x="1868170" y="33020"/>
                  </a:moveTo>
                  <a:lnTo>
                    <a:pt x="3810" y="33020"/>
                  </a:lnTo>
                  <a:lnTo>
                    <a:pt x="3810" y="31750"/>
                  </a:lnTo>
                  <a:lnTo>
                    <a:pt x="1270" y="31750"/>
                  </a:lnTo>
                  <a:lnTo>
                    <a:pt x="1270" y="33020"/>
                  </a:lnTo>
                  <a:lnTo>
                    <a:pt x="0" y="33020"/>
                  </a:lnTo>
                  <a:lnTo>
                    <a:pt x="0" y="35560"/>
                  </a:lnTo>
                  <a:lnTo>
                    <a:pt x="1868170" y="35560"/>
                  </a:lnTo>
                  <a:lnTo>
                    <a:pt x="1868170" y="33020"/>
                  </a:lnTo>
                  <a:close/>
                </a:path>
                <a:path w="1982470" h="35560">
                  <a:moveTo>
                    <a:pt x="1877060" y="30480"/>
                  </a:moveTo>
                  <a:lnTo>
                    <a:pt x="6350" y="30480"/>
                  </a:lnTo>
                  <a:lnTo>
                    <a:pt x="6350" y="29210"/>
                  </a:lnTo>
                  <a:lnTo>
                    <a:pt x="5080" y="29210"/>
                  </a:lnTo>
                  <a:lnTo>
                    <a:pt x="5080" y="30480"/>
                  </a:lnTo>
                  <a:lnTo>
                    <a:pt x="3810" y="30480"/>
                  </a:lnTo>
                  <a:lnTo>
                    <a:pt x="3810" y="31750"/>
                  </a:lnTo>
                  <a:lnTo>
                    <a:pt x="1873250" y="31750"/>
                  </a:lnTo>
                  <a:lnTo>
                    <a:pt x="1873250" y="33020"/>
                  </a:lnTo>
                  <a:lnTo>
                    <a:pt x="1877060" y="33020"/>
                  </a:lnTo>
                  <a:lnTo>
                    <a:pt x="1877060" y="31750"/>
                  </a:lnTo>
                  <a:lnTo>
                    <a:pt x="1877060" y="30480"/>
                  </a:lnTo>
                  <a:close/>
                </a:path>
                <a:path w="1982470" h="35560">
                  <a:moveTo>
                    <a:pt x="1889760" y="26670"/>
                  </a:moveTo>
                  <a:lnTo>
                    <a:pt x="10160" y="26670"/>
                  </a:lnTo>
                  <a:lnTo>
                    <a:pt x="10160" y="25400"/>
                  </a:lnTo>
                  <a:lnTo>
                    <a:pt x="8890" y="25400"/>
                  </a:lnTo>
                  <a:lnTo>
                    <a:pt x="8890" y="26670"/>
                  </a:lnTo>
                  <a:lnTo>
                    <a:pt x="7620" y="26670"/>
                  </a:lnTo>
                  <a:lnTo>
                    <a:pt x="7620" y="29210"/>
                  </a:lnTo>
                  <a:lnTo>
                    <a:pt x="1880857" y="29210"/>
                  </a:lnTo>
                  <a:lnTo>
                    <a:pt x="1880857" y="30480"/>
                  </a:lnTo>
                  <a:lnTo>
                    <a:pt x="1885950" y="30480"/>
                  </a:lnTo>
                  <a:lnTo>
                    <a:pt x="1885950" y="29210"/>
                  </a:lnTo>
                  <a:lnTo>
                    <a:pt x="1889760" y="29210"/>
                  </a:lnTo>
                  <a:lnTo>
                    <a:pt x="1889760" y="26670"/>
                  </a:lnTo>
                  <a:close/>
                </a:path>
                <a:path w="1982470" h="35560">
                  <a:moveTo>
                    <a:pt x="1898650" y="24130"/>
                  </a:moveTo>
                  <a:lnTo>
                    <a:pt x="13970" y="24130"/>
                  </a:lnTo>
                  <a:lnTo>
                    <a:pt x="13970" y="22860"/>
                  </a:lnTo>
                  <a:lnTo>
                    <a:pt x="12700" y="22860"/>
                  </a:lnTo>
                  <a:lnTo>
                    <a:pt x="12700" y="24130"/>
                  </a:lnTo>
                  <a:lnTo>
                    <a:pt x="10160" y="24130"/>
                  </a:lnTo>
                  <a:lnTo>
                    <a:pt x="10160" y="25400"/>
                  </a:lnTo>
                  <a:lnTo>
                    <a:pt x="1893570" y="25400"/>
                  </a:lnTo>
                  <a:lnTo>
                    <a:pt x="1893570" y="26670"/>
                  </a:lnTo>
                  <a:lnTo>
                    <a:pt x="1898650" y="26670"/>
                  </a:lnTo>
                  <a:lnTo>
                    <a:pt x="1898650" y="25400"/>
                  </a:lnTo>
                  <a:lnTo>
                    <a:pt x="1898650" y="24130"/>
                  </a:lnTo>
                  <a:close/>
                </a:path>
                <a:path w="1982470" h="35560">
                  <a:moveTo>
                    <a:pt x="1911350" y="20320"/>
                  </a:moveTo>
                  <a:lnTo>
                    <a:pt x="17780" y="20320"/>
                  </a:lnTo>
                  <a:lnTo>
                    <a:pt x="17780" y="19050"/>
                  </a:lnTo>
                  <a:lnTo>
                    <a:pt x="16510" y="19050"/>
                  </a:lnTo>
                  <a:lnTo>
                    <a:pt x="16510" y="20320"/>
                  </a:lnTo>
                  <a:lnTo>
                    <a:pt x="15240" y="20320"/>
                  </a:lnTo>
                  <a:lnTo>
                    <a:pt x="15240" y="22860"/>
                  </a:lnTo>
                  <a:lnTo>
                    <a:pt x="1902460" y="22860"/>
                  </a:lnTo>
                  <a:lnTo>
                    <a:pt x="1902460" y="24130"/>
                  </a:lnTo>
                  <a:lnTo>
                    <a:pt x="1906270" y="24130"/>
                  </a:lnTo>
                  <a:lnTo>
                    <a:pt x="1906270" y="22860"/>
                  </a:lnTo>
                  <a:lnTo>
                    <a:pt x="1911350" y="22860"/>
                  </a:lnTo>
                  <a:lnTo>
                    <a:pt x="1911350" y="20320"/>
                  </a:lnTo>
                  <a:close/>
                </a:path>
                <a:path w="1982470" h="35560">
                  <a:moveTo>
                    <a:pt x="1918957" y="17780"/>
                  </a:moveTo>
                  <a:lnTo>
                    <a:pt x="21590" y="17780"/>
                  </a:lnTo>
                  <a:lnTo>
                    <a:pt x="21590" y="16510"/>
                  </a:lnTo>
                  <a:lnTo>
                    <a:pt x="19050" y="16510"/>
                  </a:lnTo>
                  <a:lnTo>
                    <a:pt x="19050" y="17780"/>
                  </a:lnTo>
                  <a:lnTo>
                    <a:pt x="17780" y="17780"/>
                  </a:lnTo>
                  <a:lnTo>
                    <a:pt x="17780" y="19050"/>
                  </a:lnTo>
                  <a:lnTo>
                    <a:pt x="1915160" y="19050"/>
                  </a:lnTo>
                  <a:lnTo>
                    <a:pt x="1915160" y="20320"/>
                  </a:lnTo>
                  <a:lnTo>
                    <a:pt x="1918957" y="20320"/>
                  </a:lnTo>
                  <a:lnTo>
                    <a:pt x="1918957" y="19050"/>
                  </a:lnTo>
                  <a:lnTo>
                    <a:pt x="1918957" y="17780"/>
                  </a:lnTo>
                  <a:close/>
                </a:path>
                <a:path w="1982470" h="35560">
                  <a:moveTo>
                    <a:pt x="1931670" y="13970"/>
                  </a:moveTo>
                  <a:lnTo>
                    <a:pt x="25400" y="13970"/>
                  </a:lnTo>
                  <a:lnTo>
                    <a:pt x="25400" y="12700"/>
                  </a:lnTo>
                  <a:lnTo>
                    <a:pt x="24130" y="12700"/>
                  </a:lnTo>
                  <a:lnTo>
                    <a:pt x="24130" y="13970"/>
                  </a:lnTo>
                  <a:lnTo>
                    <a:pt x="22860" y="13970"/>
                  </a:lnTo>
                  <a:lnTo>
                    <a:pt x="22860" y="16510"/>
                  </a:lnTo>
                  <a:lnTo>
                    <a:pt x="1922780" y="16510"/>
                  </a:lnTo>
                  <a:lnTo>
                    <a:pt x="1922780" y="17780"/>
                  </a:lnTo>
                  <a:lnTo>
                    <a:pt x="1927860" y="17780"/>
                  </a:lnTo>
                  <a:lnTo>
                    <a:pt x="1927860" y="16510"/>
                  </a:lnTo>
                  <a:lnTo>
                    <a:pt x="1931670" y="16510"/>
                  </a:lnTo>
                  <a:lnTo>
                    <a:pt x="1931670" y="13970"/>
                  </a:lnTo>
                  <a:close/>
                </a:path>
                <a:path w="1982470" h="35560">
                  <a:moveTo>
                    <a:pt x="1940560" y="11430"/>
                  </a:moveTo>
                  <a:lnTo>
                    <a:pt x="27940" y="11430"/>
                  </a:lnTo>
                  <a:lnTo>
                    <a:pt x="27940" y="10160"/>
                  </a:lnTo>
                  <a:lnTo>
                    <a:pt x="26670" y="10160"/>
                  </a:lnTo>
                  <a:lnTo>
                    <a:pt x="26670" y="11430"/>
                  </a:lnTo>
                  <a:lnTo>
                    <a:pt x="25400" y="11430"/>
                  </a:lnTo>
                  <a:lnTo>
                    <a:pt x="25400" y="12700"/>
                  </a:lnTo>
                  <a:lnTo>
                    <a:pt x="1935480" y="12700"/>
                  </a:lnTo>
                  <a:lnTo>
                    <a:pt x="1935480" y="13970"/>
                  </a:lnTo>
                  <a:lnTo>
                    <a:pt x="1940560" y="13970"/>
                  </a:lnTo>
                  <a:lnTo>
                    <a:pt x="1940560" y="12700"/>
                  </a:lnTo>
                  <a:lnTo>
                    <a:pt x="1940560" y="11430"/>
                  </a:lnTo>
                  <a:close/>
                </a:path>
                <a:path w="1982470" h="35560">
                  <a:moveTo>
                    <a:pt x="1953260" y="7620"/>
                  </a:moveTo>
                  <a:lnTo>
                    <a:pt x="33020" y="7620"/>
                  </a:lnTo>
                  <a:lnTo>
                    <a:pt x="33020" y="6350"/>
                  </a:lnTo>
                  <a:lnTo>
                    <a:pt x="31750" y="6350"/>
                  </a:lnTo>
                  <a:lnTo>
                    <a:pt x="31750" y="7620"/>
                  </a:lnTo>
                  <a:lnTo>
                    <a:pt x="30480" y="7620"/>
                  </a:lnTo>
                  <a:lnTo>
                    <a:pt x="30480" y="10160"/>
                  </a:lnTo>
                  <a:lnTo>
                    <a:pt x="1944370" y="10160"/>
                  </a:lnTo>
                  <a:lnTo>
                    <a:pt x="1944370" y="11430"/>
                  </a:lnTo>
                  <a:lnTo>
                    <a:pt x="1948180" y="11430"/>
                  </a:lnTo>
                  <a:lnTo>
                    <a:pt x="1948180" y="10160"/>
                  </a:lnTo>
                  <a:lnTo>
                    <a:pt x="1953260" y="10160"/>
                  </a:lnTo>
                  <a:lnTo>
                    <a:pt x="1953260" y="7620"/>
                  </a:lnTo>
                  <a:close/>
                </a:path>
                <a:path w="1982470" h="35560">
                  <a:moveTo>
                    <a:pt x="1960880" y="5080"/>
                  </a:moveTo>
                  <a:lnTo>
                    <a:pt x="35560" y="5080"/>
                  </a:lnTo>
                  <a:lnTo>
                    <a:pt x="35560" y="3810"/>
                  </a:lnTo>
                  <a:lnTo>
                    <a:pt x="34290" y="3810"/>
                  </a:lnTo>
                  <a:lnTo>
                    <a:pt x="34290" y="5080"/>
                  </a:lnTo>
                  <a:lnTo>
                    <a:pt x="33020" y="5080"/>
                  </a:lnTo>
                  <a:lnTo>
                    <a:pt x="33020" y="6350"/>
                  </a:lnTo>
                  <a:lnTo>
                    <a:pt x="1957070" y="6350"/>
                  </a:lnTo>
                  <a:lnTo>
                    <a:pt x="1957070" y="7620"/>
                  </a:lnTo>
                  <a:lnTo>
                    <a:pt x="1960880" y="7620"/>
                  </a:lnTo>
                  <a:lnTo>
                    <a:pt x="1960880" y="6350"/>
                  </a:lnTo>
                  <a:lnTo>
                    <a:pt x="1960880" y="5080"/>
                  </a:lnTo>
                  <a:close/>
                </a:path>
                <a:path w="1982470" h="35560">
                  <a:moveTo>
                    <a:pt x="1973580" y="1270"/>
                  </a:moveTo>
                  <a:lnTo>
                    <a:pt x="40640" y="1270"/>
                  </a:lnTo>
                  <a:lnTo>
                    <a:pt x="40640" y="0"/>
                  </a:lnTo>
                  <a:lnTo>
                    <a:pt x="39370" y="0"/>
                  </a:lnTo>
                  <a:lnTo>
                    <a:pt x="39370" y="1270"/>
                  </a:lnTo>
                  <a:lnTo>
                    <a:pt x="36830" y="1270"/>
                  </a:lnTo>
                  <a:lnTo>
                    <a:pt x="36830" y="3810"/>
                  </a:lnTo>
                  <a:lnTo>
                    <a:pt x="1965960" y="3810"/>
                  </a:lnTo>
                  <a:lnTo>
                    <a:pt x="1965960" y="5080"/>
                  </a:lnTo>
                  <a:lnTo>
                    <a:pt x="1969770" y="5080"/>
                  </a:lnTo>
                  <a:lnTo>
                    <a:pt x="1969770" y="3810"/>
                  </a:lnTo>
                  <a:lnTo>
                    <a:pt x="1973580" y="3810"/>
                  </a:lnTo>
                  <a:lnTo>
                    <a:pt x="1973580" y="1270"/>
                  </a:lnTo>
                  <a:close/>
                </a:path>
                <a:path w="1982470" h="35560">
                  <a:moveTo>
                    <a:pt x="1982470" y="0"/>
                  </a:moveTo>
                  <a:lnTo>
                    <a:pt x="1977390" y="0"/>
                  </a:lnTo>
                  <a:lnTo>
                    <a:pt x="1977390" y="1270"/>
                  </a:lnTo>
                  <a:lnTo>
                    <a:pt x="1982470" y="1270"/>
                  </a:lnTo>
                  <a:lnTo>
                    <a:pt x="1982470" y="0"/>
                  </a:lnTo>
                  <a:close/>
                </a:path>
              </a:pathLst>
            </a:custGeom>
            <a:solidFill>
              <a:srgbClr val="F1A633"/>
            </a:solidFill>
          </p:spPr>
          <p:txBody>
            <a:bodyPr wrap="square" lIns="0" tIns="0" rIns="0" bIns="0" rtlCol="0"/>
            <a:lstStyle/>
            <a:p>
              <a:endParaRPr/>
            </a:p>
          </p:txBody>
        </p:sp>
        <p:sp>
          <p:nvSpPr>
            <p:cNvPr id="162" name="object 162"/>
            <p:cNvSpPr/>
            <p:nvPr/>
          </p:nvSpPr>
          <p:spPr>
            <a:xfrm>
              <a:off x="5572760" y="3493769"/>
              <a:ext cx="1885950" cy="17780"/>
            </a:xfrm>
            <a:custGeom>
              <a:avLst/>
              <a:gdLst/>
              <a:ahLst/>
              <a:cxnLst/>
              <a:rect l="l" t="t" r="r" b="b"/>
              <a:pathLst>
                <a:path w="1885950" h="17779">
                  <a:moveTo>
                    <a:pt x="1827530" y="16510"/>
                  </a:moveTo>
                  <a:lnTo>
                    <a:pt x="2540" y="16510"/>
                  </a:lnTo>
                  <a:lnTo>
                    <a:pt x="2540" y="15240"/>
                  </a:lnTo>
                  <a:lnTo>
                    <a:pt x="1270" y="15240"/>
                  </a:lnTo>
                  <a:lnTo>
                    <a:pt x="1270" y="16510"/>
                  </a:lnTo>
                  <a:lnTo>
                    <a:pt x="0" y="16510"/>
                  </a:lnTo>
                  <a:lnTo>
                    <a:pt x="0" y="17780"/>
                  </a:lnTo>
                  <a:lnTo>
                    <a:pt x="1827530" y="17780"/>
                  </a:lnTo>
                  <a:lnTo>
                    <a:pt x="1827530" y="16510"/>
                  </a:lnTo>
                  <a:close/>
                </a:path>
                <a:path w="1885950" h="17779">
                  <a:moveTo>
                    <a:pt x="1836420" y="13970"/>
                  </a:moveTo>
                  <a:lnTo>
                    <a:pt x="5080" y="13970"/>
                  </a:lnTo>
                  <a:lnTo>
                    <a:pt x="5080" y="12700"/>
                  </a:lnTo>
                  <a:lnTo>
                    <a:pt x="3810" y="12700"/>
                  </a:lnTo>
                  <a:lnTo>
                    <a:pt x="3810" y="13970"/>
                  </a:lnTo>
                  <a:lnTo>
                    <a:pt x="2540" y="13970"/>
                  </a:lnTo>
                  <a:lnTo>
                    <a:pt x="2540" y="15240"/>
                  </a:lnTo>
                  <a:lnTo>
                    <a:pt x="1831340" y="15240"/>
                  </a:lnTo>
                  <a:lnTo>
                    <a:pt x="1831340" y="16510"/>
                  </a:lnTo>
                  <a:lnTo>
                    <a:pt x="1836420" y="16510"/>
                  </a:lnTo>
                  <a:lnTo>
                    <a:pt x="1836420" y="15240"/>
                  </a:lnTo>
                  <a:lnTo>
                    <a:pt x="1836420" y="13970"/>
                  </a:lnTo>
                  <a:close/>
                </a:path>
                <a:path w="1885950" h="17779">
                  <a:moveTo>
                    <a:pt x="1847850" y="10160"/>
                  </a:moveTo>
                  <a:lnTo>
                    <a:pt x="10160" y="10160"/>
                  </a:lnTo>
                  <a:lnTo>
                    <a:pt x="10160" y="8890"/>
                  </a:lnTo>
                  <a:lnTo>
                    <a:pt x="8890" y="8890"/>
                  </a:lnTo>
                  <a:lnTo>
                    <a:pt x="8890" y="10160"/>
                  </a:lnTo>
                  <a:lnTo>
                    <a:pt x="6350" y="10160"/>
                  </a:lnTo>
                  <a:lnTo>
                    <a:pt x="6350" y="12700"/>
                  </a:lnTo>
                  <a:lnTo>
                    <a:pt x="1840230" y="12700"/>
                  </a:lnTo>
                  <a:lnTo>
                    <a:pt x="1840230" y="13970"/>
                  </a:lnTo>
                  <a:lnTo>
                    <a:pt x="1844040" y="13970"/>
                  </a:lnTo>
                  <a:lnTo>
                    <a:pt x="1844040" y="12700"/>
                  </a:lnTo>
                  <a:lnTo>
                    <a:pt x="1847850" y="12700"/>
                  </a:lnTo>
                  <a:lnTo>
                    <a:pt x="1847850" y="10160"/>
                  </a:lnTo>
                  <a:close/>
                </a:path>
                <a:path w="1885950" h="17779">
                  <a:moveTo>
                    <a:pt x="1856740" y="7620"/>
                  </a:moveTo>
                  <a:lnTo>
                    <a:pt x="12700" y="7620"/>
                  </a:lnTo>
                  <a:lnTo>
                    <a:pt x="12700" y="6350"/>
                  </a:lnTo>
                  <a:lnTo>
                    <a:pt x="11430" y="6350"/>
                  </a:lnTo>
                  <a:lnTo>
                    <a:pt x="11430" y="7620"/>
                  </a:lnTo>
                  <a:lnTo>
                    <a:pt x="10160" y="7620"/>
                  </a:lnTo>
                  <a:lnTo>
                    <a:pt x="10160" y="8890"/>
                  </a:lnTo>
                  <a:lnTo>
                    <a:pt x="1852930" y="8890"/>
                  </a:lnTo>
                  <a:lnTo>
                    <a:pt x="1852930" y="10160"/>
                  </a:lnTo>
                  <a:lnTo>
                    <a:pt x="1856740" y="10160"/>
                  </a:lnTo>
                  <a:lnTo>
                    <a:pt x="1856740" y="8890"/>
                  </a:lnTo>
                  <a:lnTo>
                    <a:pt x="1856740" y="7620"/>
                  </a:lnTo>
                  <a:close/>
                </a:path>
                <a:path w="1885950" h="17779">
                  <a:moveTo>
                    <a:pt x="1869440" y="3810"/>
                  </a:moveTo>
                  <a:lnTo>
                    <a:pt x="17780" y="3810"/>
                  </a:lnTo>
                  <a:lnTo>
                    <a:pt x="17780" y="2540"/>
                  </a:lnTo>
                  <a:lnTo>
                    <a:pt x="16510" y="2540"/>
                  </a:lnTo>
                  <a:lnTo>
                    <a:pt x="16510" y="3810"/>
                  </a:lnTo>
                  <a:lnTo>
                    <a:pt x="13970" y="3810"/>
                  </a:lnTo>
                  <a:lnTo>
                    <a:pt x="13970" y="6350"/>
                  </a:lnTo>
                  <a:lnTo>
                    <a:pt x="1860550" y="6350"/>
                  </a:lnTo>
                  <a:lnTo>
                    <a:pt x="1860550" y="7620"/>
                  </a:lnTo>
                  <a:lnTo>
                    <a:pt x="1865630" y="7620"/>
                  </a:lnTo>
                  <a:lnTo>
                    <a:pt x="1865630" y="6350"/>
                  </a:lnTo>
                  <a:lnTo>
                    <a:pt x="1869440" y="6350"/>
                  </a:lnTo>
                  <a:lnTo>
                    <a:pt x="1869440" y="3810"/>
                  </a:lnTo>
                  <a:close/>
                </a:path>
                <a:path w="1885950" h="17779">
                  <a:moveTo>
                    <a:pt x="1878330" y="1270"/>
                  </a:moveTo>
                  <a:lnTo>
                    <a:pt x="20320" y="1270"/>
                  </a:lnTo>
                  <a:lnTo>
                    <a:pt x="20320" y="0"/>
                  </a:lnTo>
                  <a:lnTo>
                    <a:pt x="19050" y="0"/>
                  </a:lnTo>
                  <a:lnTo>
                    <a:pt x="19050" y="1270"/>
                  </a:lnTo>
                  <a:lnTo>
                    <a:pt x="17780" y="1270"/>
                  </a:lnTo>
                  <a:lnTo>
                    <a:pt x="17780" y="2540"/>
                  </a:lnTo>
                  <a:lnTo>
                    <a:pt x="1873250" y="2540"/>
                  </a:lnTo>
                  <a:lnTo>
                    <a:pt x="1873250" y="3810"/>
                  </a:lnTo>
                  <a:lnTo>
                    <a:pt x="1878330" y="3810"/>
                  </a:lnTo>
                  <a:lnTo>
                    <a:pt x="1878330" y="2540"/>
                  </a:lnTo>
                  <a:lnTo>
                    <a:pt x="1878330" y="1270"/>
                  </a:lnTo>
                  <a:close/>
                </a:path>
                <a:path w="1885950" h="17779">
                  <a:moveTo>
                    <a:pt x="1885950" y="0"/>
                  </a:moveTo>
                  <a:lnTo>
                    <a:pt x="1882140" y="0"/>
                  </a:lnTo>
                  <a:lnTo>
                    <a:pt x="1882140" y="1270"/>
                  </a:lnTo>
                  <a:lnTo>
                    <a:pt x="1885950" y="1270"/>
                  </a:lnTo>
                  <a:lnTo>
                    <a:pt x="1885950" y="0"/>
                  </a:lnTo>
                  <a:close/>
                </a:path>
              </a:pathLst>
            </a:custGeom>
            <a:solidFill>
              <a:srgbClr val="F0A631"/>
            </a:solidFill>
          </p:spPr>
          <p:txBody>
            <a:bodyPr wrap="square" lIns="0" tIns="0" rIns="0" bIns="0" rtlCol="0"/>
            <a:lstStyle/>
            <a:p>
              <a:endParaRPr/>
            </a:p>
          </p:txBody>
        </p:sp>
        <p:sp>
          <p:nvSpPr>
            <p:cNvPr id="163" name="object 163"/>
            <p:cNvSpPr/>
            <p:nvPr/>
          </p:nvSpPr>
          <p:spPr>
            <a:xfrm>
              <a:off x="5551170" y="3511549"/>
              <a:ext cx="1849120" cy="17780"/>
            </a:xfrm>
            <a:custGeom>
              <a:avLst/>
              <a:gdLst/>
              <a:ahLst/>
              <a:cxnLst/>
              <a:rect l="l" t="t" r="r" b="b"/>
              <a:pathLst>
                <a:path w="1849120" h="17779">
                  <a:moveTo>
                    <a:pt x="1270" y="16510"/>
                  </a:moveTo>
                  <a:lnTo>
                    <a:pt x="0" y="16510"/>
                  </a:lnTo>
                  <a:lnTo>
                    <a:pt x="0" y="17780"/>
                  </a:lnTo>
                  <a:lnTo>
                    <a:pt x="1270" y="17780"/>
                  </a:lnTo>
                  <a:lnTo>
                    <a:pt x="1270" y="16510"/>
                  </a:lnTo>
                  <a:close/>
                </a:path>
                <a:path w="1849120" h="17779">
                  <a:moveTo>
                    <a:pt x="1794510" y="15240"/>
                  </a:moveTo>
                  <a:lnTo>
                    <a:pt x="5080" y="15240"/>
                  </a:lnTo>
                  <a:lnTo>
                    <a:pt x="5080" y="13970"/>
                  </a:lnTo>
                  <a:lnTo>
                    <a:pt x="3810" y="13970"/>
                  </a:lnTo>
                  <a:lnTo>
                    <a:pt x="3810" y="15240"/>
                  </a:lnTo>
                  <a:lnTo>
                    <a:pt x="1270" y="15240"/>
                  </a:lnTo>
                  <a:lnTo>
                    <a:pt x="1270" y="16510"/>
                  </a:lnTo>
                  <a:lnTo>
                    <a:pt x="1790700" y="16510"/>
                  </a:lnTo>
                  <a:lnTo>
                    <a:pt x="1790700" y="17780"/>
                  </a:lnTo>
                  <a:lnTo>
                    <a:pt x="1794510" y="17780"/>
                  </a:lnTo>
                  <a:lnTo>
                    <a:pt x="1794510" y="16510"/>
                  </a:lnTo>
                  <a:lnTo>
                    <a:pt x="1794510" y="15240"/>
                  </a:lnTo>
                  <a:close/>
                </a:path>
                <a:path w="1849120" h="17779">
                  <a:moveTo>
                    <a:pt x="1807210" y="11430"/>
                  </a:moveTo>
                  <a:lnTo>
                    <a:pt x="8890" y="11430"/>
                  </a:lnTo>
                  <a:lnTo>
                    <a:pt x="8890" y="10160"/>
                  </a:lnTo>
                  <a:lnTo>
                    <a:pt x="7620" y="10160"/>
                  </a:lnTo>
                  <a:lnTo>
                    <a:pt x="7620" y="11430"/>
                  </a:lnTo>
                  <a:lnTo>
                    <a:pt x="6350" y="11430"/>
                  </a:lnTo>
                  <a:lnTo>
                    <a:pt x="6350" y="13970"/>
                  </a:lnTo>
                  <a:lnTo>
                    <a:pt x="1798320" y="13970"/>
                  </a:lnTo>
                  <a:lnTo>
                    <a:pt x="1798320" y="15240"/>
                  </a:lnTo>
                  <a:lnTo>
                    <a:pt x="1803400" y="15240"/>
                  </a:lnTo>
                  <a:lnTo>
                    <a:pt x="1803400" y="13970"/>
                  </a:lnTo>
                  <a:lnTo>
                    <a:pt x="1807210" y="13970"/>
                  </a:lnTo>
                  <a:lnTo>
                    <a:pt x="1807210" y="11430"/>
                  </a:lnTo>
                  <a:close/>
                </a:path>
                <a:path w="1849120" h="17779">
                  <a:moveTo>
                    <a:pt x="1814830" y="8890"/>
                  </a:moveTo>
                  <a:lnTo>
                    <a:pt x="12700" y="8890"/>
                  </a:lnTo>
                  <a:lnTo>
                    <a:pt x="12700" y="7620"/>
                  </a:lnTo>
                  <a:lnTo>
                    <a:pt x="10160" y="7620"/>
                  </a:lnTo>
                  <a:lnTo>
                    <a:pt x="10160" y="8890"/>
                  </a:lnTo>
                  <a:lnTo>
                    <a:pt x="8890" y="8890"/>
                  </a:lnTo>
                  <a:lnTo>
                    <a:pt x="8890" y="10160"/>
                  </a:lnTo>
                  <a:lnTo>
                    <a:pt x="1811020" y="10160"/>
                  </a:lnTo>
                  <a:lnTo>
                    <a:pt x="1811020" y="11430"/>
                  </a:lnTo>
                  <a:lnTo>
                    <a:pt x="1814830" y="11430"/>
                  </a:lnTo>
                  <a:lnTo>
                    <a:pt x="1814830" y="10160"/>
                  </a:lnTo>
                  <a:lnTo>
                    <a:pt x="1814830" y="8890"/>
                  </a:lnTo>
                  <a:close/>
                </a:path>
                <a:path w="1849120" h="17779">
                  <a:moveTo>
                    <a:pt x="1827530" y="5080"/>
                  </a:moveTo>
                  <a:lnTo>
                    <a:pt x="16510" y="5080"/>
                  </a:lnTo>
                  <a:lnTo>
                    <a:pt x="16510" y="3810"/>
                  </a:lnTo>
                  <a:lnTo>
                    <a:pt x="15240" y="3810"/>
                  </a:lnTo>
                  <a:lnTo>
                    <a:pt x="15240" y="5080"/>
                  </a:lnTo>
                  <a:lnTo>
                    <a:pt x="13970" y="5080"/>
                  </a:lnTo>
                  <a:lnTo>
                    <a:pt x="13970" y="7620"/>
                  </a:lnTo>
                  <a:lnTo>
                    <a:pt x="1819910" y="7620"/>
                  </a:lnTo>
                  <a:lnTo>
                    <a:pt x="1819910" y="8890"/>
                  </a:lnTo>
                  <a:lnTo>
                    <a:pt x="1823720" y="8890"/>
                  </a:lnTo>
                  <a:lnTo>
                    <a:pt x="1823720" y="7620"/>
                  </a:lnTo>
                  <a:lnTo>
                    <a:pt x="1827530" y="7620"/>
                  </a:lnTo>
                  <a:lnTo>
                    <a:pt x="1827530" y="5080"/>
                  </a:lnTo>
                  <a:close/>
                </a:path>
                <a:path w="1849120" h="17779">
                  <a:moveTo>
                    <a:pt x="1836420" y="2540"/>
                  </a:moveTo>
                  <a:lnTo>
                    <a:pt x="19050" y="2540"/>
                  </a:lnTo>
                  <a:lnTo>
                    <a:pt x="19050" y="1270"/>
                  </a:lnTo>
                  <a:lnTo>
                    <a:pt x="17780" y="1270"/>
                  </a:lnTo>
                  <a:lnTo>
                    <a:pt x="17780" y="2540"/>
                  </a:lnTo>
                  <a:lnTo>
                    <a:pt x="16510" y="2540"/>
                  </a:lnTo>
                  <a:lnTo>
                    <a:pt x="16510" y="3810"/>
                  </a:lnTo>
                  <a:lnTo>
                    <a:pt x="1832610" y="3810"/>
                  </a:lnTo>
                  <a:lnTo>
                    <a:pt x="1832610" y="5080"/>
                  </a:lnTo>
                  <a:lnTo>
                    <a:pt x="1836420" y="5080"/>
                  </a:lnTo>
                  <a:lnTo>
                    <a:pt x="1836420" y="3810"/>
                  </a:lnTo>
                  <a:lnTo>
                    <a:pt x="1836420" y="2540"/>
                  </a:lnTo>
                  <a:close/>
                </a:path>
                <a:path w="1849120" h="17779">
                  <a:moveTo>
                    <a:pt x="1849120" y="0"/>
                  </a:moveTo>
                  <a:lnTo>
                    <a:pt x="21590" y="0"/>
                  </a:lnTo>
                  <a:lnTo>
                    <a:pt x="21590" y="1270"/>
                  </a:lnTo>
                  <a:lnTo>
                    <a:pt x="1840230" y="1270"/>
                  </a:lnTo>
                  <a:lnTo>
                    <a:pt x="1840230" y="2540"/>
                  </a:lnTo>
                  <a:lnTo>
                    <a:pt x="1845310" y="2540"/>
                  </a:lnTo>
                  <a:lnTo>
                    <a:pt x="1845310" y="1270"/>
                  </a:lnTo>
                  <a:lnTo>
                    <a:pt x="1849120" y="1270"/>
                  </a:lnTo>
                  <a:lnTo>
                    <a:pt x="1849120" y="0"/>
                  </a:lnTo>
                  <a:close/>
                </a:path>
              </a:pathLst>
            </a:custGeom>
            <a:solidFill>
              <a:srgbClr val="F0A530"/>
            </a:solidFill>
          </p:spPr>
          <p:txBody>
            <a:bodyPr wrap="square" lIns="0" tIns="0" rIns="0" bIns="0" rtlCol="0"/>
            <a:lstStyle/>
            <a:p>
              <a:endParaRPr/>
            </a:p>
          </p:txBody>
        </p:sp>
        <p:sp>
          <p:nvSpPr>
            <p:cNvPr id="164" name="object 164"/>
            <p:cNvSpPr/>
            <p:nvPr/>
          </p:nvSpPr>
          <p:spPr>
            <a:xfrm>
              <a:off x="5530850" y="3529329"/>
              <a:ext cx="1805939" cy="17780"/>
            </a:xfrm>
            <a:custGeom>
              <a:avLst/>
              <a:gdLst/>
              <a:ahLst/>
              <a:cxnLst/>
              <a:rect l="l" t="t" r="r" b="b"/>
              <a:pathLst>
                <a:path w="1805940" h="17779">
                  <a:moveTo>
                    <a:pt x="1751330" y="16510"/>
                  </a:moveTo>
                  <a:lnTo>
                    <a:pt x="2540" y="16510"/>
                  </a:lnTo>
                  <a:lnTo>
                    <a:pt x="2540" y="15240"/>
                  </a:lnTo>
                  <a:lnTo>
                    <a:pt x="1270" y="15240"/>
                  </a:lnTo>
                  <a:lnTo>
                    <a:pt x="1270" y="16510"/>
                  </a:lnTo>
                  <a:lnTo>
                    <a:pt x="0" y="16510"/>
                  </a:lnTo>
                  <a:lnTo>
                    <a:pt x="0" y="17780"/>
                  </a:lnTo>
                  <a:lnTo>
                    <a:pt x="1751330" y="17780"/>
                  </a:lnTo>
                  <a:lnTo>
                    <a:pt x="1751330" y="16510"/>
                  </a:lnTo>
                  <a:close/>
                </a:path>
                <a:path w="1805940" h="17779">
                  <a:moveTo>
                    <a:pt x="1764030" y="12700"/>
                  </a:moveTo>
                  <a:lnTo>
                    <a:pt x="7620" y="12700"/>
                  </a:lnTo>
                  <a:lnTo>
                    <a:pt x="7620" y="11430"/>
                  </a:lnTo>
                  <a:lnTo>
                    <a:pt x="6350" y="11430"/>
                  </a:lnTo>
                  <a:lnTo>
                    <a:pt x="6350" y="12700"/>
                  </a:lnTo>
                  <a:lnTo>
                    <a:pt x="3810" y="12700"/>
                  </a:lnTo>
                  <a:lnTo>
                    <a:pt x="3810" y="15240"/>
                  </a:lnTo>
                  <a:lnTo>
                    <a:pt x="1756410" y="15240"/>
                  </a:lnTo>
                  <a:lnTo>
                    <a:pt x="1756410" y="16510"/>
                  </a:lnTo>
                  <a:lnTo>
                    <a:pt x="1760220" y="16510"/>
                  </a:lnTo>
                  <a:lnTo>
                    <a:pt x="1760220" y="15240"/>
                  </a:lnTo>
                  <a:lnTo>
                    <a:pt x="1764030" y="15240"/>
                  </a:lnTo>
                  <a:lnTo>
                    <a:pt x="1764030" y="12700"/>
                  </a:lnTo>
                  <a:close/>
                </a:path>
                <a:path w="1805940" h="17779">
                  <a:moveTo>
                    <a:pt x="1772920" y="10160"/>
                  </a:moveTo>
                  <a:lnTo>
                    <a:pt x="10160" y="10160"/>
                  </a:lnTo>
                  <a:lnTo>
                    <a:pt x="10160" y="8890"/>
                  </a:lnTo>
                  <a:lnTo>
                    <a:pt x="8890" y="8890"/>
                  </a:lnTo>
                  <a:lnTo>
                    <a:pt x="8890" y="10160"/>
                  </a:lnTo>
                  <a:lnTo>
                    <a:pt x="7620" y="10160"/>
                  </a:lnTo>
                  <a:lnTo>
                    <a:pt x="7620" y="11430"/>
                  </a:lnTo>
                  <a:lnTo>
                    <a:pt x="1769110" y="11430"/>
                  </a:lnTo>
                  <a:lnTo>
                    <a:pt x="1769110" y="12700"/>
                  </a:lnTo>
                  <a:lnTo>
                    <a:pt x="1772920" y="12700"/>
                  </a:lnTo>
                  <a:lnTo>
                    <a:pt x="1772920" y="11430"/>
                  </a:lnTo>
                  <a:lnTo>
                    <a:pt x="1772920" y="10160"/>
                  </a:lnTo>
                  <a:close/>
                </a:path>
                <a:path w="1805940" h="17779">
                  <a:moveTo>
                    <a:pt x="1785607" y="6350"/>
                  </a:moveTo>
                  <a:lnTo>
                    <a:pt x="15240" y="6350"/>
                  </a:lnTo>
                  <a:lnTo>
                    <a:pt x="15240" y="5080"/>
                  </a:lnTo>
                  <a:lnTo>
                    <a:pt x="12700" y="5080"/>
                  </a:lnTo>
                  <a:lnTo>
                    <a:pt x="12700" y="6350"/>
                  </a:lnTo>
                  <a:lnTo>
                    <a:pt x="11430" y="6350"/>
                  </a:lnTo>
                  <a:lnTo>
                    <a:pt x="11430" y="8890"/>
                  </a:lnTo>
                  <a:lnTo>
                    <a:pt x="1776730" y="8890"/>
                  </a:lnTo>
                  <a:lnTo>
                    <a:pt x="1776730" y="10160"/>
                  </a:lnTo>
                  <a:lnTo>
                    <a:pt x="1780540" y="10160"/>
                  </a:lnTo>
                  <a:lnTo>
                    <a:pt x="1780540" y="8890"/>
                  </a:lnTo>
                  <a:lnTo>
                    <a:pt x="1785607" y="8890"/>
                  </a:lnTo>
                  <a:lnTo>
                    <a:pt x="1785607" y="6350"/>
                  </a:lnTo>
                  <a:close/>
                </a:path>
                <a:path w="1805940" h="17779">
                  <a:moveTo>
                    <a:pt x="1793240" y="3810"/>
                  </a:moveTo>
                  <a:lnTo>
                    <a:pt x="17780" y="3810"/>
                  </a:lnTo>
                  <a:lnTo>
                    <a:pt x="17780" y="2540"/>
                  </a:lnTo>
                  <a:lnTo>
                    <a:pt x="16510" y="2540"/>
                  </a:lnTo>
                  <a:lnTo>
                    <a:pt x="16510" y="3810"/>
                  </a:lnTo>
                  <a:lnTo>
                    <a:pt x="15240" y="3810"/>
                  </a:lnTo>
                  <a:lnTo>
                    <a:pt x="15240" y="5080"/>
                  </a:lnTo>
                  <a:lnTo>
                    <a:pt x="1789430" y="5080"/>
                  </a:lnTo>
                  <a:lnTo>
                    <a:pt x="1789430" y="6350"/>
                  </a:lnTo>
                  <a:lnTo>
                    <a:pt x="1793240" y="6350"/>
                  </a:lnTo>
                  <a:lnTo>
                    <a:pt x="1793240" y="5080"/>
                  </a:lnTo>
                  <a:lnTo>
                    <a:pt x="1793240" y="3810"/>
                  </a:lnTo>
                  <a:close/>
                </a:path>
                <a:path w="1805940" h="17779">
                  <a:moveTo>
                    <a:pt x="1805940" y="0"/>
                  </a:moveTo>
                  <a:lnTo>
                    <a:pt x="19050" y="0"/>
                  </a:lnTo>
                  <a:lnTo>
                    <a:pt x="19050" y="2540"/>
                  </a:lnTo>
                  <a:lnTo>
                    <a:pt x="1798320" y="2540"/>
                  </a:lnTo>
                  <a:lnTo>
                    <a:pt x="1798320" y="3810"/>
                  </a:lnTo>
                  <a:lnTo>
                    <a:pt x="1802130" y="3810"/>
                  </a:lnTo>
                  <a:lnTo>
                    <a:pt x="1802130" y="2540"/>
                  </a:lnTo>
                  <a:lnTo>
                    <a:pt x="1805940" y="2540"/>
                  </a:lnTo>
                  <a:lnTo>
                    <a:pt x="1805940" y="0"/>
                  </a:lnTo>
                  <a:close/>
                </a:path>
              </a:pathLst>
            </a:custGeom>
            <a:solidFill>
              <a:srgbClr val="F0A52F"/>
            </a:solidFill>
          </p:spPr>
          <p:txBody>
            <a:bodyPr wrap="square" lIns="0" tIns="0" rIns="0" bIns="0" rtlCol="0"/>
            <a:lstStyle/>
            <a:p>
              <a:endParaRPr/>
            </a:p>
          </p:txBody>
        </p:sp>
        <p:sp>
          <p:nvSpPr>
            <p:cNvPr id="165" name="object 165"/>
            <p:cNvSpPr/>
            <p:nvPr/>
          </p:nvSpPr>
          <p:spPr>
            <a:xfrm>
              <a:off x="5509260" y="3547109"/>
              <a:ext cx="1772920" cy="17780"/>
            </a:xfrm>
            <a:custGeom>
              <a:avLst/>
              <a:gdLst/>
              <a:ahLst/>
              <a:cxnLst/>
              <a:rect l="l" t="t" r="r" b="b"/>
              <a:pathLst>
                <a:path w="1772920" h="17779">
                  <a:moveTo>
                    <a:pt x="2540" y="16510"/>
                  </a:moveTo>
                  <a:lnTo>
                    <a:pt x="0" y="16510"/>
                  </a:lnTo>
                  <a:lnTo>
                    <a:pt x="0" y="17780"/>
                  </a:lnTo>
                  <a:lnTo>
                    <a:pt x="2540" y="17780"/>
                  </a:lnTo>
                  <a:lnTo>
                    <a:pt x="2540" y="16510"/>
                  </a:lnTo>
                  <a:close/>
                </a:path>
                <a:path w="1772920" h="17779">
                  <a:moveTo>
                    <a:pt x="1723390" y="13970"/>
                  </a:moveTo>
                  <a:lnTo>
                    <a:pt x="6350" y="13970"/>
                  </a:lnTo>
                  <a:lnTo>
                    <a:pt x="6350" y="12700"/>
                  </a:lnTo>
                  <a:lnTo>
                    <a:pt x="5080" y="12700"/>
                  </a:lnTo>
                  <a:lnTo>
                    <a:pt x="5080" y="13970"/>
                  </a:lnTo>
                  <a:lnTo>
                    <a:pt x="3810" y="13970"/>
                  </a:lnTo>
                  <a:lnTo>
                    <a:pt x="3810" y="16510"/>
                  </a:lnTo>
                  <a:lnTo>
                    <a:pt x="1714500" y="16510"/>
                  </a:lnTo>
                  <a:lnTo>
                    <a:pt x="1714500" y="17780"/>
                  </a:lnTo>
                  <a:lnTo>
                    <a:pt x="1718310" y="17780"/>
                  </a:lnTo>
                  <a:lnTo>
                    <a:pt x="1718310" y="16510"/>
                  </a:lnTo>
                  <a:lnTo>
                    <a:pt x="1723390" y="16510"/>
                  </a:lnTo>
                  <a:lnTo>
                    <a:pt x="1723390" y="13970"/>
                  </a:lnTo>
                  <a:close/>
                </a:path>
                <a:path w="1772920" h="17779">
                  <a:moveTo>
                    <a:pt x="1731010" y="11430"/>
                  </a:moveTo>
                  <a:lnTo>
                    <a:pt x="10160" y="11430"/>
                  </a:lnTo>
                  <a:lnTo>
                    <a:pt x="10160" y="10160"/>
                  </a:lnTo>
                  <a:lnTo>
                    <a:pt x="7620" y="10160"/>
                  </a:lnTo>
                  <a:lnTo>
                    <a:pt x="7620" y="11430"/>
                  </a:lnTo>
                  <a:lnTo>
                    <a:pt x="6350" y="11430"/>
                  </a:lnTo>
                  <a:lnTo>
                    <a:pt x="6350" y="12700"/>
                  </a:lnTo>
                  <a:lnTo>
                    <a:pt x="1727200" y="12700"/>
                  </a:lnTo>
                  <a:lnTo>
                    <a:pt x="1727200" y="13970"/>
                  </a:lnTo>
                  <a:lnTo>
                    <a:pt x="1731010" y="13970"/>
                  </a:lnTo>
                  <a:lnTo>
                    <a:pt x="1731010" y="12700"/>
                  </a:lnTo>
                  <a:lnTo>
                    <a:pt x="1731010" y="11430"/>
                  </a:lnTo>
                  <a:close/>
                </a:path>
                <a:path w="1772920" h="17779">
                  <a:moveTo>
                    <a:pt x="1743710" y="7620"/>
                  </a:moveTo>
                  <a:lnTo>
                    <a:pt x="13970" y="7620"/>
                  </a:lnTo>
                  <a:lnTo>
                    <a:pt x="13970" y="6350"/>
                  </a:lnTo>
                  <a:lnTo>
                    <a:pt x="12700" y="6350"/>
                  </a:lnTo>
                  <a:lnTo>
                    <a:pt x="12700" y="7620"/>
                  </a:lnTo>
                  <a:lnTo>
                    <a:pt x="11430" y="7620"/>
                  </a:lnTo>
                  <a:lnTo>
                    <a:pt x="11430" y="10160"/>
                  </a:lnTo>
                  <a:lnTo>
                    <a:pt x="1736090" y="10160"/>
                  </a:lnTo>
                  <a:lnTo>
                    <a:pt x="1736090" y="11430"/>
                  </a:lnTo>
                  <a:lnTo>
                    <a:pt x="1739900" y="11430"/>
                  </a:lnTo>
                  <a:lnTo>
                    <a:pt x="1739900" y="10160"/>
                  </a:lnTo>
                  <a:lnTo>
                    <a:pt x="1743710" y="10160"/>
                  </a:lnTo>
                  <a:lnTo>
                    <a:pt x="1743710" y="7620"/>
                  </a:lnTo>
                  <a:close/>
                </a:path>
                <a:path w="1772920" h="17779">
                  <a:moveTo>
                    <a:pt x="1752600" y="5080"/>
                  </a:moveTo>
                  <a:lnTo>
                    <a:pt x="16510" y="5080"/>
                  </a:lnTo>
                  <a:lnTo>
                    <a:pt x="16510" y="3810"/>
                  </a:lnTo>
                  <a:lnTo>
                    <a:pt x="15240" y="3810"/>
                  </a:lnTo>
                  <a:lnTo>
                    <a:pt x="15240" y="5080"/>
                  </a:lnTo>
                  <a:lnTo>
                    <a:pt x="13970" y="5080"/>
                  </a:lnTo>
                  <a:lnTo>
                    <a:pt x="13970" y="6350"/>
                  </a:lnTo>
                  <a:lnTo>
                    <a:pt x="1748790" y="6350"/>
                  </a:lnTo>
                  <a:lnTo>
                    <a:pt x="1748790" y="7620"/>
                  </a:lnTo>
                  <a:lnTo>
                    <a:pt x="1752600" y="7620"/>
                  </a:lnTo>
                  <a:lnTo>
                    <a:pt x="1752600" y="6350"/>
                  </a:lnTo>
                  <a:lnTo>
                    <a:pt x="1752600" y="5080"/>
                  </a:lnTo>
                  <a:close/>
                </a:path>
                <a:path w="1772920" h="17779">
                  <a:moveTo>
                    <a:pt x="1765300" y="1270"/>
                  </a:moveTo>
                  <a:lnTo>
                    <a:pt x="21590" y="1270"/>
                  </a:lnTo>
                  <a:lnTo>
                    <a:pt x="21590" y="0"/>
                  </a:lnTo>
                  <a:lnTo>
                    <a:pt x="20320" y="0"/>
                  </a:lnTo>
                  <a:lnTo>
                    <a:pt x="20320" y="1270"/>
                  </a:lnTo>
                  <a:lnTo>
                    <a:pt x="19050" y="1270"/>
                  </a:lnTo>
                  <a:lnTo>
                    <a:pt x="19050" y="3810"/>
                  </a:lnTo>
                  <a:lnTo>
                    <a:pt x="1756410" y="3810"/>
                  </a:lnTo>
                  <a:lnTo>
                    <a:pt x="1756410" y="5080"/>
                  </a:lnTo>
                  <a:lnTo>
                    <a:pt x="1760220" y="5080"/>
                  </a:lnTo>
                  <a:lnTo>
                    <a:pt x="1760220" y="3810"/>
                  </a:lnTo>
                  <a:lnTo>
                    <a:pt x="1765300" y="3810"/>
                  </a:lnTo>
                  <a:lnTo>
                    <a:pt x="1765300" y="1270"/>
                  </a:lnTo>
                  <a:close/>
                </a:path>
                <a:path w="1772920" h="17779">
                  <a:moveTo>
                    <a:pt x="1772920" y="0"/>
                  </a:moveTo>
                  <a:lnTo>
                    <a:pt x="1769097" y="0"/>
                  </a:lnTo>
                  <a:lnTo>
                    <a:pt x="1769097" y="1270"/>
                  </a:lnTo>
                  <a:lnTo>
                    <a:pt x="1772920" y="1270"/>
                  </a:lnTo>
                  <a:lnTo>
                    <a:pt x="1772920" y="0"/>
                  </a:lnTo>
                  <a:close/>
                </a:path>
              </a:pathLst>
            </a:custGeom>
            <a:solidFill>
              <a:srgbClr val="F0A42E"/>
            </a:solidFill>
          </p:spPr>
          <p:txBody>
            <a:bodyPr wrap="square" lIns="0" tIns="0" rIns="0" bIns="0" rtlCol="0"/>
            <a:lstStyle/>
            <a:p>
              <a:endParaRPr/>
            </a:p>
          </p:txBody>
        </p:sp>
        <p:sp>
          <p:nvSpPr>
            <p:cNvPr id="166" name="object 166"/>
            <p:cNvSpPr/>
            <p:nvPr/>
          </p:nvSpPr>
          <p:spPr>
            <a:xfrm>
              <a:off x="5490210" y="3564889"/>
              <a:ext cx="1729739" cy="17780"/>
            </a:xfrm>
            <a:custGeom>
              <a:avLst/>
              <a:gdLst/>
              <a:ahLst/>
              <a:cxnLst/>
              <a:rect l="l" t="t" r="r" b="b"/>
              <a:pathLst>
                <a:path w="1729740" h="17779">
                  <a:moveTo>
                    <a:pt x="1678940" y="15240"/>
                  </a:moveTo>
                  <a:lnTo>
                    <a:pt x="3810" y="15240"/>
                  </a:lnTo>
                  <a:lnTo>
                    <a:pt x="3810" y="13970"/>
                  </a:lnTo>
                  <a:lnTo>
                    <a:pt x="1270" y="13970"/>
                  </a:lnTo>
                  <a:lnTo>
                    <a:pt x="1270" y="15240"/>
                  </a:lnTo>
                  <a:lnTo>
                    <a:pt x="0" y="15240"/>
                  </a:lnTo>
                  <a:lnTo>
                    <a:pt x="0" y="17780"/>
                  </a:lnTo>
                  <a:lnTo>
                    <a:pt x="1678940" y="17780"/>
                  </a:lnTo>
                  <a:lnTo>
                    <a:pt x="1678940" y="15240"/>
                  </a:lnTo>
                  <a:close/>
                </a:path>
                <a:path w="1729740" h="17779">
                  <a:moveTo>
                    <a:pt x="1687830" y="12700"/>
                  </a:moveTo>
                  <a:lnTo>
                    <a:pt x="6350" y="12700"/>
                  </a:lnTo>
                  <a:lnTo>
                    <a:pt x="6350" y="11430"/>
                  </a:lnTo>
                  <a:lnTo>
                    <a:pt x="5080" y="11430"/>
                  </a:lnTo>
                  <a:lnTo>
                    <a:pt x="5080" y="12700"/>
                  </a:lnTo>
                  <a:lnTo>
                    <a:pt x="3810" y="12700"/>
                  </a:lnTo>
                  <a:lnTo>
                    <a:pt x="3810" y="13970"/>
                  </a:lnTo>
                  <a:lnTo>
                    <a:pt x="1682750" y="13970"/>
                  </a:lnTo>
                  <a:lnTo>
                    <a:pt x="1682750" y="15240"/>
                  </a:lnTo>
                  <a:lnTo>
                    <a:pt x="1687830" y="15240"/>
                  </a:lnTo>
                  <a:lnTo>
                    <a:pt x="1687830" y="13970"/>
                  </a:lnTo>
                  <a:lnTo>
                    <a:pt x="1687830" y="12700"/>
                  </a:lnTo>
                  <a:close/>
                </a:path>
                <a:path w="1729740" h="17779">
                  <a:moveTo>
                    <a:pt x="1700530" y="8890"/>
                  </a:moveTo>
                  <a:lnTo>
                    <a:pt x="10160" y="8890"/>
                  </a:lnTo>
                  <a:lnTo>
                    <a:pt x="10160" y="7620"/>
                  </a:lnTo>
                  <a:lnTo>
                    <a:pt x="8890" y="7620"/>
                  </a:lnTo>
                  <a:lnTo>
                    <a:pt x="8890" y="8890"/>
                  </a:lnTo>
                  <a:lnTo>
                    <a:pt x="7620" y="8890"/>
                  </a:lnTo>
                  <a:lnTo>
                    <a:pt x="7620" y="11430"/>
                  </a:lnTo>
                  <a:lnTo>
                    <a:pt x="1691640" y="11430"/>
                  </a:lnTo>
                  <a:lnTo>
                    <a:pt x="1691640" y="12700"/>
                  </a:lnTo>
                  <a:lnTo>
                    <a:pt x="1695450" y="12700"/>
                  </a:lnTo>
                  <a:lnTo>
                    <a:pt x="1695450" y="11430"/>
                  </a:lnTo>
                  <a:lnTo>
                    <a:pt x="1700530" y="11430"/>
                  </a:lnTo>
                  <a:lnTo>
                    <a:pt x="1700530" y="8890"/>
                  </a:lnTo>
                  <a:close/>
                </a:path>
                <a:path w="1729740" h="17779">
                  <a:moveTo>
                    <a:pt x="1708150" y="6350"/>
                  </a:moveTo>
                  <a:lnTo>
                    <a:pt x="13970" y="6350"/>
                  </a:lnTo>
                  <a:lnTo>
                    <a:pt x="13970" y="5080"/>
                  </a:lnTo>
                  <a:lnTo>
                    <a:pt x="12700" y="5080"/>
                  </a:lnTo>
                  <a:lnTo>
                    <a:pt x="12700" y="6350"/>
                  </a:lnTo>
                  <a:lnTo>
                    <a:pt x="10160" y="6350"/>
                  </a:lnTo>
                  <a:lnTo>
                    <a:pt x="10160" y="7620"/>
                  </a:lnTo>
                  <a:lnTo>
                    <a:pt x="1704340" y="7620"/>
                  </a:lnTo>
                  <a:lnTo>
                    <a:pt x="1704340" y="8890"/>
                  </a:lnTo>
                  <a:lnTo>
                    <a:pt x="1708150" y="8890"/>
                  </a:lnTo>
                  <a:lnTo>
                    <a:pt x="1708150" y="7620"/>
                  </a:lnTo>
                  <a:lnTo>
                    <a:pt x="1708150" y="6350"/>
                  </a:lnTo>
                  <a:close/>
                </a:path>
                <a:path w="1729740" h="17779">
                  <a:moveTo>
                    <a:pt x="1720850" y="2540"/>
                  </a:moveTo>
                  <a:lnTo>
                    <a:pt x="17780" y="2540"/>
                  </a:lnTo>
                  <a:lnTo>
                    <a:pt x="17780" y="1270"/>
                  </a:lnTo>
                  <a:lnTo>
                    <a:pt x="16510" y="1270"/>
                  </a:lnTo>
                  <a:lnTo>
                    <a:pt x="16510" y="2540"/>
                  </a:lnTo>
                  <a:lnTo>
                    <a:pt x="15240" y="2540"/>
                  </a:lnTo>
                  <a:lnTo>
                    <a:pt x="15240" y="5080"/>
                  </a:lnTo>
                  <a:lnTo>
                    <a:pt x="1713230" y="5080"/>
                  </a:lnTo>
                  <a:lnTo>
                    <a:pt x="1713230" y="6350"/>
                  </a:lnTo>
                  <a:lnTo>
                    <a:pt x="1717040" y="6350"/>
                  </a:lnTo>
                  <a:lnTo>
                    <a:pt x="1717040" y="5080"/>
                  </a:lnTo>
                  <a:lnTo>
                    <a:pt x="1720850" y="5080"/>
                  </a:lnTo>
                  <a:lnTo>
                    <a:pt x="1720850" y="2540"/>
                  </a:lnTo>
                  <a:close/>
                </a:path>
                <a:path w="1729740" h="17779">
                  <a:moveTo>
                    <a:pt x="1729740" y="0"/>
                  </a:moveTo>
                  <a:lnTo>
                    <a:pt x="17780" y="0"/>
                  </a:lnTo>
                  <a:lnTo>
                    <a:pt x="17780" y="1270"/>
                  </a:lnTo>
                  <a:lnTo>
                    <a:pt x="1724660" y="1270"/>
                  </a:lnTo>
                  <a:lnTo>
                    <a:pt x="1724660" y="2540"/>
                  </a:lnTo>
                  <a:lnTo>
                    <a:pt x="1729740" y="2540"/>
                  </a:lnTo>
                  <a:lnTo>
                    <a:pt x="1729740" y="1270"/>
                  </a:lnTo>
                  <a:lnTo>
                    <a:pt x="1729740" y="0"/>
                  </a:lnTo>
                  <a:close/>
                </a:path>
              </a:pathLst>
            </a:custGeom>
            <a:solidFill>
              <a:srgbClr val="F0A42D"/>
            </a:solidFill>
          </p:spPr>
          <p:txBody>
            <a:bodyPr wrap="square" lIns="0" tIns="0" rIns="0" bIns="0" rtlCol="0"/>
            <a:lstStyle/>
            <a:p>
              <a:endParaRPr/>
            </a:p>
          </p:txBody>
        </p:sp>
        <p:sp>
          <p:nvSpPr>
            <p:cNvPr id="167" name="object 167"/>
            <p:cNvSpPr/>
            <p:nvPr/>
          </p:nvSpPr>
          <p:spPr>
            <a:xfrm>
              <a:off x="5468620" y="3582682"/>
              <a:ext cx="1696720" cy="17780"/>
            </a:xfrm>
            <a:custGeom>
              <a:avLst/>
              <a:gdLst/>
              <a:ahLst/>
              <a:cxnLst/>
              <a:rect l="l" t="t" r="r" b="b"/>
              <a:pathLst>
                <a:path w="1696720" h="17779">
                  <a:moveTo>
                    <a:pt x="1637030" y="16497"/>
                  </a:moveTo>
                  <a:lnTo>
                    <a:pt x="2540" y="16497"/>
                  </a:lnTo>
                  <a:lnTo>
                    <a:pt x="2540" y="15227"/>
                  </a:lnTo>
                  <a:lnTo>
                    <a:pt x="1270" y="15227"/>
                  </a:lnTo>
                  <a:lnTo>
                    <a:pt x="1270" y="16497"/>
                  </a:lnTo>
                  <a:lnTo>
                    <a:pt x="0" y="16497"/>
                  </a:lnTo>
                  <a:lnTo>
                    <a:pt x="0" y="17767"/>
                  </a:lnTo>
                  <a:lnTo>
                    <a:pt x="1637030" y="17767"/>
                  </a:lnTo>
                  <a:lnTo>
                    <a:pt x="1637030" y="16497"/>
                  </a:lnTo>
                  <a:close/>
                </a:path>
                <a:path w="1696720" h="17779">
                  <a:moveTo>
                    <a:pt x="1645920" y="13957"/>
                  </a:moveTo>
                  <a:lnTo>
                    <a:pt x="5080" y="13957"/>
                  </a:lnTo>
                  <a:lnTo>
                    <a:pt x="5080" y="12687"/>
                  </a:lnTo>
                  <a:lnTo>
                    <a:pt x="3810" y="12687"/>
                  </a:lnTo>
                  <a:lnTo>
                    <a:pt x="3810" y="13957"/>
                  </a:lnTo>
                  <a:lnTo>
                    <a:pt x="2540" y="13957"/>
                  </a:lnTo>
                  <a:lnTo>
                    <a:pt x="2540" y="15227"/>
                  </a:lnTo>
                  <a:lnTo>
                    <a:pt x="1642110" y="15227"/>
                  </a:lnTo>
                  <a:lnTo>
                    <a:pt x="1642110" y="16497"/>
                  </a:lnTo>
                  <a:lnTo>
                    <a:pt x="1645920" y="16497"/>
                  </a:lnTo>
                  <a:lnTo>
                    <a:pt x="1645920" y="15227"/>
                  </a:lnTo>
                  <a:lnTo>
                    <a:pt x="1645920" y="13957"/>
                  </a:lnTo>
                  <a:close/>
                </a:path>
                <a:path w="1696720" h="17779">
                  <a:moveTo>
                    <a:pt x="1658620" y="10147"/>
                  </a:moveTo>
                  <a:lnTo>
                    <a:pt x="10160" y="10147"/>
                  </a:lnTo>
                  <a:lnTo>
                    <a:pt x="10160" y="8877"/>
                  </a:lnTo>
                  <a:lnTo>
                    <a:pt x="8890" y="8877"/>
                  </a:lnTo>
                  <a:lnTo>
                    <a:pt x="8890" y="10147"/>
                  </a:lnTo>
                  <a:lnTo>
                    <a:pt x="7620" y="10147"/>
                  </a:lnTo>
                  <a:lnTo>
                    <a:pt x="7620" y="12687"/>
                  </a:lnTo>
                  <a:lnTo>
                    <a:pt x="1649730" y="12687"/>
                  </a:lnTo>
                  <a:lnTo>
                    <a:pt x="1649730" y="13957"/>
                  </a:lnTo>
                  <a:lnTo>
                    <a:pt x="1654810" y="13957"/>
                  </a:lnTo>
                  <a:lnTo>
                    <a:pt x="1654810" y="12687"/>
                  </a:lnTo>
                  <a:lnTo>
                    <a:pt x="1658620" y="12687"/>
                  </a:lnTo>
                  <a:lnTo>
                    <a:pt x="1658620" y="10147"/>
                  </a:lnTo>
                  <a:close/>
                </a:path>
                <a:path w="1696720" h="17779">
                  <a:moveTo>
                    <a:pt x="1667510" y="7607"/>
                  </a:moveTo>
                  <a:lnTo>
                    <a:pt x="12700" y="7607"/>
                  </a:lnTo>
                  <a:lnTo>
                    <a:pt x="12700" y="6337"/>
                  </a:lnTo>
                  <a:lnTo>
                    <a:pt x="11430" y="6337"/>
                  </a:lnTo>
                  <a:lnTo>
                    <a:pt x="11430" y="7607"/>
                  </a:lnTo>
                  <a:lnTo>
                    <a:pt x="10160" y="7607"/>
                  </a:lnTo>
                  <a:lnTo>
                    <a:pt x="10160" y="8877"/>
                  </a:lnTo>
                  <a:lnTo>
                    <a:pt x="1662430" y="8877"/>
                  </a:lnTo>
                  <a:lnTo>
                    <a:pt x="1662430" y="10147"/>
                  </a:lnTo>
                  <a:lnTo>
                    <a:pt x="1667510" y="10147"/>
                  </a:lnTo>
                  <a:lnTo>
                    <a:pt x="1667510" y="8877"/>
                  </a:lnTo>
                  <a:lnTo>
                    <a:pt x="1667510" y="7607"/>
                  </a:lnTo>
                  <a:close/>
                </a:path>
                <a:path w="1696720" h="17779">
                  <a:moveTo>
                    <a:pt x="1680210" y="3797"/>
                  </a:moveTo>
                  <a:lnTo>
                    <a:pt x="17780" y="3797"/>
                  </a:lnTo>
                  <a:lnTo>
                    <a:pt x="17780" y="2527"/>
                  </a:lnTo>
                  <a:lnTo>
                    <a:pt x="16510" y="2527"/>
                  </a:lnTo>
                  <a:lnTo>
                    <a:pt x="16510" y="3797"/>
                  </a:lnTo>
                  <a:lnTo>
                    <a:pt x="13970" y="3797"/>
                  </a:lnTo>
                  <a:lnTo>
                    <a:pt x="13970" y="6337"/>
                  </a:lnTo>
                  <a:lnTo>
                    <a:pt x="1671320" y="6337"/>
                  </a:lnTo>
                  <a:lnTo>
                    <a:pt x="1671320" y="7607"/>
                  </a:lnTo>
                  <a:lnTo>
                    <a:pt x="1675130" y="7607"/>
                  </a:lnTo>
                  <a:lnTo>
                    <a:pt x="1675130" y="6337"/>
                  </a:lnTo>
                  <a:lnTo>
                    <a:pt x="1680210" y="6337"/>
                  </a:lnTo>
                  <a:lnTo>
                    <a:pt x="1680210" y="3797"/>
                  </a:lnTo>
                  <a:close/>
                </a:path>
                <a:path w="1696720" h="17779">
                  <a:moveTo>
                    <a:pt x="1687830" y="1257"/>
                  </a:moveTo>
                  <a:lnTo>
                    <a:pt x="20320" y="1257"/>
                  </a:lnTo>
                  <a:lnTo>
                    <a:pt x="20320" y="0"/>
                  </a:lnTo>
                  <a:lnTo>
                    <a:pt x="19050" y="0"/>
                  </a:lnTo>
                  <a:lnTo>
                    <a:pt x="19050" y="1257"/>
                  </a:lnTo>
                  <a:lnTo>
                    <a:pt x="17780" y="1257"/>
                  </a:lnTo>
                  <a:lnTo>
                    <a:pt x="17780" y="2527"/>
                  </a:lnTo>
                  <a:lnTo>
                    <a:pt x="1684020" y="2527"/>
                  </a:lnTo>
                  <a:lnTo>
                    <a:pt x="1684020" y="3797"/>
                  </a:lnTo>
                  <a:lnTo>
                    <a:pt x="1687830" y="3797"/>
                  </a:lnTo>
                  <a:lnTo>
                    <a:pt x="1687830" y="2527"/>
                  </a:lnTo>
                  <a:lnTo>
                    <a:pt x="1687830" y="1257"/>
                  </a:lnTo>
                  <a:close/>
                </a:path>
                <a:path w="1696720" h="17779">
                  <a:moveTo>
                    <a:pt x="1696720" y="0"/>
                  </a:moveTo>
                  <a:lnTo>
                    <a:pt x="1691640" y="0"/>
                  </a:lnTo>
                  <a:lnTo>
                    <a:pt x="1691640" y="1257"/>
                  </a:lnTo>
                  <a:lnTo>
                    <a:pt x="1696720" y="1257"/>
                  </a:lnTo>
                  <a:lnTo>
                    <a:pt x="1696720" y="0"/>
                  </a:lnTo>
                  <a:close/>
                </a:path>
              </a:pathLst>
            </a:custGeom>
            <a:solidFill>
              <a:srgbClr val="F0A32C"/>
            </a:solidFill>
          </p:spPr>
          <p:txBody>
            <a:bodyPr wrap="square" lIns="0" tIns="0" rIns="0" bIns="0" rtlCol="0"/>
            <a:lstStyle/>
            <a:p>
              <a:endParaRPr/>
            </a:p>
          </p:txBody>
        </p:sp>
        <p:sp>
          <p:nvSpPr>
            <p:cNvPr id="168" name="object 168"/>
            <p:cNvSpPr/>
            <p:nvPr/>
          </p:nvSpPr>
          <p:spPr>
            <a:xfrm>
              <a:off x="5447030" y="3600449"/>
              <a:ext cx="1658620" cy="17780"/>
            </a:xfrm>
            <a:custGeom>
              <a:avLst/>
              <a:gdLst/>
              <a:ahLst/>
              <a:cxnLst/>
              <a:rect l="l" t="t" r="r" b="b"/>
              <a:pathLst>
                <a:path w="1658620" h="17779">
                  <a:moveTo>
                    <a:pt x="1605280" y="15252"/>
                  </a:moveTo>
                  <a:lnTo>
                    <a:pt x="1270" y="15252"/>
                  </a:lnTo>
                  <a:lnTo>
                    <a:pt x="1270" y="16510"/>
                  </a:lnTo>
                  <a:lnTo>
                    <a:pt x="0" y="16510"/>
                  </a:lnTo>
                  <a:lnTo>
                    <a:pt x="0" y="17780"/>
                  </a:lnTo>
                  <a:lnTo>
                    <a:pt x="1600200" y="17780"/>
                  </a:lnTo>
                  <a:lnTo>
                    <a:pt x="1600200" y="16510"/>
                  </a:lnTo>
                  <a:lnTo>
                    <a:pt x="1605280" y="16510"/>
                  </a:lnTo>
                  <a:lnTo>
                    <a:pt x="1605280" y="15252"/>
                  </a:lnTo>
                  <a:close/>
                </a:path>
                <a:path w="1658620" h="17779">
                  <a:moveTo>
                    <a:pt x="1625600" y="8902"/>
                  </a:moveTo>
                  <a:lnTo>
                    <a:pt x="8890" y="8902"/>
                  </a:lnTo>
                  <a:lnTo>
                    <a:pt x="8890" y="10160"/>
                  </a:lnTo>
                  <a:lnTo>
                    <a:pt x="7620" y="10160"/>
                  </a:lnTo>
                  <a:lnTo>
                    <a:pt x="7620" y="11430"/>
                  </a:lnTo>
                  <a:lnTo>
                    <a:pt x="6350" y="11430"/>
                  </a:lnTo>
                  <a:lnTo>
                    <a:pt x="6350" y="12700"/>
                  </a:lnTo>
                  <a:lnTo>
                    <a:pt x="5080" y="12700"/>
                  </a:lnTo>
                  <a:lnTo>
                    <a:pt x="5080" y="13970"/>
                  </a:lnTo>
                  <a:lnTo>
                    <a:pt x="3810" y="13970"/>
                  </a:lnTo>
                  <a:lnTo>
                    <a:pt x="3810" y="15240"/>
                  </a:lnTo>
                  <a:lnTo>
                    <a:pt x="1609090" y="15240"/>
                  </a:lnTo>
                  <a:lnTo>
                    <a:pt x="1609090" y="13970"/>
                  </a:lnTo>
                  <a:lnTo>
                    <a:pt x="1612900" y="13970"/>
                  </a:lnTo>
                  <a:lnTo>
                    <a:pt x="1612900" y="12700"/>
                  </a:lnTo>
                  <a:lnTo>
                    <a:pt x="1616697" y="12700"/>
                  </a:lnTo>
                  <a:lnTo>
                    <a:pt x="1616697" y="11430"/>
                  </a:lnTo>
                  <a:lnTo>
                    <a:pt x="1621790" y="11430"/>
                  </a:lnTo>
                  <a:lnTo>
                    <a:pt x="1621790" y="10160"/>
                  </a:lnTo>
                  <a:lnTo>
                    <a:pt x="1625600" y="10160"/>
                  </a:lnTo>
                  <a:lnTo>
                    <a:pt x="1625600" y="8902"/>
                  </a:lnTo>
                  <a:close/>
                </a:path>
                <a:path w="1658620" h="17779">
                  <a:moveTo>
                    <a:pt x="1638300" y="5080"/>
                  </a:moveTo>
                  <a:lnTo>
                    <a:pt x="16510" y="5080"/>
                  </a:lnTo>
                  <a:lnTo>
                    <a:pt x="16510" y="3810"/>
                  </a:lnTo>
                  <a:lnTo>
                    <a:pt x="15240" y="3810"/>
                  </a:lnTo>
                  <a:lnTo>
                    <a:pt x="15240" y="5080"/>
                  </a:lnTo>
                  <a:lnTo>
                    <a:pt x="13970" y="5080"/>
                  </a:lnTo>
                  <a:lnTo>
                    <a:pt x="13970" y="7620"/>
                  </a:lnTo>
                  <a:lnTo>
                    <a:pt x="12700" y="7620"/>
                  </a:lnTo>
                  <a:lnTo>
                    <a:pt x="12700" y="8890"/>
                  </a:lnTo>
                  <a:lnTo>
                    <a:pt x="1634490" y="8890"/>
                  </a:lnTo>
                  <a:lnTo>
                    <a:pt x="1634490" y="7620"/>
                  </a:lnTo>
                  <a:lnTo>
                    <a:pt x="1638300" y="7620"/>
                  </a:lnTo>
                  <a:lnTo>
                    <a:pt x="1638300" y="5080"/>
                  </a:lnTo>
                  <a:close/>
                </a:path>
                <a:path w="1658620" h="17779">
                  <a:moveTo>
                    <a:pt x="1647190" y="2540"/>
                  </a:moveTo>
                  <a:lnTo>
                    <a:pt x="20320" y="2540"/>
                  </a:lnTo>
                  <a:lnTo>
                    <a:pt x="20320" y="1270"/>
                  </a:lnTo>
                  <a:lnTo>
                    <a:pt x="17780" y="1270"/>
                  </a:lnTo>
                  <a:lnTo>
                    <a:pt x="17780" y="2540"/>
                  </a:lnTo>
                  <a:lnTo>
                    <a:pt x="16510" y="2540"/>
                  </a:lnTo>
                  <a:lnTo>
                    <a:pt x="16510" y="3810"/>
                  </a:lnTo>
                  <a:lnTo>
                    <a:pt x="1642110" y="3810"/>
                  </a:lnTo>
                  <a:lnTo>
                    <a:pt x="1642110" y="5080"/>
                  </a:lnTo>
                  <a:lnTo>
                    <a:pt x="1647190" y="5080"/>
                  </a:lnTo>
                  <a:lnTo>
                    <a:pt x="1647190" y="3810"/>
                  </a:lnTo>
                  <a:lnTo>
                    <a:pt x="1647190" y="2540"/>
                  </a:lnTo>
                  <a:close/>
                </a:path>
                <a:path w="1658620" h="17779">
                  <a:moveTo>
                    <a:pt x="1658620" y="0"/>
                  </a:moveTo>
                  <a:lnTo>
                    <a:pt x="21590" y="0"/>
                  </a:lnTo>
                  <a:lnTo>
                    <a:pt x="21590" y="1270"/>
                  </a:lnTo>
                  <a:lnTo>
                    <a:pt x="1651000" y="1270"/>
                  </a:lnTo>
                  <a:lnTo>
                    <a:pt x="1651000" y="2540"/>
                  </a:lnTo>
                  <a:lnTo>
                    <a:pt x="1654810" y="2540"/>
                  </a:lnTo>
                  <a:lnTo>
                    <a:pt x="1654810" y="1270"/>
                  </a:lnTo>
                  <a:lnTo>
                    <a:pt x="1658620" y="1270"/>
                  </a:lnTo>
                  <a:lnTo>
                    <a:pt x="1658620" y="0"/>
                  </a:lnTo>
                  <a:close/>
                </a:path>
              </a:pathLst>
            </a:custGeom>
            <a:solidFill>
              <a:srgbClr val="F0A32B"/>
            </a:solidFill>
          </p:spPr>
          <p:txBody>
            <a:bodyPr wrap="square" lIns="0" tIns="0" rIns="0" bIns="0" rtlCol="0"/>
            <a:lstStyle/>
            <a:p>
              <a:endParaRPr/>
            </a:p>
          </p:txBody>
        </p:sp>
        <p:sp>
          <p:nvSpPr>
            <p:cNvPr id="169" name="object 169"/>
            <p:cNvSpPr/>
            <p:nvPr/>
          </p:nvSpPr>
          <p:spPr>
            <a:xfrm>
              <a:off x="5426710" y="3618229"/>
              <a:ext cx="1616710" cy="17780"/>
            </a:xfrm>
            <a:custGeom>
              <a:avLst/>
              <a:gdLst/>
              <a:ahLst/>
              <a:cxnLst/>
              <a:rect l="l" t="t" r="r" b="b"/>
              <a:pathLst>
                <a:path w="1616709" h="17779">
                  <a:moveTo>
                    <a:pt x="1562100" y="16522"/>
                  </a:moveTo>
                  <a:lnTo>
                    <a:pt x="0" y="16522"/>
                  </a:lnTo>
                  <a:lnTo>
                    <a:pt x="0" y="17780"/>
                  </a:lnTo>
                  <a:lnTo>
                    <a:pt x="1562100" y="17780"/>
                  </a:lnTo>
                  <a:lnTo>
                    <a:pt x="1562100" y="16522"/>
                  </a:lnTo>
                  <a:close/>
                </a:path>
                <a:path w="1616709" h="17779">
                  <a:moveTo>
                    <a:pt x="1582420" y="10172"/>
                  </a:moveTo>
                  <a:lnTo>
                    <a:pt x="7620" y="10172"/>
                  </a:lnTo>
                  <a:lnTo>
                    <a:pt x="7620" y="11430"/>
                  </a:lnTo>
                  <a:lnTo>
                    <a:pt x="6350" y="11430"/>
                  </a:lnTo>
                  <a:lnTo>
                    <a:pt x="6350" y="12700"/>
                  </a:lnTo>
                  <a:lnTo>
                    <a:pt x="3810" y="12700"/>
                  </a:lnTo>
                  <a:lnTo>
                    <a:pt x="3810" y="13970"/>
                  </a:lnTo>
                  <a:lnTo>
                    <a:pt x="2540" y="13970"/>
                  </a:lnTo>
                  <a:lnTo>
                    <a:pt x="2540" y="15240"/>
                  </a:lnTo>
                  <a:lnTo>
                    <a:pt x="1270" y="15240"/>
                  </a:lnTo>
                  <a:lnTo>
                    <a:pt x="1270" y="16510"/>
                  </a:lnTo>
                  <a:lnTo>
                    <a:pt x="1565910" y="16510"/>
                  </a:lnTo>
                  <a:lnTo>
                    <a:pt x="1565910" y="15240"/>
                  </a:lnTo>
                  <a:lnTo>
                    <a:pt x="1570990" y="15240"/>
                  </a:lnTo>
                  <a:lnTo>
                    <a:pt x="1570990" y="13970"/>
                  </a:lnTo>
                  <a:lnTo>
                    <a:pt x="1574800" y="13970"/>
                  </a:lnTo>
                  <a:lnTo>
                    <a:pt x="1574800" y="12700"/>
                  </a:lnTo>
                  <a:lnTo>
                    <a:pt x="1578610" y="12700"/>
                  </a:lnTo>
                  <a:lnTo>
                    <a:pt x="1578610" y="11430"/>
                  </a:lnTo>
                  <a:lnTo>
                    <a:pt x="1582420" y="11430"/>
                  </a:lnTo>
                  <a:lnTo>
                    <a:pt x="1582420" y="10172"/>
                  </a:lnTo>
                  <a:close/>
                </a:path>
                <a:path w="1616709" h="17779">
                  <a:moveTo>
                    <a:pt x="1604010" y="3822"/>
                  </a:moveTo>
                  <a:lnTo>
                    <a:pt x="15240" y="3822"/>
                  </a:lnTo>
                  <a:lnTo>
                    <a:pt x="15240" y="5080"/>
                  </a:lnTo>
                  <a:lnTo>
                    <a:pt x="12700" y="5080"/>
                  </a:lnTo>
                  <a:lnTo>
                    <a:pt x="12700" y="6350"/>
                  </a:lnTo>
                  <a:lnTo>
                    <a:pt x="11430" y="6350"/>
                  </a:lnTo>
                  <a:lnTo>
                    <a:pt x="11430" y="7620"/>
                  </a:lnTo>
                  <a:lnTo>
                    <a:pt x="10160" y="7620"/>
                  </a:lnTo>
                  <a:lnTo>
                    <a:pt x="10160" y="8890"/>
                  </a:lnTo>
                  <a:lnTo>
                    <a:pt x="8890" y="8890"/>
                  </a:lnTo>
                  <a:lnTo>
                    <a:pt x="8890" y="10160"/>
                  </a:lnTo>
                  <a:lnTo>
                    <a:pt x="1587500" y="10160"/>
                  </a:lnTo>
                  <a:lnTo>
                    <a:pt x="1587500" y="8890"/>
                  </a:lnTo>
                  <a:lnTo>
                    <a:pt x="1591310" y="8890"/>
                  </a:lnTo>
                  <a:lnTo>
                    <a:pt x="1591310" y="7620"/>
                  </a:lnTo>
                  <a:lnTo>
                    <a:pt x="1595120" y="7620"/>
                  </a:lnTo>
                  <a:lnTo>
                    <a:pt x="1595120" y="6350"/>
                  </a:lnTo>
                  <a:lnTo>
                    <a:pt x="1600200" y="6350"/>
                  </a:lnTo>
                  <a:lnTo>
                    <a:pt x="1600200" y="5080"/>
                  </a:lnTo>
                  <a:lnTo>
                    <a:pt x="1604010" y="5080"/>
                  </a:lnTo>
                  <a:lnTo>
                    <a:pt x="1604010" y="3822"/>
                  </a:lnTo>
                  <a:close/>
                </a:path>
                <a:path w="1616709" h="17779">
                  <a:moveTo>
                    <a:pt x="1616710" y="0"/>
                  </a:moveTo>
                  <a:lnTo>
                    <a:pt x="19050" y="0"/>
                  </a:lnTo>
                  <a:lnTo>
                    <a:pt x="19050" y="1270"/>
                  </a:lnTo>
                  <a:lnTo>
                    <a:pt x="17780" y="1270"/>
                  </a:lnTo>
                  <a:lnTo>
                    <a:pt x="17780" y="2540"/>
                  </a:lnTo>
                  <a:lnTo>
                    <a:pt x="16510" y="2540"/>
                  </a:lnTo>
                  <a:lnTo>
                    <a:pt x="16510" y="3810"/>
                  </a:lnTo>
                  <a:lnTo>
                    <a:pt x="1607820" y="3810"/>
                  </a:lnTo>
                  <a:lnTo>
                    <a:pt x="1607820" y="2540"/>
                  </a:lnTo>
                  <a:lnTo>
                    <a:pt x="1612900" y="2540"/>
                  </a:lnTo>
                  <a:lnTo>
                    <a:pt x="1612900" y="1270"/>
                  </a:lnTo>
                  <a:lnTo>
                    <a:pt x="1616710" y="1270"/>
                  </a:lnTo>
                  <a:lnTo>
                    <a:pt x="1616710" y="0"/>
                  </a:lnTo>
                  <a:close/>
                </a:path>
              </a:pathLst>
            </a:custGeom>
            <a:solidFill>
              <a:srgbClr val="F0A32A"/>
            </a:solidFill>
          </p:spPr>
          <p:txBody>
            <a:bodyPr wrap="square" lIns="0" tIns="0" rIns="0" bIns="0" rtlCol="0"/>
            <a:lstStyle/>
            <a:p>
              <a:endParaRPr/>
            </a:p>
          </p:txBody>
        </p:sp>
        <p:sp>
          <p:nvSpPr>
            <p:cNvPr id="170" name="object 170"/>
            <p:cNvSpPr/>
            <p:nvPr/>
          </p:nvSpPr>
          <p:spPr>
            <a:xfrm>
              <a:off x="5406390" y="3636009"/>
              <a:ext cx="1578610" cy="17780"/>
            </a:xfrm>
            <a:custGeom>
              <a:avLst/>
              <a:gdLst/>
              <a:ahLst/>
              <a:cxnLst/>
              <a:rect l="l" t="t" r="r" b="b"/>
              <a:pathLst>
                <a:path w="1578609" h="17779">
                  <a:moveTo>
                    <a:pt x="1540510" y="11442"/>
                  </a:moveTo>
                  <a:lnTo>
                    <a:pt x="5080" y="11442"/>
                  </a:lnTo>
                  <a:lnTo>
                    <a:pt x="5080" y="12700"/>
                  </a:lnTo>
                  <a:lnTo>
                    <a:pt x="3810" y="12700"/>
                  </a:lnTo>
                  <a:lnTo>
                    <a:pt x="3810" y="13970"/>
                  </a:lnTo>
                  <a:lnTo>
                    <a:pt x="2540" y="13970"/>
                  </a:lnTo>
                  <a:lnTo>
                    <a:pt x="2540" y="15240"/>
                  </a:lnTo>
                  <a:lnTo>
                    <a:pt x="1270" y="15240"/>
                  </a:lnTo>
                  <a:lnTo>
                    <a:pt x="1270" y="16510"/>
                  </a:lnTo>
                  <a:lnTo>
                    <a:pt x="0" y="16510"/>
                  </a:lnTo>
                  <a:lnTo>
                    <a:pt x="0" y="17780"/>
                  </a:lnTo>
                  <a:lnTo>
                    <a:pt x="1524000" y="17780"/>
                  </a:lnTo>
                  <a:lnTo>
                    <a:pt x="1524000" y="16510"/>
                  </a:lnTo>
                  <a:lnTo>
                    <a:pt x="1527810" y="16510"/>
                  </a:lnTo>
                  <a:lnTo>
                    <a:pt x="1527810" y="15240"/>
                  </a:lnTo>
                  <a:lnTo>
                    <a:pt x="1531620" y="15240"/>
                  </a:lnTo>
                  <a:lnTo>
                    <a:pt x="1531620" y="13970"/>
                  </a:lnTo>
                  <a:lnTo>
                    <a:pt x="1536700" y="13970"/>
                  </a:lnTo>
                  <a:lnTo>
                    <a:pt x="1536700" y="12700"/>
                  </a:lnTo>
                  <a:lnTo>
                    <a:pt x="1540510" y="12700"/>
                  </a:lnTo>
                  <a:lnTo>
                    <a:pt x="1540510" y="11442"/>
                  </a:lnTo>
                  <a:close/>
                </a:path>
                <a:path w="1578609" h="17779">
                  <a:moveTo>
                    <a:pt x="1560830" y="5092"/>
                  </a:moveTo>
                  <a:lnTo>
                    <a:pt x="12700" y="5092"/>
                  </a:lnTo>
                  <a:lnTo>
                    <a:pt x="12700" y="6350"/>
                  </a:lnTo>
                  <a:lnTo>
                    <a:pt x="11430" y="6350"/>
                  </a:lnTo>
                  <a:lnTo>
                    <a:pt x="11430" y="7620"/>
                  </a:lnTo>
                  <a:lnTo>
                    <a:pt x="10160" y="7620"/>
                  </a:lnTo>
                  <a:lnTo>
                    <a:pt x="10160" y="8890"/>
                  </a:lnTo>
                  <a:lnTo>
                    <a:pt x="8890" y="8890"/>
                  </a:lnTo>
                  <a:lnTo>
                    <a:pt x="8890" y="10160"/>
                  </a:lnTo>
                  <a:lnTo>
                    <a:pt x="6350" y="10160"/>
                  </a:lnTo>
                  <a:lnTo>
                    <a:pt x="6350" y="11430"/>
                  </a:lnTo>
                  <a:lnTo>
                    <a:pt x="1544320" y="11430"/>
                  </a:lnTo>
                  <a:lnTo>
                    <a:pt x="1544320" y="10160"/>
                  </a:lnTo>
                  <a:lnTo>
                    <a:pt x="1548130" y="10160"/>
                  </a:lnTo>
                  <a:lnTo>
                    <a:pt x="1548130" y="8890"/>
                  </a:lnTo>
                  <a:lnTo>
                    <a:pt x="1553210" y="8890"/>
                  </a:lnTo>
                  <a:lnTo>
                    <a:pt x="1553210" y="7620"/>
                  </a:lnTo>
                  <a:lnTo>
                    <a:pt x="1557020" y="7620"/>
                  </a:lnTo>
                  <a:lnTo>
                    <a:pt x="1557020" y="6350"/>
                  </a:lnTo>
                  <a:lnTo>
                    <a:pt x="1560830" y="6350"/>
                  </a:lnTo>
                  <a:lnTo>
                    <a:pt x="1560830" y="5092"/>
                  </a:lnTo>
                  <a:close/>
                </a:path>
                <a:path w="1578609" h="17779">
                  <a:moveTo>
                    <a:pt x="1578610" y="0"/>
                  </a:moveTo>
                  <a:lnTo>
                    <a:pt x="19050" y="0"/>
                  </a:lnTo>
                  <a:lnTo>
                    <a:pt x="19050" y="1270"/>
                  </a:lnTo>
                  <a:lnTo>
                    <a:pt x="17780" y="1270"/>
                  </a:lnTo>
                  <a:lnTo>
                    <a:pt x="17780" y="2540"/>
                  </a:lnTo>
                  <a:lnTo>
                    <a:pt x="15240" y="2540"/>
                  </a:lnTo>
                  <a:lnTo>
                    <a:pt x="15240" y="3810"/>
                  </a:lnTo>
                  <a:lnTo>
                    <a:pt x="13970" y="3810"/>
                  </a:lnTo>
                  <a:lnTo>
                    <a:pt x="13970" y="5080"/>
                  </a:lnTo>
                  <a:lnTo>
                    <a:pt x="1565910" y="5080"/>
                  </a:lnTo>
                  <a:lnTo>
                    <a:pt x="1565910" y="3810"/>
                  </a:lnTo>
                  <a:lnTo>
                    <a:pt x="1569720" y="3810"/>
                  </a:lnTo>
                  <a:lnTo>
                    <a:pt x="1569720" y="2540"/>
                  </a:lnTo>
                  <a:lnTo>
                    <a:pt x="1573530" y="2540"/>
                  </a:lnTo>
                  <a:lnTo>
                    <a:pt x="1573530" y="1270"/>
                  </a:lnTo>
                  <a:lnTo>
                    <a:pt x="1578610" y="1270"/>
                  </a:lnTo>
                  <a:lnTo>
                    <a:pt x="1578610" y="0"/>
                  </a:lnTo>
                  <a:close/>
                </a:path>
              </a:pathLst>
            </a:custGeom>
            <a:solidFill>
              <a:srgbClr val="F0A229"/>
            </a:solidFill>
          </p:spPr>
          <p:txBody>
            <a:bodyPr wrap="square" lIns="0" tIns="0" rIns="0" bIns="0" rtlCol="0"/>
            <a:lstStyle/>
            <a:p>
              <a:endParaRPr/>
            </a:p>
          </p:txBody>
        </p:sp>
        <p:sp>
          <p:nvSpPr>
            <p:cNvPr id="171" name="object 171"/>
            <p:cNvSpPr/>
            <p:nvPr/>
          </p:nvSpPr>
          <p:spPr>
            <a:xfrm>
              <a:off x="5384800" y="3653802"/>
              <a:ext cx="1540510" cy="17780"/>
            </a:xfrm>
            <a:custGeom>
              <a:avLst/>
              <a:gdLst/>
              <a:ahLst/>
              <a:cxnLst/>
              <a:rect l="l" t="t" r="r" b="b"/>
              <a:pathLst>
                <a:path w="1540509" h="17779">
                  <a:moveTo>
                    <a:pt x="1498600" y="12700"/>
                  </a:moveTo>
                  <a:lnTo>
                    <a:pt x="5080" y="12700"/>
                  </a:lnTo>
                  <a:lnTo>
                    <a:pt x="5080" y="13957"/>
                  </a:lnTo>
                  <a:lnTo>
                    <a:pt x="3810" y="13957"/>
                  </a:lnTo>
                  <a:lnTo>
                    <a:pt x="3810" y="15227"/>
                  </a:lnTo>
                  <a:lnTo>
                    <a:pt x="1270" y="15227"/>
                  </a:lnTo>
                  <a:lnTo>
                    <a:pt x="1270" y="16497"/>
                  </a:lnTo>
                  <a:lnTo>
                    <a:pt x="0" y="16497"/>
                  </a:lnTo>
                  <a:lnTo>
                    <a:pt x="0" y="17767"/>
                  </a:lnTo>
                  <a:lnTo>
                    <a:pt x="1485900" y="17767"/>
                  </a:lnTo>
                  <a:lnTo>
                    <a:pt x="1485900" y="16497"/>
                  </a:lnTo>
                  <a:lnTo>
                    <a:pt x="1490980" y="16497"/>
                  </a:lnTo>
                  <a:lnTo>
                    <a:pt x="1490980" y="15227"/>
                  </a:lnTo>
                  <a:lnTo>
                    <a:pt x="1494790" y="15227"/>
                  </a:lnTo>
                  <a:lnTo>
                    <a:pt x="1494790" y="13957"/>
                  </a:lnTo>
                  <a:lnTo>
                    <a:pt x="1498600" y="13957"/>
                  </a:lnTo>
                  <a:lnTo>
                    <a:pt x="1498600" y="12700"/>
                  </a:lnTo>
                  <a:close/>
                </a:path>
                <a:path w="1540509" h="17779">
                  <a:moveTo>
                    <a:pt x="1520190" y="6350"/>
                  </a:moveTo>
                  <a:lnTo>
                    <a:pt x="12700" y="6350"/>
                  </a:lnTo>
                  <a:lnTo>
                    <a:pt x="12700" y="7607"/>
                  </a:lnTo>
                  <a:lnTo>
                    <a:pt x="10160" y="7607"/>
                  </a:lnTo>
                  <a:lnTo>
                    <a:pt x="10160" y="8877"/>
                  </a:lnTo>
                  <a:lnTo>
                    <a:pt x="8890" y="8877"/>
                  </a:lnTo>
                  <a:lnTo>
                    <a:pt x="8890" y="10147"/>
                  </a:lnTo>
                  <a:lnTo>
                    <a:pt x="7620" y="10147"/>
                  </a:lnTo>
                  <a:lnTo>
                    <a:pt x="7620" y="11417"/>
                  </a:lnTo>
                  <a:lnTo>
                    <a:pt x="6350" y="11417"/>
                  </a:lnTo>
                  <a:lnTo>
                    <a:pt x="6350" y="12687"/>
                  </a:lnTo>
                  <a:lnTo>
                    <a:pt x="1503680" y="12687"/>
                  </a:lnTo>
                  <a:lnTo>
                    <a:pt x="1503680" y="11417"/>
                  </a:lnTo>
                  <a:lnTo>
                    <a:pt x="1507490" y="11417"/>
                  </a:lnTo>
                  <a:lnTo>
                    <a:pt x="1507490" y="10147"/>
                  </a:lnTo>
                  <a:lnTo>
                    <a:pt x="1511300" y="10147"/>
                  </a:lnTo>
                  <a:lnTo>
                    <a:pt x="1511300" y="8877"/>
                  </a:lnTo>
                  <a:lnTo>
                    <a:pt x="1516380" y="8877"/>
                  </a:lnTo>
                  <a:lnTo>
                    <a:pt x="1516380" y="7607"/>
                  </a:lnTo>
                  <a:lnTo>
                    <a:pt x="1520190" y="7607"/>
                  </a:lnTo>
                  <a:lnTo>
                    <a:pt x="1520190" y="6350"/>
                  </a:lnTo>
                  <a:close/>
                </a:path>
                <a:path w="1540509" h="17779">
                  <a:moveTo>
                    <a:pt x="1540510" y="0"/>
                  </a:moveTo>
                  <a:lnTo>
                    <a:pt x="19050" y="0"/>
                  </a:lnTo>
                  <a:lnTo>
                    <a:pt x="19050" y="1257"/>
                  </a:lnTo>
                  <a:lnTo>
                    <a:pt x="17780" y="1257"/>
                  </a:lnTo>
                  <a:lnTo>
                    <a:pt x="17780" y="2527"/>
                  </a:lnTo>
                  <a:lnTo>
                    <a:pt x="16510" y="2527"/>
                  </a:lnTo>
                  <a:lnTo>
                    <a:pt x="16510" y="3797"/>
                  </a:lnTo>
                  <a:lnTo>
                    <a:pt x="15240" y="3797"/>
                  </a:lnTo>
                  <a:lnTo>
                    <a:pt x="15240" y="5067"/>
                  </a:lnTo>
                  <a:lnTo>
                    <a:pt x="13970" y="5067"/>
                  </a:lnTo>
                  <a:lnTo>
                    <a:pt x="13970" y="6337"/>
                  </a:lnTo>
                  <a:lnTo>
                    <a:pt x="1524000" y="6337"/>
                  </a:lnTo>
                  <a:lnTo>
                    <a:pt x="1524000" y="5067"/>
                  </a:lnTo>
                  <a:lnTo>
                    <a:pt x="1527810" y="5067"/>
                  </a:lnTo>
                  <a:lnTo>
                    <a:pt x="1527810" y="3797"/>
                  </a:lnTo>
                  <a:lnTo>
                    <a:pt x="1532890" y="3797"/>
                  </a:lnTo>
                  <a:lnTo>
                    <a:pt x="1532890" y="2527"/>
                  </a:lnTo>
                  <a:lnTo>
                    <a:pt x="1536700" y="2527"/>
                  </a:lnTo>
                  <a:lnTo>
                    <a:pt x="1536700" y="1257"/>
                  </a:lnTo>
                  <a:lnTo>
                    <a:pt x="1540510" y="1257"/>
                  </a:lnTo>
                  <a:lnTo>
                    <a:pt x="1540510" y="0"/>
                  </a:lnTo>
                  <a:close/>
                </a:path>
              </a:pathLst>
            </a:custGeom>
            <a:solidFill>
              <a:srgbClr val="F0A228"/>
            </a:solidFill>
          </p:spPr>
          <p:txBody>
            <a:bodyPr wrap="square" lIns="0" tIns="0" rIns="0" bIns="0" rtlCol="0"/>
            <a:lstStyle/>
            <a:p>
              <a:endParaRPr/>
            </a:p>
          </p:txBody>
        </p:sp>
        <p:sp>
          <p:nvSpPr>
            <p:cNvPr id="172" name="object 172"/>
            <p:cNvSpPr/>
            <p:nvPr/>
          </p:nvSpPr>
          <p:spPr>
            <a:xfrm>
              <a:off x="5364480" y="3671569"/>
              <a:ext cx="1502410" cy="17780"/>
            </a:xfrm>
            <a:custGeom>
              <a:avLst/>
              <a:gdLst/>
              <a:ahLst/>
              <a:cxnLst/>
              <a:rect l="l" t="t" r="r" b="b"/>
              <a:pathLst>
                <a:path w="1502409" h="17779">
                  <a:moveTo>
                    <a:pt x="1456690" y="13982"/>
                  </a:moveTo>
                  <a:lnTo>
                    <a:pt x="2540" y="13982"/>
                  </a:lnTo>
                  <a:lnTo>
                    <a:pt x="2540" y="15240"/>
                  </a:lnTo>
                  <a:lnTo>
                    <a:pt x="1270" y="15240"/>
                  </a:lnTo>
                  <a:lnTo>
                    <a:pt x="1270" y="16510"/>
                  </a:lnTo>
                  <a:lnTo>
                    <a:pt x="0" y="16510"/>
                  </a:lnTo>
                  <a:lnTo>
                    <a:pt x="0" y="17780"/>
                  </a:lnTo>
                  <a:lnTo>
                    <a:pt x="1447800" y="17780"/>
                  </a:lnTo>
                  <a:lnTo>
                    <a:pt x="1447800" y="16510"/>
                  </a:lnTo>
                  <a:lnTo>
                    <a:pt x="1451610" y="16510"/>
                  </a:lnTo>
                  <a:lnTo>
                    <a:pt x="1451610" y="15240"/>
                  </a:lnTo>
                  <a:lnTo>
                    <a:pt x="1456690" y="15240"/>
                  </a:lnTo>
                  <a:lnTo>
                    <a:pt x="1456690" y="13982"/>
                  </a:lnTo>
                  <a:close/>
                </a:path>
                <a:path w="1502409" h="17779">
                  <a:moveTo>
                    <a:pt x="1477010" y="7632"/>
                  </a:moveTo>
                  <a:lnTo>
                    <a:pt x="10160" y="7632"/>
                  </a:lnTo>
                  <a:lnTo>
                    <a:pt x="10160" y="8890"/>
                  </a:lnTo>
                  <a:lnTo>
                    <a:pt x="8890" y="8890"/>
                  </a:lnTo>
                  <a:lnTo>
                    <a:pt x="8890" y="10160"/>
                  </a:lnTo>
                  <a:lnTo>
                    <a:pt x="7620" y="10160"/>
                  </a:lnTo>
                  <a:lnTo>
                    <a:pt x="7620" y="11430"/>
                  </a:lnTo>
                  <a:lnTo>
                    <a:pt x="5080" y="11430"/>
                  </a:lnTo>
                  <a:lnTo>
                    <a:pt x="5080" y="12700"/>
                  </a:lnTo>
                  <a:lnTo>
                    <a:pt x="3810" y="12700"/>
                  </a:lnTo>
                  <a:lnTo>
                    <a:pt x="3810" y="13970"/>
                  </a:lnTo>
                  <a:lnTo>
                    <a:pt x="1460500" y="13970"/>
                  </a:lnTo>
                  <a:lnTo>
                    <a:pt x="1460500" y="12700"/>
                  </a:lnTo>
                  <a:lnTo>
                    <a:pt x="1464310" y="12700"/>
                  </a:lnTo>
                  <a:lnTo>
                    <a:pt x="1464310" y="11430"/>
                  </a:lnTo>
                  <a:lnTo>
                    <a:pt x="1469390" y="11430"/>
                  </a:lnTo>
                  <a:lnTo>
                    <a:pt x="1469390" y="10160"/>
                  </a:lnTo>
                  <a:lnTo>
                    <a:pt x="1473200" y="10160"/>
                  </a:lnTo>
                  <a:lnTo>
                    <a:pt x="1473200" y="8890"/>
                  </a:lnTo>
                  <a:lnTo>
                    <a:pt x="1477010" y="8890"/>
                  </a:lnTo>
                  <a:lnTo>
                    <a:pt x="1477010" y="7632"/>
                  </a:lnTo>
                  <a:close/>
                </a:path>
                <a:path w="1502409" h="17779">
                  <a:moveTo>
                    <a:pt x="1498600" y="1282"/>
                  </a:moveTo>
                  <a:lnTo>
                    <a:pt x="17780" y="1282"/>
                  </a:lnTo>
                  <a:lnTo>
                    <a:pt x="17780" y="2540"/>
                  </a:lnTo>
                  <a:lnTo>
                    <a:pt x="16510" y="2540"/>
                  </a:lnTo>
                  <a:lnTo>
                    <a:pt x="16510" y="3810"/>
                  </a:lnTo>
                  <a:lnTo>
                    <a:pt x="13970" y="3810"/>
                  </a:lnTo>
                  <a:lnTo>
                    <a:pt x="13970" y="5080"/>
                  </a:lnTo>
                  <a:lnTo>
                    <a:pt x="12700" y="5080"/>
                  </a:lnTo>
                  <a:lnTo>
                    <a:pt x="12700" y="6350"/>
                  </a:lnTo>
                  <a:lnTo>
                    <a:pt x="11430" y="6350"/>
                  </a:lnTo>
                  <a:lnTo>
                    <a:pt x="11430" y="7620"/>
                  </a:lnTo>
                  <a:lnTo>
                    <a:pt x="1482090" y="7620"/>
                  </a:lnTo>
                  <a:lnTo>
                    <a:pt x="1482090" y="6350"/>
                  </a:lnTo>
                  <a:lnTo>
                    <a:pt x="1485900" y="6350"/>
                  </a:lnTo>
                  <a:lnTo>
                    <a:pt x="1485900" y="5080"/>
                  </a:lnTo>
                  <a:lnTo>
                    <a:pt x="1489710" y="5080"/>
                  </a:lnTo>
                  <a:lnTo>
                    <a:pt x="1489710" y="3810"/>
                  </a:lnTo>
                  <a:lnTo>
                    <a:pt x="1493520" y="3810"/>
                  </a:lnTo>
                  <a:lnTo>
                    <a:pt x="1493520" y="2540"/>
                  </a:lnTo>
                  <a:lnTo>
                    <a:pt x="1498600" y="2540"/>
                  </a:lnTo>
                  <a:lnTo>
                    <a:pt x="1498600" y="1282"/>
                  </a:lnTo>
                  <a:close/>
                </a:path>
                <a:path w="1502409" h="17779">
                  <a:moveTo>
                    <a:pt x="1502397" y="0"/>
                  </a:moveTo>
                  <a:lnTo>
                    <a:pt x="19050" y="0"/>
                  </a:lnTo>
                  <a:lnTo>
                    <a:pt x="19050" y="1270"/>
                  </a:lnTo>
                  <a:lnTo>
                    <a:pt x="1502397" y="1270"/>
                  </a:lnTo>
                  <a:lnTo>
                    <a:pt x="1502397" y="0"/>
                  </a:lnTo>
                  <a:close/>
                </a:path>
              </a:pathLst>
            </a:custGeom>
            <a:solidFill>
              <a:srgbClr val="F0A127"/>
            </a:solidFill>
          </p:spPr>
          <p:txBody>
            <a:bodyPr wrap="square" lIns="0" tIns="0" rIns="0" bIns="0" rtlCol="0"/>
            <a:lstStyle/>
            <a:p>
              <a:endParaRPr/>
            </a:p>
          </p:txBody>
        </p:sp>
        <p:sp>
          <p:nvSpPr>
            <p:cNvPr id="173" name="object 173"/>
            <p:cNvSpPr/>
            <p:nvPr/>
          </p:nvSpPr>
          <p:spPr>
            <a:xfrm>
              <a:off x="5342890" y="3689349"/>
              <a:ext cx="1465580" cy="17780"/>
            </a:xfrm>
            <a:custGeom>
              <a:avLst/>
              <a:gdLst/>
              <a:ahLst/>
              <a:cxnLst/>
              <a:rect l="l" t="t" r="r" b="b"/>
              <a:pathLst>
                <a:path w="1465579" h="17779">
                  <a:moveTo>
                    <a:pt x="1414780" y="15252"/>
                  </a:moveTo>
                  <a:lnTo>
                    <a:pt x="2540" y="15252"/>
                  </a:lnTo>
                  <a:lnTo>
                    <a:pt x="2540" y="16510"/>
                  </a:lnTo>
                  <a:lnTo>
                    <a:pt x="0" y="16510"/>
                  </a:lnTo>
                  <a:lnTo>
                    <a:pt x="0" y="17780"/>
                  </a:lnTo>
                  <a:lnTo>
                    <a:pt x="1410970" y="17780"/>
                  </a:lnTo>
                  <a:lnTo>
                    <a:pt x="1410970" y="16510"/>
                  </a:lnTo>
                  <a:lnTo>
                    <a:pt x="1414780" y="16510"/>
                  </a:lnTo>
                  <a:lnTo>
                    <a:pt x="1414780" y="15252"/>
                  </a:lnTo>
                  <a:close/>
                </a:path>
                <a:path w="1465579" h="17779">
                  <a:moveTo>
                    <a:pt x="1436370" y="8902"/>
                  </a:moveTo>
                  <a:lnTo>
                    <a:pt x="8890" y="8902"/>
                  </a:lnTo>
                  <a:lnTo>
                    <a:pt x="8890" y="10160"/>
                  </a:lnTo>
                  <a:lnTo>
                    <a:pt x="7620" y="10160"/>
                  </a:lnTo>
                  <a:lnTo>
                    <a:pt x="7620" y="11430"/>
                  </a:lnTo>
                  <a:lnTo>
                    <a:pt x="6350" y="11430"/>
                  </a:lnTo>
                  <a:lnTo>
                    <a:pt x="6350" y="12700"/>
                  </a:lnTo>
                  <a:lnTo>
                    <a:pt x="5080" y="12700"/>
                  </a:lnTo>
                  <a:lnTo>
                    <a:pt x="5080" y="13970"/>
                  </a:lnTo>
                  <a:lnTo>
                    <a:pt x="3810" y="13970"/>
                  </a:lnTo>
                  <a:lnTo>
                    <a:pt x="3810" y="15240"/>
                  </a:lnTo>
                  <a:lnTo>
                    <a:pt x="1418590" y="15240"/>
                  </a:lnTo>
                  <a:lnTo>
                    <a:pt x="1418590" y="13970"/>
                  </a:lnTo>
                  <a:lnTo>
                    <a:pt x="1423670" y="13970"/>
                  </a:lnTo>
                  <a:lnTo>
                    <a:pt x="1423670" y="12700"/>
                  </a:lnTo>
                  <a:lnTo>
                    <a:pt x="1427480" y="12700"/>
                  </a:lnTo>
                  <a:lnTo>
                    <a:pt x="1427480" y="11430"/>
                  </a:lnTo>
                  <a:lnTo>
                    <a:pt x="1431290" y="11430"/>
                  </a:lnTo>
                  <a:lnTo>
                    <a:pt x="1431290" y="10160"/>
                  </a:lnTo>
                  <a:lnTo>
                    <a:pt x="1436370" y="10160"/>
                  </a:lnTo>
                  <a:lnTo>
                    <a:pt x="1436370" y="8902"/>
                  </a:lnTo>
                  <a:close/>
                </a:path>
                <a:path w="1465579" h="17779">
                  <a:moveTo>
                    <a:pt x="1456690" y="2552"/>
                  </a:moveTo>
                  <a:lnTo>
                    <a:pt x="16510" y="2552"/>
                  </a:lnTo>
                  <a:lnTo>
                    <a:pt x="16510" y="3810"/>
                  </a:lnTo>
                  <a:lnTo>
                    <a:pt x="15240" y="3810"/>
                  </a:lnTo>
                  <a:lnTo>
                    <a:pt x="15240" y="5080"/>
                  </a:lnTo>
                  <a:lnTo>
                    <a:pt x="13970" y="5080"/>
                  </a:lnTo>
                  <a:lnTo>
                    <a:pt x="13970" y="6350"/>
                  </a:lnTo>
                  <a:lnTo>
                    <a:pt x="12700" y="6350"/>
                  </a:lnTo>
                  <a:lnTo>
                    <a:pt x="12700" y="7620"/>
                  </a:lnTo>
                  <a:lnTo>
                    <a:pt x="11430" y="7620"/>
                  </a:lnTo>
                  <a:lnTo>
                    <a:pt x="11430" y="8890"/>
                  </a:lnTo>
                  <a:lnTo>
                    <a:pt x="1440180" y="8890"/>
                  </a:lnTo>
                  <a:lnTo>
                    <a:pt x="1440180" y="7620"/>
                  </a:lnTo>
                  <a:lnTo>
                    <a:pt x="1443990" y="7620"/>
                  </a:lnTo>
                  <a:lnTo>
                    <a:pt x="1443990" y="6350"/>
                  </a:lnTo>
                  <a:lnTo>
                    <a:pt x="1449070" y="6350"/>
                  </a:lnTo>
                  <a:lnTo>
                    <a:pt x="1449070" y="5080"/>
                  </a:lnTo>
                  <a:lnTo>
                    <a:pt x="1452880" y="5080"/>
                  </a:lnTo>
                  <a:lnTo>
                    <a:pt x="1452880" y="3810"/>
                  </a:lnTo>
                  <a:lnTo>
                    <a:pt x="1456690" y="3810"/>
                  </a:lnTo>
                  <a:lnTo>
                    <a:pt x="1456690" y="2552"/>
                  </a:lnTo>
                  <a:close/>
                </a:path>
                <a:path w="1465579" h="17779">
                  <a:moveTo>
                    <a:pt x="1465580" y="0"/>
                  </a:moveTo>
                  <a:lnTo>
                    <a:pt x="20320" y="0"/>
                  </a:lnTo>
                  <a:lnTo>
                    <a:pt x="20320" y="1270"/>
                  </a:lnTo>
                  <a:lnTo>
                    <a:pt x="17780" y="1270"/>
                  </a:lnTo>
                  <a:lnTo>
                    <a:pt x="17780" y="2540"/>
                  </a:lnTo>
                  <a:lnTo>
                    <a:pt x="1460500" y="2540"/>
                  </a:lnTo>
                  <a:lnTo>
                    <a:pt x="1460500" y="1270"/>
                  </a:lnTo>
                  <a:lnTo>
                    <a:pt x="1465580" y="1270"/>
                  </a:lnTo>
                  <a:lnTo>
                    <a:pt x="1465580" y="0"/>
                  </a:lnTo>
                  <a:close/>
                </a:path>
              </a:pathLst>
            </a:custGeom>
            <a:solidFill>
              <a:srgbClr val="F0A126"/>
            </a:solidFill>
          </p:spPr>
          <p:txBody>
            <a:bodyPr wrap="square" lIns="0" tIns="0" rIns="0" bIns="0" rtlCol="0"/>
            <a:lstStyle/>
            <a:p>
              <a:endParaRPr/>
            </a:p>
          </p:txBody>
        </p:sp>
        <p:sp>
          <p:nvSpPr>
            <p:cNvPr id="174" name="object 174"/>
            <p:cNvSpPr/>
            <p:nvPr/>
          </p:nvSpPr>
          <p:spPr>
            <a:xfrm>
              <a:off x="5322570" y="3707129"/>
              <a:ext cx="1427480" cy="17780"/>
            </a:xfrm>
            <a:custGeom>
              <a:avLst/>
              <a:gdLst/>
              <a:ahLst/>
              <a:cxnLst/>
              <a:rect l="l" t="t" r="r" b="b"/>
              <a:pathLst>
                <a:path w="1427479" h="17779">
                  <a:moveTo>
                    <a:pt x="1372870" y="16522"/>
                  </a:moveTo>
                  <a:lnTo>
                    <a:pt x="0" y="16522"/>
                  </a:lnTo>
                  <a:lnTo>
                    <a:pt x="0" y="17780"/>
                  </a:lnTo>
                  <a:lnTo>
                    <a:pt x="1372870" y="17780"/>
                  </a:lnTo>
                  <a:lnTo>
                    <a:pt x="1372870" y="16522"/>
                  </a:lnTo>
                  <a:close/>
                </a:path>
                <a:path w="1427479" h="17779">
                  <a:moveTo>
                    <a:pt x="1393190" y="10172"/>
                  </a:moveTo>
                  <a:lnTo>
                    <a:pt x="7620" y="10172"/>
                  </a:lnTo>
                  <a:lnTo>
                    <a:pt x="7620" y="11430"/>
                  </a:lnTo>
                  <a:lnTo>
                    <a:pt x="6350" y="11430"/>
                  </a:lnTo>
                  <a:lnTo>
                    <a:pt x="6350" y="12700"/>
                  </a:lnTo>
                  <a:lnTo>
                    <a:pt x="5080" y="12700"/>
                  </a:lnTo>
                  <a:lnTo>
                    <a:pt x="5080" y="13970"/>
                  </a:lnTo>
                  <a:lnTo>
                    <a:pt x="2540" y="13970"/>
                  </a:lnTo>
                  <a:lnTo>
                    <a:pt x="2540" y="15240"/>
                  </a:lnTo>
                  <a:lnTo>
                    <a:pt x="1270" y="15240"/>
                  </a:lnTo>
                  <a:lnTo>
                    <a:pt x="1270" y="16510"/>
                  </a:lnTo>
                  <a:lnTo>
                    <a:pt x="1376680" y="16510"/>
                  </a:lnTo>
                  <a:lnTo>
                    <a:pt x="1376680" y="15240"/>
                  </a:lnTo>
                  <a:lnTo>
                    <a:pt x="1380490" y="15240"/>
                  </a:lnTo>
                  <a:lnTo>
                    <a:pt x="1380490" y="13970"/>
                  </a:lnTo>
                  <a:lnTo>
                    <a:pt x="1384300" y="13970"/>
                  </a:lnTo>
                  <a:lnTo>
                    <a:pt x="1384300" y="12700"/>
                  </a:lnTo>
                  <a:lnTo>
                    <a:pt x="1389380" y="12700"/>
                  </a:lnTo>
                  <a:lnTo>
                    <a:pt x="1389380" y="11430"/>
                  </a:lnTo>
                  <a:lnTo>
                    <a:pt x="1393190" y="11430"/>
                  </a:lnTo>
                  <a:lnTo>
                    <a:pt x="1393190" y="10172"/>
                  </a:lnTo>
                  <a:close/>
                </a:path>
                <a:path w="1427479" h="17779">
                  <a:moveTo>
                    <a:pt x="1414780" y="3822"/>
                  </a:moveTo>
                  <a:lnTo>
                    <a:pt x="15240" y="3822"/>
                  </a:lnTo>
                  <a:lnTo>
                    <a:pt x="15240" y="5080"/>
                  </a:lnTo>
                  <a:lnTo>
                    <a:pt x="13970" y="5080"/>
                  </a:lnTo>
                  <a:lnTo>
                    <a:pt x="13970" y="6350"/>
                  </a:lnTo>
                  <a:lnTo>
                    <a:pt x="11430" y="6350"/>
                  </a:lnTo>
                  <a:lnTo>
                    <a:pt x="11430" y="7620"/>
                  </a:lnTo>
                  <a:lnTo>
                    <a:pt x="10160" y="7620"/>
                  </a:lnTo>
                  <a:lnTo>
                    <a:pt x="10160" y="8890"/>
                  </a:lnTo>
                  <a:lnTo>
                    <a:pt x="8890" y="8890"/>
                  </a:lnTo>
                  <a:lnTo>
                    <a:pt x="8890" y="10160"/>
                  </a:lnTo>
                  <a:lnTo>
                    <a:pt x="1397000" y="10160"/>
                  </a:lnTo>
                  <a:lnTo>
                    <a:pt x="1397000" y="8890"/>
                  </a:lnTo>
                  <a:lnTo>
                    <a:pt x="1402080" y="8890"/>
                  </a:lnTo>
                  <a:lnTo>
                    <a:pt x="1402080" y="7620"/>
                  </a:lnTo>
                  <a:lnTo>
                    <a:pt x="1405890" y="7620"/>
                  </a:lnTo>
                  <a:lnTo>
                    <a:pt x="1405890" y="6350"/>
                  </a:lnTo>
                  <a:lnTo>
                    <a:pt x="1409700" y="6350"/>
                  </a:lnTo>
                  <a:lnTo>
                    <a:pt x="1409700" y="5080"/>
                  </a:lnTo>
                  <a:lnTo>
                    <a:pt x="1414780" y="5080"/>
                  </a:lnTo>
                  <a:lnTo>
                    <a:pt x="1414780" y="3822"/>
                  </a:lnTo>
                  <a:close/>
                </a:path>
                <a:path w="1427479" h="17779">
                  <a:moveTo>
                    <a:pt x="1427480" y="0"/>
                  </a:moveTo>
                  <a:lnTo>
                    <a:pt x="19050" y="0"/>
                  </a:lnTo>
                  <a:lnTo>
                    <a:pt x="19050" y="1270"/>
                  </a:lnTo>
                  <a:lnTo>
                    <a:pt x="17780" y="1270"/>
                  </a:lnTo>
                  <a:lnTo>
                    <a:pt x="17780" y="2540"/>
                  </a:lnTo>
                  <a:lnTo>
                    <a:pt x="16510" y="2540"/>
                  </a:lnTo>
                  <a:lnTo>
                    <a:pt x="16510" y="3810"/>
                  </a:lnTo>
                  <a:lnTo>
                    <a:pt x="1418590" y="3810"/>
                  </a:lnTo>
                  <a:lnTo>
                    <a:pt x="1418590" y="2540"/>
                  </a:lnTo>
                  <a:lnTo>
                    <a:pt x="1422400" y="2540"/>
                  </a:lnTo>
                  <a:lnTo>
                    <a:pt x="1422400" y="1270"/>
                  </a:lnTo>
                  <a:lnTo>
                    <a:pt x="1427480" y="1270"/>
                  </a:lnTo>
                  <a:lnTo>
                    <a:pt x="1427480" y="0"/>
                  </a:lnTo>
                  <a:close/>
                </a:path>
              </a:pathLst>
            </a:custGeom>
            <a:solidFill>
              <a:srgbClr val="F0A025"/>
            </a:solidFill>
          </p:spPr>
          <p:txBody>
            <a:bodyPr wrap="square" lIns="0" tIns="0" rIns="0" bIns="0" rtlCol="0"/>
            <a:lstStyle/>
            <a:p>
              <a:endParaRPr/>
            </a:p>
          </p:txBody>
        </p:sp>
        <p:sp>
          <p:nvSpPr>
            <p:cNvPr id="175" name="object 175"/>
            <p:cNvSpPr/>
            <p:nvPr/>
          </p:nvSpPr>
          <p:spPr>
            <a:xfrm>
              <a:off x="5302250" y="3724909"/>
              <a:ext cx="1388110" cy="17780"/>
            </a:xfrm>
            <a:custGeom>
              <a:avLst/>
              <a:gdLst/>
              <a:ahLst/>
              <a:cxnLst/>
              <a:rect l="l" t="t" r="r" b="b"/>
              <a:pathLst>
                <a:path w="1388109" h="17779">
                  <a:moveTo>
                    <a:pt x="1349997" y="11442"/>
                  </a:moveTo>
                  <a:lnTo>
                    <a:pt x="5080" y="11442"/>
                  </a:lnTo>
                  <a:lnTo>
                    <a:pt x="5080" y="12700"/>
                  </a:lnTo>
                  <a:lnTo>
                    <a:pt x="3810" y="12700"/>
                  </a:lnTo>
                  <a:lnTo>
                    <a:pt x="3810" y="13970"/>
                  </a:lnTo>
                  <a:lnTo>
                    <a:pt x="2540" y="13970"/>
                  </a:lnTo>
                  <a:lnTo>
                    <a:pt x="2540" y="15240"/>
                  </a:lnTo>
                  <a:lnTo>
                    <a:pt x="1270" y="15240"/>
                  </a:lnTo>
                  <a:lnTo>
                    <a:pt x="1270" y="16510"/>
                  </a:lnTo>
                  <a:lnTo>
                    <a:pt x="0" y="16510"/>
                  </a:lnTo>
                  <a:lnTo>
                    <a:pt x="0" y="17780"/>
                  </a:lnTo>
                  <a:lnTo>
                    <a:pt x="1333500" y="17780"/>
                  </a:lnTo>
                  <a:lnTo>
                    <a:pt x="1333500" y="16510"/>
                  </a:lnTo>
                  <a:lnTo>
                    <a:pt x="1338580" y="16510"/>
                  </a:lnTo>
                  <a:lnTo>
                    <a:pt x="1338580" y="15240"/>
                  </a:lnTo>
                  <a:lnTo>
                    <a:pt x="1342390" y="15240"/>
                  </a:lnTo>
                  <a:lnTo>
                    <a:pt x="1342390" y="13970"/>
                  </a:lnTo>
                  <a:lnTo>
                    <a:pt x="1346200" y="13970"/>
                  </a:lnTo>
                  <a:lnTo>
                    <a:pt x="1346200" y="12700"/>
                  </a:lnTo>
                  <a:lnTo>
                    <a:pt x="1349997" y="12700"/>
                  </a:lnTo>
                  <a:lnTo>
                    <a:pt x="1349997" y="11442"/>
                  </a:lnTo>
                  <a:close/>
                </a:path>
                <a:path w="1388109" h="17779">
                  <a:moveTo>
                    <a:pt x="1371600" y="5092"/>
                  </a:moveTo>
                  <a:lnTo>
                    <a:pt x="12700" y="5092"/>
                  </a:lnTo>
                  <a:lnTo>
                    <a:pt x="12700" y="6350"/>
                  </a:lnTo>
                  <a:lnTo>
                    <a:pt x="11430" y="6350"/>
                  </a:lnTo>
                  <a:lnTo>
                    <a:pt x="11430" y="7620"/>
                  </a:lnTo>
                  <a:lnTo>
                    <a:pt x="10160" y="7620"/>
                  </a:lnTo>
                  <a:lnTo>
                    <a:pt x="10160" y="8890"/>
                  </a:lnTo>
                  <a:lnTo>
                    <a:pt x="8890" y="8890"/>
                  </a:lnTo>
                  <a:lnTo>
                    <a:pt x="8890" y="10160"/>
                  </a:lnTo>
                  <a:lnTo>
                    <a:pt x="6350" y="10160"/>
                  </a:lnTo>
                  <a:lnTo>
                    <a:pt x="6350" y="11430"/>
                  </a:lnTo>
                  <a:lnTo>
                    <a:pt x="1355090" y="11430"/>
                  </a:lnTo>
                  <a:lnTo>
                    <a:pt x="1355090" y="10160"/>
                  </a:lnTo>
                  <a:lnTo>
                    <a:pt x="1358900" y="10160"/>
                  </a:lnTo>
                  <a:lnTo>
                    <a:pt x="1358900" y="8890"/>
                  </a:lnTo>
                  <a:lnTo>
                    <a:pt x="1362710" y="8890"/>
                  </a:lnTo>
                  <a:lnTo>
                    <a:pt x="1362710" y="7620"/>
                  </a:lnTo>
                  <a:lnTo>
                    <a:pt x="1367777" y="7620"/>
                  </a:lnTo>
                  <a:lnTo>
                    <a:pt x="1367777" y="6350"/>
                  </a:lnTo>
                  <a:lnTo>
                    <a:pt x="1371600" y="6350"/>
                  </a:lnTo>
                  <a:lnTo>
                    <a:pt x="1371600" y="5092"/>
                  </a:lnTo>
                  <a:close/>
                </a:path>
                <a:path w="1388109" h="17779">
                  <a:moveTo>
                    <a:pt x="1388110" y="0"/>
                  </a:moveTo>
                  <a:lnTo>
                    <a:pt x="19050" y="0"/>
                  </a:lnTo>
                  <a:lnTo>
                    <a:pt x="19050" y="1270"/>
                  </a:lnTo>
                  <a:lnTo>
                    <a:pt x="17780" y="1270"/>
                  </a:lnTo>
                  <a:lnTo>
                    <a:pt x="17780" y="2540"/>
                  </a:lnTo>
                  <a:lnTo>
                    <a:pt x="15240" y="2540"/>
                  </a:lnTo>
                  <a:lnTo>
                    <a:pt x="15240" y="3810"/>
                  </a:lnTo>
                  <a:lnTo>
                    <a:pt x="13970" y="3810"/>
                  </a:lnTo>
                  <a:lnTo>
                    <a:pt x="13970" y="5080"/>
                  </a:lnTo>
                  <a:lnTo>
                    <a:pt x="1375410" y="5080"/>
                  </a:lnTo>
                  <a:lnTo>
                    <a:pt x="1375410" y="3810"/>
                  </a:lnTo>
                  <a:lnTo>
                    <a:pt x="1380490" y="3810"/>
                  </a:lnTo>
                  <a:lnTo>
                    <a:pt x="1380490" y="2540"/>
                  </a:lnTo>
                  <a:lnTo>
                    <a:pt x="1384300" y="2540"/>
                  </a:lnTo>
                  <a:lnTo>
                    <a:pt x="1384300" y="1270"/>
                  </a:lnTo>
                  <a:lnTo>
                    <a:pt x="1388110" y="1270"/>
                  </a:lnTo>
                  <a:lnTo>
                    <a:pt x="1388110" y="0"/>
                  </a:lnTo>
                  <a:close/>
                </a:path>
              </a:pathLst>
            </a:custGeom>
            <a:solidFill>
              <a:srgbClr val="F0A024"/>
            </a:solidFill>
          </p:spPr>
          <p:txBody>
            <a:bodyPr wrap="square" lIns="0" tIns="0" rIns="0" bIns="0" rtlCol="0"/>
            <a:lstStyle/>
            <a:p>
              <a:endParaRPr/>
            </a:p>
          </p:txBody>
        </p:sp>
        <p:sp>
          <p:nvSpPr>
            <p:cNvPr id="176" name="object 176"/>
            <p:cNvSpPr/>
            <p:nvPr/>
          </p:nvSpPr>
          <p:spPr>
            <a:xfrm>
              <a:off x="5280660" y="3742702"/>
              <a:ext cx="1351280" cy="17780"/>
            </a:xfrm>
            <a:custGeom>
              <a:avLst/>
              <a:gdLst/>
              <a:ahLst/>
              <a:cxnLst/>
              <a:rect l="l" t="t" r="r" b="b"/>
              <a:pathLst>
                <a:path w="1351279" h="17779">
                  <a:moveTo>
                    <a:pt x="1309370" y="12700"/>
                  </a:moveTo>
                  <a:lnTo>
                    <a:pt x="5080" y="12700"/>
                  </a:lnTo>
                  <a:lnTo>
                    <a:pt x="5080" y="13957"/>
                  </a:lnTo>
                  <a:lnTo>
                    <a:pt x="3810" y="13957"/>
                  </a:lnTo>
                  <a:lnTo>
                    <a:pt x="3810" y="15227"/>
                  </a:lnTo>
                  <a:lnTo>
                    <a:pt x="1270" y="15227"/>
                  </a:lnTo>
                  <a:lnTo>
                    <a:pt x="1270" y="16497"/>
                  </a:lnTo>
                  <a:lnTo>
                    <a:pt x="0" y="16497"/>
                  </a:lnTo>
                  <a:lnTo>
                    <a:pt x="0" y="17767"/>
                  </a:lnTo>
                  <a:lnTo>
                    <a:pt x="1296670" y="17767"/>
                  </a:lnTo>
                  <a:lnTo>
                    <a:pt x="1296670" y="16497"/>
                  </a:lnTo>
                  <a:lnTo>
                    <a:pt x="1300467" y="16497"/>
                  </a:lnTo>
                  <a:lnTo>
                    <a:pt x="1300467" y="15227"/>
                  </a:lnTo>
                  <a:lnTo>
                    <a:pt x="1305560" y="15227"/>
                  </a:lnTo>
                  <a:lnTo>
                    <a:pt x="1305560" y="13957"/>
                  </a:lnTo>
                  <a:lnTo>
                    <a:pt x="1309370" y="13957"/>
                  </a:lnTo>
                  <a:lnTo>
                    <a:pt x="1309370" y="12700"/>
                  </a:lnTo>
                  <a:close/>
                </a:path>
                <a:path w="1351279" h="17779">
                  <a:moveTo>
                    <a:pt x="1329690" y="6350"/>
                  </a:moveTo>
                  <a:lnTo>
                    <a:pt x="12700" y="6350"/>
                  </a:lnTo>
                  <a:lnTo>
                    <a:pt x="12700" y="7607"/>
                  </a:lnTo>
                  <a:lnTo>
                    <a:pt x="10160" y="7607"/>
                  </a:lnTo>
                  <a:lnTo>
                    <a:pt x="10160" y="8877"/>
                  </a:lnTo>
                  <a:lnTo>
                    <a:pt x="8890" y="8877"/>
                  </a:lnTo>
                  <a:lnTo>
                    <a:pt x="8890" y="10147"/>
                  </a:lnTo>
                  <a:lnTo>
                    <a:pt x="7620" y="10147"/>
                  </a:lnTo>
                  <a:lnTo>
                    <a:pt x="7620" y="11417"/>
                  </a:lnTo>
                  <a:lnTo>
                    <a:pt x="6350" y="11417"/>
                  </a:lnTo>
                  <a:lnTo>
                    <a:pt x="6350" y="12687"/>
                  </a:lnTo>
                  <a:lnTo>
                    <a:pt x="1313180" y="12687"/>
                  </a:lnTo>
                  <a:lnTo>
                    <a:pt x="1313180" y="11417"/>
                  </a:lnTo>
                  <a:lnTo>
                    <a:pt x="1318260" y="11417"/>
                  </a:lnTo>
                  <a:lnTo>
                    <a:pt x="1318260" y="10147"/>
                  </a:lnTo>
                  <a:lnTo>
                    <a:pt x="1322070" y="10147"/>
                  </a:lnTo>
                  <a:lnTo>
                    <a:pt x="1322070" y="8877"/>
                  </a:lnTo>
                  <a:lnTo>
                    <a:pt x="1325880" y="8877"/>
                  </a:lnTo>
                  <a:lnTo>
                    <a:pt x="1325880" y="7607"/>
                  </a:lnTo>
                  <a:lnTo>
                    <a:pt x="1329690" y="7607"/>
                  </a:lnTo>
                  <a:lnTo>
                    <a:pt x="1329690" y="6350"/>
                  </a:lnTo>
                  <a:close/>
                </a:path>
                <a:path w="1351279" h="17779">
                  <a:moveTo>
                    <a:pt x="1351280" y="0"/>
                  </a:moveTo>
                  <a:lnTo>
                    <a:pt x="19050" y="0"/>
                  </a:lnTo>
                  <a:lnTo>
                    <a:pt x="19050" y="1257"/>
                  </a:lnTo>
                  <a:lnTo>
                    <a:pt x="17780" y="1257"/>
                  </a:lnTo>
                  <a:lnTo>
                    <a:pt x="17780" y="2527"/>
                  </a:lnTo>
                  <a:lnTo>
                    <a:pt x="16510" y="2527"/>
                  </a:lnTo>
                  <a:lnTo>
                    <a:pt x="16510" y="3797"/>
                  </a:lnTo>
                  <a:lnTo>
                    <a:pt x="15240" y="3797"/>
                  </a:lnTo>
                  <a:lnTo>
                    <a:pt x="15240" y="5067"/>
                  </a:lnTo>
                  <a:lnTo>
                    <a:pt x="13970" y="5067"/>
                  </a:lnTo>
                  <a:lnTo>
                    <a:pt x="13970" y="6337"/>
                  </a:lnTo>
                  <a:lnTo>
                    <a:pt x="1334770" y="6337"/>
                  </a:lnTo>
                  <a:lnTo>
                    <a:pt x="1334770" y="5067"/>
                  </a:lnTo>
                  <a:lnTo>
                    <a:pt x="1338580" y="5067"/>
                  </a:lnTo>
                  <a:lnTo>
                    <a:pt x="1338580" y="3797"/>
                  </a:lnTo>
                  <a:lnTo>
                    <a:pt x="1342390" y="3797"/>
                  </a:lnTo>
                  <a:lnTo>
                    <a:pt x="1342390" y="2527"/>
                  </a:lnTo>
                  <a:lnTo>
                    <a:pt x="1347470" y="2527"/>
                  </a:lnTo>
                  <a:lnTo>
                    <a:pt x="1347470" y="1257"/>
                  </a:lnTo>
                  <a:lnTo>
                    <a:pt x="1351280" y="1257"/>
                  </a:lnTo>
                  <a:lnTo>
                    <a:pt x="1351280" y="0"/>
                  </a:lnTo>
                  <a:close/>
                </a:path>
              </a:pathLst>
            </a:custGeom>
            <a:solidFill>
              <a:srgbClr val="F0A023"/>
            </a:solidFill>
          </p:spPr>
          <p:txBody>
            <a:bodyPr wrap="square" lIns="0" tIns="0" rIns="0" bIns="0" rtlCol="0"/>
            <a:lstStyle/>
            <a:p>
              <a:endParaRPr/>
            </a:p>
          </p:txBody>
        </p:sp>
        <p:sp>
          <p:nvSpPr>
            <p:cNvPr id="177" name="object 177"/>
            <p:cNvSpPr/>
            <p:nvPr/>
          </p:nvSpPr>
          <p:spPr>
            <a:xfrm>
              <a:off x="5260340" y="3760469"/>
              <a:ext cx="1313180" cy="17780"/>
            </a:xfrm>
            <a:custGeom>
              <a:avLst/>
              <a:gdLst/>
              <a:ahLst/>
              <a:cxnLst/>
              <a:rect l="l" t="t" r="r" b="b"/>
              <a:pathLst>
                <a:path w="1313179" h="17779">
                  <a:moveTo>
                    <a:pt x="1266190" y="13982"/>
                  </a:moveTo>
                  <a:lnTo>
                    <a:pt x="2540" y="13982"/>
                  </a:lnTo>
                  <a:lnTo>
                    <a:pt x="2540" y="15240"/>
                  </a:lnTo>
                  <a:lnTo>
                    <a:pt x="1270" y="15240"/>
                  </a:lnTo>
                  <a:lnTo>
                    <a:pt x="1270" y="16510"/>
                  </a:lnTo>
                  <a:lnTo>
                    <a:pt x="0" y="16510"/>
                  </a:lnTo>
                  <a:lnTo>
                    <a:pt x="0" y="17780"/>
                  </a:lnTo>
                  <a:lnTo>
                    <a:pt x="1258557" y="17780"/>
                  </a:lnTo>
                  <a:lnTo>
                    <a:pt x="1258557" y="16510"/>
                  </a:lnTo>
                  <a:lnTo>
                    <a:pt x="1262380" y="16510"/>
                  </a:lnTo>
                  <a:lnTo>
                    <a:pt x="1262380" y="15240"/>
                  </a:lnTo>
                  <a:lnTo>
                    <a:pt x="1266190" y="15240"/>
                  </a:lnTo>
                  <a:lnTo>
                    <a:pt x="1266190" y="13982"/>
                  </a:lnTo>
                  <a:close/>
                </a:path>
                <a:path w="1313179" h="17779">
                  <a:moveTo>
                    <a:pt x="1287780" y="7632"/>
                  </a:moveTo>
                  <a:lnTo>
                    <a:pt x="10160" y="7632"/>
                  </a:lnTo>
                  <a:lnTo>
                    <a:pt x="10160" y="8890"/>
                  </a:lnTo>
                  <a:lnTo>
                    <a:pt x="8890" y="8890"/>
                  </a:lnTo>
                  <a:lnTo>
                    <a:pt x="8890" y="10160"/>
                  </a:lnTo>
                  <a:lnTo>
                    <a:pt x="7620" y="10160"/>
                  </a:lnTo>
                  <a:lnTo>
                    <a:pt x="7620" y="11430"/>
                  </a:lnTo>
                  <a:lnTo>
                    <a:pt x="6350" y="11430"/>
                  </a:lnTo>
                  <a:lnTo>
                    <a:pt x="6350" y="12700"/>
                  </a:lnTo>
                  <a:lnTo>
                    <a:pt x="3810" y="12700"/>
                  </a:lnTo>
                  <a:lnTo>
                    <a:pt x="3810" y="13970"/>
                  </a:lnTo>
                  <a:lnTo>
                    <a:pt x="1271257" y="13970"/>
                  </a:lnTo>
                  <a:lnTo>
                    <a:pt x="1271257" y="12700"/>
                  </a:lnTo>
                  <a:lnTo>
                    <a:pt x="1275080" y="12700"/>
                  </a:lnTo>
                  <a:lnTo>
                    <a:pt x="1275080" y="11430"/>
                  </a:lnTo>
                  <a:lnTo>
                    <a:pt x="1278890" y="11430"/>
                  </a:lnTo>
                  <a:lnTo>
                    <a:pt x="1278890" y="10160"/>
                  </a:lnTo>
                  <a:lnTo>
                    <a:pt x="1283957" y="10160"/>
                  </a:lnTo>
                  <a:lnTo>
                    <a:pt x="1283957" y="8890"/>
                  </a:lnTo>
                  <a:lnTo>
                    <a:pt x="1287780" y="8890"/>
                  </a:lnTo>
                  <a:lnTo>
                    <a:pt x="1287780" y="7632"/>
                  </a:lnTo>
                  <a:close/>
                </a:path>
                <a:path w="1313179" h="17779">
                  <a:moveTo>
                    <a:pt x="1308100" y="1282"/>
                  </a:moveTo>
                  <a:lnTo>
                    <a:pt x="17780" y="1282"/>
                  </a:lnTo>
                  <a:lnTo>
                    <a:pt x="17780" y="2540"/>
                  </a:lnTo>
                  <a:lnTo>
                    <a:pt x="16510" y="2540"/>
                  </a:lnTo>
                  <a:lnTo>
                    <a:pt x="16510" y="3810"/>
                  </a:lnTo>
                  <a:lnTo>
                    <a:pt x="15240" y="3810"/>
                  </a:lnTo>
                  <a:lnTo>
                    <a:pt x="15240" y="5080"/>
                  </a:lnTo>
                  <a:lnTo>
                    <a:pt x="12700" y="5080"/>
                  </a:lnTo>
                  <a:lnTo>
                    <a:pt x="12700" y="6350"/>
                  </a:lnTo>
                  <a:lnTo>
                    <a:pt x="11430" y="6350"/>
                  </a:lnTo>
                  <a:lnTo>
                    <a:pt x="11430" y="7620"/>
                  </a:lnTo>
                  <a:lnTo>
                    <a:pt x="1291590" y="7620"/>
                  </a:lnTo>
                  <a:lnTo>
                    <a:pt x="1291590" y="6350"/>
                  </a:lnTo>
                  <a:lnTo>
                    <a:pt x="1295400" y="6350"/>
                  </a:lnTo>
                  <a:lnTo>
                    <a:pt x="1295400" y="5080"/>
                  </a:lnTo>
                  <a:lnTo>
                    <a:pt x="1300480" y="5080"/>
                  </a:lnTo>
                  <a:lnTo>
                    <a:pt x="1300480" y="3810"/>
                  </a:lnTo>
                  <a:lnTo>
                    <a:pt x="1304290" y="3810"/>
                  </a:lnTo>
                  <a:lnTo>
                    <a:pt x="1304290" y="2540"/>
                  </a:lnTo>
                  <a:lnTo>
                    <a:pt x="1308100" y="2540"/>
                  </a:lnTo>
                  <a:lnTo>
                    <a:pt x="1308100" y="1282"/>
                  </a:lnTo>
                  <a:close/>
                </a:path>
                <a:path w="1313179" h="17779">
                  <a:moveTo>
                    <a:pt x="1313180" y="0"/>
                  </a:moveTo>
                  <a:lnTo>
                    <a:pt x="19050" y="0"/>
                  </a:lnTo>
                  <a:lnTo>
                    <a:pt x="19050" y="1270"/>
                  </a:lnTo>
                  <a:lnTo>
                    <a:pt x="1313180" y="1270"/>
                  </a:lnTo>
                  <a:lnTo>
                    <a:pt x="1313180" y="0"/>
                  </a:lnTo>
                  <a:close/>
                </a:path>
              </a:pathLst>
            </a:custGeom>
            <a:solidFill>
              <a:srgbClr val="F09F22"/>
            </a:solidFill>
          </p:spPr>
          <p:txBody>
            <a:bodyPr wrap="square" lIns="0" tIns="0" rIns="0" bIns="0" rtlCol="0"/>
            <a:lstStyle/>
            <a:p>
              <a:endParaRPr/>
            </a:p>
          </p:txBody>
        </p:sp>
        <p:sp>
          <p:nvSpPr>
            <p:cNvPr id="178" name="object 178"/>
            <p:cNvSpPr/>
            <p:nvPr/>
          </p:nvSpPr>
          <p:spPr>
            <a:xfrm>
              <a:off x="5238750" y="3778249"/>
              <a:ext cx="1275080" cy="17780"/>
            </a:xfrm>
            <a:custGeom>
              <a:avLst/>
              <a:gdLst/>
              <a:ahLst/>
              <a:cxnLst/>
              <a:rect l="l" t="t" r="r" b="b"/>
              <a:pathLst>
                <a:path w="1275079" h="17779">
                  <a:moveTo>
                    <a:pt x="1225550" y="15252"/>
                  </a:moveTo>
                  <a:lnTo>
                    <a:pt x="2540" y="15252"/>
                  </a:lnTo>
                  <a:lnTo>
                    <a:pt x="2540" y="16510"/>
                  </a:lnTo>
                  <a:lnTo>
                    <a:pt x="0" y="16510"/>
                  </a:lnTo>
                  <a:lnTo>
                    <a:pt x="0" y="17780"/>
                  </a:lnTo>
                  <a:lnTo>
                    <a:pt x="1220470" y="17780"/>
                  </a:lnTo>
                  <a:lnTo>
                    <a:pt x="1220470" y="16510"/>
                  </a:lnTo>
                  <a:lnTo>
                    <a:pt x="1225550" y="16510"/>
                  </a:lnTo>
                  <a:lnTo>
                    <a:pt x="1225550" y="15252"/>
                  </a:lnTo>
                  <a:close/>
                </a:path>
                <a:path w="1275079" h="17779">
                  <a:moveTo>
                    <a:pt x="1245870" y="8902"/>
                  </a:moveTo>
                  <a:lnTo>
                    <a:pt x="8890" y="8902"/>
                  </a:lnTo>
                  <a:lnTo>
                    <a:pt x="8890" y="10160"/>
                  </a:lnTo>
                  <a:lnTo>
                    <a:pt x="7620" y="10160"/>
                  </a:lnTo>
                  <a:lnTo>
                    <a:pt x="7620" y="11430"/>
                  </a:lnTo>
                  <a:lnTo>
                    <a:pt x="6350" y="11430"/>
                  </a:lnTo>
                  <a:lnTo>
                    <a:pt x="6350" y="12700"/>
                  </a:lnTo>
                  <a:lnTo>
                    <a:pt x="5080" y="12700"/>
                  </a:lnTo>
                  <a:lnTo>
                    <a:pt x="5080" y="13970"/>
                  </a:lnTo>
                  <a:lnTo>
                    <a:pt x="3810" y="13970"/>
                  </a:lnTo>
                  <a:lnTo>
                    <a:pt x="3810" y="15240"/>
                  </a:lnTo>
                  <a:lnTo>
                    <a:pt x="1229360" y="15240"/>
                  </a:lnTo>
                  <a:lnTo>
                    <a:pt x="1229360" y="13970"/>
                  </a:lnTo>
                  <a:lnTo>
                    <a:pt x="1233157" y="13970"/>
                  </a:lnTo>
                  <a:lnTo>
                    <a:pt x="1233157" y="12700"/>
                  </a:lnTo>
                  <a:lnTo>
                    <a:pt x="1238250" y="12700"/>
                  </a:lnTo>
                  <a:lnTo>
                    <a:pt x="1238250" y="11430"/>
                  </a:lnTo>
                  <a:lnTo>
                    <a:pt x="1242060" y="11430"/>
                  </a:lnTo>
                  <a:lnTo>
                    <a:pt x="1242060" y="10160"/>
                  </a:lnTo>
                  <a:lnTo>
                    <a:pt x="1245870" y="10160"/>
                  </a:lnTo>
                  <a:lnTo>
                    <a:pt x="1245870" y="8902"/>
                  </a:lnTo>
                  <a:close/>
                </a:path>
                <a:path w="1275079" h="17779">
                  <a:moveTo>
                    <a:pt x="1267447" y="2552"/>
                  </a:moveTo>
                  <a:lnTo>
                    <a:pt x="16510" y="2552"/>
                  </a:lnTo>
                  <a:lnTo>
                    <a:pt x="16510" y="3810"/>
                  </a:lnTo>
                  <a:lnTo>
                    <a:pt x="15240" y="3810"/>
                  </a:lnTo>
                  <a:lnTo>
                    <a:pt x="15240" y="5080"/>
                  </a:lnTo>
                  <a:lnTo>
                    <a:pt x="13970" y="5080"/>
                  </a:lnTo>
                  <a:lnTo>
                    <a:pt x="13970" y="6350"/>
                  </a:lnTo>
                  <a:lnTo>
                    <a:pt x="12700" y="6350"/>
                  </a:lnTo>
                  <a:lnTo>
                    <a:pt x="12700" y="7620"/>
                  </a:lnTo>
                  <a:lnTo>
                    <a:pt x="11430" y="7620"/>
                  </a:lnTo>
                  <a:lnTo>
                    <a:pt x="11430" y="8890"/>
                  </a:lnTo>
                  <a:lnTo>
                    <a:pt x="1250950" y="8890"/>
                  </a:lnTo>
                  <a:lnTo>
                    <a:pt x="1250950" y="7620"/>
                  </a:lnTo>
                  <a:lnTo>
                    <a:pt x="1254760" y="7620"/>
                  </a:lnTo>
                  <a:lnTo>
                    <a:pt x="1254760" y="6350"/>
                  </a:lnTo>
                  <a:lnTo>
                    <a:pt x="1258570" y="6350"/>
                  </a:lnTo>
                  <a:lnTo>
                    <a:pt x="1258570" y="5080"/>
                  </a:lnTo>
                  <a:lnTo>
                    <a:pt x="1262380" y="5080"/>
                  </a:lnTo>
                  <a:lnTo>
                    <a:pt x="1262380" y="3810"/>
                  </a:lnTo>
                  <a:lnTo>
                    <a:pt x="1267447" y="3810"/>
                  </a:lnTo>
                  <a:lnTo>
                    <a:pt x="1267447" y="2552"/>
                  </a:lnTo>
                  <a:close/>
                </a:path>
                <a:path w="1275079" h="17779">
                  <a:moveTo>
                    <a:pt x="1275080" y="0"/>
                  </a:moveTo>
                  <a:lnTo>
                    <a:pt x="20320" y="0"/>
                  </a:lnTo>
                  <a:lnTo>
                    <a:pt x="20320" y="1270"/>
                  </a:lnTo>
                  <a:lnTo>
                    <a:pt x="19050" y="1270"/>
                  </a:lnTo>
                  <a:lnTo>
                    <a:pt x="19050" y="2540"/>
                  </a:lnTo>
                  <a:lnTo>
                    <a:pt x="1271270" y="2540"/>
                  </a:lnTo>
                  <a:lnTo>
                    <a:pt x="1271270" y="1270"/>
                  </a:lnTo>
                  <a:lnTo>
                    <a:pt x="1275080" y="1270"/>
                  </a:lnTo>
                  <a:lnTo>
                    <a:pt x="1275080" y="0"/>
                  </a:lnTo>
                  <a:close/>
                </a:path>
              </a:pathLst>
            </a:custGeom>
            <a:solidFill>
              <a:srgbClr val="F09F21"/>
            </a:solidFill>
          </p:spPr>
          <p:txBody>
            <a:bodyPr wrap="square" lIns="0" tIns="0" rIns="0" bIns="0" rtlCol="0"/>
            <a:lstStyle/>
            <a:p>
              <a:endParaRPr/>
            </a:p>
          </p:txBody>
        </p:sp>
        <p:sp>
          <p:nvSpPr>
            <p:cNvPr id="179" name="object 179"/>
            <p:cNvSpPr/>
            <p:nvPr/>
          </p:nvSpPr>
          <p:spPr>
            <a:xfrm>
              <a:off x="5218430" y="3796029"/>
              <a:ext cx="1236980" cy="17780"/>
            </a:xfrm>
            <a:custGeom>
              <a:avLst/>
              <a:gdLst/>
              <a:ahLst/>
              <a:cxnLst/>
              <a:rect l="l" t="t" r="r" b="b"/>
              <a:pathLst>
                <a:path w="1236979" h="17779">
                  <a:moveTo>
                    <a:pt x="1182370" y="16522"/>
                  </a:moveTo>
                  <a:lnTo>
                    <a:pt x="0" y="16522"/>
                  </a:lnTo>
                  <a:lnTo>
                    <a:pt x="0" y="17780"/>
                  </a:lnTo>
                  <a:lnTo>
                    <a:pt x="1182370" y="17780"/>
                  </a:lnTo>
                  <a:lnTo>
                    <a:pt x="1182370" y="16522"/>
                  </a:lnTo>
                  <a:close/>
                </a:path>
                <a:path w="1236979" h="17779">
                  <a:moveTo>
                    <a:pt x="1203960" y="10172"/>
                  </a:moveTo>
                  <a:lnTo>
                    <a:pt x="7620" y="10172"/>
                  </a:lnTo>
                  <a:lnTo>
                    <a:pt x="7620" y="11430"/>
                  </a:lnTo>
                  <a:lnTo>
                    <a:pt x="6350" y="11430"/>
                  </a:lnTo>
                  <a:lnTo>
                    <a:pt x="6350" y="12700"/>
                  </a:lnTo>
                  <a:lnTo>
                    <a:pt x="5080" y="12700"/>
                  </a:lnTo>
                  <a:lnTo>
                    <a:pt x="5080" y="13970"/>
                  </a:lnTo>
                  <a:lnTo>
                    <a:pt x="2540" y="13970"/>
                  </a:lnTo>
                  <a:lnTo>
                    <a:pt x="2540" y="15240"/>
                  </a:lnTo>
                  <a:lnTo>
                    <a:pt x="1270" y="15240"/>
                  </a:lnTo>
                  <a:lnTo>
                    <a:pt x="1270" y="16510"/>
                  </a:lnTo>
                  <a:lnTo>
                    <a:pt x="1186180" y="16510"/>
                  </a:lnTo>
                  <a:lnTo>
                    <a:pt x="1186180" y="15240"/>
                  </a:lnTo>
                  <a:lnTo>
                    <a:pt x="1191260" y="15240"/>
                  </a:lnTo>
                  <a:lnTo>
                    <a:pt x="1191260" y="13970"/>
                  </a:lnTo>
                  <a:lnTo>
                    <a:pt x="1195070" y="13970"/>
                  </a:lnTo>
                  <a:lnTo>
                    <a:pt x="1195070" y="12700"/>
                  </a:lnTo>
                  <a:lnTo>
                    <a:pt x="1198867" y="12700"/>
                  </a:lnTo>
                  <a:lnTo>
                    <a:pt x="1198867" y="11430"/>
                  </a:lnTo>
                  <a:lnTo>
                    <a:pt x="1203960" y="11430"/>
                  </a:lnTo>
                  <a:lnTo>
                    <a:pt x="1203960" y="10172"/>
                  </a:lnTo>
                  <a:close/>
                </a:path>
                <a:path w="1236979" h="17779">
                  <a:moveTo>
                    <a:pt x="1224280" y="3822"/>
                  </a:moveTo>
                  <a:lnTo>
                    <a:pt x="15240" y="3822"/>
                  </a:lnTo>
                  <a:lnTo>
                    <a:pt x="15240" y="5080"/>
                  </a:lnTo>
                  <a:lnTo>
                    <a:pt x="13970" y="5080"/>
                  </a:lnTo>
                  <a:lnTo>
                    <a:pt x="13970" y="6350"/>
                  </a:lnTo>
                  <a:lnTo>
                    <a:pt x="11430" y="6350"/>
                  </a:lnTo>
                  <a:lnTo>
                    <a:pt x="11430" y="7620"/>
                  </a:lnTo>
                  <a:lnTo>
                    <a:pt x="10160" y="7620"/>
                  </a:lnTo>
                  <a:lnTo>
                    <a:pt x="10160" y="8890"/>
                  </a:lnTo>
                  <a:lnTo>
                    <a:pt x="8890" y="8890"/>
                  </a:lnTo>
                  <a:lnTo>
                    <a:pt x="8890" y="10160"/>
                  </a:lnTo>
                  <a:lnTo>
                    <a:pt x="1207770" y="10160"/>
                  </a:lnTo>
                  <a:lnTo>
                    <a:pt x="1207770" y="8890"/>
                  </a:lnTo>
                  <a:lnTo>
                    <a:pt x="1211567" y="8890"/>
                  </a:lnTo>
                  <a:lnTo>
                    <a:pt x="1211567" y="7620"/>
                  </a:lnTo>
                  <a:lnTo>
                    <a:pt x="1216660" y="7620"/>
                  </a:lnTo>
                  <a:lnTo>
                    <a:pt x="1216660" y="6350"/>
                  </a:lnTo>
                  <a:lnTo>
                    <a:pt x="1220470" y="6350"/>
                  </a:lnTo>
                  <a:lnTo>
                    <a:pt x="1220470" y="5080"/>
                  </a:lnTo>
                  <a:lnTo>
                    <a:pt x="1224280" y="5080"/>
                  </a:lnTo>
                  <a:lnTo>
                    <a:pt x="1224280" y="3822"/>
                  </a:lnTo>
                  <a:close/>
                </a:path>
                <a:path w="1236979" h="17779">
                  <a:moveTo>
                    <a:pt x="1236967" y="0"/>
                  </a:moveTo>
                  <a:lnTo>
                    <a:pt x="19050" y="0"/>
                  </a:lnTo>
                  <a:lnTo>
                    <a:pt x="19050" y="1270"/>
                  </a:lnTo>
                  <a:lnTo>
                    <a:pt x="17780" y="1270"/>
                  </a:lnTo>
                  <a:lnTo>
                    <a:pt x="17780" y="2540"/>
                  </a:lnTo>
                  <a:lnTo>
                    <a:pt x="16510" y="2540"/>
                  </a:lnTo>
                  <a:lnTo>
                    <a:pt x="16510" y="3810"/>
                  </a:lnTo>
                  <a:lnTo>
                    <a:pt x="1229360" y="3810"/>
                  </a:lnTo>
                  <a:lnTo>
                    <a:pt x="1229360" y="2540"/>
                  </a:lnTo>
                  <a:lnTo>
                    <a:pt x="1233170" y="2540"/>
                  </a:lnTo>
                  <a:lnTo>
                    <a:pt x="1233170" y="1270"/>
                  </a:lnTo>
                  <a:lnTo>
                    <a:pt x="1236967" y="1270"/>
                  </a:lnTo>
                  <a:lnTo>
                    <a:pt x="1236967" y="0"/>
                  </a:lnTo>
                  <a:close/>
                </a:path>
              </a:pathLst>
            </a:custGeom>
            <a:solidFill>
              <a:srgbClr val="F09E20"/>
            </a:solidFill>
          </p:spPr>
          <p:txBody>
            <a:bodyPr wrap="square" lIns="0" tIns="0" rIns="0" bIns="0" rtlCol="0"/>
            <a:lstStyle/>
            <a:p>
              <a:endParaRPr/>
            </a:p>
          </p:txBody>
        </p:sp>
        <p:sp>
          <p:nvSpPr>
            <p:cNvPr id="180" name="object 180"/>
            <p:cNvSpPr/>
            <p:nvPr/>
          </p:nvSpPr>
          <p:spPr>
            <a:xfrm>
              <a:off x="5198110" y="3813809"/>
              <a:ext cx="1198880" cy="17780"/>
            </a:xfrm>
            <a:custGeom>
              <a:avLst/>
              <a:gdLst/>
              <a:ahLst/>
              <a:cxnLst/>
              <a:rect l="l" t="t" r="r" b="b"/>
              <a:pathLst>
                <a:path w="1198879" h="17779">
                  <a:moveTo>
                    <a:pt x="1160780" y="11442"/>
                  </a:moveTo>
                  <a:lnTo>
                    <a:pt x="5080" y="11442"/>
                  </a:lnTo>
                  <a:lnTo>
                    <a:pt x="5080" y="12700"/>
                  </a:lnTo>
                  <a:lnTo>
                    <a:pt x="3810" y="12700"/>
                  </a:lnTo>
                  <a:lnTo>
                    <a:pt x="3810" y="13970"/>
                  </a:lnTo>
                  <a:lnTo>
                    <a:pt x="2540" y="13970"/>
                  </a:lnTo>
                  <a:lnTo>
                    <a:pt x="2540" y="15240"/>
                  </a:lnTo>
                  <a:lnTo>
                    <a:pt x="1270" y="15240"/>
                  </a:lnTo>
                  <a:lnTo>
                    <a:pt x="1270" y="16510"/>
                  </a:lnTo>
                  <a:lnTo>
                    <a:pt x="0" y="16510"/>
                  </a:lnTo>
                  <a:lnTo>
                    <a:pt x="0" y="17780"/>
                  </a:lnTo>
                  <a:lnTo>
                    <a:pt x="1144270" y="17780"/>
                  </a:lnTo>
                  <a:lnTo>
                    <a:pt x="1144270" y="16510"/>
                  </a:lnTo>
                  <a:lnTo>
                    <a:pt x="1148080" y="16510"/>
                  </a:lnTo>
                  <a:lnTo>
                    <a:pt x="1148080" y="15240"/>
                  </a:lnTo>
                  <a:lnTo>
                    <a:pt x="1151890" y="15240"/>
                  </a:lnTo>
                  <a:lnTo>
                    <a:pt x="1151890" y="13970"/>
                  </a:lnTo>
                  <a:lnTo>
                    <a:pt x="1156970" y="13970"/>
                  </a:lnTo>
                  <a:lnTo>
                    <a:pt x="1156970" y="12700"/>
                  </a:lnTo>
                  <a:lnTo>
                    <a:pt x="1160780" y="12700"/>
                  </a:lnTo>
                  <a:lnTo>
                    <a:pt x="1160780" y="11442"/>
                  </a:lnTo>
                  <a:close/>
                </a:path>
                <a:path w="1198879" h="17779">
                  <a:moveTo>
                    <a:pt x="1182370" y="5092"/>
                  </a:moveTo>
                  <a:lnTo>
                    <a:pt x="12700" y="5092"/>
                  </a:lnTo>
                  <a:lnTo>
                    <a:pt x="12700" y="6350"/>
                  </a:lnTo>
                  <a:lnTo>
                    <a:pt x="11430" y="6350"/>
                  </a:lnTo>
                  <a:lnTo>
                    <a:pt x="11430" y="7620"/>
                  </a:lnTo>
                  <a:lnTo>
                    <a:pt x="10160" y="7620"/>
                  </a:lnTo>
                  <a:lnTo>
                    <a:pt x="10160" y="8890"/>
                  </a:lnTo>
                  <a:lnTo>
                    <a:pt x="8890" y="8890"/>
                  </a:lnTo>
                  <a:lnTo>
                    <a:pt x="8890" y="10160"/>
                  </a:lnTo>
                  <a:lnTo>
                    <a:pt x="7620" y="10160"/>
                  </a:lnTo>
                  <a:lnTo>
                    <a:pt x="7620" y="11430"/>
                  </a:lnTo>
                  <a:lnTo>
                    <a:pt x="1164590" y="11430"/>
                  </a:lnTo>
                  <a:lnTo>
                    <a:pt x="1164590" y="10160"/>
                  </a:lnTo>
                  <a:lnTo>
                    <a:pt x="1169670" y="10160"/>
                  </a:lnTo>
                  <a:lnTo>
                    <a:pt x="1169670" y="8890"/>
                  </a:lnTo>
                  <a:lnTo>
                    <a:pt x="1173480" y="8890"/>
                  </a:lnTo>
                  <a:lnTo>
                    <a:pt x="1173480" y="7620"/>
                  </a:lnTo>
                  <a:lnTo>
                    <a:pt x="1177290" y="7620"/>
                  </a:lnTo>
                  <a:lnTo>
                    <a:pt x="1177290" y="6350"/>
                  </a:lnTo>
                  <a:lnTo>
                    <a:pt x="1182370" y="6350"/>
                  </a:lnTo>
                  <a:lnTo>
                    <a:pt x="1182370" y="5092"/>
                  </a:lnTo>
                  <a:close/>
                </a:path>
                <a:path w="1198879" h="17779">
                  <a:moveTo>
                    <a:pt x="1198880" y="0"/>
                  </a:moveTo>
                  <a:lnTo>
                    <a:pt x="19050" y="0"/>
                  </a:lnTo>
                  <a:lnTo>
                    <a:pt x="19050" y="1270"/>
                  </a:lnTo>
                  <a:lnTo>
                    <a:pt x="17780" y="1270"/>
                  </a:lnTo>
                  <a:lnTo>
                    <a:pt x="17780" y="2540"/>
                  </a:lnTo>
                  <a:lnTo>
                    <a:pt x="16510" y="2540"/>
                  </a:lnTo>
                  <a:lnTo>
                    <a:pt x="16510" y="3810"/>
                  </a:lnTo>
                  <a:lnTo>
                    <a:pt x="13970" y="3810"/>
                  </a:lnTo>
                  <a:lnTo>
                    <a:pt x="13970" y="5080"/>
                  </a:lnTo>
                  <a:lnTo>
                    <a:pt x="1186180" y="5080"/>
                  </a:lnTo>
                  <a:lnTo>
                    <a:pt x="1186180" y="3810"/>
                  </a:lnTo>
                  <a:lnTo>
                    <a:pt x="1189990" y="3810"/>
                  </a:lnTo>
                  <a:lnTo>
                    <a:pt x="1189990" y="2540"/>
                  </a:lnTo>
                  <a:lnTo>
                    <a:pt x="1195070" y="2540"/>
                  </a:lnTo>
                  <a:lnTo>
                    <a:pt x="1195070" y="1270"/>
                  </a:lnTo>
                  <a:lnTo>
                    <a:pt x="1198880" y="1270"/>
                  </a:lnTo>
                  <a:lnTo>
                    <a:pt x="1198880" y="0"/>
                  </a:lnTo>
                  <a:close/>
                </a:path>
              </a:pathLst>
            </a:custGeom>
            <a:solidFill>
              <a:srgbClr val="F09E1F"/>
            </a:solidFill>
          </p:spPr>
          <p:txBody>
            <a:bodyPr wrap="square" lIns="0" tIns="0" rIns="0" bIns="0" rtlCol="0"/>
            <a:lstStyle/>
            <a:p>
              <a:endParaRPr/>
            </a:p>
          </p:txBody>
        </p:sp>
        <p:sp>
          <p:nvSpPr>
            <p:cNvPr id="181" name="object 181"/>
            <p:cNvSpPr/>
            <p:nvPr/>
          </p:nvSpPr>
          <p:spPr>
            <a:xfrm>
              <a:off x="5176520" y="3831602"/>
              <a:ext cx="1162050" cy="17780"/>
            </a:xfrm>
            <a:custGeom>
              <a:avLst/>
              <a:gdLst/>
              <a:ahLst/>
              <a:cxnLst/>
              <a:rect l="l" t="t" r="r" b="b"/>
              <a:pathLst>
                <a:path w="1162050" h="17779">
                  <a:moveTo>
                    <a:pt x="1118870" y="12700"/>
                  </a:moveTo>
                  <a:lnTo>
                    <a:pt x="5080" y="12700"/>
                  </a:lnTo>
                  <a:lnTo>
                    <a:pt x="5080" y="13957"/>
                  </a:lnTo>
                  <a:lnTo>
                    <a:pt x="3810" y="13957"/>
                  </a:lnTo>
                  <a:lnTo>
                    <a:pt x="3810" y="15227"/>
                  </a:lnTo>
                  <a:lnTo>
                    <a:pt x="1270" y="15227"/>
                  </a:lnTo>
                  <a:lnTo>
                    <a:pt x="1270" y="16497"/>
                  </a:lnTo>
                  <a:lnTo>
                    <a:pt x="0" y="16497"/>
                  </a:lnTo>
                  <a:lnTo>
                    <a:pt x="0" y="17767"/>
                  </a:lnTo>
                  <a:lnTo>
                    <a:pt x="1107440" y="17767"/>
                  </a:lnTo>
                  <a:lnTo>
                    <a:pt x="1107440" y="16497"/>
                  </a:lnTo>
                  <a:lnTo>
                    <a:pt x="1111250" y="16497"/>
                  </a:lnTo>
                  <a:lnTo>
                    <a:pt x="1111250" y="15227"/>
                  </a:lnTo>
                  <a:lnTo>
                    <a:pt x="1115060" y="15227"/>
                  </a:lnTo>
                  <a:lnTo>
                    <a:pt x="1115060" y="13957"/>
                  </a:lnTo>
                  <a:lnTo>
                    <a:pt x="1118870" y="13957"/>
                  </a:lnTo>
                  <a:lnTo>
                    <a:pt x="1118870" y="12700"/>
                  </a:lnTo>
                  <a:close/>
                </a:path>
                <a:path w="1162050" h="17779">
                  <a:moveTo>
                    <a:pt x="1140460" y="6350"/>
                  </a:moveTo>
                  <a:lnTo>
                    <a:pt x="12700" y="6350"/>
                  </a:lnTo>
                  <a:lnTo>
                    <a:pt x="12700" y="7607"/>
                  </a:lnTo>
                  <a:lnTo>
                    <a:pt x="10160" y="7607"/>
                  </a:lnTo>
                  <a:lnTo>
                    <a:pt x="10160" y="8877"/>
                  </a:lnTo>
                  <a:lnTo>
                    <a:pt x="8890" y="8877"/>
                  </a:lnTo>
                  <a:lnTo>
                    <a:pt x="8890" y="10147"/>
                  </a:lnTo>
                  <a:lnTo>
                    <a:pt x="7620" y="10147"/>
                  </a:lnTo>
                  <a:lnTo>
                    <a:pt x="7620" y="11417"/>
                  </a:lnTo>
                  <a:lnTo>
                    <a:pt x="6350" y="11417"/>
                  </a:lnTo>
                  <a:lnTo>
                    <a:pt x="6350" y="12687"/>
                  </a:lnTo>
                  <a:lnTo>
                    <a:pt x="1123950" y="12687"/>
                  </a:lnTo>
                  <a:lnTo>
                    <a:pt x="1123950" y="11417"/>
                  </a:lnTo>
                  <a:lnTo>
                    <a:pt x="1127760" y="11417"/>
                  </a:lnTo>
                  <a:lnTo>
                    <a:pt x="1127760" y="10147"/>
                  </a:lnTo>
                  <a:lnTo>
                    <a:pt x="1131570" y="10147"/>
                  </a:lnTo>
                  <a:lnTo>
                    <a:pt x="1131570" y="8877"/>
                  </a:lnTo>
                  <a:lnTo>
                    <a:pt x="1136637" y="8877"/>
                  </a:lnTo>
                  <a:lnTo>
                    <a:pt x="1136637" y="7607"/>
                  </a:lnTo>
                  <a:lnTo>
                    <a:pt x="1140460" y="7607"/>
                  </a:lnTo>
                  <a:lnTo>
                    <a:pt x="1140460" y="6350"/>
                  </a:lnTo>
                  <a:close/>
                </a:path>
                <a:path w="1162050" h="17779">
                  <a:moveTo>
                    <a:pt x="1162050" y="0"/>
                  </a:moveTo>
                  <a:lnTo>
                    <a:pt x="20320" y="0"/>
                  </a:lnTo>
                  <a:lnTo>
                    <a:pt x="20320" y="1257"/>
                  </a:lnTo>
                  <a:lnTo>
                    <a:pt x="17780" y="1257"/>
                  </a:lnTo>
                  <a:lnTo>
                    <a:pt x="17780" y="2527"/>
                  </a:lnTo>
                  <a:lnTo>
                    <a:pt x="16510" y="2527"/>
                  </a:lnTo>
                  <a:lnTo>
                    <a:pt x="16510" y="3797"/>
                  </a:lnTo>
                  <a:lnTo>
                    <a:pt x="15240" y="3797"/>
                  </a:lnTo>
                  <a:lnTo>
                    <a:pt x="15240" y="5067"/>
                  </a:lnTo>
                  <a:lnTo>
                    <a:pt x="13970" y="5067"/>
                  </a:lnTo>
                  <a:lnTo>
                    <a:pt x="13970" y="6337"/>
                  </a:lnTo>
                  <a:lnTo>
                    <a:pt x="1144270" y="6337"/>
                  </a:lnTo>
                  <a:lnTo>
                    <a:pt x="1144270" y="5067"/>
                  </a:lnTo>
                  <a:lnTo>
                    <a:pt x="1149350" y="5067"/>
                  </a:lnTo>
                  <a:lnTo>
                    <a:pt x="1149350" y="3797"/>
                  </a:lnTo>
                  <a:lnTo>
                    <a:pt x="1153160" y="3797"/>
                  </a:lnTo>
                  <a:lnTo>
                    <a:pt x="1153160" y="2527"/>
                  </a:lnTo>
                  <a:lnTo>
                    <a:pt x="1156970" y="2527"/>
                  </a:lnTo>
                  <a:lnTo>
                    <a:pt x="1156970" y="1257"/>
                  </a:lnTo>
                  <a:lnTo>
                    <a:pt x="1162050" y="1257"/>
                  </a:lnTo>
                  <a:lnTo>
                    <a:pt x="1162050" y="0"/>
                  </a:lnTo>
                  <a:close/>
                </a:path>
              </a:pathLst>
            </a:custGeom>
            <a:solidFill>
              <a:srgbClr val="F09E1E"/>
            </a:solidFill>
          </p:spPr>
          <p:txBody>
            <a:bodyPr wrap="square" lIns="0" tIns="0" rIns="0" bIns="0" rtlCol="0"/>
            <a:lstStyle/>
            <a:p>
              <a:endParaRPr/>
            </a:p>
          </p:txBody>
        </p:sp>
        <p:sp>
          <p:nvSpPr>
            <p:cNvPr id="182" name="object 182"/>
            <p:cNvSpPr/>
            <p:nvPr/>
          </p:nvSpPr>
          <p:spPr>
            <a:xfrm>
              <a:off x="5156200" y="3849369"/>
              <a:ext cx="1122680" cy="17780"/>
            </a:xfrm>
            <a:custGeom>
              <a:avLst/>
              <a:gdLst/>
              <a:ahLst/>
              <a:cxnLst/>
              <a:rect l="l" t="t" r="r" b="b"/>
              <a:pathLst>
                <a:path w="1122679" h="17779">
                  <a:moveTo>
                    <a:pt x="1076947" y="13982"/>
                  </a:moveTo>
                  <a:lnTo>
                    <a:pt x="2540" y="13982"/>
                  </a:lnTo>
                  <a:lnTo>
                    <a:pt x="2540" y="15240"/>
                  </a:lnTo>
                  <a:lnTo>
                    <a:pt x="1270" y="15240"/>
                  </a:lnTo>
                  <a:lnTo>
                    <a:pt x="1270" y="16510"/>
                  </a:lnTo>
                  <a:lnTo>
                    <a:pt x="0" y="16510"/>
                  </a:lnTo>
                  <a:lnTo>
                    <a:pt x="0" y="17780"/>
                  </a:lnTo>
                  <a:lnTo>
                    <a:pt x="1068070" y="17780"/>
                  </a:lnTo>
                  <a:lnTo>
                    <a:pt x="1068070" y="16510"/>
                  </a:lnTo>
                  <a:lnTo>
                    <a:pt x="1073150" y="16510"/>
                  </a:lnTo>
                  <a:lnTo>
                    <a:pt x="1073150" y="15240"/>
                  </a:lnTo>
                  <a:lnTo>
                    <a:pt x="1076947" y="15240"/>
                  </a:lnTo>
                  <a:lnTo>
                    <a:pt x="1076947" y="13982"/>
                  </a:lnTo>
                  <a:close/>
                </a:path>
                <a:path w="1122679" h="17779">
                  <a:moveTo>
                    <a:pt x="1097280" y="7632"/>
                  </a:moveTo>
                  <a:lnTo>
                    <a:pt x="10160" y="7632"/>
                  </a:lnTo>
                  <a:lnTo>
                    <a:pt x="10160" y="8890"/>
                  </a:lnTo>
                  <a:lnTo>
                    <a:pt x="8890" y="8890"/>
                  </a:lnTo>
                  <a:lnTo>
                    <a:pt x="8890" y="10160"/>
                  </a:lnTo>
                  <a:lnTo>
                    <a:pt x="7620" y="10160"/>
                  </a:lnTo>
                  <a:lnTo>
                    <a:pt x="7620" y="11430"/>
                  </a:lnTo>
                  <a:lnTo>
                    <a:pt x="6350" y="11430"/>
                  </a:lnTo>
                  <a:lnTo>
                    <a:pt x="6350" y="12700"/>
                  </a:lnTo>
                  <a:lnTo>
                    <a:pt x="3810" y="12700"/>
                  </a:lnTo>
                  <a:lnTo>
                    <a:pt x="3810" y="13970"/>
                  </a:lnTo>
                  <a:lnTo>
                    <a:pt x="1080770" y="13970"/>
                  </a:lnTo>
                  <a:lnTo>
                    <a:pt x="1080770" y="12700"/>
                  </a:lnTo>
                  <a:lnTo>
                    <a:pt x="1085850" y="12700"/>
                  </a:lnTo>
                  <a:lnTo>
                    <a:pt x="1085850" y="11430"/>
                  </a:lnTo>
                  <a:lnTo>
                    <a:pt x="1089660" y="11430"/>
                  </a:lnTo>
                  <a:lnTo>
                    <a:pt x="1089660" y="10160"/>
                  </a:lnTo>
                  <a:lnTo>
                    <a:pt x="1093470" y="10160"/>
                  </a:lnTo>
                  <a:lnTo>
                    <a:pt x="1093470" y="8890"/>
                  </a:lnTo>
                  <a:lnTo>
                    <a:pt x="1097280" y="8890"/>
                  </a:lnTo>
                  <a:lnTo>
                    <a:pt x="1097280" y="7632"/>
                  </a:lnTo>
                  <a:close/>
                </a:path>
                <a:path w="1122679" h="17779">
                  <a:moveTo>
                    <a:pt x="1118857" y="1282"/>
                  </a:moveTo>
                  <a:lnTo>
                    <a:pt x="17780" y="1282"/>
                  </a:lnTo>
                  <a:lnTo>
                    <a:pt x="17780" y="2540"/>
                  </a:lnTo>
                  <a:lnTo>
                    <a:pt x="16510" y="2540"/>
                  </a:lnTo>
                  <a:lnTo>
                    <a:pt x="16510" y="3810"/>
                  </a:lnTo>
                  <a:lnTo>
                    <a:pt x="15240" y="3810"/>
                  </a:lnTo>
                  <a:lnTo>
                    <a:pt x="15240" y="5080"/>
                  </a:lnTo>
                  <a:lnTo>
                    <a:pt x="12700" y="5080"/>
                  </a:lnTo>
                  <a:lnTo>
                    <a:pt x="12700" y="6350"/>
                  </a:lnTo>
                  <a:lnTo>
                    <a:pt x="11430" y="6350"/>
                  </a:lnTo>
                  <a:lnTo>
                    <a:pt x="11430" y="7620"/>
                  </a:lnTo>
                  <a:lnTo>
                    <a:pt x="1102347" y="7620"/>
                  </a:lnTo>
                  <a:lnTo>
                    <a:pt x="1102347" y="6350"/>
                  </a:lnTo>
                  <a:lnTo>
                    <a:pt x="1106170" y="6350"/>
                  </a:lnTo>
                  <a:lnTo>
                    <a:pt x="1106170" y="5080"/>
                  </a:lnTo>
                  <a:lnTo>
                    <a:pt x="1109980" y="5080"/>
                  </a:lnTo>
                  <a:lnTo>
                    <a:pt x="1109980" y="3810"/>
                  </a:lnTo>
                  <a:lnTo>
                    <a:pt x="1115060" y="3810"/>
                  </a:lnTo>
                  <a:lnTo>
                    <a:pt x="1115060" y="2540"/>
                  </a:lnTo>
                  <a:lnTo>
                    <a:pt x="1118857" y="2540"/>
                  </a:lnTo>
                  <a:lnTo>
                    <a:pt x="1118857" y="1282"/>
                  </a:lnTo>
                  <a:close/>
                </a:path>
                <a:path w="1122679" h="17779">
                  <a:moveTo>
                    <a:pt x="1122680" y="0"/>
                  </a:moveTo>
                  <a:lnTo>
                    <a:pt x="19050" y="0"/>
                  </a:lnTo>
                  <a:lnTo>
                    <a:pt x="19050" y="1270"/>
                  </a:lnTo>
                  <a:lnTo>
                    <a:pt x="1122680" y="1270"/>
                  </a:lnTo>
                  <a:lnTo>
                    <a:pt x="1122680" y="0"/>
                  </a:lnTo>
                  <a:close/>
                </a:path>
              </a:pathLst>
            </a:custGeom>
            <a:solidFill>
              <a:srgbClr val="F09D1D"/>
            </a:solidFill>
          </p:spPr>
          <p:txBody>
            <a:bodyPr wrap="square" lIns="0" tIns="0" rIns="0" bIns="0" rtlCol="0"/>
            <a:lstStyle/>
            <a:p>
              <a:endParaRPr/>
            </a:p>
          </p:txBody>
        </p:sp>
        <p:sp>
          <p:nvSpPr>
            <p:cNvPr id="183" name="object 183"/>
            <p:cNvSpPr/>
            <p:nvPr/>
          </p:nvSpPr>
          <p:spPr>
            <a:xfrm>
              <a:off x="5135880" y="3867149"/>
              <a:ext cx="1084580" cy="17780"/>
            </a:xfrm>
            <a:custGeom>
              <a:avLst/>
              <a:gdLst/>
              <a:ahLst/>
              <a:cxnLst/>
              <a:rect l="l" t="t" r="r" b="b"/>
              <a:pathLst>
                <a:path w="1084579" h="17779">
                  <a:moveTo>
                    <a:pt x="1033780" y="15252"/>
                  </a:moveTo>
                  <a:lnTo>
                    <a:pt x="1270" y="15252"/>
                  </a:lnTo>
                  <a:lnTo>
                    <a:pt x="1270" y="16510"/>
                  </a:lnTo>
                  <a:lnTo>
                    <a:pt x="0" y="16510"/>
                  </a:lnTo>
                  <a:lnTo>
                    <a:pt x="0" y="17780"/>
                  </a:lnTo>
                  <a:lnTo>
                    <a:pt x="1029970" y="17780"/>
                  </a:lnTo>
                  <a:lnTo>
                    <a:pt x="1029970" y="16510"/>
                  </a:lnTo>
                  <a:lnTo>
                    <a:pt x="1033780" y="16510"/>
                  </a:lnTo>
                  <a:lnTo>
                    <a:pt x="1033780" y="15252"/>
                  </a:lnTo>
                  <a:close/>
                </a:path>
                <a:path w="1084579" h="17779">
                  <a:moveTo>
                    <a:pt x="1055370" y="8902"/>
                  </a:moveTo>
                  <a:lnTo>
                    <a:pt x="8890" y="8902"/>
                  </a:lnTo>
                  <a:lnTo>
                    <a:pt x="8890" y="10160"/>
                  </a:lnTo>
                  <a:lnTo>
                    <a:pt x="6350" y="10160"/>
                  </a:lnTo>
                  <a:lnTo>
                    <a:pt x="6350" y="11430"/>
                  </a:lnTo>
                  <a:lnTo>
                    <a:pt x="5080" y="11430"/>
                  </a:lnTo>
                  <a:lnTo>
                    <a:pt x="5080" y="12700"/>
                  </a:lnTo>
                  <a:lnTo>
                    <a:pt x="3810" y="12700"/>
                  </a:lnTo>
                  <a:lnTo>
                    <a:pt x="3810" y="13970"/>
                  </a:lnTo>
                  <a:lnTo>
                    <a:pt x="2540" y="13970"/>
                  </a:lnTo>
                  <a:lnTo>
                    <a:pt x="2540" y="15240"/>
                  </a:lnTo>
                  <a:lnTo>
                    <a:pt x="1038860" y="15240"/>
                  </a:lnTo>
                  <a:lnTo>
                    <a:pt x="1038860" y="13970"/>
                  </a:lnTo>
                  <a:lnTo>
                    <a:pt x="1042670" y="13970"/>
                  </a:lnTo>
                  <a:lnTo>
                    <a:pt x="1042670" y="12700"/>
                  </a:lnTo>
                  <a:lnTo>
                    <a:pt x="1046480" y="12700"/>
                  </a:lnTo>
                  <a:lnTo>
                    <a:pt x="1046480" y="11430"/>
                  </a:lnTo>
                  <a:lnTo>
                    <a:pt x="1051560" y="11430"/>
                  </a:lnTo>
                  <a:lnTo>
                    <a:pt x="1051560" y="10160"/>
                  </a:lnTo>
                  <a:lnTo>
                    <a:pt x="1055370" y="10160"/>
                  </a:lnTo>
                  <a:lnTo>
                    <a:pt x="1055370" y="8902"/>
                  </a:lnTo>
                  <a:close/>
                </a:path>
                <a:path w="1084579" h="17779">
                  <a:moveTo>
                    <a:pt x="1075690" y="2552"/>
                  </a:moveTo>
                  <a:lnTo>
                    <a:pt x="15240" y="2552"/>
                  </a:lnTo>
                  <a:lnTo>
                    <a:pt x="15240" y="3810"/>
                  </a:lnTo>
                  <a:lnTo>
                    <a:pt x="13970" y="3810"/>
                  </a:lnTo>
                  <a:lnTo>
                    <a:pt x="13970" y="5080"/>
                  </a:lnTo>
                  <a:lnTo>
                    <a:pt x="12700" y="5080"/>
                  </a:lnTo>
                  <a:lnTo>
                    <a:pt x="12700" y="6350"/>
                  </a:lnTo>
                  <a:lnTo>
                    <a:pt x="11430" y="6350"/>
                  </a:lnTo>
                  <a:lnTo>
                    <a:pt x="11430" y="7620"/>
                  </a:lnTo>
                  <a:lnTo>
                    <a:pt x="10160" y="7620"/>
                  </a:lnTo>
                  <a:lnTo>
                    <a:pt x="10160" y="8890"/>
                  </a:lnTo>
                  <a:lnTo>
                    <a:pt x="1059167" y="8890"/>
                  </a:lnTo>
                  <a:lnTo>
                    <a:pt x="1059167" y="7620"/>
                  </a:lnTo>
                  <a:lnTo>
                    <a:pt x="1062990" y="7620"/>
                  </a:lnTo>
                  <a:lnTo>
                    <a:pt x="1062990" y="6350"/>
                  </a:lnTo>
                  <a:lnTo>
                    <a:pt x="1068070" y="6350"/>
                  </a:lnTo>
                  <a:lnTo>
                    <a:pt x="1068070" y="5080"/>
                  </a:lnTo>
                  <a:lnTo>
                    <a:pt x="1071880" y="5080"/>
                  </a:lnTo>
                  <a:lnTo>
                    <a:pt x="1071880" y="3810"/>
                  </a:lnTo>
                  <a:lnTo>
                    <a:pt x="1075690" y="3810"/>
                  </a:lnTo>
                  <a:lnTo>
                    <a:pt x="1075690" y="2552"/>
                  </a:lnTo>
                  <a:close/>
                </a:path>
                <a:path w="1084579" h="17779">
                  <a:moveTo>
                    <a:pt x="1084567" y="0"/>
                  </a:moveTo>
                  <a:lnTo>
                    <a:pt x="19050" y="0"/>
                  </a:lnTo>
                  <a:lnTo>
                    <a:pt x="19050" y="1270"/>
                  </a:lnTo>
                  <a:lnTo>
                    <a:pt x="17780" y="1270"/>
                  </a:lnTo>
                  <a:lnTo>
                    <a:pt x="17780" y="2540"/>
                  </a:lnTo>
                  <a:lnTo>
                    <a:pt x="1080770" y="2540"/>
                  </a:lnTo>
                  <a:lnTo>
                    <a:pt x="1080770" y="1270"/>
                  </a:lnTo>
                  <a:lnTo>
                    <a:pt x="1084567" y="1270"/>
                  </a:lnTo>
                  <a:lnTo>
                    <a:pt x="1084567" y="0"/>
                  </a:lnTo>
                  <a:close/>
                </a:path>
              </a:pathLst>
            </a:custGeom>
            <a:solidFill>
              <a:srgbClr val="F09D1C"/>
            </a:solidFill>
          </p:spPr>
          <p:txBody>
            <a:bodyPr wrap="square" lIns="0" tIns="0" rIns="0" bIns="0" rtlCol="0"/>
            <a:lstStyle/>
            <a:p>
              <a:endParaRPr/>
            </a:p>
          </p:txBody>
        </p:sp>
        <p:sp>
          <p:nvSpPr>
            <p:cNvPr id="184" name="object 184"/>
            <p:cNvSpPr/>
            <p:nvPr/>
          </p:nvSpPr>
          <p:spPr>
            <a:xfrm>
              <a:off x="5114290" y="3884929"/>
              <a:ext cx="1047750" cy="17780"/>
            </a:xfrm>
            <a:custGeom>
              <a:avLst/>
              <a:gdLst/>
              <a:ahLst/>
              <a:cxnLst/>
              <a:rect l="l" t="t" r="r" b="b"/>
              <a:pathLst>
                <a:path w="1047750" h="17779">
                  <a:moveTo>
                    <a:pt x="993140" y="16522"/>
                  </a:moveTo>
                  <a:lnTo>
                    <a:pt x="0" y="16522"/>
                  </a:lnTo>
                  <a:lnTo>
                    <a:pt x="0" y="17780"/>
                  </a:lnTo>
                  <a:lnTo>
                    <a:pt x="993140" y="17780"/>
                  </a:lnTo>
                  <a:lnTo>
                    <a:pt x="993140" y="16522"/>
                  </a:lnTo>
                  <a:close/>
                </a:path>
                <a:path w="1047750" h="17779">
                  <a:moveTo>
                    <a:pt x="1013460" y="10172"/>
                  </a:moveTo>
                  <a:lnTo>
                    <a:pt x="7620" y="10172"/>
                  </a:lnTo>
                  <a:lnTo>
                    <a:pt x="7620" y="11430"/>
                  </a:lnTo>
                  <a:lnTo>
                    <a:pt x="6350" y="11430"/>
                  </a:lnTo>
                  <a:lnTo>
                    <a:pt x="6350" y="12700"/>
                  </a:lnTo>
                  <a:lnTo>
                    <a:pt x="5080" y="12700"/>
                  </a:lnTo>
                  <a:lnTo>
                    <a:pt x="5080" y="13970"/>
                  </a:lnTo>
                  <a:lnTo>
                    <a:pt x="2540" y="13970"/>
                  </a:lnTo>
                  <a:lnTo>
                    <a:pt x="2540" y="15240"/>
                  </a:lnTo>
                  <a:lnTo>
                    <a:pt x="1270" y="15240"/>
                  </a:lnTo>
                  <a:lnTo>
                    <a:pt x="1270" y="16510"/>
                  </a:lnTo>
                  <a:lnTo>
                    <a:pt x="996950" y="16510"/>
                  </a:lnTo>
                  <a:lnTo>
                    <a:pt x="996950" y="15240"/>
                  </a:lnTo>
                  <a:lnTo>
                    <a:pt x="1000760" y="15240"/>
                  </a:lnTo>
                  <a:lnTo>
                    <a:pt x="1000760" y="13970"/>
                  </a:lnTo>
                  <a:lnTo>
                    <a:pt x="1005840" y="13970"/>
                  </a:lnTo>
                  <a:lnTo>
                    <a:pt x="1005840" y="12700"/>
                  </a:lnTo>
                  <a:lnTo>
                    <a:pt x="1009650" y="12700"/>
                  </a:lnTo>
                  <a:lnTo>
                    <a:pt x="1009650" y="11430"/>
                  </a:lnTo>
                  <a:lnTo>
                    <a:pt x="1013460" y="11430"/>
                  </a:lnTo>
                  <a:lnTo>
                    <a:pt x="1013460" y="10172"/>
                  </a:lnTo>
                  <a:close/>
                </a:path>
                <a:path w="1047750" h="17779">
                  <a:moveTo>
                    <a:pt x="1035050" y="3822"/>
                  </a:moveTo>
                  <a:lnTo>
                    <a:pt x="15240" y="3822"/>
                  </a:lnTo>
                  <a:lnTo>
                    <a:pt x="15240" y="5080"/>
                  </a:lnTo>
                  <a:lnTo>
                    <a:pt x="13970" y="5080"/>
                  </a:lnTo>
                  <a:lnTo>
                    <a:pt x="13970" y="6350"/>
                  </a:lnTo>
                  <a:lnTo>
                    <a:pt x="12700" y="6350"/>
                  </a:lnTo>
                  <a:lnTo>
                    <a:pt x="12700" y="7620"/>
                  </a:lnTo>
                  <a:lnTo>
                    <a:pt x="10160" y="7620"/>
                  </a:lnTo>
                  <a:lnTo>
                    <a:pt x="10160" y="8890"/>
                  </a:lnTo>
                  <a:lnTo>
                    <a:pt x="8890" y="8890"/>
                  </a:lnTo>
                  <a:lnTo>
                    <a:pt x="8890" y="10160"/>
                  </a:lnTo>
                  <a:lnTo>
                    <a:pt x="1018540" y="10160"/>
                  </a:lnTo>
                  <a:lnTo>
                    <a:pt x="1018540" y="8890"/>
                  </a:lnTo>
                  <a:lnTo>
                    <a:pt x="1022350" y="8890"/>
                  </a:lnTo>
                  <a:lnTo>
                    <a:pt x="1022350" y="7620"/>
                  </a:lnTo>
                  <a:lnTo>
                    <a:pt x="1026160" y="7620"/>
                  </a:lnTo>
                  <a:lnTo>
                    <a:pt x="1026160" y="6350"/>
                  </a:lnTo>
                  <a:lnTo>
                    <a:pt x="1029970" y="6350"/>
                  </a:lnTo>
                  <a:lnTo>
                    <a:pt x="1029970" y="5080"/>
                  </a:lnTo>
                  <a:lnTo>
                    <a:pt x="1035050" y="5080"/>
                  </a:lnTo>
                  <a:lnTo>
                    <a:pt x="1035050" y="3822"/>
                  </a:lnTo>
                  <a:close/>
                </a:path>
                <a:path w="1047750" h="17779">
                  <a:moveTo>
                    <a:pt x="1047750" y="0"/>
                  </a:moveTo>
                  <a:lnTo>
                    <a:pt x="19050" y="0"/>
                  </a:lnTo>
                  <a:lnTo>
                    <a:pt x="19050" y="1270"/>
                  </a:lnTo>
                  <a:lnTo>
                    <a:pt x="17780" y="1270"/>
                  </a:lnTo>
                  <a:lnTo>
                    <a:pt x="17780" y="2540"/>
                  </a:lnTo>
                  <a:lnTo>
                    <a:pt x="16510" y="2540"/>
                  </a:lnTo>
                  <a:lnTo>
                    <a:pt x="16510" y="3810"/>
                  </a:lnTo>
                  <a:lnTo>
                    <a:pt x="1038860" y="3810"/>
                  </a:lnTo>
                  <a:lnTo>
                    <a:pt x="1038860" y="2540"/>
                  </a:lnTo>
                  <a:lnTo>
                    <a:pt x="1042670" y="2540"/>
                  </a:lnTo>
                  <a:lnTo>
                    <a:pt x="1042670" y="1270"/>
                  </a:lnTo>
                  <a:lnTo>
                    <a:pt x="1047750" y="1270"/>
                  </a:lnTo>
                  <a:lnTo>
                    <a:pt x="1047750" y="0"/>
                  </a:lnTo>
                  <a:close/>
                </a:path>
              </a:pathLst>
            </a:custGeom>
            <a:solidFill>
              <a:srgbClr val="F09C1B"/>
            </a:solidFill>
          </p:spPr>
          <p:txBody>
            <a:bodyPr wrap="square" lIns="0" tIns="0" rIns="0" bIns="0" rtlCol="0"/>
            <a:lstStyle/>
            <a:p>
              <a:endParaRPr/>
            </a:p>
          </p:txBody>
        </p:sp>
        <p:sp>
          <p:nvSpPr>
            <p:cNvPr id="185" name="object 185"/>
            <p:cNvSpPr/>
            <p:nvPr/>
          </p:nvSpPr>
          <p:spPr>
            <a:xfrm>
              <a:off x="5093970" y="3902709"/>
              <a:ext cx="1008380" cy="17780"/>
            </a:xfrm>
            <a:custGeom>
              <a:avLst/>
              <a:gdLst/>
              <a:ahLst/>
              <a:cxnLst/>
              <a:rect l="l" t="t" r="r" b="b"/>
              <a:pathLst>
                <a:path w="1008379" h="17779">
                  <a:moveTo>
                    <a:pt x="971550" y="11442"/>
                  </a:moveTo>
                  <a:lnTo>
                    <a:pt x="5080" y="11442"/>
                  </a:lnTo>
                  <a:lnTo>
                    <a:pt x="5080" y="12700"/>
                  </a:lnTo>
                  <a:lnTo>
                    <a:pt x="3810" y="12700"/>
                  </a:lnTo>
                  <a:lnTo>
                    <a:pt x="3810" y="13970"/>
                  </a:lnTo>
                  <a:lnTo>
                    <a:pt x="2540" y="13970"/>
                  </a:lnTo>
                  <a:lnTo>
                    <a:pt x="2540" y="15240"/>
                  </a:lnTo>
                  <a:lnTo>
                    <a:pt x="1270" y="15240"/>
                  </a:lnTo>
                  <a:lnTo>
                    <a:pt x="1270" y="16510"/>
                  </a:lnTo>
                  <a:lnTo>
                    <a:pt x="0" y="16510"/>
                  </a:lnTo>
                  <a:lnTo>
                    <a:pt x="0" y="17780"/>
                  </a:lnTo>
                  <a:lnTo>
                    <a:pt x="953770" y="17780"/>
                  </a:lnTo>
                  <a:lnTo>
                    <a:pt x="953770" y="16510"/>
                  </a:lnTo>
                  <a:lnTo>
                    <a:pt x="958850" y="16510"/>
                  </a:lnTo>
                  <a:lnTo>
                    <a:pt x="958850" y="15240"/>
                  </a:lnTo>
                  <a:lnTo>
                    <a:pt x="962660" y="15240"/>
                  </a:lnTo>
                  <a:lnTo>
                    <a:pt x="962660" y="13970"/>
                  </a:lnTo>
                  <a:lnTo>
                    <a:pt x="966470" y="13970"/>
                  </a:lnTo>
                  <a:lnTo>
                    <a:pt x="966470" y="12700"/>
                  </a:lnTo>
                  <a:lnTo>
                    <a:pt x="971550" y="12700"/>
                  </a:lnTo>
                  <a:lnTo>
                    <a:pt x="971550" y="11442"/>
                  </a:lnTo>
                  <a:close/>
                </a:path>
                <a:path w="1008379" h="17779">
                  <a:moveTo>
                    <a:pt x="991870" y="5092"/>
                  </a:moveTo>
                  <a:lnTo>
                    <a:pt x="12700" y="5092"/>
                  </a:lnTo>
                  <a:lnTo>
                    <a:pt x="12700" y="6350"/>
                  </a:lnTo>
                  <a:lnTo>
                    <a:pt x="11430" y="6350"/>
                  </a:lnTo>
                  <a:lnTo>
                    <a:pt x="11430" y="7620"/>
                  </a:lnTo>
                  <a:lnTo>
                    <a:pt x="10160" y="7620"/>
                  </a:lnTo>
                  <a:lnTo>
                    <a:pt x="10160" y="8890"/>
                  </a:lnTo>
                  <a:lnTo>
                    <a:pt x="8890" y="8890"/>
                  </a:lnTo>
                  <a:lnTo>
                    <a:pt x="8890" y="10160"/>
                  </a:lnTo>
                  <a:lnTo>
                    <a:pt x="7620" y="10160"/>
                  </a:lnTo>
                  <a:lnTo>
                    <a:pt x="7620" y="11430"/>
                  </a:lnTo>
                  <a:lnTo>
                    <a:pt x="975360" y="11430"/>
                  </a:lnTo>
                  <a:lnTo>
                    <a:pt x="975360" y="10160"/>
                  </a:lnTo>
                  <a:lnTo>
                    <a:pt x="979170" y="10160"/>
                  </a:lnTo>
                  <a:lnTo>
                    <a:pt x="979170" y="8890"/>
                  </a:lnTo>
                  <a:lnTo>
                    <a:pt x="984237" y="8890"/>
                  </a:lnTo>
                  <a:lnTo>
                    <a:pt x="984237" y="7620"/>
                  </a:lnTo>
                  <a:lnTo>
                    <a:pt x="988060" y="7620"/>
                  </a:lnTo>
                  <a:lnTo>
                    <a:pt x="988060" y="6350"/>
                  </a:lnTo>
                  <a:lnTo>
                    <a:pt x="991870" y="6350"/>
                  </a:lnTo>
                  <a:lnTo>
                    <a:pt x="991870" y="5092"/>
                  </a:lnTo>
                  <a:close/>
                </a:path>
                <a:path w="1008379" h="17779">
                  <a:moveTo>
                    <a:pt x="1008380" y="0"/>
                  </a:moveTo>
                  <a:lnTo>
                    <a:pt x="19050" y="0"/>
                  </a:lnTo>
                  <a:lnTo>
                    <a:pt x="19050" y="1270"/>
                  </a:lnTo>
                  <a:lnTo>
                    <a:pt x="17780" y="1270"/>
                  </a:lnTo>
                  <a:lnTo>
                    <a:pt x="17780" y="2540"/>
                  </a:lnTo>
                  <a:lnTo>
                    <a:pt x="16510" y="2540"/>
                  </a:lnTo>
                  <a:lnTo>
                    <a:pt x="16510" y="3810"/>
                  </a:lnTo>
                  <a:lnTo>
                    <a:pt x="13970" y="3810"/>
                  </a:lnTo>
                  <a:lnTo>
                    <a:pt x="13970" y="5080"/>
                  </a:lnTo>
                  <a:lnTo>
                    <a:pt x="996950" y="5080"/>
                  </a:lnTo>
                  <a:lnTo>
                    <a:pt x="996950" y="3810"/>
                  </a:lnTo>
                  <a:lnTo>
                    <a:pt x="1000760" y="3810"/>
                  </a:lnTo>
                  <a:lnTo>
                    <a:pt x="1000760" y="2540"/>
                  </a:lnTo>
                  <a:lnTo>
                    <a:pt x="1004570" y="2540"/>
                  </a:lnTo>
                  <a:lnTo>
                    <a:pt x="1004570" y="1270"/>
                  </a:lnTo>
                  <a:lnTo>
                    <a:pt x="1008380" y="1270"/>
                  </a:lnTo>
                  <a:lnTo>
                    <a:pt x="1008380" y="0"/>
                  </a:lnTo>
                  <a:close/>
                </a:path>
              </a:pathLst>
            </a:custGeom>
            <a:solidFill>
              <a:srgbClr val="F09C1A"/>
            </a:solidFill>
          </p:spPr>
          <p:txBody>
            <a:bodyPr wrap="square" lIns="0" tIns="0" rIns="0" bIns="0" rtlCol="0"/>
            <a:lstStyle/>
            <a:p>
              <a:endParaRPr/>
            </a:p>
          </p:txBody>
        </p:sp>
        <p:sp>
          <p:nvSpPr>
            <p:cNvPr id="186" name="object 186"/>
            <p:cNvSpPr/>
            <p:nvPr/>
          </p:nvSpPr>
          <p:spPr>
            <a:xfrm>
              <a:off x="5072380" y="3920502"/>
              <a:ext cx="971550" cy="17780"/>
            </a:xfrm>
            <a:custGeom>
              <a:avLst/>
              <a:gdLst/>
              <a:ahLst/>
              <a:cxnLst/>
              <a:rect l="l" t="t" r="r" b="b"/>
              <a:pathLst>
                <a:path w="971550" h="17779">
                  <a:moveTo>
                    <a:pt x="929640" y="12700"/>
                  </a:moveTo>
                  <a:lnTo>
                    <a:pt x="5080" y="12700"/>
                  </a:lnTo>
                  <a:lnTo>
                    <a:pt x="5080" y="13957"/>
                  </a:lnTo>
                  <a:lnTo>
                    <a:pt x="3810" y="13957"/>
                  </a:lnTo>
                  <a:lnTo>
                    <a:pt x="3810" y="15227"/>
                  </a:lnTo>
                  <a:lnTo>
                    <a:pt x="2540" y="15227"/>
                  </a:lnTo>
                  <a:lnTo>
                    <a:pt x="2540" y="16497"/>
                  </a:lnTo>
                  <a:lnTo>
                    <a:pt x="0" y="16497"/>
                  </a:lnTo>
                  <a:lnTo>
                    <a:pt x="0" y="17767"/>
                  </a:lnTo>
                  <a:lnTo>
                    <a:pt x="916927" y="17767"/>
                  </a:lnTo>
                  <a:lnTo>
                    <a:pt x="916927" y="16497"/>
                  </a:lnTo>
                  <a:lnTo>
                    <a:pt x="920750" y="16497"/>
                  </a:lnTo>
                  <a:lnTo>
                    <a:pt x="920750" y="15227"/>
                  </a:lnTo>
                  <a:lnTo>
                    <a:pt x="925817" y="15227"/>
                  </a:lnTo>
                  <a:lnTo>
                    <a:pt x="925817" y="13957"/>
                  </a:lnTo>
                  <a:lnTo>
                    <a:pt x="929640" y="13957"/>
                  </a:lnTo>
                  <a:lnTo>
                    <a:pt x="929640" y="12700"/>
                  </a:lnTo>
                  <a:close/>
                </a:path>
                <a:path w="971550" h="17779">
                  <a:moveTo>
                    <a:pt x="951217" y="6350"/>
                  </a:moveTo>
                  <a:lnTo>
                    <a:pt x="12700" y="6350"/>
                  </a:lnTo>
                  <a:lnTo>
                    <a:pt x="12700" y="7607"/>
                  </a:lnTo>
                  <a:lnTo>
                    <a:pt x="11430" y="7607"/>
                  </a:lnTo>
                  <a:lnTo>
                    <a:pt x="11430" y="8877"/>
                  </a:lnTo>
                  <a:lnTo>
                    <a:pt x="8890" y="8877"/>
                  </a:lnTo>
                  <a:lnTo>
                    <a:pt x="8890" y="10147"/>
                  </a:lnTo>
                  <a:lnTo>
                    <a:pt x="7620" y="10147"/>
                  </a:lnTo>
                  <a:lnTo>
                    <a:pt x="7620" y="11417"/>
                  </a:lnTo>
                  <a:lnTo>
                    <a:pt x="6350" y="11417"/>
                  </a:lnTo>
                  <a:lnTo>
                    <a:pt x="6350" y="12687"/>
                  </a:lnTo>
                  <a:lnTo>
                    <a:pt x="933450" y="12687"/>
                  </a:lnTo>
                  <a:lnTo>
                    <a:pt x="933450" y="11417"/>
                  </a:lnTo>
                  <a:lnTo>
                    <a:pt x="938530" y="11417"/>
                  </a:lnTo>
                  <a:lnTo>
                    <a:pt x="938530" y="10147"/>
                  </a:lnTo>
                  <a:lnTo>
                    <a:pt x="942340" y="10147"/>
                  </a:lnTo>
                  <a:lnTo>
                    <a:pt x="942340" y="8877"/>
                  </a:lnTo>
                  <a:lnTo>
                    <a:pt x="946150" y="8877"/>
                  </a:lnTo>
                  <a:lnTo>
                    <a:pt x="946150" y="7607"/>
                  </a:lnTo>
                  <a:lnTo>
                    <a:pt x="951217" y="7607"/>
                  </a:lnTo>
                  <a:lnTo>
                    <a:pt x="951217" y="6350"/>
                  </a:lnTo>
                  <a:close/>
                </a:path>
                <a:path w="971550" h="17779">
                  <a:moveTo>
                    <a:pt x="971550" y="0"/>
                  </a:moveTo>
                  <a:lnTo>
                    <a:pt x="20320" y="0"/>
                  </a:lnTo>
                  <a:lnTo>
                    <a:pt x="20320" y="1257"/>
                  </a:lnTo>
                  <a:lnTo>
                    <a:pt x="17780" y="1257"/>
                  </a:lnTo>
                  <a:lnTo>
                    <a:pt x="17780" y="2527"/>
                  </a:lnTo>
                  <a:lnTo>
                    <a:pt x="16510" y="2527"/>
                  </a:lnTo>
                  <a:lnTo>
                    <a:pt x="16510" y="3797"/>
                  </a:lnTo>
                  <a:lnTo>
                    <a:pt x="15240" y="3797"/>
                  </a:lnTo>
                  <a:lnTo>
                    <a:pt x="15240" y="5067"/>
                  </a:lnTo>
                  <a:lnTo>
                    <a:pt x="13970" y="5067"/>
                  </a:lnTo>
                  <a:lnTo>
                    <a:pt x="13970" y="6337"/>
                  </a:lnTo>
                  <a:lnTo>
                    <a:pt x="955040" y="6337"/>
                  </a:lnTo>
                  <a:lnTo>
                    <a:pt x="955040" y="5067"/>
                  </a:lnTo>
                  <a:lnTo>
                    <a:pt x="958850" y="5067"/>
                  </a:lnTo>
                  <a:lnTo>
                    <a:pt x="958850" y="3797"/>
                  </a:lnTo>
                  <a:lnTo>
                    <a:pt x="963917" y="3797"/>
                  </a:lnTo>
                  <a:lnTo>
                    <a:pt x="963917" y="2527"/>
                  </a:lnTo>
                  <a:lnTo>
                    <a:pt x="967740" y="2527"/>
                  </a:lnTo>
                  <a:lnTo>
                    <a:pt x="967740" y="1257"/>
                  </a:lnTo>
                  <a:lnTo>
                    <a:pt x="971550" y="1257"/>
                  </a:lnTo>
                  <a:lnTo>
                    <a:pt x="971550" y="0"/>
                  </a:lnTo>
                  <a:close/>
                </a:path>
              </a:pathLst>
            </a:custGeom>
            <a:solidFill>
              <a:srgbClr val="F09B19"/>
            </a:solidFill>
          </p:spPr>
          <p:txBody>
            <a:bodyPr wrap="square" lIns="0" tIns="0" rIns="0" bIns="0" rtlCol="0"/>
            <a:lstStyle/>
            <a:p>
              <a:endParaRPr/>
            </a:p>
          </p:txBody>
        </p:sp>
        <p:sp>
          <p:nvSpPr>
            <p:cNvPr id="187" name="object 187"/>
            <p:cNvSpPr/>
            <p:nvPr/>
          </p:nvSpPr>
          <p:spPr>
            <a:xfrm>
              <a:off x="5050790" y="3938269"/>
              <a:ext cx="934719" cy="19050"/>
            </a:xfrm>
            <a:custGeom>
              <a:avLst/>
              <a:gdLst/>
              <a:ahLst/>
              <a:cxnLst/>
              <a:rect l="l" t="t" r="r" b="b"/>
              <a:pathLst>
                <a:path w="934720" h="19050">
                  <a:moveTo>
                    <a:pt x="889000" y="13982"/>
                  </a:moveTo>
                  <a:lnTo>
                    <a:pt x="3810" y="13982"/>
                  </a:lnTo>
                  <a:lnTo>
                    <a:pt x="3810" y="15240"/>
                  </a:lnTo>
                  <a:lnTo>
                    <a:pt x="2540" y="15240"/>
                  </a:lnTo>
                  <a:lnTo>
                    <a:pt x="2540" y="16510"/>
                  </a:lnTo>
                  <a:lnTo>
                    <a:pt x="1270" y="16510"/>
                  </a:lnTo>
                  <a:lnTo>
                    <a:pt x="1270" y="17780"/>
                  </a:lnTo>
                  <a:lnTo>
                    <a:pt x="0" y="17780"/>
                  </a:lnTo>
                  <a:lnTo>
                    <a:pt x="0" y="19050"/>
                  </a:lnTo>
                  <a:lnTo>
                    <a:pt x="876300" y="19050"/>
                  </a:lnTo>
                  <a:lnTo>
                    <a:pt x="876300" y="17780"/>
                  </a:lnTo>
                  <a:lnTo>
                    <a:pt x="880110" y="17780"/>
                  </a:lnTo>
                  <a:lnTo>
                    <a:pt x="880110" y="16510"/>
                  </a:lnTo>
                  <a:lnTo>
                    <a:pt x="883907" y="16510"/>
                  </a:lnTo>
                  <a:lnTo>
                    <a:pt x="883907" y="15240"/>
                  </a:lnTo>
                  <a:lnTo>
                    <a:pt x="889000" y="15240"/>
                  </a:lnTo>
                  <a:lnTo>
                    <a:pt x="889000" y="13982"/>
                  </a:lnTo>
                  <a:close/>
                </a:path>
                <a:path w="934720" h="19050">
                  <a:moveTo>
                    <a:pt x="909320" y="7632"/>
                  </a:moveTo>
                  <a:lnTo>
                    <a:pt x="11430" y="7632"/>
                  </a:lnTo>
                  <a:lnTo>
                    <a:pt x="11430" y="8890"/>
                  </a:lnTo>
                  <a:lnTo>
                    <a:pt x="10160" y="8890"/>
                  </a:lnTo>
                  <a:lnTo>
                    <a:pt x="10160" y="10160"/>
                  </a:lnTo>
                  <a:lnTo>
                    <a:pt x="8890" y="10160"/>
                  </a:lnTo>
                  <a:lnTo>
                    <a:pt x="8890" y="11430"/>
                  </a:lnTo>
                  <a:lnTo>
                    <a:pt x="7620" y="11430"/>
                  </a:lnTo>
                  <a:lnTo>
                    <a:pt x="7620" y="12700"/>
                  </a:lnTo>
                  <a:lnTo>
                    <a:pt x="5080" y="12700"/>
                  </a:lnTo>
                  <a:lnTo>
                    <a:pt x="5080" y="13970"/>
                  </a:lnTo>
                  <a:lnTo>
                    <a:pt x="892810" y="13970"/>
                  </a:lnTo>
                  <a:lnTo>
                    <a:pt x="892810" y="12700"/>
                  </a:lnTo>
                  <a:lnTo>
                    <a:pt x="896620" y="12700"/>
                  </a:lnTo>
                  <a:lnTo>
                    <a:pt x="896620" y="11430"/>
                  </a:lnTo>
                  <a:lnTo>
                    <a:pt x="900417" y="11430"/>
                  </a:lnTo>
                  <a:lnTo>
                    <a:pt x="900417" y="10160"/>
                  </a:lnTo>
                  <a:lnTo>
                    <a:pt x="905510" y="10160"/>
                  </a:lnTo>
                  <a:lnTo>
                    <a:pt x="905510" y="8890"/>
                  </a:lnTo>
                  <a:lnTo>
                    <a:pt x="909320" y="8890"/>
                  </a:lnTo>
                  <a:lnTo>
                    <a:pt x="909320" y="7632"/>
                  </a:lnTo>
                  <a:close/>
                </a:path>
                <a:path w="934720" h="19050">
                  <a:moveTo>
                    <a:pt x="930910" y="1282"/>
                  </a:moveTo>
                  <a:lnTo>
                    <a:pt x="19050" y="1282"/>
                  </a:lnTo>
                  <a:lnTo>
                    <a:pt x="19050" y="2540"/>
                  </a:lnTo>
                  <a:lnTo>
                    <a:pt x="17780" y="2540"/>
                  </a:lnTo>
                  <a:lnTo>
                    <a:pt x="17780" y="3810"/>
                  </a:lnTo>
                  <a:lnTo>
                    <a:pt x="16510" y="3810"/>
                  </a:lnTo>
                  <a:lnTo>
                    <a:pt x="16510" y="5080"/>
                  </a:lnTo>
                  <a:lnTo>
                    <a:pt x="15240" y="5080"/>
                  </a:lnTo>
                  <a:lnTo>
                    <a:pt x="15240" y="6350"/>
                  </a:lnTo>
                  <a:lnTo>
                    <a:pt x="12700" y="6350"/>
                  </a:lnTo>
                  <a:lnTo>
                    <a:pt x="12700" y="7620"/>
                  </a:lnTo>
                  <a:lnTo>
                    <a:pt x="913130" y="7620"/>
                  </a:lnTo>
                  <a:lnTo>
                    <a:pt x="913130" y="6350"/>
                  </a:lnTo>
                  <a:lnTo>
                    <a:pt x="918210" y="6350"/>
                  </a:lnTo>
                  <a:lnTo>
                    <a:pt x="918210" y="5080"/>
                  </a:lnTo>
                  <a:lnTo>
                    <a:pt x="922020" y="5080"/>
                  </a:lnTo>
                  <a:lnTo>
                    <a:pt x="922020" y="3810"/>
                  </a:lnTo>
                  <a:lnTo>
                    <a:pt x="925830" y="3810"/>
                  </a:lnTo>
                  <a:lnTo>
                    <a:pt x="925830" y="2540"/>
                  </a:lnTo>
                  <a:lnTo>
                    <a:pt x="930910" y="2540"/>
                  </a:lnTo>
                  <a:lnTo>
                    <a:pt x="930910" y="1282"/>
                  </a:lnTo>
                  <a:close/>
                </a:path>
                <a:path w="934720" h="19050">
                  <a:moveTo>
                    <a:pt x="934720" y="0"/>
                  </a:moveTo>
                  <a:lnTo>
                    <a:pt x="20320" y="0"/>
                  </a:lnTo>
                  <a:lnTo>
                    <a:pt x="20320" y="1270"/>
                  </a:lnTo>
                  <a:lnTo>
                    <a:pt x="934720" y="1270"/>
                  </a:lnTo>
                  <a:lnTo>
                    <a:pt x="934720" y="0"/>
                  </a:lnTo>
                  <a:close/>
                </a:path>
              </a:pathLst>
            </a:custGeom>
            <a:solidFill>
              <a:srgbClr val="EF9B18"/>
            </a:solidFill>
          </p:spPr>
          <p:txBody>
            <a:bodyPr wrap="square" lIns="0" tIns="0" rIns="0" bIns="0" rtlCol="0"/>
            <a:lstStyle/>
            <a:p>
              <a:endParaRPr/>
            </a:p>
          </p:txBody>
        </p:sp>
        <p:sp>
          <p:nvSpPr>
            <p:cNvPr id="188" name="object 188"/>
            <p:cNvSpPr/>
            <p:nvPr/>
          </p:nvSpPr>
          <p:spPr>
            <a:xfrm>
              <a:off x="5031740" y="3957319"/>
              <a:ext cx="890269" cy="16510"/>
            </a:xfrm>
            <a:custGeom>
              <a:avLst/>
              <a:gdLst/>
              <a:ahLst/>
              <a:cxnLst/>
              <a:rect l="l" t="t" r="r" b="b"/>
              <a:pathLst>
                <a:path w="890270" h="16510">
                  <a:moveTo>
                    <a:pt x="844550" y="13982"/>
                  </a:moveTo>
                  <a:lnTo>
                    <a:pt x="1270" y="13982"/>
                  </a:lnTo>
                  <a:lnTo>
                    <a:pt x="1270" y="15240"/>
                  </a:lnTo>
                  <a:lnTo>
                    <a:pt x="0" y="15240"/>
                  </a:lnTo>
                  <a:lnTo>
                    <a:pt x="0" y="16510"/>
                  </a:lnTo>
                  <a:lnTo>
                    <a:pt x="840740" y="16510"/>
                  </a:lnTo>
                  <a:lnTo>
                    <a:pt x="840740" y="15240"/>
                  </a:lnTo>
                  <a:lnTo>
                    <a:pt x="844550" y="15240"/>
                  </a:lnTo>
                  <a:lnTo>
                    <a:pt x="844550" y="13982"/>
                  </a:lnTo>
                  <a:close/>
                </a:path>
                <a:path w="890270" h="16510">
                  <a:moveTo>
                    <a:pt x="864857" y="7632"/>
                  </a:moveTo>
                  <a:lnTo>
                    <a:pt x="8890" y="7632"/>
                  </a:lnTo>
                  <a:lnTo>
                    <a:pt x="8890" y="8890"/>
                  </a:lnTo>
                  <a:lnTo>
                    <a:pt x="6350" y="8890"/>
                  </a:lnTo>
                  <a:lnTo>
                    <a:pt x="6350" y="10160"/>
                  </a:lnTo>
                  <a:lnTo>
                    <a:pt x="5080" y="10160"/>
                  </a:lnTo>
                  <a:lnTo>
                    <a:pt x="5080" y="11430"/>
                  </a:lnTo>
                  <a:lnTo>
                    <a:pt x="3810" y="11430"/>
                  </a:lnTo>
                  <a:lnTo>
                    <a:pt x="3810" y="12700"/>
                  </a:lnTo>
                  <a:lnTo>
                    <a:pt x="2540" y="12700"/>
                  </a:lnTo>
                  <a:lnTo>
                    <a:pt x="2540" y="13970"/>
                  </a:lnTo>
                  <a:lnTo>
                    <a:pt x="848360" y="13970"/>
                  </a:lnTo>
                  <a:lnTo>
                    <a:pt x="848360" y="12700"/>
                  </a:lnTo>
                  <a:lnTo>
                    <a:pt x="853440" y="12700"/>
                  </a:lnTo>
                  <a:lnTo>
                    <a:pt x="853440" y="11430"/>
                  </a:lnTo>
                  <a:lnTo>
                    <a:pt x="857250" y="11430"/>
                  </a:lnTo>
                  <a:lnTo>
                    <a:pt x="857250" y="10160"/>
                  </a:lnTo>
                  <a:lnTo>
                    <a:pt x="861060" y="10160"/>
                  </a:lnTo>
                  <a:lnTo>
                    <a:pt x="861060" y="8890"/>
                  </a:lnTo>
                  <a:lnTo>
                    <a:pt x="864857" y="8890"/>
                  </a:lnTo>
                  <a:lnTo>
                    <a:pt x="864857" y="7632"/>
                  </a:lnTo>
                  <a:close/>
                </a:path>
                <a:path w="890270" h="16510">
                  <a:moveTo>
                    <a:pt x="886460" y="1282"/>
                  </a:moveTo>
                  <a:lnTo>
                    <a:pt x="15240" y="1282"/>
                  </a:lnTo>
                  <a:lnTo>
                    <a:pt x="15240" y="2540"/>
                  </a:lnTo>
                  <a:lnTo>
                    <a:pt x="13970" y="2540"/>
                  </a:lnTo>
                  <a:lnTo>
                    <a:pt x="13970" y="3810"/>
                  </a:lnTo>
                  <a:lnTo>
                    <a:pt x="12700" y="3810"/>
                  </a:lnTo>
                  <a:lnTo>
                    <a:pt x="12700" y="5080"/>
                  </a:lnTo>
                  <a:lnTo>
                    <a:pt x="11430" y="5080"/>
                  </a:lnTo>
                  <a:lnTo>
                    <a:pt x="11430" y="6350"/>
                  </a:lnTo>
                  <a:lnTo>
                    <a:pt x="10160" y="6350"/>
                  </a:lnTo>
                  <a:lnTo>
                    <a:pt x="10160" y="7620"/>
                  </a:lnTo>
                  <a:lnTo>
                    <a:pt x="869950" y="7620"/>
                  </a:lnTo>
                  <a:lnTo>
                    <a:pt x="869950" y="6350"/>
                  </a:lnTo>
                  <a:lnTo>
                    <a:pt x="873760" y="6350"/>
                  </a:lnTo>
                  <a:lnTo>
                    <a:pt x="873760" y="5080"/>
                  </a:lnTo>
                  <a:lnTo>
                    <a:pt x="877557" y="5080"/>
                  </a:lnTo>
                  <a:lnTo>
                    <a:pt x="877557" y="3810"/>
                  </a:lnTo>
                  <a:lnTo>
                    <a:pt x="882650" y="3810"/>
                  </a:lnTo>
                  <a:lnTo>
                    <a:pt x="882650" y="2540"/>
                  </a:lnTo>
                  <a:lnTo>
                    <a:pt x="886460" y="2540"/>
                  </a:lnTo>
                  <a:lnTo>
                    <a:pt x="886460" y="1282"/>
                  </a:lnTo>
                  <a:close/>
                </a:path>
                <a:path w="890270" h="16510">
                  <a:moveTo>
                    <a:pt x="890270" y="0"/>
                  </a:moveTo>
                  <a:lnTo>
                    <a:pt x="17780" y="0"/>
                  </a:lnTo>
                  <a:lnTo>
                    <a:pt x="17780" y="1270"/>
                  </a:lnTo>
                  <a:lnTo>
                    <a:pt x="890270" y="1270"/>
                  </a:lnTo>
                  <a:lnTo>
                    <a:pt x="890270" y="0"/>
                  </a:lnTo>
                  <a:close/>
                </a:path>
              </a:pathLst>
            </a:custGeom>
            <a:solidFill>
              <a:srgbClr val="EF9B17"/>
            </a:solidFill>
          </p:spPr>
          <p:txBody>
            <a:bodyPr wrap="square" lIns="0" tIns="0" rIns="0" bIns="0" rtlCol="0"/>
            <a:lstStyle/>
            <a:p>
              <a:endParaRPr/>
            </a:p>
          </p:txBody>
        </p:sp>
        <p:sp>
          <p:nvSpPr>
            <p:cNvPr id="189" name="object 189"/>
            <p:cNvSpPr/>
            <p:nvPr/>
          </p:nvSpPr>
          <p:spPr>
            <a:xfrm>
              <a:off x="5008880" y="3973829"/>
              <a:ext cx="858519" cy="19050"/>
            </a:xfrm>
            <a:custGeom>
              <a:avLst/>
              <a:gdLst/>
              <a:ahLst/>
              <a:cxnLst/>
              <a:rect l="l" t="t" r="r" b="b"/>
              <a:pathLst>
                <a:path w="858520" h="19050">
                  <a:moveTo>
                    <a:pt x="803910" y="16522"/>
                  </a:moveTo>
                  <a:lnTo>
                    <a:pt x="1270" y="16522"/>
                  </a:lnTo>
                  <a:lnTo>
                    <a:pt x="1270" y="17780"/>
                  </a:lnTo>
                  <a:lnTo>
                    <a:pt x="0" y="17780"/>
                  </a:lnTo>
                  <a:lnTo>
                    <a:pt x="0" y="19050"/>
                  </a:lnTo>
                  <a:lnTo>
                    <a:pt x="800100" y="19050"/>
                  </a:lnTo>
                  <a:lnTo>
                    <a:pt x="800100" y="17780"/>
                  </a:lnTo>
                  <a:lnTo>
                    <a:pt x="803910" y="17780"/>
                  </a:lnTo>
                  <a:lnTo>
                    <a:pt x="803910" y="16522"/>
                  </a:lnTo>
                  <a:close/>
                </a:path>
                <a:path w="858520" h="19050">
                  <a:moveTo>
                    <a:pt x="825500" y="10172"/>
                  </a:moveTo>
                  <a:lnTo>
                    <a:pt x="8890" y="10172"/>
                  </a:lnTo>
                  <a:lnTo>
                    <a:pt x="8890" y="11430"/>
                  </a:lnTo>
                  <a:lnTo>
                    <a:pt x="7620" y="11430"/>
                  </a:lnTo>
                  <a:lnTo>
                    <a:pt x="7620" y="12700"/>
                  </a:lnTo>
                  <a:lnTo>
                    <a:pt x="6350" y="12700"/>
                  </a:lnTo>
                  <a:lnTo>
                    <a:pt x="6350" y="13970"/>
                  </a:lnTo>
                  <a:lnTo>
                    <a:pt x="5080" y="13970"/>
                  </a:lnTo>
                  <a:lnTo>
                    <a:pt x="5080" y="15240"/>
                  </a:lnTo>
                  <a:lnTo>
                    <a:pt x="2540" y="15240"/>
                  </a:lnTo>
                  <a:lnTo>
                    <a:pt x="2540" y="16510"/>
                  </a:lnTo>
                  <a:lnTo>
                    <a:pt x="808990" y="16510"/>
                  </a:lnTo>
                  <a:lnTo>
                    <a:pt x="808990" y="15240"/>
                  </a:lnTo>
                  <a:lnTo>
                    <a:pt x="812800" y="15240"/>
                  </a:lnTo>
                  <a:lnTo>
                    <a:pt x="812800" y="13970"/>
                  </a:lnTo>
                  <a:lnTo>
                    <a:pt x="816610" y="13970"/>
                  </a:lnTo>
                  <a:lnTo>
                    <a:pt x="816610" y="12700"/>
                  </a:lnTo>
                  <a:lnTo>
                    <a:pt x="821690" y="12700"/>
                  </a:lnTo>
                  <a:lnTo>
                    <a:pt x="821690" y="11430"/>
                  </a:lnTo>
                  <a:lnTo>
                    <a:pt x="825500" y="11430"/>
                  </a:lnTo>
                  <a:lnTo>
                    <a:pt x="825500" y="10172"/>
                  </a:lnTo>
                  <a:close/>
                </a:path>
                <a:path w="858520" h="19050">
                  <a:moveTo>
                    <a:pt x="845820" y="3822"/>
                  </a:moveTo>
                  <a:lnTo>
                    <a:pt x="16510" y="3822"/>
                  </a:lnTo>
                  <a:lnTo>
                    <a:pt x="16510" y="5080"/>
                  </a:lnTo>
                  <a:lnTo>
                    <a:pt x="15240" y="5080"/>
                  </a:lnTo>
                  <a:lnTo>
                    <a:pt x="15240" y="6350"/>
                  </a:lnTo>
                  <a:lnTo>
                    <a:pt x="13970" y="6350"/>
                  </a:lnTo>
                  <a:lnTo>
                    <a:pt x="13970" y="7620"/>
                  </a:lnTo>
                  <a:lnTo>
                    <a:pt x="11430" y="7620"/>
                  </a:lnTo>
                  <a:lnTo>
                    <a:pt x="11430" y="8890"/>
                  </a:lnTo>
                  <a:lnTo>
                    <a:pt x="10160" y="8890"/>
                  </a:lnTo>
                  <a:lnTo>
                    <a:pt x="10160" y="10160"/>
                  </a:lnTo>
                  <a:lnTo>
                    <a:pt x="829310" y="10160"/>
                  </a:lnTo>
                  <a:lnTo>
                    <a:pt x="829310" y="8890"/>
                  </a:lnTo>
                  <a:lnTo>
                    <a:pt x="833120" y="8890"/>
                  </a:lnTo>
                  <a:lnTo>
                    <a:pt x="833120" y="7620"/>
                  </a:lnTo>
                  <a:lnTo>
                    <a:pt x="838200" y="7620"/>
                  </a:lnTo>
                  <a:lnTo>
                    <a:pt x="838200" y="6350"/>
                  </a:lnTo>
                  <a:lnTo>
                    <a:pt x="842010" y="6350"/>
                  </a:lnTo>
                  <a:lnTo>
                    <a:pt x="842010" y="5080"/>
                  </a:lnTo>
                  <a:lnTo>
                    <a:pt x="845820" y="5080"/>
                  </a:lnTo>
                  <a:lnTo>
                    <a:pt x="845820" y="3822"/>
                  </a:lnTo>
                  <a:close/>
                </a:path>
                <a:path w="858520" h="19050">
                  <a:moveTo>
                    <a:pt x="858520" y="0"/>
                  </a:moveTo>
                  <a:lnTo>
                    <a:pt x="20320" y="0"/>
                  </a:lnTo>
                  <a:lnTo>
                    <a:pt x="20320" y="1270"/>
                  </a:lnTo>
                  <a:lnTo>
                    <a:pt x="19050" y="1270"/>
                  </a:lnTo>
                  <a:lnTo>
                    <a:pt x="19050" y="2540"/>
                  </a:lnTo>
                  <a:lnTo>
                    <a:pt x="17780" y="2540"/>
                  </a:lnTo>
                  <a:lnTo>
                    <a:pt x="17780" y="3810"/>
                  </a:lnTo>
                  <a:lnTo>
                    <a:pt x="850900" y="3810"/>
                  </a:lnTo>
                  <a:lnTo>
                    <a:pt x="850900" y="2540"/>
                  </a:lnTo>
                  <a:lnTo>
                    <a:pt x="854710" y="2540"/>
                  </a:lnTo>
                  <a:lnTo>
                    <a:pt x="854710" y="1270"/>
                  </a:lnTo>
                  <a:lnTo>
                    <a:pt x="858520" y="1270"/>
                  </a:lnTo>
                  <a:lnTo>
                    <a:pt x="858520" y="0"/>
                  </a:lnTo>
                  <a:close/>
                </a:path>
              </a:pathLst>
            </a:custGeom>
            <a:solidFill>
              <a:srgbClr val="EF9A16"/>
            </a:solidFill>
          </p:spPr>
          <p:txBody>
            <a:bodyPr wrap="square" lIns="0" tIns="0" rIns="0" bIns="0" rtlCol="0"/>
            <a:lstStyle/>
            <a:p>
              <a:endParaRPr/>
            </a:p>
          </p:txBody>
        </p:sp>
        <p:sp>
          <p:nvSpPr>
            <p:cNvPr id="190" name="object 190"/>
            <p:cNvSpPr/>
            <p:nvPr/>
          </p:nvSpPr>
          <p:spPr>
            <a:xfrm>
              <a:off x="4988560" y="3992879"/>
              <a:ext cx="816610" cy="17780"/>
            </a:xfrm>
            <a:custGeom>
              <a:avLst/>
              <a:gdLst/>
              <a:ahLst/>
              <a:cxnLst/>
              <a:rect l="l" t="t" r="r" b="b"/>
              <a:pathLst>
                <a:path w="816610" h="17779">
                  <a:moveTo>
                    <a:pt x="762000" y="16522"/>
                  </a:moveTo>
                  <a:lnTo>
                    <a:pt x="0" y="16522"/>
                  </a:lnTo>
                  <a:lnTo>
                    <a:pt x="0" y="17780"/>
                  </a:lnTo>
                  <a:lnTo>
                    <a:pt x="762000" y="17780"/>
                  </a:lnTo>
                  <a:lnTo>
                    <a:pt x="762000" y="16522"/>
                  </a:lnTo>
                  <a:close/>
                </a:path>
                <a:path w="816610" h="17779">
                  <a:moveTo>
                    <a:pt x="782320" y="10172"/>
                  </a:moveTo>
                  <a:lnTo>
                    <a:pt x="7620" y="10172"/>
                  </a:lnTo>
                  <a:lnTo>
                    <a:pt x="7620" y="11430"/>
                  </a:lnTo>
                  <a:lnTo>
                    <a:pt x="5080" y="11430"/>
                  </a:lnTo>
                  <a:lnTo>
                    <a:pt x="5080" y="12700"/>
                  </a:lnTo>
                  <a:lnTo>
                    <a:pt x="3810" y="12700"/>
                  </a:lnTo>
                  <a:lnTo>
                    <a:pt x="3810" y="13970"/>
                  </a:lnTo>
                  <a:lnTo>
                    <a:pt x="2540" y="13970"/>
                  </a:lnTo>
                  <a:lnTo>
                    <a:pt x="2540" y="15240"/>
                  </a:lnTo>
                  <a:lnTo>
                    <a:pt x="1270" y="15240"/>
                  </a:lnTo>
                  <a:lnTo>
                    <a:pt x="1270" y="16510"/>
                  </a:lnTo>
                  <a:lnTo>
                    <a:pt x="765797" y="16510"/>
                  </a:lnTo>
                  <a:lnTo>
                    <a:pt x="765797" y="15240"/>
                  </a:lnTo>
                  <a:lnTo>
                    <a:pt x="769620" y="15240"/>
                  </a:lnTo>
                  <a:lnTo>
                    <a:pt x="769620" y="13970"/>
                  </a:lnTo>
                  <a:lnTo>
                    <a:pt x="774700" y="13970"/>
                  </a:lnTo>
                  <a:lnTo>
                    <a:pt x="774700" y="12700"/>
                  </a:lnTo>
                  <a:lnTo>
                    <a:pt x="778497" y="12700"/>
                  </a:lnTo>
                  <a:lnTo>
                    <a:pt x="778497" y="11430"/>
                  </a:lnTo>
                  <a:lnTo>
                    <a:pt x="782320" y="11430"/>
                  </a:lnTo>
                  <a:lnTo>
                    <a:pt x="782320" y="10172"/>
                  </a:lnTo>
                  <a:close/>
                </a:path>
                <a:path w="816610" h="17779">
                  <a:moveTo>
                    <a:pt x="803897" y="3822"/>
                  </a:moveTo>
                  <a:lnTo>
                    <a:pt x="13970" y="3822"/>
                  </a:lnTo>
                  <a:lnTo>
                    <a:pt x="13970" y="5080"/>
                  </a:lnTo>
                  <a:lnTo>
                    <a:pt x="12700" y="5080"/>
                  </a:lnTo>
                  <a:lnTo>
                    <a:pt x="12700" y="6350"/>
                  </a:lnTo>
                  <a:lnTo>
                    <a:pt x="11430" y="6350"/>
                  </a:lnTo>
                  <a:lnTo>
                    <a:pt x="11430" y="7620"/>
                  </a:lnTo>
                  <a:lnTo>
                    <a:pt x="10160" y="7620"/>
                  </a:lnTo>
                  <a:lnTo>
                    <a:pt x="10160" y="8890"/>
                  </a:lnTo>
                  <a:lnTo>
                    <a:pt x="8890" y="8890"/>
                  </a:lnTo>
                  <a:lnTo>
                    <a:pt x="8890" y="10160"/>
                  </a:lnTo>
                  <a:lnTo>
                    <a:pt x="787400" y="10160"/>
                  </a:lnTo>
                  <a:lnTo>
                    <a:pt x="787400" y="8890"/>
                  </a:lnTo>
                  <a:lnTo>
                    <a:pt x="791210" y="8890"/>
                  </a:lnTo>
                  <a:lnTo>
                    <a:pt x="791210" y="7620"/>
                  </a:lnTo>
                  <a:lnTo>
                    <a:pt x="795020" y="7620"/>
                  </a:lnTo>
                  <a:lnTo>
                    <a:pt x="795020" y="6350"/>
                  </a:lnTo>
                  <a:lnTo>
                    <a:pt x="800100" y="6350"/>
                  </a:lnTo>
                  <a:lnTo>
                    <a:pt x="800100" y="5080"/>
                  </a:lnTo>
                  <a:lnTo>
                    <a:pt x="803897" y="5080"/>
                  </a:lnTo>
                  <a:lnTo>
                    <a:pt x="803897" y="3822"/>
                  </a:lnTo>
                  <a:close/>
                </a:path>
                <a:path w="816610" h="17779">
                  <a:moveTo>
                    <a:pt x="816610" y="0"/>
                  </a:moveTo>
                  <a:lnTo>
                    <a:pt x="19050" y="0"/>
                  </a:lnTo>
                  <a:lnTo>
                    <a:pt x="19050" y="1270"/>
                  </a:lnTo>
                  <a:lnTo>
                    <a:pt x="17780" y="1270"/>
                  </a:lnTo>
                  <a:lnTo>
                    <a:pt x="17780" y="2540"/>
                  </a:lnTo>
                  <a:lnTo>
                    <a:pt x="16510" y="2540"/>
                  </a:lnTo>
                  <a:lnTo>
                    <a:pt x="16510" y="3810"/>
                  </a:lnTo>
                  <a:lnTo>
                    <a:pt x="807720" y="3810"/>
                  </a:lnTo>
                  <a:lnTo>
                    <a:pt x="807720" y="2540"/>
                  </a:lnTo>
                  <a:lnTo>
                    <a:pt x="811530" y="2540"/>
                  </a:lnTo>
                  <a:lnTo>
                    <a:pt x="811530" y="1270"/>
                  </a:lnTo>
                  <a:lnTo>
                    <a:pt x="816610" y="1270"/>
                  </a:lnTo>
                  <a:lnTo>
                    <a:pt x="816610" y="0"/>
                  </a:lnTo>
                  <a:close/>
                </a:path>
              </a:pathLst>
            </a:custGeom>
            <a:solidFill>
              <a:srgbClr val="EF9A15"/>
            </a:solidFill>
          </p:spPr>
          <p:txBody>
            <a:bodyPr wrap="square" lIns="0" tIns="0" rIns="0" bIns="0" rtlCol="0"/>
            <a:lstStyle/>
            <a:p>
              <a:endParaRPr/>
            </a:p>
          </p:txBody>
        </p:sp>
        <p:sp>
          <p:nvSpPr>
            <p:cNvPr id="191" name="object 191"/>
            <p:cNvSpPr/>
            <p:nvPr/>
          </p:nvSpPr>
          <p:spPr>
            <a:xfrm>
              <a:off x="4966970" y="4010659"/>
              <a:ext cx="778510" cy="17780"/>
            </a:xfrm>
            <a:custGeom>
              <a:avLst/>
              <a:gdLst/>
              <a:ahLst/>
              <a:cxnLst/>
              <a:rect l="l" t="t" r="r" b="b"/>
              <a:pathLst>
                <a:path w="778510" h="17779">
                  <a:moveTo>
                    <a:pt x="741680" y="11442"/>
                  </a:moveTo>
                  <a:lnTo>
                    <a:pt x="6350" y="11442"/>
                  </a:lnTo>
                  <a:lnTo>
                    <a:pt x="6350" y="12700"/>
                  </a:lnTo>
                  <a:lnTo>
                    <a:pt x="5080" y="12700"/>
                  </a:lnTo>
                  <a:lnTo>
                    <a:pt x="5080" y="13970"/>
                  </a:lnTo>
                  <a:lnTo>
                    <a:pt x="3810" y="13970"/>
                  </a:lnTo>
                  <a:lnTo>
                    <a:pt x="3810" y="15240"/>
                  </a:lnTo>
                  <a:lnTo>
                    <a:pt x="1270" y="15240"/>
                  </a:lnTo>
                  <a:lnTo>
                    <a:pt x="1270" y="16510"/>
                  </a:lnTo>
                  <a:lnTo>
                    <a:pt x="0" y="16510"/>
                  </a:lnTo>
                  <a:lnTo>
                    <a:pt x="0" y="17780"/>
                  </a:lnTo>
                  <a:lnTo>
                    <a:pt x="723900" y="17780"/>
                  </a:lnTo>
                  <a:lnTo>
                    <a:pt x="723900" y="16510"/>
                  </a:lnTo>
                  <a:lnTo>
                    <a:pt x="728980" y="16510"/>
                  </a:lnTo>
                  <a:lnTo>
                    <a:pt x="728980" y="15240"/>
                  </a:lnTo>
                  <a:lnTo>
                    <a:pt x="732777" y="15240"/>
                  </a:lnTo>
                  <a:lnTo>
                    <a:pt x="732777" y="13970"/>
                  </a:lnTo>
                  <a:lnTo>
                    <a:pt x="736600" y="13970"/>
                  </a:lnTo>
                  <a:lnTo>
                    <a:pt x="736600" y="12700"/>
                  </a:lnTo>
                  <a:lnTo>
                    <a:pt x="741680" y="12700"/>
                  </a:lnTo>
                  <a:lnTo>
                    <a:pt x="741680" y="11442"/>
                  </a:lnTo>
                  <a:close/>
                </a:path>
                <a:path w="778510" h="17779">
                  <a:moveTo>
                    <a:pt x="761987" y="5092"/>
                  </a:moveTo>
                  <a:lnTo>
                    <a:pt x="13970" y="5092"/>
                  </a:lnTo>
                  <a:lnTo>
                    <a:pt x="13970" y="6350"/>
                  </a:lnTo>
                  <a:lnTo>
                    <a:pt x="12700" y="6350"/>
                  </a:lnTo>
                  <a:lnTo>
                    <a:pt x="12700" y="7620"/>
                  </a:lnTo>
                  <a:lnTo>
                    <a:pt x="10160" y="7620"/>
                  </a:lnTo>
                  <a:lnTo>
                    <a:pt x="10160" y="8890"/>
                  </a:lnTo>
                  <a:lnTo>
                    <a:pt x="8890" y="8890"/>
                  </a:lnTo>
                  <a:lnTo>
                    <a:pt x="8890" y="10160"/>
                  </a:lnTo>
                  <a:lnTo>
                    <a:pt x="7620" y="10160"/>
                  </a:lnTo>
                  <a:lnTo>
                    <a:pt x="7620" y="11430"/>
                  </a:lnTo>
                  <a:lnTo>
                    <a:pt x="745490" y="11430"/>
                  </a:lnTo>
                  <a:lnTo>
                    <a:pt x="745490" y="10160"/>
                  </a:lnTo>
                  <a:lnTo>
                    <a:pt x="749300" y="10160"/>
                  </a:lnTo>
                  <a:lnTo>
                    <a:pt x="749300" y="8890"/>
                  </a:lnTo>
                  <a:lnTo>
                    <a:pt x="754380" y="8890"/>
                  </a:lnTo>
                  <a:lnTo>
                    <a:pt x="754380" y="7620"/>
                  </a:lnTo>
                  <a:lnTo>
                    <a:pt x="758190" y="7620"/>
                  </a:lnTo>
                  <a:lnTo>
                    <a:pt x="758190" y="6350"/>
                  </a:lnTo>
                  <a:lnTo>
                    <a:pt x="761987" y="6350"/>
                  </a:lnTo>
                  <a:lnTo>
                    <a:pt x="761987" y="5092"/>
                  </a:lnTo>
                  <a:close/>
                </a:path>
                <a:path w="778510" h="17779">
                  <a:moveTo>
                    <a:pt x="778510" y="0"/>
                  </a:moveTo>
                  <a:lnTo>
                    <a:pt x="19050" y="0"/>
                  </a:lnTo>
                  <a:lnTo>
                    <a:pt x="19050" y="1270"/>
                  </a:lnTo>
                  <a:lnTo>
                    <a:pt x="17780" y="1270"/>
                  </a:lnTo>
                  <a:lnTo>
                    <a:pt x="17780" y="2540"/>
                  </a:lnTo>
                  <a:lnTo>
                    <a:pt x="16510" y="2540"/>
                  </a:lnTo>
                  <a:lnTo>
                    <a:pt x="16510" y="3810"/>
                  </a:lnTo>
                  <a:lnTo>
                    <a:pt x="15240" y="3810"/>
                  </a:lnTo>
                  <a:lnTo>
                    <a:pt x="15240" y="5080"/>
                  </a:lnTo>
                  <a:lnTo>
                    <a:pt x="767080" y="5080"/>
                  </a:lnTo>
                  <a:lnTo>
                    <a:pt x="767080" y="3810"/>
                  </a:lnTo>
                  <a:lnTo>
                    <a:pt x="770877" y="3810"/>
                  </a:lnTo>
                  <a:lnTo>
                    <a:pt x="770877" y="2540"/>
                  </a:lnTo>
                  <a:lnTo>
                    <a:pt x="774700" y="2540"/>
                  </a:lnTo>
                  <a:lnTo>
                    <a:pt x="774700" y="1270"/>
                  </a:lnTo>
                  <a:lnTo>
                    <a:pt x="778510" y="1270"/>
                  </a:lnTo>
                  <a:lnTo>
                    <a:pt x="778510" y="0"/>
                  </a:lnTo>
                  <a:close/>
                </a:path>
              </a:pathLst>
            </a:custGeom>
            <a:solidFill>
              <a:srgbClr val="EF9914"/>
            </a:solidFill>
          </p:spPr>
          <p:txBody>
            <a:bodyPr wrap="square" lIns="0" tIns="0" rIns="0" bIns="0" rtlCol="0"/>
            <a:lstStyle/>
            <a:p>
              <a:endParaRPr/>
            </a:p>
          </p:txBody>
        </p:sp>
        <p:sp>
          <p:nvSpPr>
            <p:cNvPr id="192" name="object 192"/>
            <p:cNvSpPr/>
            <p:nvPr/>
          </p:nvSpPr>
          <p:spPr>
            <a:xfrm>
              <a:off x="4946650" y="4028452"/>
              <a:ext cx="740410" cy="17780"/>
            </a:xfrm>
            <a:custGeom>
              <a:avLst/>
              <a:gdLst/>
              <a:ahLst/>
              <a:cxnLst/>
              <a:rect l="l" t="t" r="r" b="b"/>
              <a:pathLst>
                <a:path w="740410" h="17779">
                  <a:moveTo>
                    <a:pt x="698500" y="12700"/>
                  </a:moveTo>
                  <a:lnTo>
                    <a:pt x="3810" y="12700"/>
                  </a:lnTo>
                  <a:lnTo>
                    <a:pt x="3810" y="13957"/>
                  </a:lnTo>
                  <a:lnTo>
                    <a:pt x="2540" y="13957"/>
                  </a:lnTo>
                  <a:lnTo>
                    <a:pt x="2540" y="15227"/>
                  </a:lnTo>
                  <a:lnTo>
                    <a:pt x="1270" y="15227"/>
                  </a:lnTo>
                  <a:lnTo>
                    <a:pt x="1270" y="16497"/>
                  </a:lnTo>
                  <a:lnTo>
                    <a:pt x="0" y="16497"/>
                  </a:lnTo>
                  <a:lnTo>
                    <a:pt x="0" y="17767"/>
                  </a:lnTo>
                  <a:lnTo>
                    <a:pt x="685800" y="17767"/>
                  </a:lnTo>
                  <a:lnTo>
                    <a:pt x="685800" y="16497"/>
                  </a:lnTo>
                  <a:lnTo>
                    <a:pt x="689610" y="16497"/>
                  </a:lnTo>
                  <a:lnTo>
                    <a:pt x="689610" y="15227"/>
                  </a:lnTo>
                  <a:lnTo>
                    <a:pt x="694690" y="15227"/>
                  </a:lnTo>
                  <a:lnTo>
                    <a:pt x="694690" y="13957"/>
                  </a:lnTo>
                  <a:lnTo>
                    <a:pt x="698500" y="13957"/>
                  </a:lnTo>
                  <a:lnTo>
                    <a:pt x="698500" y="12700"/>
                  </a:lnTo>
                  <a:close/>
                </a:path>
                <a:path w="740410" h="17779">
                  <a:moveTo>
                    <a:pt x="720090" y="6350"/>
                  </a:moveTo>
                  <a:lnTo>
                    <a:pt x="11430" y="6350"/>
                  </a:lnTo>
                  <a:lnTo>
                    <a:pt x="11430" y="7607"/>
                  </a:lnTo>
                  <a:lnTo>
                    <a:pt x="10160" y="7607"/>
                  </a:lnTo>
                  <a:lnTo>
                    <a:pt x="10160" y="8877"/>
                  </a:lnTo>
                  <a:lnTo>
                    <a:pt x="8890" y="8877"/>
                  </a:lnTo>
                  <a:lnTo>
                    <a:pt x="8890" y="10147"/>
                  </a:lnTo>
                  <a:lnTo>
                    <a:pt x="7620" y="10147"/>
                  </a:lnTo>
                  <a:lnTo>
                    <a:pt x="7620" y="11417"/>
                  </a:lnTo>
                  <a:lnTo>
                    <a:pt x="6350" y="11417"/>
                  </a:lnTo>
                  <a:lnTo>
                    <a:pt x="6350" y="12687"/>
                  </a:lnTo>
                  <a:lnTo>
                    <a:pt x="702310" y="12687"/>
                  </a:lnTo>
                  <a:lnTo>
                    <a:pt x="702310" y="11417"/>
                  </a:lnTo>
                  <a:lnTo>
                    <a:pt x="707390" y="11417"/>
                  </a:lnTo>
                  <a:lnTo>
                    <a:pt x="707390" y="10147"/>
                  </a:lnTo>
                  <a:lnTo>
                    <a:pt x="711200" y="10147"/>
                  </a:lnTo>
                  <a:lnTo>
                    <a:pt x="711200" y="8877"/>
                  </a:lnTo>
                  <a:lnTo>
                    <a:pt x="715010" y="8877"/>
                  </a:lnTo>
                  <a:lnTo>
                    <a:pt x="715010" y="7607"/>
                  </a:lnTo>
                  <a:lnTo>
                    <a:pt x="720090" y="7607"/>
                  </a:lnTo>
                  <a:lnTo>
                    <a:pt x="720090" y="6350"/>
                  </a:lnTo>
                  <a:close/>
                </a:path>
                <a:path w="740410" h="17779">
                  <a:moveTo>
                    <a:pt x="740410" y="0"/>
                  </a:moveTo>
                  <a:lnTo>
                    <a:pt x="19050" y="0"/>
                  </a:lnTo>
                  <a:lnTo>
                    <a:pt x="19050" y="1257"/>
                  </a:lnTo>
                  <a:lnTo>
                    <a:pt x="17780" y="1257"/>
                  </a:lnTo>
                  <a:lnTo>
                    <a:pt x="17780" y="2527"/>
                  </a:lnTo>
                  <a:lnTo>
                    <a:pt x="16510" y="2527"/>
                  </a:lnTo>
                  <a:lnTo>
                    <a:pt x="16510" y="3797"/>
                  </a:lnTo>
                  <a:lnTo>
                    <a:pt x="15240" y="3797"/>
                  </a:lnTo>
                  <a:lnTo>
                    <a:pt x="15240" y="5067"/>
                  </a:lnTo>
                  <a:lnTo>
                    <a:pt x="12700" y="5067"/>
                  </a:lnTo>
                  <a:lnTo>
                    <a:pt x="12700" y="6337"/>
                  </a:lnTo>
                  <a:lnTo>
                    <a:pt x="723900" y="6337"/>
                  </a:lnTo>
                  <a:lnTo>
                    <a:pt x="723900" y="5067"/>
                  </a:lnTo>
                  <a:lnTo>
                    <a:pt x="727710" y="5067"/>
                  </a:lnTo>
                  <a:lnTo>
                    <a:pt x="727710" y="3797"/>
                  </a:lnTo>
                  <a:lnTo>
                    <a:pt x="732790" y="3797"/>
                  </a:lnTo>
                  <a:lnTo>
                    <a:pt x="732790" y="2527"/>
                  </a:lnTo>
                  <a:lnTo>
                    <a:pt x="736600" y="2527"/>
                  </a:lnTo>
                  <a:lnTo>
                    <a:pt x="736600" y="1257"/>
                  </a:lnTo>
                  <a:lnTo>
                    <a:pt x="740410" y="1257"/>
                  </a:lnTo>
                  <a:lnTo>
                    <a:pt x="740410" y="0"/>
                  </a:lnTo>
                  <a:close/>
                </a:path>
              </a:pathLst>
            </a:custGeom>
            <a:solidFill>
              <a:srgbClr val="EF9913"/>
            </a:solidFill>
          </p:spPr>
          <p:txBody>
            <a:bodyPr wrap="square" lIns="0" tIns="0" rIns="0" bIns="0" rtlCol="0"/>
            <a:lstStyle/>
            <a:p>
              <a:endParaRPr/>
            </a:p>
          </p:txBody>
        </p:sp>
        <p:sp>
          <p:nvSpPr>
            <p:cNvPr id="193" name="object 193"/>
            <p:cNvSpPr/>
            <p:nvPr/>
          </p:nvSpPr>
          <p:spPr>
            <a:xfrm>
              <a:off x="4925060" y="4046219"/>
              <a:ext cx="703580" cy="17780"/>
            </a:xfrm>
            <a:custGeom>
              <a:avLst/>
              <a:gdLst/>
              <a:ahLst/>
              <a:cxnLst/>
              <a:rect l="l" t="t" r="r" b="b"/>
              <a:pathLst>
                <a:path w="703579" h="17779">
                  <a:moveTo>
                    <a:pt x="657860" y="13982"/>
                  </a:moveTo>
                  <a:lnTo>
                    <a:pt x="3810" y="13982"/>
                  </a:lnTo>
                  <a:lnTo>
                    <a:pt x="3810" y="15240"/>
                  </a:lnTo>
                  <a:lnTo>
                    <a:pt x="2540" y="15240"/>
                  </a:lnTo>
                  <a:lnTo>
                    <a:pt x="2540" y="16510"/>
                  </a:lnTo>
                  <a:lnTo>
                    <a:pt x="0" y="16510"/>
                  </a:lnTo>
                  <a:lnTo>
                    <a:pt x="0" y="17780"/>
                  </a:lnTo>
                  <a:lnTo>
                    <a:pt x="648970" y="17780"/>
                  </a:lnTo>
                  <a:lnTo>
                    <a:pt x="648970" y="16510"/>
                  </a:lnTo>
                  <a:lnTo>
                    <a:pt x="652780" y="16510"/>
                  </a:lnTo>
                  <a:lnTo>
                    <a:pt x="652780" y="15240"/>
                  </a:lnTo>
                  <a:lnTo>
                    <a:pt x="657860" y="15240"/>
                  </a:lnTo>
                  <a:lnTo>
                    <a:pt x="657860" y="13982"/>
                  </a:lnTo>
                  <a:close/>
                </a:path>
                <a:path w="703579" h="17779">
                  <a:moveTo>
                    <a:pt x="678180" y="7632"/>
                  </a:moveTo>
                  <a:lnTo>
                    <a:pt x="11430" y="7632"/>
                  </a:lnTo>
                  <a:lnTo>
                    <a:pt x="11430" y="8890"/>
                  </a:lnTo>
                  <a:lnTo>
                    <a:pt x="10160" y="8890"/>
                  </a:lnTo>
                  <a:lnTo>
                    <a:pt x="10160" y="10160"/>
                  </a:lnTo>
                  <a:lnTo>
                    <a:pt x="7620" y="10160"/>
                  </a:lnTo>
                  <a:lnTo>
                    <a:pt x="7620" y="11430"/>
                  </a:lnTo>
                  <a:lnTo>
                    <a:pt x="6350" y="11430"/>
                  </a:lnTo>
                  <a:lnTo>
                    <a:pt x="6350" y="12700"/>
                  </a:lnTo>
                  <a:lnTo>
                    <a:pt x="5080" y="12700"/>
                  </a:lnTo>
                  <a:lnTo>
                    <a:pt x="5080" y="13970"/>
                  </a:lnTo>
                  <a:lnTo>
                    <a:pt x="661670" y="13970"/>
                  </a:lnTo>
                  <a:lnTo>
                    <a:pt x="661670" y="12700"/>
                  </a:lnTo>
                  <a:lnTo>
                    <a:pt x="665480" y="12700"/>
                  </a:lnTo>
                  <a:lnTo>
                    <a:pt x="665480" y="11430"/>
                  </a:lnTo>
                  <a:lnTo>
                    <a:pt x="669290" y="11430"/>
                  </a:lnTo>
                  <a:lnTo>
                    <a:pt x="669290" y="10160"/>
                  </a:lnTo>
                  <a:lnTo>
                    <a:pt x="674370" y="10160"/>
                  </a:lnTo>
                  <a:lnTo>
                    <a:pt x="674370" y="8890"/>
                  </a:lnTo>
                  <a:lnTo>
                    <a:pt x="678180" y="8890"/>
                  </a:lnTo>
                  <a:lnTo>
                    <a:pt x="678180" y="7632"/>
                  </a:lnTo>
                  <a:close/>
                </a:path>
                <a:path w="703579" h="17779">
                  <a:moveTo>
                    <a:pt x="699770" y="1282"/>
                  </a:moveTo>
                  <a:lnTo>
                    <a:pt x="19050" y="1282"/>
                  </a:lnTo>
                  <a:lnTo>
                    <a:pt x="19050" y="2540"/>
                  </a:lnTo>
                  <a:lnTo>
                    <a:pt x="16510" y="2540"/>
                  </a:lnTo>
                  <a:lnTo>
                    <a:pt x="16510" y="3810"/>
                  </a:lnTo>
                  <a:lnTo>
                    <a:pt x="15240" y="3810"/>
                  </a:lnTo>
                  <a:lnTo>
                    <a:pt x="15240" y="5080"/>
                  </a:lnTo>
                  <a:lnTo>
                    <a:pt x="13970" y="5080"/>
                  </a:lnTo>
                  <a:lnTo>
                    <a:pt x="13970" y="6350"/>
                  </a:lnTo>
                  <a:lnTo>
                    <a:pt x="12700" y="6350"/>
                  </a:lnTo>
                  <a:lnTo>
                    <a:pt x="12700" y="7620"/>
                  </a:lnTo>
                  <a:lnTo>
                    <a:pt x="681990" y="7620"/>
                  </a:lnTo>
                  <a:lnTo>
                    <a:pt x="681990" y="6350"/>
                  </a:lnTo>
                  <a:lnTo>
                    <a:pt x="687070" y="6350"/>
                  </a:lnTo>
                  <a:lnTo>
                    <a:pt x="687070" y="5080"/>
                  </a:lnTo>
                  <a:lnTo>
                    <a:pt x="690880" y="5080"/>
                  </a:lnTo>
                  <a:lnTo>
                    <a:pt x="690880" y="3810"/>
                  </a:lnTo>
                  <a:lnTo>
                    <a:pt x="694690" y="3810"/>
                  </a:lnTo>
                  <a:lnTo>
                    <a:pt x="694690" y="2540"/>
                  </a:lnTo>
                  <a:lnTo>
                    <a:pt x="699770" y="2540"/>
                  </a:lnTo>
                  <a:lnTo>
                    <a:pt x="699770" y="1282"/>
                  </a:lnTo>
                  <a:close/>
                </a:path>
                <a:path w="703579" h="17779">
                  <a:moveTo>
                    <a:pt x="703580" y="0"/>
                  </a:moveTo>
                  <a:lnTo>
                    <a:pt x="20320" y="0"/>
                  </a:lnTo>
                  <a:lnTo>
                    <a:pt x="20320" y="1270"/>
                  </a:lnTo>
                  <a:lnTo>
                    <a:pt x="703580" y="1270"/>
                  </a:lnTo>
                  <a:lnTo>
                    <a:pt x="703580" y="0"/>
                  </a:lnTo>
                  <a:close/>
                </a:path>
              </a:pathLst>
            </a:custGeom>
            <a:solidFill>
              <a:srgbClr val="EF9812"/>
            </a:solidFill>
          </p:spPr>
          <p:txBody>
            <a:bodyPr wrap="square" lIns="0" tIns="0" rIns="0" bIns="0" rtlCol="0"/>
            <a:lstStyle/>
            <a:p>
              <a:endParaRPr/>
            </a:p>
          </p:txBody>
        </p:sp>
        <p:sp>
          <p:nvSpPr>
            <p:cNvPr id="194" name="object 194"/>
            <p:cNvSpPr/>
            <p:nvPr/>
          </p:nvSpPr>
          <p:spPr>
            <a:xfrm>
              <a:off x="4904740" y="4063999"/>
              <a:ext cx="665480" cy="17780"/>
            </a:xfrm>
            <a:custGeom>
              <a:avLst/>
              <a:gdLst/>
              <a:ahLst/>
              <a:cxnLst/>
              <a:rect l="l" t="t" r="r" b="b"/>
              <a:pathLst>
                <a:path w="665479" h="17779">
                  <a:moveTo>
                    <a:pt x="614680" y="15252"/>
                  </a:moveTo>
                  <a:lnTo>
                    <a:pt x="1270" y="15252"/>
                  </a:lnTo>
                  <a:lnTo>
                    <a:pt x="1270" y="16510"/>
                  </a:lnTo>
                  <a:lnTo>
                    <a:pt x="0" y="16510"/>
                  </a:lnTo>
                  <a:lnTo>
                    <a:pt x="0" y="17780"/>
                  </a:lnTo>
                  <a:lnTo>
                    <a:pt x="610870" y="17780"/>
                  </a:lnTo>
                  <a:lnTo>
                    <a:pt x="610870" y="16510"/>
                  </a:lnTo>
                  <a:lnTo>
                    <a:pt x="614680" y="16510"/>
                  </a:lnTo>
                  <a:lnTo>
                    <a:pt x="614680" y="15252"/>
                  </a:lnTo>
                  <a:close/>
                </a:path>
                <a:path w="665479" h="17779">
                  <a:moveTo>
                    <a:pt x="635000" y="8902"/>
                  </a:moveTo>
                  <a:lnTo>
                    <a:pt x="8890" y="8902"/>
                  </a:lnTo>
                  <a:lnTo>
                    <a:pt x="8890" y="10160"/>
                  </a:lnTo>
                  <a:lnTo>
                    <a:pt x="7620" y="10160"/>
                  </a:lnTo>
                  <a:lnTo>
                    <a:pt x="7620" y="11430"/>
                  </a:lnTo>
                  <a:lnTo>
                    <a:pt x="6350" y="11430"/>
                  </a:lnTo>
                  <a:lnTo>
                    <a:pt x="6350" y="12700"/>
                  </a:lnTo>
                  <a:lnTo>
                    <a:pt x="5080" y="12700"/>
                  </a:lnTo>
                  <a:lnTo>
                    <a:pt x="5080" y="13970"/>
                  </a:lnTo>
                  <a:lnTo>
                    <a:pt x="2540" y="13970"/>
                  </a:lnTo>
                  <a:lnTo>
                    <a:pt x="2540" y="15240"/>
                  </a:lnTo>
                  <a:lnTo>
                    <a:pt x="618490" y="15240"/>
                  </a:lnTo>
                  <a:lnTo>
                    <a:pt x="618490" y="13970"/>
                  </a:lnTo>
                  <a:lnTo>
                    <a:pt x="623570" y="13970"/>
                  </a:lnTo>
                  <a:lnTo>
                    <a:pt x="623570" y="12700"/>
                  </a:lnTo>
                  <a:lnTo>
                    <a:pt x="627367" y="12700"/>
                  </a:lnTo>
                  <a:lnTo>
                    <a:pt x="627367" y="11430"/>
                  </a:lnTo>
                  <a:lnTo>
                    <a:pt x="631190" y="11430"/>
                  </a:lnTo>
                  <a:lnTo>
                    <a:pt x="631190" y="10160"/>
                  </a:lnTo>
                  <a:lnTo>
                    <a:pt x="635000" y="10160"/>
                  </a:lnTo>
                  <a:lnTo>
                    <a:pt x="635000" y="8902"/>
                  </a:lnTo>
                  <a:close/>
                </a:path>
                <a:path w="665479" h="17779">
                  <a:moveTo>
                    <a:pt x="656590" y="2552"/>
                  </a:moveTo>
                  <a:lnTo>
                    <a:pt x="16510" y="2552"/>
                  </a:lnTo>
                  <a:lnTo>
                    <a:pt x="16510" y="3810"/>
                  </a:lnTo>
                  <a:lnTo>
                    <a:pt x="15240" y="3810"/>
                  </a:lnTo>
                  <a:lnTo>
                    <a:pt x="15240" y="5080"/>
                  </a:lnTo>
                  <a:lnTo>
                    <a:pt x="13970" y="5080"/>
                  </a:lnTo>
                  <a:lnTo>
                    <a:pt x="13970" y="6350"/>
                  </a:lnTo>
                  <a:lnTo>
                    <a:pt x="11430" y="6350"/>
                  </a:lnTo>
                  <a:lnTo>
                    <a:pt x="11430" y="7620"/>
                  </a:lnTo>
                  <a:lnTo>
                    <a:pt x="10160" y="7620"/>
                  </a:lnTo>
                  <a:lnTo>
                    <a:pt x="10160" y="8890"/>
                  </a:lnTo>
                  <a:lnTo>
                    <a:pt x="640080" y="8890"/>
                  </a:lnTo>
                  <a:lnTo>
                    <a:pt x="640080" y="7620"/>
                  </a:lnTo>
                  <a:lnTo>
                    <a:pt x="643890" y="7620"/>
                  </a:lnTo>
                  <a:lnTo>
                    <a:pt x="643890" y="6350"/>
                  </a:lnTo>
                  <a:lnTo>
                    <a:pt x="647700" y="6350"/>
                  </a:lnTo>
                  <a:lnTo>
                    <a:pt x="647700" y="5080"/>
                  </a:lnTo>
                  <a:lnTo>
                    <a:pt x="652767" y="5080"/>
                  </a:lnTo>
                  <a:lnTo>
                    <a:pt x="652767" y="3810"/>
                  </a:lnTo>
                  <a:lnTo>
                    <a:pt x="656590" y="3810"/>
                  </a:lnTo>
                  <a:lnTo>
                    <a:pt x="656590" y="2552"/>
                  </a:lnTo>
                  <a:close/>
                </a:path>
                <a:path w="665479" h="17779">
                  <a:moveTo>
                    <a:pt x="665467" y="0"/>
                  </a:moveTo>
                  <a:lnTo>
                    <a:pt x="19050" y="0"/>
                  </a:lnTo>
                  <a:lnTo>
                    <a:pt x="19050" y="1270"/>
                  </a:lnTo>
                  <a:lnTo>
                    <a:pt x="17780" y="1270"/>
                  </a:lnTo>
                  <a:lnTo>
                    <a:pt x="17780" y="2540"/>
                  </a:lnTo>
                  <a:lnTo>
                    <a:pt x="660400" y="2540"/>
                  </a:lnTo>
                  <a:lnTo>
                    <a:pt x="660400" y="1270"/>
                  </a:lnTo>
                  <a:lnTo>
                    <a:pt x="665467" y="1270"/>
                  </a:lnTo>
                  <a:lnTo>
                    <a:pt x="665467" y="0"/>
                  </a:lnTo>
                  <a:close/>
                </a:path>
              </a:pathLst>
            </a:custGeom>
            <a:solidFill>
              <a:srgbClr val="EF9811"/>
            </a:solidFill>
          </p:spPr>
          <p:txBody>
            <a:bodyPr wrap="square" lIns="0" tIns="0" rIns="0" bIns="0" rtlCol="0"/>
            <a:lstStyle/>
            <a:p>
              <a:endParaRPr/>
            </a:p>
          </p:txBody>
        </p:sp>
        <p:sp>
          <p:nvSpPr>
            <p:cNvPr id="195" name="object 195"/>
            <p:cNvSpPr/>
            <p:nvPr/>
          </p:nvSpPr>
          <p:spPr>
            <a:xfrm>
              <a:off x="4884420" y="4081779"/>
              <a:ext cx="626110" cy="17780"/>
            </a:xfrm>
            <a:custGeom>
              <a:avLst/>
              <a:gdLst/>
              <a:ahLst/>
              <a:cxnLst/>
              <a:rect l="l" t="t" r="r" b="b"/>
              <a:pathLst>
                <a:path w="626110" h="17779">
                  <a:moveTo>
                    <a:pt x="571500" y="16522"/>
                  </a:moveTo>
                  <a:lnTo>
                    <a:pt x="0" y="16522"/>
                  </a:lnTo>
                  <a:lnTo>
                    <a:pt x="0" y="17780"/>
                  </a:lnTo>
                  <a:lnTo>
                    <a:pt x="571500" y="17780"/>
                  </a:lnTo>
                  <a:lnTo>
                    <a:pt x="571500" y="16522"/>
                  </a:lnTo>
                  <a:close/>
                </a:path>
                <a:path w="626110" h="17779">
                  <a:moveTo>
                    <a:pt x="593090" y="10172"/>
                  </a:moveTo>
                  <a:lnTo>
                    <a:pt x="7620" y="10172"/>
                  </a:lnTo>
                  <a:lnTo>
                    <a:pt x="7620" y="11430"/>
                  </a:lnTo>
                  <a:lnTo>
                    <a:pt x="5080" y="11430"/>
                  </a:lnTo>
                  <a:lnTo>
                    <a:pt x="5080" y="12700"/>
                  </a:lnTo>
                  <a:lnTo>
                    <a:pt x="3810" y="12700"/>
                  </a:lnTo>
                  <a:lnTo>
                    <a:pt x="3810" y="13970"/>
                  </a:lnTo>
                  <a:lnTo>
                    <a:pt x="2540" y="13970"/>
                  </a:lnTo>
                  <a:lnTo>
                    <a:pt x="2540" y="15240"/>
                  </a:lnTo>
                  <a:lnTo>
                    <a:pt x="1270" y="15240"/>
                  </a:lnTo>
                  <a:lnTo>
                    <a:pt x="1270" y="16510"/>
                  </a:lnTo>
                  <a:lnTo>
                    <a:pt x="576580" y="16510"/>
                  </a:lnTo>
                  <a:lnTo>
                    <a:pt x="576580" y="15240"/>
                  </a:lnTo>
                  <a:lnTo>
                    <a:pt x="580390" y="15240"/>
                  </a:lnTo>
                  <a:lnTo>
                    <a:pt x="580390" y="13970"/>
                  </a:lnTo>
                  <a:lnTo>
                    <a:pt x="584187" y="13970"/>
                  </a:lnTo>
                  <a:lnTo>
                    <a:pt x="584187" y="12700"/>
                  </a:lnTo>
                  <a:lnTo>
                    <a:pt x="589280" y="12700"/>
                  </a:lnTo>
                  <a:lnTo>
                    <a:pt x="589280" y="11430"/>
                  </a:lnTo>
                  <a:lnTo>
                    <a:pt x="593090" y="11430"/>
                  </a:lnTo>
                  <a:lnTo>
                    <a:pt x="593090" y="10172"/>
                  </a:lnTo>
                  <a:close/>
                </a:path>
                <a:path w="626110" h="17779">
                  <a:moveTo>
                    <a:pt x="613410" y="3822"/>
                  </a:moveTo>
                  <a:lnTo>
                    <a:pt x="13970" y="3822"/>
                  </a:lnTo>
                  <a:lnTo>
                    <a:pt x="13970" y="5080"/>
                  </a:lnTo>
                  <a:lnTo>
                    <a:pt x="12700" y="5080"/>
                  </a:lnTo>
                  <a:lnTo>
                    <a:pt x="12700" y="6350"/>
                  </a:lnTo>
                  <a:lnTo>
                    <a:pt x="11430" y="6350"/>
                  </a:lnTo>
                  <a:lnTo>
                    <a:pt x="11430" y="7620"/>
                  </a:lnTo>
                  <a:lnTo>
                    <a:pt x="10160" y="7620"/>
                  </a:lnTo>
                  <a:lnTo>
                    <a:pt x="10160" y="8890"/>
                  </a:lnTo>
                  <a:lnTo>
                    <a:pt x="8890" y="8890"/>
                  </a:lnTo>
                  <a:lnTo>
                    <a:pt x="8890" y="10160"/>
                  </a:lnTo>
                  <a:lnTo>
                    <a:pt x="596900" y="10160"/>
                  </a:lnTo>
                  <a:lnTo>
                    <a:pt x="596900" y="8890"/>
                  </a:lnTo>
                  <a:lnTo>
                    <a:pt x="600710" y="8890"/>
                  </a:lnTo>
                  <a:lnTo>
                    <a:pt x="600710" y="7620"/>
                  </a:lnTo>
                  <a:lnTo>
                    <a:pt x="605790" y="7620"/>
                  </a:lnTo>
                  <a:lnTo>
                    <a:pt x="605790" y="6350"/>
                  </a:lnTo>
                  <a:lnTo>
                    <a:pt x="609600" y="6350"/>
                  </a:lnTo>
                  <a:lnTo>
                    <a:pt x="609600" y="5080"/>
                  </a:lnTo>
                  <a:lnTo>
                    <a:pt x="613410" y="5080"/>
                  </a:lnTo>
                  <a:lnTo>
                    <a:pt x="613410" y="3822"/>
                  </a:lnTo>
                  <a:close/>
                </a:path>
                <a:path w="626110" h="17779">
                  <a:moveTo>
                    <a:pt x="626110" y="0"/>
                  </a:moveTo>
                  <a:lnTo>
                    <a:pt x="19050" y="0"/>
                  </a:lnTo>
                  <a:lnTo>
                    <a:pt x="19050" y="1270"/>
                  </a:lnTo>
                  <a:lnTo>
                    <a:pt x="17780" y="1270"/>
                  </a:lnTo>
                  <a:lnTo>
                    <a:pt x="17780" y="2540"/>
                  </a:lnTo>
                  <a:lnTo>
                    <a:pt x="16510" y="2540"/>
                  </a:lnTo>
                  <a:lnTo>
                    <a:pt x="16510" y="3810"/>
                  </a:lnTo>
                  <a:lnTo>
                    <a:pt x="618477" y="3810"/>
                  </a:lnTo>
                  <a:lnTo>
                    <a:pt x="618477" y="2540"/>
                  </a:lnTo>
                  <a:lnTo>
                    <a:pt x="622300" y="2540"/>
                  </a:lnTo>
                  <a:lnTo>
                    <a:pt x="622300" y="1270"/>
                  </a:lnTo>
                  <a:lnTo>
                    <a:pt x="626110" y="1270"/>
                  </a:lnTo>
                  <a:lnTo>
                    <a:pt x="626110" y="0"/>
                  </a:lnTo>
                  <a:close/>
                </a:path>
              </a:pathLst>
            </a:custGeom>
            <a:solidFill>
              <a:srgbClr val="EF9810"/>
            </a:solidFill>
          </p:spPr>
          <p:txBody>
            <a:bodyPr wrap="square" lIns="0" tIns="0" rIns="0" bIns="0" rtlCol="0"/>
            <a:lstStyle/>
            <a:p>
              <a:endParaRPr/>
            </a:p>
          </p:txBody>
        </p:sp>
        <p:sp>
          <p:nvSpPr>
            <p:cNvPr id="196" name="object 196"/>
            <p:cNvSpPr/>
            <p:nvPr/>
          </p:nvSpPr>
          <p:spPr>
            <a:xfrm>
              <a:off x="4862830" y="4099559"/>
              <a:ext cx="589280" cy="17780"/>
            </a:xfrm>
            <a:custGeom>
              <a:avLst/>
              <a:gdLst/>
              <a:ahLst/>
              <a:cxnLst/>
              <a:rect l="l" t="t" r="r" b="b"/>
              <a:pathLst>
                <a:path w="589279" h="17779">
                  <a:moveTo>
                    <a:pt x="551167" y="11442"/>
                  </a:moveTo>
                  <a:lnTo>
                    <a:pt x="6350" y="11442"/>
                  </a:lnTo>
                  <a:lnTo>
                    <a:pt x="6350" y="12700"/>
                  </a:lnTo>
                  <a:lnTo>
                    <a:pt x="5080" y="12700"/>
                  </a:lnTo>
                  <a:lnTo>
                    <a:pt x="5080" y="13970"/>
                  </a:lnTo>
                  <a:lnTo>
                    <a:pt x="3810" y="13970"/>
                  </a:lnTo>
                  <a:lnTo>
                    <a:pt x="3810" y="15240"/>
                  </a:lnTo>
                  <a:lnTo>
                    <a:pt x="1270" y="15240"/>
                  </a:lnTo>
                  <a:lnTo>
                    <a:pt x="1270" y="16510"/>
                  </a:lnTo>
                  <a:lnTo>
                    <a:pt x="0" y="16510"/>
                  </a:lnTo>
                  <a:lnTo>
                    <a:pt x="0" y="17780"/>
                  </a:lnTo>
                  <a:lnTo>
                    <a:pt x="534670" y="17780"/>
                  </a:lnTo>
                  <a:lnTo>
                    <a:pt x="534670" y="16510"/>
                  </a:lnTo>
                  <a:lnTo>
                    <a:pt x="538480" y="16510"/>
                  </a:lnTo>
                  <a:lnTo>
                    <a:pt x="538480" y="15240"/>
                  </a:lnTo>
                  <a:lnTo>
                    <a:pt x="543560" y="15240"/>
                  </a:lnTo>
                  <a:lnTo>
                    <a:pt x="543560" y="13970"/>
                  </a:lnTo>
                  <a:lnTo>
                    <a:pt x="547370" y="13970"/>
                  </a:lnTo>
                  <a:lnTo>
                    <a:pt x="547370" y="12700"/>
                  </a:lnTo>
                  <a:lnTo>
                    <a:pt x="551167" y="12700"/>
                  </a:lnTo>
                  <a:lnTo>
                    <a:pt x="551167" y="11442"/>
                  </a:lnTo>
                  <a:close/>
                </a:path>
                <a:path w="589279" h="17779">
                  <a:moveTo>
                    <a:pt x="572770" y="5092"/>
                  </a:moveTo>
                  <a:lnTo>
                    <a:pt x="13970" y="5092"/>
                  </a:lnTo>
                  <a:lnTo>
                    <a:pt x="13970" y="6350"/>
                  </a:lnTo>
                  <a:lnTo>
                    <a:pt x="12700" y="6350"/>
                  </a:lnTo>
                  <a:lnTo>
                    <a:pt x="12700" y="7620"/>
                  </a:lnTo>
                  <a:lnTo>
                    <a:pt x="11430" y="7620"/>
                  </a:lnTo>
                  <a:lnTo>
                    <a:pt x="11430" y="8890"/>
                  </a:lnTo>
                  <a:lnTo>
                    <a:pt x="8890" y="8890"/>
                  </a:lnTo>
                  <a:lnTo>
                    <a:pt x="8890" y="10160"/>
                  </a:lnTo>
                  <a:lnTo>
                    <a:pt x="7620" y="10160"/>
                  </a:lnTo>
                  <a:lnTo>
                    <a:pt x="7620" y="11430"/>
                  </a:lnTo>
                  <a:lnTo>
                    <a:pt x="556260" y="11430"/>
                  </a:lnTo>
                  <a:lnTo>
                    <a:pt x="556260" y="10160"/>
                  </a:lnTo>
                  <a:lnTo>
                    <a:pt x="560070" y="10160"/>
                  </a:lnTo>
                  <a:lnTo>
                    <a:pt x="560070" y="8890"/>
                  </a:lnTo>
                  <a:lnTo>
                    <a:pt x="563880" y="8890"/>
                  </a:lnTo>
                  <a:lnTo>
                    <a:pt x="563880" y="7620"/>
                  </a:lnTo>
                  <a:lnTo>
                    <a:pt x="568960" y="7620"/>
                  </a:lnTo>
                  <a:lnTo>
                    <a:pt x="568960" y="6350"/>
                  </a:lnTo>
                  <a:lnTo>
                    <a:pt x="572770" y="6350"/>
                  </a:lnTo>
                  <a:lnTo>
                    <a:pt x="572770" y="5092"/>
                  </a:lnTo>
                  <a:close/>
                </a:path>
                <a:path w="589279" h="17779">
                  <a:moveTo>
                    <a:pt x="589280" y="0"/>
                  </a:moveTo>
                  <a:lnTo>
                    <a:pt x="20320" y="0"/>
                  </a:lnTo>
                  <a:lnTo>
                    <a:pt x="20320" y="1270"/>
                  </a:lnTo>
                  <a:lnTo>
                    <a:pt x="17780" y="1270"/>
                  </a:lnTo>
                  <a:lnTo>
                    <a:pt x="17780" y="2540"/>
                  </a:lnTo>
                  <a:lnTo>
                    <a:pt x="16510" y="2540"/>
                  </a:lnTo>
                  <a:lnTo>
                    <a:pt x="16510" y="3810"/>
                  </a:lnTo>
                  <a:lnTo>
                    <a:pt x="15240" y="3810"/>
                  </a:lnTo>
                  <a:lnTo>
                    <a:pt x="15240" y="5080"/>
                  </a:lnTo>
                  <a:lnTo>
                    <a:pt x="576580" y="5080"/>
                  </a:lnTo>
                  <a:lnTo>
                    <a:pt x="576580" y="3810"/>
                  </a:lnTo>
                  <a:lnTo>
                    <a:pt x="580377" y="3810"/>
                  </a:lnTo>
                  <a:lnTo>
                    <a:pt x="580377" y="2540"/>
                  </a:lnTo>
                  <a:lnTo>
                    <a:pt x="585470" y="2540"/>
                  </a:lnTo>
                  <a:lnTo>
                    <a:pt x="585470" y="1270"/>
                  </a:lnTo>
                  <a:lnTo>
                    <a:pt x="589280" y="1270"/>
                  </a:lnTo>
                  <a:lnTo>
                    <a:pt x="589280" y="0"/>
                  </a:lnTo>
                  <a:close/>
                </a:path>
              </a:pathLst>
            </a:custGeom>
            <a:solidFill>
              <a:srgbClr val="EF970F"/>
            </a:solidFill>
          </p:spPr>
          <p:txBody>
            <a:bodyPr wrap="square" lIns="0" tIns="0" rIns="0" bIns="0" rtlCol="0"/>
            <a:lstStyle/>
            <a:p>
              <a:endParaRPr/>
            </a:p>
          </p:txBody>
        </p:sp>
        <p:sp>
          <p:nvSpPr>
            <p:cNvPr id="197" name="object 197"/>
            <p:cNvSpPr/>
            <p:nvPr/>
          </p:nvSpPr>
          <p:spPr>
            <a:xfrm>
              <a:off x="4842510" y="4117352"/>
              <a:ext cx="551180" cy="17780"/>
            </a:xfrm>
            <a:custGeom>
              <a:avLst/>
              <a:gdLst/>
              <a:ahLst/>
              <a:cxnLst/>
              <a:rect l="l" t="t" r="r" b="b"/>
              <a:pathLst>
                <a:path w="551179" h="17779">
                  <a:moveTo>
                    <a:pt x="509270" y="12700"/>
                  </a:moveTo>
                  <a:lnTo>
                    <a:pt x="3810" y="12700"/>
                  </a:lnTo>
                  <a:lnTo>
                    <a:pt x="3810" y="13957"/>
                  </a:lnTo>
                  <a:lnTo>
                    <a:pt x="2540" y="13957"/>
                  </a:lnTo>
                  <a:lnTo>
                    <a:pt x="2540" y="15227"/>
                  </a:lnTo>
                  <a:lnTo>
                    <a:pt x="1270" y="15227"/>
                  </a:lnTo>
                  <a:lnTo>
                    <a:pt x="1270" y="16497"/>
                  </a:lnTo>
                  <a:lnTo>
                    <a:pt x="0" y="16497"/>
                  </a:lnTo>
                  <a:lnTo>
                    <a:pt x="0" y="17767"/>
                  </a:lnTo>
                  <a:lnTo>
                    <a:pt x="496570" y="17767"/>
                  </a:lnTo>
                  <a:lnTo>
                    <a:pt x="496570" y="16497"/>
                  </a:lnTo>
                  <a:lnTo>
                    <a:pt x="500380" y="16497"/>
                  </a:lnTo>
                  <a:lnTo>
                    <a:pt x="500380" y="15227"/>
                  </a:lnTo>
                  <a:lnTo>
                    <a:pt x="504190" y="15227"/>
                  </a:lnTo>
                  <a:lnTo>
                    <a:pt x="504190" y="13957"/>
                  </a:lnTo>
                  <a:lnTo>
                    <a:pt x="509270" y="13957"/>
                  </a:lnTo>
                  <a:lnTo>
                    <a:pt x="509270" y="12700"/>
                  </a:lnTo>
                  <a:close/>
                </a:path>
                <a:path w="551179" h="17779">
                  <a:moveTo>
                    <a:pt x="529590" y="6350"/>
                  </a:moveTo>
                  <a:lnTo>
                    <a:pt x="11430" y="6350"/>
                  </a:lnTo>
                  <a:lnTo>
                    <a:pt x="11430" y="7607"/>
                  </a:lnTo>
                  <a:lnTo>
                    <a:pt x="10160" y="7607"/>
                  </a:lnTo>
                  <a:lnTo>
                    <a:pt x="10160" y="8877"/>
                  </a:lnTo>
                  <a:lnTo>
                    <a:pt x="8890" y="8877"/>
                  </a:lnTo>
                  <a:lnTo>
                    <a:pt x="8890" y="10147"/>
                  </a:lnTo>
                  <a:lnTo>
                    <a:pt x="7620" y="10147"/>
                  </a:lnTo>
                  <a:lnTo>
                    <a:pt x="7620" y="11417"/>
                  </a:lnTo>
                  <a:lnTo>
                    <a:pt x="6350" y="11417"/>
                  </a:lnTo>
                  <a:lnTo>
                    <a:pt x="6350" y="12687"/>
                  </a:lnTo>
                  <a:lnTo>
                    <a:pt x="513080" y="12687"/>
                  </a:lnTo>
                  <a:lnTo>
                    <a:pt x="513080" y="11417"/>
                  </a:lnTo>
                  <a:lnTo>
                    <a:pt x="516890" y="11417"/>
                  </a:lnTo>
                  <a:lnTo>
                    <a:pt x="516890" y="10147"/>
                  </a:lnTo>
                  <a:lnTo>
                    <a:pt x="521970" y="10147"/>
                  </a:lnTo>
                  <a:lnTo>
                    <a:pt x="521970" y="8877"/>
                  </a:lnTo>
                  <a:lnTo>
                    <a:pt x="525780" y="8877"/>
                  </a:lnTo>
                  <a:lnTo>
                    <a:pt x="525780" y="7607"/>
                  </a:lnTo>
                  <a:lnTo>
                    <a:pt x="529590" y="7607"/>
                  </a:lnTo>
                  <a:lnTo>
                    <a:pt x="529590" y="6350"/>
                  </a:lnTo>
                  <a:close/>
                </a:path>
                <a:path w="551179" h="17779">
                  <a:moveTo>
                    <a:pt x="551180" y="0"/>
                  </a:moveTo>
                  <a:lnTo>
                    <a:pt x="19050" y="0"/>
                  </a:lnTo>
                  <a:lnTo>
                    <a:pt x="19050" y="1257"/>
                  </a:lnTo>
                  <a:lnTo>
                    <a:pt x="17780" y="1257"/>
                  </a:lnTo>
                  <a:lnTo>
                    <a:pt x="17780" y="2527"/>
                  </a:lnTo>
                  <a:lnTo>
                    <a:pt x="16510" y="2527"/>
                  </a:lnTo>
                  <a:lnTo>
                    <a:pt x="16510" y="3797"/>
                  </a:lnTo>
                  <a:lnTo>
                    <a:pt x="15240" y="3797"/>
                  </a:lnTo>
                  <a:lnTo>
                    <a:pt x="15240" y="5067"/>
                  </a:lnTo>
                  <a:lnTo>
                    <a:pt x="12700" y="5067"/>
                  </a:lnTo>
                  <a:lnTo>
                    <a:pt x="12700" y="6337"/>
                  </a:lnTo>
                  <a:lnTo>
                    <a:pt x="534670" y="6337"/>
                  </a:lnTo>
                  <a:lnTo>
                    <a:pt x="534670" y="5067"/>
                  </a:lnTo>
                  <a:lnTo>
                    <a:pt x="538480" y="5067"/>
                  </a:lnTo>
                  <a:lnTo>
                    <a:pt x="538480" y="3797"/>
                  </a:lnTo>
                  <a:lnTo>
                    <a:pt x="542290" y="3797"/>
                  </a:lnTo>
                  <a:lnTo>
                    <a:pt x="542290" y="2527"/>
                  </a:lnTo>
                  <a:lnTo>
                    <a:pt x="546100" y="2527"/>
                  </a:lnTo>
                  <a:lnTo>
                    <a:pt x="546100" y="1257"/>
                  </a:lnTo>
                  <a:lnTo>
                    <a:pt x="551180" y="1257"/>
                  </a:lnTo>
                  <a:lnTo>
                    <a:pt x="551180" y="0"/>
                  </a:lnTo>
                  <a:close/>
                </a:path>
              </a:pathLst>
            </a:custGeom>
            <a:solidFill>
              <a:srgbClr val="EF970E"/>
            </a:solidFill>
          </p:spPr>
          <p:txBody>
            <a:bodyPr wrap="square" lIns="0" tIns="0" rIns="0" bIns="0" rtlCol="0"/>
            <a:lstStyle/>
            <a:p>
              <a:endParaRPr/>
            </a:p>
          </p:txBody>
        </p:sp>
        <p:sp>
          <p:nvSpPr>
            <p:cNvPr id="198" name="object 198"/>
            <p:cNvSpPr/>
            <p:nvPr/>
          </p:nvSpPr>
          <p:spPr>
            <a:xfrm>
              <a:off x="4822190" y="4135119"/>
              <a:ext cx="511809" cy="17780"/>
            </a:xfrm>
            <a:custGeom>
              <a:avLst/>
              <a:gdLst/>
              <a:ahLst/>
              <a:cxnLst/>
              <a:rect l="l" t="t" r="r" b="b"/>
              <a:pathLst>
                <a:path w="511810" h="17779">
                  <a:moveTo>
                    <a:pt x="466090" y="13982"/>
                  </a:moveTo>
                  <a:lnTo>
                    <a:pt x="2540" y="13982"/>
                  </a:lnTo>
                  <a:lnTo>
                    <a:pt x="2540" y="15240"/>
                  </a:lnTo>
                  <a:lnTo>
                    <a:pt x="1270" y="15240"/>
                  </a:lnTo>
                  <a:lnTo>
                    <a:pt x="1270" y="16510"/>
                  </a:lnTo>
                  <a:lnTo>
                    <a:pt x="0" y="16510"/>
                  </a:lnTo>
                  <a:lnTo>
                    <a:pt x="0" y="17780"/>
                  </a:lnTo>
                  <a:lnTo>
                    <a:pt x="458470" y="17780"/>
                  </a:lnTo>
                  <a:lnTo>
                    <a:pt x="458470" y="16510"/>
                  </a:lnTo>
                  <a:lnTo>
                    <a:pt x="462280" y="16510"/>
                  </a:lnTo>
                  <a:lnTo>
                    <a:pt x="462280" y="15240"/>
                  </a:lnTo>
                  <a:lnTo>
                    <a:pt x="466090" y="15240"/>
                  </a:lnTo>
                  <a:lnTo>
                    <a:pt x="466090" y="13982"/>
                  </a:lnTo>
                  <a:close/>
                </a:path>
                <a:path w="511810" h="17779">
                  <a:moveTo>
                    <a:pt x="487680" y="7632"/>
                  </a:moveTo>
                  <a:lnTo>
                    <a:pt x="10160" y="7632"/>
                  </a:lnTo>
                  <a:lnTo>
                    <a:pt x="10160" y="8890"/>
                  </a:lnTo>
                  <a:lnTo>
                    <a:pt x="8890" y="8890"/>
                  </a:lnTo>
                  <a:lnTo>
                    <a:pt x="8890" y="10160"/>
                  </a:lnTo>
                  <a:lnTo>
                    <a:pt x="6350" y="10160"/>
                  </a:lnTo>
                  <a:lnTo>
                    <a:pt x="6350" y="11430"/>
                  </a:lnTo>
                  <a:lnTo>
                    <a:pt x="5080" y="11430"/>
                  </a:lnTo>
                  <a:lnTo>
                    <a:pt x="5080" y="12700"/>
                  </a:lnTo>
                  <a:lnTo>
                    <a:pt x="3810" y="12700"/>
                  </a:lnTo>
                  <a:lnTo>
                    <a:pt x="3810" y="13970"/>
                  </a:lnTo>
                  <a:lnTo>
                    <a:pt x="469900" y="13970"/>
                  </a:lnTo>
                  <a:lnTo>
                    <a:pt x="469900" y="12700"/>
                  </a:lnTo>
                  <a:lnTo>
                    <a:pt x="474980" y="12700"/>
                  </a:lnTo>
                  <a:lnTo>
                    <a:pt x="474980" y="11430"/>
                  </a:lnTo>
                  <a:lnTo>
                    <a:pt x="478790" y="11430"/>
                  </a:lnTo>
                  <a:lnTo>
                    <a:pt x="478790" y="10160"/>
                  </a:lnTo>
                  <a:lnTo>
                    <a:pt x="482600" y="10160"/>
                  </a:lnTo>
                  <a:lnTo>
                    <a:pt x="482600" y="8890"/>
                  </a:lnTo>
                  <a:lnTo>
                    <a:pt x="487680" y="8890"/>
                  </a:lnTo>
                  <a:lnTo>
                    <a:pt x="487680" y="7632"/>
                  </a:lnTo>
                  <a:close/>
                </a:path>
                <a:path w="511810" h="17779">
                  <a:moveTo>
                    <a:pt x="508000" y="1282"/>
                  </a:moveTo>
                  <a:lnTo>
                    <a:pt x="17780" y="1282"/>
                  </a:lnTo>
                  <a:lnTo>
                    <a:pt x="17780" y="2540"/>
                  </a:lnTo>
                  <a:lnTo>
                    <a:pt x="15240" y="2540"/>
                  </a:lnTo>
                  <a:lnTo>
                    <a:pt x="15240" y="3810"/>
                  </a:lnTo>
                  <a:lnTo>
                    <a:pt x="13970" y="3810"/>
                  </a:lnTo>
                  <a:lnTo>
                    <a:pt x="13970" y="5080"/>
                  </a:lnTo>
                  <a:lnTo>
                    <a:pt x="12700" y="5080"/>
                  </a:lnTo>
                  <a:lnTo>
                    <a:pt x="12700" y="6350"/>
                  </a:lnTo>
                  <a:lnTo>
                    <a:pt x="11430" y="6350"/>
                  </a:lnTo>
                  <a:lnTo>
                    <a:pt x="11430" y="7620"/>
                  </a:lnTo>
                  <a:lnTo>
                    <a:pt x="491490" y="7620"/>
                  </a:lnTo>
                  <a:lnTo>
                    <a:pt x="491490" y="6350"/>
                  </a:lnTo>
                  <a:lnTo>
                    <a:pt x="495300" y="6350"/>
                  </a:lnTo>
                  <a:lnTo>
                    <a:pt x="495300" y="5080"/>
                  </a:lnTo>
                  <a:lnTo>
                    <a:pt x="500380" y="5080"/>
                  </a:lnTo>
                  <a:lnTo>
                    <a:pt x="500380" y="3810"/>
                  </a:lnTo>
                  <a:lnTo>
                    <a:pt x="504190" y="3810"/>
                  </a:lnTo>
                  <a:lnTo>
                    <a:pt x="504190" y="2540"/>
                  </a:lnTo>
                  <a:lnTo>
                    <a:pt x="508000" y="2540"/>
                  </a:lnTo>
                  <a:lnTo>
                    <a:pt x="508000" y="1282"/>
                  </a:lnTo>
                  <a:close/>
                </a:path>
                <a:path w="511810" h="17779">
                  <a:moveTo>
                    <a:pt x="511810" y="0"/>
                  </a:moveTo>
                  <a:lnTo>
                    <a:pt x="19050" y="0"/>
                  </a:lnTo>
                  <a:lnTo>
                    <a:pt x="19050" y="1270"/>
                  </a:lnTo>
                  <a:lnTo>
                    <a:pt x="511810" y="1270"/>
                  </a:lnTo>
                  <a:lnTo>
                    <a:pt x="511810" y="0"/>
                  </a:lnTo>
                  <a:close/>
                </a:path>
              </a:pathLst>
            </a:custGeom>
            <a:solidFill>
              <a:srgbClr val="EF960D"/>
            </a:solidFill>
          </p:spPr>
          <p:txBody>
            <a:bodyPr wrap="square" lIns="0" tIns="0" rIns="0" bIns="0" rtlCol="0"/>
            <a:lstStyle/>
            <a:p>
              <a:endParaRPr/>
            </a:p>
          </p:txBody>
        </p:sp>
        <p:sp>
          <p:nvSpPr>
            <p:cNvPr id="199" name="object 199"/>
            <p:cNvSpPr/>
            <p:nvPr/>
          </p:nvSpPr>
          <p:spPr>
            <a:xfrm>
              <a:off x="4800600" y="4152899"/>
              <a:ext cx="474980" cy="17780"/>
            </a:xfrm>
            <a:custGeom>
              <a:avLst/>
              <a:gdLst/>
              <a:ahLst/>
              <a:cxnLst/>
              <a:rect l="l" t="t" r="r" b="b"/>
              <a:pathLst>
                <a:path w="474979" h="17779">
                  <a:moveTo>
                    <a:pt x="425450" y="15252"/>
                  </a:moveTo>
                  <a:lnTo>
                    <a:pt x="1270" y="15252"/>
                  </a:lnTo>
                  <a:lnTo>
                    <a:pt x="1270" y="16510"/>
                  </a:lnTo>
                  <a:lnTo>
                    <a:pt x="0" y="16510"/>
                  </a:lnTo>
                  <a:lnTo>
                    <a:pt x="0" y="17780"/>
                  </a:lnTo>
                  <a:lnTo>
                    <a:pt x="420370" y="17780"/>
                  </a:lnTo>
                  <a:lnTo>
                    <a:pt x="420370" y="16510"/>
                  </a:lnTo>
                  <a:lnTo>
                    <a:pt x="425450" y="16510"/>
                  </a:lnTo>
                  <a:lnTo>
                    <a:pt x="425450" y="15252"/>
                  </a:lnTo>
                  <a:close/>
                </a:path>
                <a:path w="474979" h="17779">
                  <a:moveTo>
                    <a:pt x="445757" y="8902"/>
                  </a:moveTo>
                  <a:lnTo>
                    <a:pt x="8890" y="8902"/>
                  </a:lnTo>
                  <a:lnTo>
                    <a:pt x="8890" y="10160"/>
                  </a:lnTo>
                  <a:lnTo>
                    <a:pt x="7620" y="10160"/>
                  </a:lnTo>
                  <a:lnTo>
                    <a:pt x="7620" y="11430"/>
                  </a:lnTo>
                  <a:lnTo>
                    <a:pt x="6350" y="11430"/>
                  </a:lnTo>
                  <a:lnTo>
                    <a:pt x="6350" y="12700"/>
                  </a:lnTo>
                  <a:lnTo>
                    <a:pt x="5080" y="12700"/>
                  </a:lnTo>
                  <a:lnTo>
                    <a:pt x="5080" y="13970"/>
                  </a:lnTo>
                  <a:lnTo>
                    <a:pt x="3810" y="13970"/>
                  </a:lnTo>
                  <a:lnTo>
                    <a:pt x="3810" y="15240"/>
                  </a:lnTo>
                  <a:lnTo>
                    <a:pt x="429260" y="15240"/>
                  </a:lnTo>
                  <a:lnTo>
                    <a:pt x="429260" y="13970"/>
                  </a:lnTo>
                  <a:lnTo>
                    <a:pt x="433057" y="13970"/>
                  </a:lnTo>
                  <a:lnTo>
                    <a:pt x="433057" y="12700"/>
                  </a:lnTo>
                  <a:lnTo>
                    <a:pt x="436880" y="12700"/>
                  </a:lnTo>
                  <a:lnTo>
                    <a:pt x="436880" y="11430"/>
                  </a:lnTo>
                  <a:lnTo>
                    <a:pt x="441960" y="11430"/>
                  </a:lnTo>
                  <a:lnTo>
                    <a:pt x="441960" y="10160"/>
                  </a:lnTo>
                  <a:lnTo>
                    <a:pt x="445757" y="10160"/>
                  </a:lnTo>
                  <a:lnTo>
                    <a:pt x="445757" y="8902"/>
                  </a:lnTo>
                  <a:close/>
                </a:path>
                <a:path w="474979" h="17779">
                  <a:moveTo>
                    <a:pt x="467360" y="2552"/>
                  </a:moveTo>
                  <a:lnTo>
                    <a:pt x="16510" y="2552"/>
                  </a:lnTo>
                  <a:lnTo>
                    <a:pt x="16510" y="3810"/>
                  </a:lnTo>
                  <a:lnTo>
                    <a:pt x="15240" y="3810"/>
                  </a:lnTo>
                  <a:lnTo>
                    <a:pt x="15240" y="5080"/>
                  </a:lnTo>
                  <a:lnTo>
                    <a:pt x="13970" y="5080"/>
                  </a:lnTo>
                  <a:lnTo>
                    <a:pt x="13970" y="6350"/>
                  </a:lnTo>
                  <a:lnTo>
                    <a:pt x="12700" y="6350"/>
                  </a:lnTo>
                  <a:lnTo>
                    <a:pt x="12700" y="7620"/>
                  </a:lnTo>
                  <a:lnTo>
                    <a:pt x="10160" y="7620"/>
                  </a:lnTo>
                  <a:lnTo>
                    <a:pt x="10160" y="8890"/>
                  </a:lnTo>
                  <a:lnTo>
                    <a:pt x="449580" y="8890"/>
                  </a:lnTo>
                  <a:lnTo>
                    <a:pt x="449580" y="7620"/>
                  </a:lnTo>
                  <a:lnTo>
                    <a:pt x="454660" y="7620"/>
                  </a:lnTo>
                  <a:lnTo>
                    <a:pt x="454660" y="6350"/>
                  </a:lnTo>
                  <a:lnTo>
                    <a:pt x="458470" y="6350"/>
                  </a:lnTo>
                  <a:lnTo>
                    <a:pt x="458470" y="5080"/>
                  </a:lnTo>
                  <a:lnTo>
                    <a:pt x="462280" y="5080"/>
                  </a:lnTo>
                  <a:lnTo>
                    <a:pt x="462280" y="3810"/>
                  </a:lnTo>
                  <a:lnTo>
                    <a:pt x="467360" y="3810"/>
                  </a:lnTo>
                  <a:lnTo>
                    <a:pt x="467360" y="2552"/>
                  </a:lnTo>
                  <a:close/>
                </a:path>
                <a:path w="474979" h="17779">
                  <a:moveTo>
                    <a:pt x="474980" y="0"/>
                  </a:moveTo>
                  <a:lnTo>
                    <a:pt x="19050" y="0"/>
                  </a:lnTo>
                  <a:lnTo>
                    <a:pt x="19050" y="1270"/>
                  </a:lnTo>
                  <a:lnTo>
                    <a:pt x="17780" y="1270"/>
                  </a:lnTo>
                  <a:lnTo>
                    <a:pt x="17780" y="2540"/>
                  </a:lnTo>
                  <a:lnTo>
                    <a:pt x="471157" y="2540"/>
                  </a:lnTo>
                  <a:lnTo>
                    <a:pt x="471157" y="1270"/>
                  </a:lnTo>
                  <a:lnTo>
                    <a:pt x="474980" y="1270"/>
                  </a:lnTo>
                  <a:lnTo>
                    <a:pt x="474980" y="0"/>
                  </a:lnTo>
                  <a:close/>
                </a:path>
              </a:pathLst>
            </a:custGeom>
            <a:solidFill>
              <a:srgbClr val="EF960C"/>
            </a:solidFill>
          </p:spPr>
          <p:txBody>
            <a:bodyPr wrap="square" lIns="0" tIns="0" rIns="0" bIns="0" rtlCol="0"/>
            <a:lstStyle/>
            <a:p>
              <a:endParaRPr/>
            </a:p>
          </p:txBody>
        </p:sp>
        <p:sp>
          <p:nvSpPr>
            <p:cNvPr id="200" name="object 200"/>
            <p:cNvSpPr/>
            <p:nvPr/>
          </p:nvSpPr>
          <p:spPr>
            <a:xfrm>
              <a:off x="4780280" y="4170679"/>
              <a:ext cx="436880" cy="17780"/>
            </a:xfrm>
            <a:custGeom>
              <a:avLst/>
              <a:gdLst/>
              <a:ahLst/>
              <a:cxnLst/>
              <a:rect l="l" t="t" r="r" b="b"/>
              <a:pathLst>
                <a:path w="436879" h="17779">
                  <a:moveTo>
                    <a:pt x="382270" y="16522"/>
                  </a:moveTo>
                  <a:lnTo>
                    <a:pt x="0" y="16522"/>
                  </a:lnTo>
                  <a:lnTo>
                    <a:pt x="0" y="17780"/>
                  </a:lnTo>
                  <a:lnTo>
                    <a:pt x="382270" y="17780"/>
                  </a:lnTo>
                  <a:lnTo>
                    <a:pt x="382270" y="16522"/>
                  </a:lnTo>
                  <a:close/>
                </a:path>
                <a:path w="436879" h="17779">
                  <a:moveTo>
                    <a:pt x="402590" y="10172"/>
                  </a:moveTo>
                  <a:lnTo>
                    <a:pt x="7620" y="10172"/>
                  </a:lnTo>
                  <a:lnTo>
                    <a:pt x="7620" y="11430"/>
                  </a:lnTo>
                  <a:lnTo>
                    <a:pt x="5080" y="11430"/>
                  </a:lnTo>
                  <a:lnTo>
                    <a:pt x="5080" y="12700"/>
                  </a:lnTo>
                  <a:lnTo>
                    <a:pt x="3810" y="12700"/>
                  </a:lnTo>
                  <a:lnTo>
                    <a:pt x="3810" y="13970"/>
                  </a:lnTo>
                  <a:lnTo>
                    <a:pt x="2540" y="13970"/>
                  </a:lnTo>
                  <a:lnTo>
                    <a:pt x="2540" y="15240"/>
                  </a:lnTo>
                  <a:lnTo>
                    <a:pt x="1270" y="15240"/>
                  </a:lnTo>
                  <a:lnTo>
                    <a:pt x="1270" y="16510"/>
                  </a:lnTo>
                  <a:lnTo>
                    <a:pt x="386080" y="16510"/>
                  </a:lnTo>
                  <a:lnTo>
                    <a:pt x="386080" y="15240"/>
                  </a:lnTo>
                  <a:lnTo>
                    <a:pt x="391160" y="15240"/>
                  </a:lnTo>
                  <a:lnTo>
                    <a:pt x="391160" y="13970"/>
                  </a:lnTo>
                  <a:lnTo>
                    <a:pt x="394970" y="13970"/>
                  </a:lnTo>
                  <a:lnTo>
                    <a:pt x="394970" y="12700"/>
                  </a:lnTo>
                  <a:lnTo>
                    <a:pt x="398780" y="12700"/>
                  </a:lnTo>
                  <a:lnTo>
                    <a:pt x="398780" y="11430"/>
                  </a:lnTo>
                  <a:lnTo>
                    <a:pt x="402590" y="11430"/>
                  </a:lnTo>
                  <a:lnTo>
                    <a:pt x="402590" y="10172"/>
                  </a:lnTo>
                  <a:close/>
                </a:path>
                <a:path w="436879" h="17779">
                  <a:moveTo>
                    <a:pt x="424180" y="3822"/>
                  </a:moveTo>
                  <a:lnTo>
                    <a:pt x="13970" y="3822"/>
                  </a:lnTo>
                  <a:lnTo>
                    <a:pt x="13970" y="5080"/>
                  </a:lnTo>
                  <a:lnTo>
                    <a:pt x="12700" y="5080"/>
                  </a:lnTo>
                  <a:lnTo>
                    <a:pt x="12700" y="6350"/>
                  </a:lnTo>
                  <a:lnTo>
                    <a:pt x="11430" y="6350"/>
                  </a:lnTo>
                  <a:lnTo>
                    <a:pt x="11430" y="7620"/>
                  </a:lnTo>
                  <a:lnTo>
                    <a:pt x="10160" y="7620"/>
                  </a:lnTo>
                  <a:lnTo>
                    <a:pt x="10160" y="8890"/>
                  </a:lnTo>
                  <a:lnTo>
                    <a:pt x="8890" y="8890"/>
                  </a:lnTo>
                  <a:lnTo>
                    <a:pt x="8890" y="10160"/>
                  </a:lnTo>
                  <a:lnTo>
                    <a:pt x="407670" y="10160"/>
                  </a:lnTo>
                  <a:lnTo>
                    <a:pt x="407670" y="8890"/>
                  </a:lnTo>
                  <a:lnTo>
                    <a:pt x="411480" y="8890"/>
                  </a:lnTo>
                  <a:lnTo>
                    <a:pt x="411480" y="7620"/>
                  </a:lnTo>
                  <a:lnTo>
                    <a:pt x="415290" y="7620"/>
                  </a:lnTo>
                  <a:lnTo>
                    <a:pt x="415290" y="6350"/>
                  </a:lnTo>
                  <a:lnTo>
                    <a:pt x="420370" y="6350"/>
                  </a:lnTo>
                  <a:lnTo>
                    <a:pt x="420370" y="5080"/>
                  </a:lnTo>
                  <a:lnTo>
                    <a:pt x="424180" y="5080"/>
                  </a:lnTo>
                  <a:lnTo>
                    <a:pt x="424180" y="3822"/>
                  </a:lnTo>
                  <a:close/>
                </a:path>
                <a:path w="436879" h="17779">
                  <a:moveTo>
                    <a:pt x="436867" y="0"/>
                  </a:moveTo>
                  <a:lnTo>
                    <a:pt x="19050" y="0"/>
                  </a:lnTo>
                  <a:lnTo>
                    <a:pt x="19050" y="1270"/>
                  </a:lnTo>
                  <a:lnTo>
                    <a:pt x="17780" y="1270"/>
                  </a:lnTo>
                  <a:lnTo>
                    <a:pt x="17780" y="2540"/>
                  </a:lnTo>
                  <a:lnTo>
                    <a:pt x="16510" y="2540"/>
                  </a:lnTo>
                  <a:lnTo>
                    <a:pt x="16510" y="3810"/>
                  </a:lnTo>
                  <a:lnTo>
                    <a:pt x="427977" y="3810"/>
                  </a:lnTo>
                  <a:lnTo>
                    <a:pt x="427977" y="2540"/>
                  </a:lnTo>
                  <a:lnTo>
                    <a:pt x="433070" y="2540"/>
                  </a:lnTo>
                  <a:lnTo>
                    <a:pt x="433070" y="1270"/>
                  </a:lnTo>
                  <a:lnTo>
                    <a:pt x="436867" y="1270"/>
                  </a:lnTo>
                  <a:lnTo>
                    <a:pt x="436867" y="0"/>
                  </a:lnTo>
                  <a:close/>
                </a:path>
              </a:pathLst>
            </a:custGeom>
            <a:solidFill>
              <a:srgbClr val="EF960B"/>
            </a:solidFill>
          </p:spPr>
          <p:txBody>
            <a:bodyPr wrap="square" lIns="0" tIns="0" rIns="0" bIns="0" rtlCol="0"/>
            <a:lstStyle/>
            <a:p>
              <a:endParaRPr/>
            </a:p>
          </p:txBody>
        </p:sp>
        <p:sp>
          <p:nvSpPr>
            <p:cNvPr id="201" name="object 201"/>
            <p:cNvSpPr/>
            <p:nvPr/>
          </p:nvSpPr>
          <p:spPr>
            <a:xfrm>
              <a:off x="4758690" y="4188459"/>
              <a:ext cx="400050" cy="17780"/>
            </a:xfrm>
            <a:custGeom>
              <a:avLst/>
              <a:gdLst/>
              <a:ahLst/>
              <a:cxnLst/>
              <a:rect l="l" t="t" r="r" b="b"/>
              <a:pathLst>
                <a:path w="400050" h="17779">
                  <a:moveTo>
                    <a:pt x="361950" y="11442"/>
                  </a:moveTo>
                  <a:lnTo>
                    <a:pt x="6350" y="11442"/>
                  </a:lnTo>
                  <a:lnTo>
                    <a:pt x="6350" y="12700"/>
                  </a:lnTo>
                  <a:lnTo>
                    <a:pt x="5080" y="12700"/>
                  </a:lnTo>
                  <a:lnTo>
                    <a:pt x="5080" y="13970"/>
                  </a:lnTo>
                  <a:lnTo>
                    <a:pt x="3810" y="13970"/>
                  </a:lnTo>
                  <a:lnTo>
                    <a:pt x="3810" y="15240"/>
                  </a:lnTo>
                  <a:lnTo>
                    <a:pt x="2540" y="15240"/>
                  </a:lnTo>
                  <a:lnTo>
                    <a:pt x="2540" y="16510"/>
                  </a:lnTo>
                  <a:lnTo>
                    <a:pt x="0" y="16510"/>
                  </a:lnTo>
                  <a:lnTo>
                    <a:pt x="0" y="17780"/>
                  </a:lnTo>
                  <a:lnTo>
                    <a:pt x="345440" y="17780"/>
                  </a:lnTo>
                  <a:lnTo>
                    <a:pt x="345440" y="16510"/>
                  </a:lnTo>
                  <a:lnTo>
                    <a:pt x="349250" y="16510"/>
                  </a:lnTo>
                  <a:lnTo>
                    <a:pt x="349250" y="15240"/>
                  </a:lnTo>
                  <a:lnTo>
                    <a:pt x="353060" y="15240"/>
                  </a:lnTo>
                  <a:lnTo>
                    <a:pt x="353060" y="13970"/>
                  </a:lnTo>
                  <a:lnTo>
                    <a:pt x="358140" y="13970"/>
                  </a:lnTo>
                  <a:lnTo>
                    <a:pt x="358140" y="12700"/>
                  </a:lnTo>
                  <a:lnTo>
                    <a:pt x="361950" y="12700"/>
                  </a:lnTo>
                  <a:lnTo>
                    <a:pt x="361950" y="11442"/>
                  </a:lnTo>
                  <a:close/>
                </a:path>
                <a:path w="400050" h="17779">
                  <a:moveTo>
                    <a:pt x="382270" y="5092"/>
                  </a:moveTo>
                  <a:lnTo>
                    <a:pt x="13970" y="5092"/>
                  </a:lnTo>
                  <a:lnTo>
                    <a:pt x="13970" y="6350"/>
                  </a:lnTo>
                  <a:lnTo>
                    <a:pt x="12700" y="6350"/>
                  </a:lnTo>
                  <a:lnTo>
                    <a:pt x="12700" y="7620"/>
                  </a:lnTo>
                  <a:lnTo>
                    <a:pt x="11430" y="7620"/>
                  </a:lnTo>
                  <a:lnTo>
                    <a:pt x="11430" y="8890"/>
                  </a:lnTo>
                  <a:lnTo>
                    <a:pt x="8890" y="8890"/>
                  </a:lnTo>
                  <a:lnTo>
                    <a:pt x="8890" y="10160"/>
                  </a:lnTo>
                  <a:lnTo>
                    <a:pt x="7620" y="10160"/>
                  </a:lnTo>
                  <a:lnTo>
                    <a:pt x="7620" y="11430"/>
                  </a:lnTo>
                  <a:lnTo>
                    <a:pt x="365760" y="11430"/>
                  </a:lnTo>
                  <a:lnTo>
                    <a:pt x="365760" y="10160"/>
                  </a:lnTo>
                  <a:lnTo>
                    <a:pt x="370840" y="10160"/>
                  </a:lnTo>
                  <a:lnTo>
                    <a:pt x="370840" y="8890"/>
                  </a:lnTo>
                  <a:lnTo>
                    <a:pt x="374650" y="8890"/>
                  </a:lnTo>
                  <a:lnTo>
                    <a:pt x="374650" y="7620"/>
                  </a:lnTo>
                  <a:lnTo>
                    <a:pt x="378460" y="7620"/>
                  </a:lnTo>
                  <a:lnTo>
                    <a:pt x="378460" y="6350"/>
                  </a:lnTo>
                  <a:lnTo>
                    <a:pt x="382270" y="6350"/>
                  </a:lnTo>
                  <a:lnTo>
                    <a:pt x="382270" y="5092"/>
                  </a:lnTo>
                  <a:close/>
                </a:path>
                <a:path w="400050" h="17779">
                  <a:moveTo>
                    <a:pt x="400050" y="0"/>
                  </a:moveTo>
                  <a:lnTo>
                    <a:pt x="20320" y="0"/>
                  </a:lnTo>
                  <a:lnTo>
                    <a:pt x="20320" y="1270"/>
                  </a:lnTo>
                  <a:lnTo>
                    <a:pt x="17780" y="1270"/>
                  </a:lnTo>
                  <a:lnTo>
                    <a:pt x="17780" y="2540"/>
                  </a:lnTo>
                  <a:lnTo>
                    <a:pt x="16510" y="2540"/>
                  </a:lnTo>
                  <a:lnTo>
                    <a:pt x="16510" y="3810"/>
                  </a:lnTo>
                  <a:lnTo>
                    <a:pt x="15240" y="3810"/>
                  </a:lnTo>
                  <a:lnTo>
                    <a:pt x="15240" y="5080"/>
                  </a:lnTo>
                  <a:lnTo>
                    <a:pt x="387350" y="5080"/>
                  </a:lnTo>
                  <a:lnTo>
                    <a:pt x="387350" y="3810"/>
                  </a:lnTo>
                  <a:lnTo>
                    <a:pt x="391160" y="3810"/>
                  </a:lnTo>
                  <a:lnTo>
                    <a:pt x="391160" y="2540"/>
                  </a:lnTo>
                  <a:lnTo>
                    <a:pt x="394970" y="2540"/>
                  </a:lnTo>
                  <a:lnTo>
                    <a:pt x="394970" y="1270"/>
                  </a:lnTo>
                  <a:lnTo>
                    <a:pt x="400050" y="1270"/>
                  </a:lnTo>
                  <a:lnTo>
                    <a:pt x="400050" y="0"/>
                  </a:lnTo>
                  <a:close/>
                </a:path>
              </a:pathLst>
            </a:custGeom>
            <a:solidFill>
              <a:srgbClr val="EF950A"/>
            </a:solidFill>
          </p:spPr>
          <p:txBody>
            <a:bodyPr wrap="square" lIns="0" tIns="0" rIns="0" bIns="0" rtlCol="0"/>
            <a:lstStyle/>
            <a:p>
              <a:endParaRPr/>
            </a:p>
          </p:txBody>
        </p:sp>
        <p:sp>
          <p:nvSpPr>
            <p:cNvPr id="202" name="object 202"/>
            <p:cNvSpPr/>
            <p:nvPr/>
          </p:nvSpPr>
          <p:spPr>
            <a:xfrm>
              <a:off x="4738370" y="4206252"/>
              <a:ext cx="360680" cy="17780"/>
            </a:xfrm>
            <a:custGeom>
              <a:avLst/>
              <a:gdLst/>
              <a:ahLst/>
              <a:cxnLst/>
              <a:rect l="l" t="t" r="r" b="b"/>
              <a:pathLst>
                <a:path w="360679" h="17779">
                  <a:moveTo>
                    <a:pt x="318770" y="12700"/>
                  </a:moveTo>
                  <a:lnTo>
                    <a:pt x="5080" y="12700"/>
                  </a:lnTo>
                  <a:lnTo>
                    <a:pt x="5080" y="13957"/>
                  </a:lnTo>
                  <a:lnTo>
                    <a:pt x="2540" y="13957"/>
                  </a:lnTo>
                  <a:lnTo>
                    <a:pt x="2540" y="15227"/>
                  </a:lnTo>
                  <a:lnTo>
                    <a:pt x="1270" y="15227"/>
                  </a:lnTo>
                  <a:lnTo>
                    <a:pt x="1270" y="16497"/>
                  </a:lnTo>
                  <a:lnTo>
                    <a:pt x="0" y="16497"/>
                  </a:lnTo>
                  <a:lnTo>
                    <a:pt x="0" y="17767"/>
                  </a:lnTo>
                  <a:lnTo>
                    <a:pt x="306070" y="17767"/>
                  </a:lnTo>
                  <a:lnTo>
                    <a:pt x="306070" y="16497"/>
                  </a:lnTo>
                  <a:lnTo>
                    <a:pt x="311137" y="16497"/>
                  </a:lnTo>
                  <a:lnTo>
                    <a:pt x="311137" y="15227"/>
                  </a:lnTo>
                  <a:lnTo>
                    <a:pt x="314960" y="15227"/>
                  </a:lnTo>
                  <a:lnTo>
                    <a:pt x="314960" y="13957"/>
                  </a:lnTo>
                  <a:lnTo>
                    <a:pt x="318770" y="13957"/>
                  </a:lnTo>
                  <a:lnTo>
                    <a:pt x="318770" y="12700"/>
                  </a:lnTo>
                  <a:close/>
                </a:path>
                <a:path w="360679" h="17779">
                  <a:moveTo>
                    <a:pt x="340360" y="6350"/>
                  </a:moveTo>
                  <a:lnTo>
                    <a:pt x="11430" y="6350"/>
                  </a:lnTo>
                  <a:lnTo>
                    <a:pt x="11430" y="7607"/>
                  </a:lnTo>
                  <a:lnTo>
                    <a:pt x="10160" y="7607"/>
                  </a:lnTo>
                  <a:lnTo>
                    <a:pt x="10160" y="8877"/>
                  </a:lnTo>
                  <a:lnTo>
                    <a:pt x="8890" y="8877"/>
                  </a:lnTo>
                  <a:lnTo>
                    <a:pt x="8890" y="10147"/>
                  </a:lnTo>
                  <a:lnTo>
                    <a:pt x="7620" y="10147"/>
                  </a:lnTo>
                  <a:lnTo>
                    <a:pt x="7620" y="11417"/>
                  </a:lnTo>
                  <a:lnTo>
                    <a:pt x="6350" y="11417"/>
                  </a:lnTo>
                  <a:lnTo>
                    <a:pt x="6350" y="12687"/>
                  </a:lnTo>
                  <a:lnTo>
                    <a:pt x="323850" y="12687"/>
                  </a:lnTo>
                  <a:lnTo>
                    <a:pt x="323850" y="11417"/>
                  </a:lnTo>
                  <a:lnTo>
                    <a:pt x="327660" y="11417"/>
                  </a:lnTo>
                  <a:lnTo>
                    <a:pt x="327660" y="10147"/>
                  </a:lnTo>
                  <a:lnTo>
                    <a:pt x="331470" y="10147"/>
                  </a:lnTo>
                  <a:lnTo>
                    <a:pt x="331470" y="8877"/>
                  </a:lnTo>
                  <a:lnTo>
                    <a:pt x="336537" y="8877"/>
                  </a:lnTo>
                  <a:lnTo>
                    <a:pt x="336537" y="7607"/>
                  </a:lnTo>
                  <a:lnTo>
                    <a:pt x="340360" y="7607"/>
                  </a:lnTo>
                  <a:lnTo>
                    <a:pt x="340360" y="6350"/>
                  </a:lnTo>
                  <a:close/>
                </a:path>
                <a:path w="360679" h="17779">
                  <a:moveTo>
                    <a:pt x="360680" y="0"/>
                  </a:moveTo>
                  <a:lnTo>
                    <a:pt x="19050" y="0"/>
                  </a:lnTo>
                  <a:lnTo>
                    <a:pt x="19050" y="1257"/>
                  </a:lnTo>
                  <a:lnTo>
                    <a:pt x="17780" y="1257"/>
                  </a:lnTo>
                  <a:lnTo>
                    <a:pt x="17780" y="2527"/>
                  </a:lnTo>
                  <a:lnTo>
                    <a:pt x="16510" y="2527"/>
                  </a:lnTo>
                  <a:lnTo>
                    <a:pt x="16510" y="3797"/>
                  </a:lnTo>
                  <a:lnTo>
                    <a:pt x="15240" y="3797"/>
                  </a:lnTo>
                  <a:lnTo>
                    <a:pt x="15240" y="5067"/>
                  </a:lnTo>
                  <a:lnTo>
                    <a:pt x="13970" y="5067"/>
                  </a:lnTo>
                  <a:lnTo>
                    <a:pt x="13970" y="6337"/>
                  </a:lnTo>
                  <a:lnTo>
                    <a:pt x="344170" y="6337"/>
                  </a:lnTo>
                  <a:lnTo>
                    <a:pt x="344170" y="5067"/>
                  </a:lnTo>
                  <a:lnTo>
                    <a:pt x="347980" y="5067"/>
                  </a:lnTo>
                  <a:lnTo>
                    <a:pt x="347980" y="3797"/>
                  </a:lnTo>
                  <a:lnTo>
                    <a:pt x="353060" y="3797"/>
                  </a:lnTo>
                  <a:lnTo>
                    <a:pt x="353060" y="2527"/>
                  </a:lnTo>
                  <a:lnTo>
                    <a:pt x="356870" y="2527"/>
                  </a:lnTo>
                  <a:lnTo>
                    <a:pt x="356870" y="1257"/>
                  </a:lnTo>
                  <a:lnTo>
                    <a:pt x="360680" y="1257"/>
                  </a:lnTo>
                  <a:lnTo>
                    <a:pt x="360680" y="0"/>
                  </a:lnTo>
                  <a:close/>
                </a:path>
              </a:pathLst>
            </a:custGeom>
            <a:solidFill>
              <a:srgbClr val="EF9509"/>
            </a:solidFill>
          </p:spPr>
          <p:txBody>
            <a:bodyPr wrap="square" lIns="0" tIns="0" rIns="0" bIns="0" rtlCol="0"/>
            <a:lstStyle/>
            <a:p>
              <a:endParaRPr/>
            </a:p>
          </p:txBody>
        </p:sp>
        <p:sp>
          <p:nvSpPr>
            <p:cNvPr id="203" name="object 203"/>
            <p:cNvSpPr/>
            <p:nvPr/>
          </p:nvSpPr>
          <p:spPr>
            <a:xfrm>
              <a:off x="4718050" y="4224019"/>
              <a:ext cx="322580" cy="17780"/>
            </a:xfrm>
            <a:custGeom>
              <a:avLst/>
              <a:gdLst/>
              <a:ahLst/>
              <a:cxnLst/>
              <a:rect l="l" t="t" r="r" b="b"/>
              <a:pathLst>
                <a:path w="322579" h="17779">
                  <a:moveTo>
                    <a:pt x="276860" y="13982"/>
                  </a:moveTo>
                  <a:lnTo>
                    <a:pt x="2540" y="13982"/>
                  </a:lnTo>
                  <a:lnTo>
                    <a:pt x="2540" y="15240"/>
                  </a:lnTo>
                  <a:lnTo>
                    <a:pt x="1270" y="15240"/>
                  </a:lnTo>
                  <a:lnTo>
                    <a:pt x="1270" y="16510"/>
                  </a:lnTo>
                  <a:lnTo>
                    <a:pt x="0" y="16510"/>
                  </a:lnTo>
                  <a:lnTo>
                    <a:pt x="0" y="17780"/>
                  </a:lnTo>
                  <a:lnTo>
                    <a:pt x="267970" y="17780"/>
                  </a:lnTo>
                  <a:lnTo>
                    <a:pt x="267970" y="16510"/>
                  </a:lnTo>
                  <a:lnTo>
                    <a:pt x="271780" y="16510"/>
                  </a:lnTo>
                  <a:lnTo>
                    <a:pt x="271780" y="15240"/>
                  </a:lnTo>
                  <a:lnTo>
                    <a:pt x="276860" y="15240"/>
                  </a:lnTo>
                  <a:lnTo>
                    <a:pt x="276860" y="13982"/>
                  </a:lnTo>
                  <a:close/>
                </a:path>
                <a:path w="322579" h="17779">
                  <a:moveTo>
                    <a:pt x="297180" y="7632"/>
                  </a:moveTo>
                  <a:lnTo>
                    <a:pt x="10160" y="7632"/>
                  </a:lnTo>
                  <a:lnTo>
                    <a:pt x="10160" y="8890"/>
                  </a:lnTo>
                  <a:lnTo>
                    <a:pt x="8890" y="8890"/>
                  </a:lnTo>
                  <a:lnTo>
                    <a:pt x="8890" y="10160"/>
                  </a:lnTo>
                  <a:lnTo>
                    <a:pt x="6350" y="10160"/>
                  </a:lnTo>
                  <a:lnTo>
                    <a:pt x="6350" y="11430"/>
                  </a:lnTo>
                  <a:lnTo>
                    <a:pt x="5080" y="11430"/>
                  </a:lnTo>
                  <a:lnTo>
                    <a:pt x="5080" y="12700"/>
                  </a:lnTo>
                  <a:lnTo>
                    <a:pt x="3810" y="12700"/>
                  </a:lnTo>
                  <a:lnTo>
                    <a:pt x="3810" y="13970"/>
                  </a:lnTo>
                  <a:lnTo>
                    <a:pt x="280670" y="13970"/>
                  </a:lnTo>
                  <a:lnTo>
                    <a:pt x="280670" y="12700"/>
                  </a:lnTo>
                  <a:lnTo>
                    <a:pt x="284480" y="12700"/>
                  </a:lnTo>
                  <a:lnTo>
                    <a:pt x="284480" y="11430"/>
                  </a:lnTo>
                  <a:lnTo>
                    <a:pt x="289560" y="11430"/>
                  </a:lnTo>
                  <a:lnTo>
                    <a:pt x="289560" y="10160"/>
                  </a:lnTo>
                  <a:lnTo>
                    <a:pt x="293357" y="10160"/>
                  </a:lnTo>
                  <a:lnTo>
                    <a:pt x="293357" y="8890"/>
                  </a:lnTo>
                  <a:lnTo>
                    <a:pt x="297180" y="8890"/>
                  </a:lnTo>
                  <a:lnTo>
                    <a:pt x="297180" y="7632"/>
                  </a:lnTo>
                  <a:close/>
                </a:path>
                <a:path w="322579" h="17779">
                  <a:moveTo>
                    <a:pt x="318757" y="1282"/>
                  </a:moveTo>
                  <a:lnTo>
                    <a:pt x="17780" y="1282"/>
                  </a:lnTo>
                  <a:lnTo>
                    <a:pt x="17780" y="2540"/>
                  </a:lnTo>
                  <a:lnTo>
                    <a:pt x="15240" y="2540"/>
                  </a:lnTo>
                  <a:lnTo>
                    <a:pt x="15240" y="3810"/>
                  </a:lnTo>
                  <a:lnTo>
                    <a:pt x="13970" y="3810"/>
                  </a:lnTo>
                  <a:lnTo>
                    <a:pt x="13970" y="5080"/>
                  </a:lnTo>
                  <a:lnTo>
                    <a:pt x="12700" y="5080"/>
                  </a:lnTo>
                  <a:lnTo>
                    <a:pt x="12700" y="6350"/>
                  </a:lnTo>
                  <a:lnTo>
                    <a:pt x="11430" y="6350"/>
                  </a:lnTo>
                  <a:lnTo>
                    <a:pt x="11430" y="7620"/>
                  </a:lnTo>
                  <a:lnTo>
                    <a:pt x="302247" y="7620"/>
                  </a:lnTo>
                  <a:lnTo>
                    <a:pt x="302247" y="6350"/>
                  </a:lnTo>
                  <a:lnTo>
                    <a:pt x="306070" y="6350"/>
                  </a:lnTo>
                  <a:lnTo>
                    <a:pt x="306070" y="5080"/>
                  </a:lnTo>
                  <a:lnTo>
                    <a:pt x="309880" y="5080"/>
                  </a:lnTo>
                  <a:lnTo>
                    <a:pt x="309880" y="3810"/>
                  </a:lnTo>
                  <a:lnTo>
                    <a:pt x="313690" y="3810"/>
                  </a:lnTo>
                  <a:lnTo>
                    <a:pt x="313690" y="2540"/>
                  </a:lnTo>
                  <a:lnTo>
                    <a:pt x="318757" y="2540"/>
                  </a:lnTo>
                  <a:lnTo>
                    <a:pt x="318757" y="1282"/>
                  </a:lnTo>
                  <a:close/>
                </a:path>
                <a:path w="322579" h="17779">
                  <a:moveTo>
                    <a:pt x="322580" y="0"/>
                  </a:moveTo>
                  <a:lnTo>
                    <a:pt x="19050" y="0"/>
                  </a:lnTo>
                  <a:lnTo>
                    <a:pt x="19050" y="1270"/>
                  </a:lnTo>
                  <a:lnTo>
                    <a:pt x="322580" y="1270"/>
                  </a:lnTo>
                  <a:lnTo>
                    <a:pt x="322580" y="0"/>
                  </a:lnTo>
                  <a:close/>
                </a:path>
              </a:pathLst>
            </a:custGeom>
            <a:solidFill>
              <a:srgbClr val="EF9408"/>
            </a:solidFill>
          </p:spPr>
          <p:txBody>
            <a:bodyPr wrap="square" lIns="0" tIns="0" rIns="0" bIns="0" rtlCol="0"/>
            <a:lstStyle/>
            <a:p>
              <a:endParaRPr/>
            </a:p>
          </p:txBody>
        </p:sp>
        <p:sp>
          <p:nvSpPr>
            <p:cNvPr id="204" name="object 204"/>
            <p:cNvSpPr/>
            <p:nvPr/>
          </p:nvSpPr>
          <p:spPr>
            <a:xfrm>
              <a:off x="4706620" y="4241799"/>
              <a:ext cx="275590" cy="8890"/>
            </a:xfrm>
            <a:custGeom>
              <a:avLst/>
              <a:gdLst/>
              <a:ahLst/>
              <a:cxnLst/>
              <a:rect l="l" t="t" r="r" b="b"/>
              <a:pathLst>
                <a:path w="275589" h="8889">
                  <a:moveTo>
                    <a:pt x="266700" y="2552"/>
                  </a:moveTo>
                  <a:lnTo>
                    <a:pt x="6350" y="2552"/>
                  </a:lnTo>
                  <a:lnTo>
                    <a:pt x="6350" y="3810"/>
                  </a:lnTo>
                  <a:lnTo>
                    <a:pt x="5080" y="3810"/>
                  </a:lnTo>
                  <a:lnTo>
                    <a:pt x="5080" y="5080"/>
                  </a:lnTo>
                  <a:lnTo>
                    <a:pt x="3810" y="5080"/>
                  </a:lnTo>
                  <a:lnTo>
                    <a:pt x="3810" y="6350"/>
                  </a:lnTo>
                  <a:lnTo>
                    <a:pt x="2540" y="6350"/>
                  </a:lnTo>
                  <a:lnTo>
                    <a:pt x="2540" y="7620"/>
                  </a:lnTo>
                  <a:lnTo>
                    <a:pt x="0" y="7620"/>
                  </a:lnTo>
                  <a:lnTo>
                    <a:pt x="0" y="8890"/>
                  </a:lnTo>
                  <a:lnTo>
                    <a:pt x="250190" y="8890"/>
                  </a:lnTo>
                  <a:lnTo>
                    <a:pt x="250190" y="7620"/>
                  </a:lnTo>
                  <a:lnTo>
                    <a:pt x="254000" y="7620"/>
                  </a:lnTo>
                  <a:lnTo>
                    <a:pt x="254000" y="6350"/>
                  </a:lnTo>
                  <a:lnTo>
                    <a:pt x="259080" y="6350"/>
                  </a:lnTo>
                  <a:lnTo>
                    <a:pt x="259080" y="5080"/>
                  </a:lnTo>
                  <a:lnTo>
                    <a:pt x="262890" y="5080"/>
                  </a:lnTo>
                  <a:lnTo>
                    <a:pt x="262890" y="3810"/>
                  </a:lnTo>
                  <a:lnTo>
                    <a:pt x="266700" y="3810"/>
                  </a:lnTo>
                  <a:lnTo>
                    <a:pt x="266700" y="2552"/>
                  </a:lnTo>
                  <a:close/>
                </a:path>
                <a:path w="275589" h="8889">
                  <a:moveTo>
                    <a:pt x="275590" y="0"/>
                  </a:moveTo>
                  <a:lnTo>
                    <a:pt x="8890" y="0"/>
                  </a:lnTo>
                  <a:lnTo>
                    <a:pt x="8890" y="1270"/>
                  </a:lnTo>
                  <a:lnTo>
                    <a:pt x="7620" y="1270"/>
                  </a:lnTo>
                  <a:lnTo>
                    <a:pt x="7620" y="2540"/>
                  </a:lnTo>
                  <a:lnTo>
                    <a:pt x="271780" y="2540"/>
                  </a:lnTo>
                  <a:lnTo>
                    <a:pt x="271780" y="1270"/>
                  </a:lnTo>
                  <a:lnTo>
                    <a:pt x="275590" y="1270"/>
                  </a:lnTo>
                  <a:lnTo>
                    <a:pt x="275590" y="0"/>
                  </a:lnTo>
                  <a:close/>
                </a:path>
              </a:pathLst>
            </a:custGeom>
            <a:solidFill>
              <a:srgbClr val="EF9407"/>
            </a:solidFill>
          </p:spPr>
          <p:txBody>
            <a:bodyPr wrap="square" lIns="0" tIns="0" rIns="0" bIns="0" rtlCol="0"/>
            <a:lstStyle/>
            <a:p>
              <a:endParaRPr/>
            </a:p>
          </p:txBody>
        </p:sp>
        <p:sp>
          <p:nvSpPr>
            <p:cNvPr id="205" name="object 205"/>
            <p:cNvSpPr/>
            <p:nvPr/>
          </p:nvSpPr>
          <p:spPr>
            <a:xfrm>
              <a:off x="4572000" y="4250689"/>
              <a:ext cx="381000" cy="115569"/>
            </a:xfrm>
            <a:prstGeom prst="rect">
              <a:avLst/>
            </a:prstGeom>
            <a:blipFill>
              <a:blip r:embed="rId4" cstate="print"/>
              <a:stretch>
                <a:fillRect/>
              </a:stretch>
            </a:blipFill>
          </p:spPr>
          <p:txBody>
            <a:bodyPr wrap="square" lIns="0" tIns="0" rIns="0" bIns="0" rtlCol="0"/>
            <a:lstStyle/>
            <a:p>
              <a:endParaRPr/>
            </a:p>
          </p:txBody>
        </p:sp>
        <p:sp>
          <p:nvSpPr>
            <p:cNvPr id="206" name="object 206"/>
            <p:cNvSpPr/>
            <p:nvPr/>
          </p:nvSpPr>
          <p:spPr>
            <a:xfrm>
              <a:off x="4572000" y="3031489"/>
              <a:ext cx="4408170" cy="1333500"/>
            </a:xfrm>
            <a:custGeom>
              <a:avLst/>
              <a:gdLst/>
              <a:ahLst/>
              <a:cxnLst/>
              <a:rect l="l" t="t" r="r" b="b"/>
              <a:pathLst>
                <a:path w="4408170" h="1333500">
                  <a:moveTo>
                    <a:pt x="4408170" y="0"/>
                  </a:moveTo>
                  <a:lnTo>
                    <a:pt x="0" y="1333500"/>
                  </a:lnTo>
                  <a:lnTo>
                    <a:pt x="1560829" y="0"/>
                  </a:lnTo>
                  <a:lnTo>
                    <a:pt x="4408170" y="0"/>
                  </a:lnTo>
                  <a:close/>
                </a:path>
              </a:pathLst>
            </a:custGeom>
            <a:ln w="12579">
              <a:solidFill>
                <a:srgbClr val="000000"/>
              </a:solidFill>
            </a:ln>
          </p:spPr>
          <p:txBody>
            <a:bodyPr wrap="square" lIns="0" tIns="0" rIns="0" bIns="0" rtlCol="0"/>
            <a:lstStyle/>
            <a:p>
              <a:endParaRPr/>
            </a:p>
          </p:txBody>
        </p:sp>
      </p:grpSp>
      <p:grpSp>
        <p:nvGrpSpPr>
          <p:cNvPr id="207" name="object 207"/>
          <p:cNvGrpSpPr/>
          <p:nvPr/>
        </p:nvGrpSpPr>
        <p:grpSpPr>
          <a:xfrm>
            <a:off x="4565710" y="1974910"/>
            <a:ext cx="4392930" cy="2396490"/>
            <a:chOff x="4565710" y="1974910"/>
            <a:chExt cx="4392930" cy="2396490"/>
          </a:xfrm>
        </p:grpSpPr>
        <p:sp>
          <p:nvSpPr>
            <p:cNvPr id="208" name="object 208"/>
            <p:cNvSpPr/>
            <p:nvPr/>
          </p:nvSpPr>
          <p:spPr>
            <a:xfrm>
              <a:off x="5885180" y="1983739"/>
              <a:ext cx="250190" cy="381000"/>
            </a:xfrm>
            <a:prstGeom prst="rect">
              <a:avLst/>
            </a:prstGeom>
            <a:blipFill>
              <a:blip r:embed="rId5" cstate="print"/>
              <a:stretch>
                <a:fillRect/>
              </a:stretch>
            </a:blipFill>
          </p:spPr>
          <p:txBody>
            <a:bodyPr wrap="square" lIns="0" tIns="0" rIns="0" bIns="0" rtlCol="0"/>
            <a:lstStyle/>
            <a:p>
              <a:endParaRPr/>
            </a:p>
          </p:txBody>
        </p:sp>
        <p:sp>
          <p:nvSpPr>
            <p:cNvPr id="209" name="object 209"/>
            <p:cNvSpPr/>
            <p:nvPr/>
          </p:nvSpPr>
          <p:spPr>
            <a:xfrm>
              <a:off x="5863590" y="2364739"/>
              <a:ext cx="271780" cy="31750"/>
            </a:xfrm>
            <a:custGeom>
              <a:avLst/>
              <a:gdLst/>
              <a:ahLst/>
              <a:cxnLst/>
              <a:rect l="l" t="t" r="r" b="b"/>
              <a:pathLst>
                <a:path w="271779" h="31750">
                  <a:moveTo>
                    <a:pt x="271780" y="0"/>
                  </a:moveTo>
                  <a:lnTo>
                    <a:pt x="20320" y="0"/>
                  </a:lnTo>
                  <a:lnTo>
                    <a:pt x="20320" y="2540"/>
                  </a:lnTo>
                  <a:lnTo>
                    <a:pt x="19050" y="2540"/>
                  </a:lnTo>
                  <a:lnTo>
                    <a:pt x="19050" y="3810"/>
                  </a:lnTo>
                  <a:lnTo>
                    <a:pt x="17780" y="3810"/>
                  </a:lnTo>
                  <a:lnTo>
                    <a:pt x="17780" y="6350"/>
                  </a:lnTo>
                  <a:lnTo>
                    <a:pt x="16510" y="6350"/>
                  </a:lnTo>
                  <a:lnTo>
                    <a:pt x="16510" y="7620"/>
                  </a:lnTo>
                  <a:lnTo>
                    <a:pt x="15240" y="7620"/>
                  </a:lnTo>
                  <a:lnTo>
                    <a:pt x="15240" y="10160"/>
                  </a:lnTo>
                  <a:lnTo>
                    <a:pt x="13970" y="10160"/>
                  </a:lnTo>
                  <a:lnTo>
                    <a:pt x="13970" y="11430"/>
                  </a:lnTo>
                  <a:lnTo>
                    <a:pt x="12700" y="11430"/>
                  </a:lnTo>
                  <a:lnTo>
                    <a:pt x="12700" y="13970"/>
                  </a:lnTo>
                  <a:lnTo>
                    <a:pt x="11430" y="13970"/>
                  </a:lnTo>
                  <a:lnTo>
                    <a:pt x="11430" y="15240"/>
                  </a:lnTo>
                  <a:lnTo>
                    <a:pt x="10160" y="15240"/>
                  </a:lnTo>
                  <a:lnTo>
                    <a:pt x="10160" y="17780"/>
                  </a:lnTo>
                  <a:lnTo>
                    <a:pt x="8890" y="17780"/>
                  </a:lnTo>
                  <a:lnTo>
                    <a:pt x="8890" y="19050"/>
                  </a:lnTo>
                  <a:lnTo>
                    <a:pt x="7620" y="19050"/>
                  </a:lnTo>
                  <a:lnTo>
                    <a:pt x="7620" y="21590"/>
                  </a:lnTo>
                  <a:lnTo>
                    <a:pt x="6350" y="21590"/>
                  </a:lnTo>
                  <a:lnTo>
                    <a:pt x="6350" y="22860"/>
                  </a:lnTo>
                  <a:lnTo>
                    <a:pt x="5080" y="22860"/>
                  </a:lnTo>
                  <a:lnTo>
                    <a:pt x="5080" y="25400"/>
                  </a:lnTo>
                  <a:lnTo>
                    <a:pt x="3810" y="25400"/>
                  </a:lnTo>
                  <a:lnTo>
                    <a:pt x="3810" y="26670"/>
                  </a:lnTo>
                  <a:lnTo>
                    <a:pt x="2540" y="26670"/>
                  </a:lnTo>
                  <a:lnTo>
                    <a:pt x="2540" y="29210"/>
                  </a:lnTo>
                  <a:lnTo>
                    <a:pt x="1270" y="29210"/>
                  </a:lnTo>
                  <a:lnTo>
                    <a:pt x="1270" y="30480"/>
                  </a:lnTo>
                  <a:lnTo>
                    <a:pt x="0" y="30480"/>
                  </a:lnTo>
                  <a:lnTo>
                    <a:pt x="0" y="31750"/>
                  </a:lnTo>
                  <a:lnTo>
                    <a:pt x="271780" y="31750"/>
                  </a:lnTo>
                  <a:lnTo>
                    <a:pt x="271780" y="30480"/>
                  </a:lnTo>
                  <a:lnTo>
                    <a:pt x="271780" y="29210"/>
                  </a:lnTo>
                  <a:lnTo>
                    <a:pt x="271780" y="2540"/>
                  </a:lnTo>
                  <a:lnTo>
                    <a:pt x="271780" y="0"/>
                  </a:lnTo>
                  <a:close/>
                </a:path>
              </a:pathLst>
            </a:custGeom>
            <a:solidFill>
              <a:srgbClr val="F1AB3F"/>
            </a:solidFill>
          </p:spPr>
          <p:txBody>
            <a:bodyPr wrap="square" lIns="0" tIns="0" rIns="0" bIns="0" rtlCol="0"/>
            <a:lstStyle/>
            <a:p>
              <a:endParaRPr/>
            </a:p>
          </p:txBody>
        </p:sp>
        <p:sp>
          <p:nvSpPr>
            <p:cNvPr id="210" name="object 210"/>
            <p:cNvSpPr/>
            <p:nvPr/>
          </p:nvSpPr>
          <p:spPr>
            <a:xfrm>
              <a:off x="5843270" y="2396489"/>
              <a:ext cx="292100" cy="31750"/>
            </a:xfrm>
            <a:custGeom>
              <a:avLst/>
              <a:gdLst/>
              <a:ahLst/>
              <a:cxnLst/>
              <a:rect l="l" t="t" r="r" b="b"/>
              <a:pathLst>
                <a:path w="292100" h="31750">
                  <a:moveTo>
                    <a:pt x="292100" y="0"/>
                  </a:moveTo>
                  <a:lnTo>
                    <a:pt x="20320" y="0"/>
                  </a:lnTo>
                  <a:lnTo>
                    <a:pt x="20320" y="1270"/>
                  </a:lnTo>
                  <a:lnTo>
                    <a:pt x="19050" y="1270"/>
                  </a:lnTo>
                  <a:lnTo>
                    <a:pt x="19050" y="2540"/>
                  </a:lnTo>
                  <a:lnTo>
                    <a:pt x="17780" y="2540"/>
                  </a:lnTo>
                  <a:lnTo>
                    <a:pt x="17780" y="5080"/>
                  </a:lnTo>
                  <a:lnTo>
                    <a:pt x="16510" y="5080"/>
                  </a:lnTo>
                  <a:lnTo>
                    <a:pt x="16510" y="7620"/>
                  </a:lnTo>
                  <a:lnTo>
                    <a:pt x="15240" y="7620"/>
                  </a:lnTo>
                  <a:lnTo>
                    <a:pt x="15240" y="8890"/>
                  </a:lnTo>
                  <a:lnTo>
                    <a:pt x="13970" y="8890"/>
                  </a:lnTo>
                  <a:lnTo>
                    <a:pt x="13970" y="11430"/>
                  </a:lnTo>
                  <a:lnTo>
                    <a:pt x="12700" y="11430"/>
                  </a:lnTo>
                  <a:lnTo>
                    <a:pt x="12700" y="12700"/>
                  </a:lnTo>
                  <a:lnTo>
                    <a:pt x="11430" y="12700"/>
                  </a:lnTo>
                  <a:lnTo>
                    <a:pt x="11430" y="15240"/>
                  </a:lnTo>
                  <a:lnTo>
                    <a:pt x="10160" y="15240"/>
                  </a:lnTo>
                  <a:lnTo>
                    <a:pt x="10160" y="16510"/>
                  </a:lnTo>
                  <a:lnTo>
                    <a:pt x="8890" y="16510"/>
                  </a:lnTo>
                  <a:lnTo>
                    <a:pt x="8890" y="19050"/>
                  </a:lnTo>
                  <a:lnTo>
                    <a:pt x="7620" y="19050"/>
                  </a:lnTo>
                  <a:lnTo>
                    <a:pt x="7620" y="20320"/>
                  </a:lnTo>
                  <a:lnTo>
                    <a:pt x="6350" y="20320"/>
                  </a:lnTo>
                  <a:lnTo>
                    <a:pt x="6350" y="22860"/>
                  </a:lnTo>
                  <a:lnTo>
                    <a:pt x="5080" y="22860"/>
                  </a:lnTo>
                  <a:lnTo>
                    <a:pt x="5080" y="24130"/>
                  </a:lnTo>
                  <a:lnTo>
                    <a:pt x="3810" y="24130"/>
                  </a:lnTo>
                  <a:lnTo>
                    <a:pt x="3810" y="26670"/>
                  </a:lnTo>
                  <a:lnTo>
                    <a:pt x="2540" y="26670"/>
                  </a:lnTo>
                  <a:lnTo>
                    <a:pt x="2540" y="27940"/>
                  </a:lnTo>
                  <a:lnTo>
                    <a:pt x="1270" y="27940"/>
                  </a:lnTo>
                  <a:lnTo>
                    <a:pt x="1270" y="30480"/>
                  </a:lnTo>
                  <a:lnTo>
                    <a:pt x="0" y="30480"/>
                  </a:lnTo>
                  <a:lnTo>
                    <a:pt x="0" y="31750"/>
                  </a:lnTo>
                  <a:lnTo>
                    <a:pt x="292100" y="31750"/>
                  </a:lnTo>
                  <a:lnTo>
                    <a:pt x="292100" y="30480"/>
                  </a:lnTo>
                  <a:lnTo>
                    <a:pt x="292100" y="27940"/>
                  </a:lnTo>
                  <a:lnTo>
                    <a:pt x="292100" y="1270"/>
                  </a:lnTo>
                  <a:lnTo>
                    <a:pt x="292100" y="0"/>
                  </a:lnTo>
                  <a:close/>
                </a:path>
              </a:pathLst>
            </a:custGeom>
            <a:solidFill>
              <a:srgbClr val="F1AB3E"/>
            </a:solidFill>
          </p:spPr>
          <p:txBody>
            <a:bodyPr wrap="square" lIns="0" tIns="0" rIns="0" bIns="0" rtlCol="0"/>
            <a:lstStyle/>
            <a:p>
              <a:endParaRPr/>
            </a:p>
          </p:txBody>
        </p:sp>
        <p:sp>
          <p:nvSpPr>
            <p:cNvPr id="211" name="object 211"/>
            <p:cNvSpPr/>
            <p:nvPr/>
          </p:nvSpPr>
          <p:spPr>
            <a:xfrm>
              <a:off x="5822950" y="2428239"/>
              <a:ext cx="312420" cy="31750"/>
            </a:xfrm>
            <a:custGeom>
              <a:avLst/>
              <a:gdLst/>
              <a:ahLst/>
              <a:cxnLst/>
              <a:rect l="l" t="t" r="r" b="b"/>
              <a:pathLst>
                <a:path w="312420" h="31750">
                  <a:moveTo>
                    <a:pt x="312420" y="11430"/>
                  </a:moveTo>
                  <a:lnTo>
                    <a:pt x="312407" y="10160"/>
                  </a:lnTo>
                  <a:lnTo>
                    <a:pt x="312407" y="7620"/>
                  </a:lnTo>
                  <a:lnTo>
                    <a:pt x="312407" y="6350"/>
                  </a:lnTo>
                  <a:lnTo>
                    <a:pt x="312407" y="3810"/>
                  </a:lnTo>
                  <a:lnTo>
                    <a:pt x="312407" y="2540"/>
                  </a:lnTo>
                  <a:lnTo>
                    <a:pt x="312407" y="0"/>
                  </a:lnTo>
                  <a:lnTo>
                    <a:pt x="19050" y="0"/>
                  </a:lnTo>
                  <a:lnTo>
                    <a:pt x="19050" y="2540"/>
                  </a:lnTo>
                  <a:lnTo>
                    <a:pt x="17780" y="2540"/>
                  </a:lnTo>
                  <a:lnTo>
                    <a:pt x="17780" y="3810"/>
                  </a:lnTo>
                  <a:lnTo>
                    <a:pt x="16510" y="3810"/>
                  </a:lnTo>
                  <a:lnTo>
                    <a:pt x="16510" y="6350"/>
                  </a:lnTo>
                  <a:lnTo>
                    <a:pt x="15240" y="6350"/>
                  </a:lnTo>
                  <a:lnTo>
                    <a:pt x="15240" y="7620"/>
                  </a:lnTo>
                  <a:lnTo>
                    <a:pt x="13970" y="7620"/>
                  </a:lnTo>
                  <a:lnTo>
                    <a:pt x="13970" y="10160"/>
                  </a:lnTo>
                  <a:lnTo>
                    <a:pt x="12700" y="10160"/>
                  </a:lnTo>
                  <a:lnTo>
                    <a:pt x="12700" y="11430"/>
                  </a:lnTo>
                  <a:lnTo>
                    <a:pt x="11430" y="11430"/>
                  </a:lnTo>
                  <a:lnTo>
                    <a:pt x="11430" y="13970"/>
                  </a:lnTo>
                  <a:lnTo>
                    <a:pt x="10160" y="13970"/>
                  </a:lnTo>
                  <a:lnTo>
                    <a:pt x="10160" y="16510"/>
                  </a:lnTo>
                  <a:lnTo>
                    <a:pt x="8890" y="16510"/>
                  </a:lnTo>
                  <a:lnTo>
                    <a:pt x="8890" y="17780"/>
                  </a:lnTo>
                  <a:lnTo>
                    <a:pt x="7620" y="17780"/>
                  </a:lnTo>
                  <a:lnTo>
                    <a:pt x="7620" y="20320"/>
                  </a:lnTo>
                  <a:lnTo>
                    <a:pt x="6350" y="20320"/>
                  </a:lnTo>
                  <a:lnTo>
                    <a:pt x="6350" y="21590"/>
                  </a:lnTo>
                  <a:lnTo>
                    <a:pt x="5080" y="21590"/>
                  </a:lnTo>
                  <a:lnTo>
                    <a:pt x="5080" y="24130"/>
                  </a:lnTo>
                  <a:lnTo>
                    <a:pt x="3810" y="24130"/>
                  </a:lnTo>
                  <a:lnTo>
                    <a:pt x="3810" y="25400"/>
                  </a:lnTo>
                  <a:lnTo>
                    <a:pt x="2540" y="25400"/>
                  </a:lnTo>
                  <a:lnTo>
                    <a:pt x="2540" y="27940"/>
                  </a:lnTo>
                  <a:lnTo>
                    <a:pt x="1270" y="27940"/>
                  </a:lnTo>
                  <a:lnTo>
                    <a:pt x="1270" y="29210"/>
                  </a:lnTo>
                  <a:lnTo>
                    <a:pt x="0" y="29210"/>
                  </a:lnTo>
                  <a:lnTo>
                    <a:pt x="0" y="31750"/>
                  </a:lnTo>
                  <a:lnTo>
                    <a:pt x="312420" y="31750"/>
                  </a:lnTo>
                  <a:lnTo>
                    <a:pt x="312420" y="29210"/>
                  </a:lnTo>
                  <a:lnTo>
                    <a:pt x="312420" y="27940"/>
                  </a:lnTo>
                  <a:lnTo>
                    <a:pt x="312420" y="13970"/>
                  </a:lnTo>
                  <a:lnTo>
                    <a:pt x="312420" y="11430"/>
                  </a:lnTo>
                  <a:close/>
                </a:path>
              </a:pathLst>
            </a:custGeom>
            <a:solidFill>
              <a:srgbClr val="F1AB3D"/>
            </a:solidFill>
          </p:spPr>
          <p:txBody>
            <a:bodyPr wrap="square" lIns="0" tIns="0" rIns="0" bIns="0" rtlCol="0"/>
            <a:lstStyle/>
            <a:p>
              <a:endParaRPr/>
            </a:p>
          </p:txBody>
        </p:sp>
        <p:sp>
          <p:nvSpPr>
            <p:cNvPr id="212" name="object 212"/>
            <p:cNvSpPr/>
            <p:nvPr/>
          </p:nvSpPr>
          <p:spPr>
            <a:xfrm>
              <a:off x="5801360" y="2459989"/>
              <a:ext cx="334010" cy="31750"/>
            </a:xfrm>
            <a:custGeom>
              <a:avLst/>
              <a:gdLst/>
              <a:ahLst/>
              <a:cxnLst/>
              <a:rect l="l" t="t" r="r" b="b"/>
              <a:pathLst>
                <a:path w="334010" h="31750">
                  <a:moveTo>
                    <a:pt x="334010" y="0"/>
                  </a:moveTo>
                  <a:lnTo>
                    <a:pt x="20320" y="0"/>
                  </a:lnTo>
                  <a:lnTo>
                    <a:pt x="20320" y="1270"/>
                  </a:lnTo>
                  <a:lnTo>
                    <a:pt x="19050" y="1270"/>
                  </a:lnTo>
                  <a:lnTo>
                    <a:pt x="19050" y="3810"/>
                  </a:lnTo>
                  <a:lnTo>
                    <a:pt x="17780" y="3810"/>
                  </a:lnTo>
                  <a:lnTo>
                    <a:pt x="17780" y="5080"/>
                  </a:lnTo>
                  <a:lnTo>
                    <a:pt x="16510" y="5080"/>
                  </a:lnTo>
                  <a:lnTo>
                    <a:pt x="16510" y="7620"/>
                  </a:lnTo>
                  <a:lnTo>
                    <a:pt x="15240" y="7620"/>
                  </a:lnTo>
                  <a:lnTo>
                    <a:pt x="15240" y="8890"/>
                  </a:lnTo>
                  <a:lnTo>
                    <a:pt x="13970" y="8890"/>
                  </a:lnTo>
                  <a:lnTo>
                    <a:pt x="13970" y="11430"/>
                  </a:lnTo>
                  <a:lnTo>
                    <a:pt x="12700" y="11430"/>
                  </a:lnTo>
                  <a:lnTo>
                    <a:pt x="12700" y="12700"/>
                  </a:lnTo>
                  <a:lnTo>
                    <a:pt x="11430" y="12700"/>
                  </a:lnTo>
                  <a:lnTo>
                    <a:pt x="11430" y="15240"/>
                  </a:lnTo>
                  <a:lnTo>
                    <a:pt x="10160" y="15240"/>
                  </a:lnTo>
                  <a:lnTo>
                    <a:pt x="10160" y="16510"/>
                  </a:lnTo>
                  <a:lnTo>
                    <a:pt x="8890" y="16510"/>
                  </a:lnTo>
                  <a:lnTo>
                    <a:pt x="8890" y="19050"/>
                  </a:lnTo>
                  <a:lnTo>
                    <a:pt x="7620" y="19050"/>
                  </a:lnTo>
                  <a:lnTo>
                    <a:pt x="7620" y="21590"/>
                  </a:lnTo>
                  <a:lnTo>
                    <a:pt x="6350" y="21590"/>
                  </a:lnTo>
                  <a:lnTo>
                    <a:pt x="6350" y="22860"/>
                  </a:lnTo>
                  <a:lnTo>
                    <a:pt x="5080" y="22860"/>
                  </a:lnTo>
                  <a:lnTo>
                    <a:pt x="5080" y="25400"/>
                  </a:lnTo>
                  <a:lnTo>
                    <a:pt x="3810" y="25400"/>
                  </a:lnTo>
                  <a:lnTo>
                    <a:pt x="3810" y="26670"/>
                  </a:lnTo>
                  <a:lnTo>
                    <a:pt x="2540" y="26670"/>
                  </a:lnTo>
                  <a:lnTo>
                    <a:pt x="2540" y="29210"/>
                  </a:lnTo>
                  <a:lnTo>
                    <a:pt x="1270" y="29210"/>
                  </a:lnTo>
                  <a:lnTo>
                    <a:pt x="1270" y="30480"/>
                  </a:lnTo>
                  <a:lnTo>
                    <a:pt x="0" y="30480"/>
                  </a:lnTo>
                  <a:lnTo>
                    <a:pt x="0" y="31750"/>
                  </a:lnTo>
                  <a:lnTo>
                    <a:pt x="334010" y="31750"/>
                  </a:lnTo>
                  <a:lnTo>
                    <a:pt x="334010" y="30480"/>
                  </a:lnTo>
                  <a:lnTo>
                    <a:pt x="334010" y="29210"/>
                  </a:lnTo>
                  <a:lnTo>
                    <a:pt x="334010" y="1270"/>
                  </a:lnTo>
                  <a:lnTo>
                    <a:pt x="334010" y="0"/>
                  </a:lnTo>
                  <a:close/>
                </a:path>
              </a:pathLst>
            </a:custGeom>
            <a:solidFill>
              <a:srgbClr val="F1AA3C"/>
            </a:solidFill>
          </p:spPr>
          <p:txBody>
            <a:bodyPr wrap="square" lIns="0" tIns="0" rIns="0" bIns="0" rtlCol="0"/>
            <a:lstStyle/>
            <a:p>
              <a:endParaRPr/>
            </a:p>
          </p:txBody>
        </p:sp>
        <p:sp>
          <p:nvSpPr>
            <p:cNvPr id="213" name="object 213"/>
            <p:cNvSpPr/>
            <p:nvPr/>
          </p:nvSpPr>
          <p:spPr>
            <a:xfrm>
              <a:off x="5781040" y="2491739"/>
              <a:ext cx="354330" cy="31750"/>
            </a:xfrm>
            <a:custGeom>
              <a:avLst/>
              <a:gdLst/>
              <a:ahLst/>
              <a:cxnLst/>
              <a:rect l="l" t="t" r="r" b="b"/>
              <a:pathLst>
                <a:path w="354329" h="31750">
                  <a:moveTo>
                    <a:pt x="354330" y="1270"/>
                  </a:moveTo>
                  <a:lnTo>
                    <a:pt x="354317" y="0"/>
                  </a:lnTo>
                  <a:lnTo>
                    <a:pt x="20320" y="0"/>
                  </a:lnTo>
                  <a:lnTo>
                    <a:pt x="20320" y="1270"/>
                  </a:lnTo>
                  <a:lnTo>
                    <a:pt x="19050" y="1270"/>
                  </a:lnTo>
                  <a:lnTo>
                    <a:pt x="19050" y="2540"/>
                  </a:lnTo>
                  <a:lnTo>
                    <a:pt x="17780" y="2540"/>
                  </a:lnTo>
                  <a:lnTo>
                    <a:pt x="17780" y="5080"/>
                  </a:lnTo>
                  <a:lnTo>
                    <a:pt x="16510" y="5080"/>
                  </a:lnTo>
                  <a:lnTo>
                    <a:pt x="16510" y="6350"/>
                  </a:lnTo>
                  <a:lnTo>
                    <a:pt x="15240" y="6350"/>
                  </a:lnTo>
                  <a:lnTo>
                    <a:pt x="15240" y="8890"/>
                  </a:lnTo>
                  <a:lnTo>
                    <a:pt x="13970" y="8890"/>
                  </a:lnTo>
                  <a:lnTo>
                    <a:pt x="13970" y="10160"/>
                  </a:lnTo>
                  <a:lnTo>
                    <a:pt x="12700" y="10160"/>
                  </a:lnTo>
                  <a:lnTo>
                    <a:pt x="12700" y="12700"/>
                  </a:lnTo>
                  <a:lnTo>
                    <a:pt x="11430" y="12700"/>
                  </a:lnTo>
                  <a:lnTo>
                    <a:pt x="11430" y="13970"/>
                  </a:lnTo>
                  <a:lnTo>
                    <a:pt x="10160" y="13970"/>
                  </a:lnTo>
                  <a:lnTo>
                    <a:pt x="10160" y="16510"/>
                  </a:lnTo>
                  <a:lnTo>
                    <a:pt x="8890" y="16510"/>
                  </a:lnTo>
                  <a:lnTo>
                    <a:pt x="8890" y="17780"/>
                  </a:lnTo>
                  <a:lnTo>
                    <a:pt x="7620" y="17780"/>
                  </a:lnTo>
                  <a:lnTo>
                    <a:pt x="7620" y="20320"/>
                  </a:lnTo>
                  <a:lnTo>
                    <a:pt x="6350" y="20320"/>
                  </a:lnTo>
                  <a:lnTo>
                    <a:pt x="6350" y="21590"/>
                  </a:lnTo>
                  <a:lnTo>
                    <a:pt x="5080" y="21590"/>
                  </a:lnTo>
                  <a:lnTo>
                    <a:pt x="5080" y="24130"/>
                  </a:lnTo>
                  <a:lnTo>
                    <a:pt x="3810" y="24130"/>
                  </a:lnTo>
                  <a:lnTo>
                    <a:pt x="3810" y="25400"/>
                  </a:lnTo>
                  <a:lnTo>
                    <a:pt x="2540" y="25400"/>
                  </a:lnTo>
                  <a:lnTo>
                    <a:pt x="2540" y="27940"/>
                  </a:lnTo>
                  <a:lnTo>
                    <a:pt x="1270" y="27940"/>
                  </a:lnTo>
                  <a:lnTo>
                    <a:pt x="1270" y="30480"/>
                  </a:lnTo>
                  <a:lnTo>
                    <a:pt x="0" y="30480"/>
                  </a:lnTo>
                  <a:lnTo>
                    <a:pt x="0" y="31750"/>
                  </a:lnTo>
                  <a:lnTo>
                    <a:pt x="354330" y="31750"/>
                  </a:lnTo>
                  <a:lnTo>
                    <a:pt x="354330" y="30480"/>
                  </a:lnTo>
                  <a:lnTo>
                    <a:pt x="354330" y="27940"/>
                  </a:lnTo>
                  <a:lnTo>
                    <a:pt x="354330" y="2540"/>
                  </a:lnTo>
                  <a:lnTo>
                    <a:pt x="354330" y="1270"/>
                  </a:lnTo>
                  <a:close/>
                </a:path>
              </a:pathLst>
            </a:custGeom>
            <a:solidFill>
              <a:srgbClr val="F1AA3B"/>
            </a:solidFill>
          </p:spPr>
          <p:txBody>
            <a:bodyPr wrap="square" lIns="0" tIns="0" rIns="0" bIns="0" rtlCol="0"/>
            <a:lstStyle/>
            <a:p>
              <a:endParaRPr/>
            </a:p>
          </p:txBody>
        </p:sp>
        <p:sp>
          <p:nvSpPr>
            <p:cNvPr id="214" name="object 214"/>
            <p:cNvSpPr/>
            <p:nvPr/>
          </p:nvSpPr>
          <p:spPr>
            <a:xfrm>
              <a:off x="5759450" y="2523489"/>
              <a:ext cx="375920" cy="31750"/>
            </a:xfrm>
            <a:custGeom>
              <a:avLst/>
              <a:gdLst/>
              <a:ahLst/>
              <a:cxnLst/>
              <a:rect l="l" t="t" r="r" b="b"/>
              <a:pathLst>
                <a:path w="375920" h="31750">
                  <a:moveTo>
                    <a:pt x="375920" y="0"/>
                  </a:moveTo>
                  <a:lnTo>
                    <a:pt x="20320" y="0"/>
                  </a:lnTo>
                  <a:lnTo>
                    <a:pt x="20320" y="2540"/>
                  </a:lnTo>
                  <a:lnTo>
                    <a:pt x="19050" y="2540"/>
                  </a:lnTo>
                  <a:lnTo>
                    <a:pt x="19050" y="3810"/>
                  </a:lnTo>
                  <a:lnTo>
                    <a:pt x="17780" y="3810"/>
                  </a:lnTo>
                  <a:lnTo>
                    <a:pt x="17780" y="6350"/>
                  </a:lnTo>
                  <a:lnTo>
                    <a:pt x="16510" y="6350"/>
                  </a:lnTo>
                  <a:lnTo>
                    <a:pt x="16510" y="7620"/>
                  </a:lnTo>
                  <a:lnTo>
                    <a:pt x="15240" y="7620"/>
                  </a:lnTo>
                  <a:lnTo>
                    <a:pt x="15240" y="10160"/>
                  </a:lnTo>
                  <a:lnTo>
                    <a:pt x="13970" y="10160"/>
                  </a:lnTo>
                  <a:lnTo>
                    <a:pt x="13970" y="11430"/>
                  </a:lnTo>
                  <a:lnTo>
                    <a:pt x="12700" y="11430"/>
                  </a:lnTo>
                  <a:lnTo>
                    <a:pt x="12700" y="13970"/>
                  </a:lnTo>
                  <a:lnTo>
                    <a:pt x="11430" y="13970"/>
                  </a:lnTo>
                  <a:lnTo>
                    <a:pt x="11430" y="15240"/>
                  </a:lnTo>
                  <a:lnTo>
                    <a:pt x="10160" y="15240"/>
                  </a:lnTo>
                  <a:lnTo>
                    <a:pt x="10160" y="17780"/>
                  </a:lnTo>
                  <a:lnTo>
                    <a:pt x="8890" y="17780"/>
                  </a:lnTo>
                  <a:lnTo>
                    <a:pt x="8890" y="19050"/>
                  </a:lnTo>
                  <a:lnTo>
                    <a:pt x="7620" y="19050"/>
                  </a:lnTo>
                  <a:lnTo>
                    <a:pt x="7620" y="21590"/>
                  </a:lnTo>
                  <a:lnTo>
                    <a:pt x="6350" y="21590"/>
                  </a:lnTo>
                  <a:lnTo>
                    <a:pt x="6350" y="22860"/>
                  </a:lnTo>
                  <a:lnTo>
                    <a:pt x="5080" y="22860"/>
                  </a:lnTo>
                  <a:lnTo>
                    <a:pt x="5080" y="25400"/>
                  </a:lnTo>
                  <a:lnTo>
                    <a:pt x="3810" y="25400"/>
                  </a:lnTo>
                  <a:lnTo>
                    <a:pt x="3810" y="26670"/>
                  </a:lnTo>
                  <a:lnTo>
                    <a:pt x="2540" y="26670"/>
                  </a:lnTo>
                  <a:lnTo>
                    <a:pt x="2540" y="29210"/>
                  </a:lnTo>
                  <a:lnTo>
                    <a:pt x="1270" y="29210"/>
                  </a:lnTo>
                  <a:lnTo>
                    <a:pt x="1270" y="30480"/>
                  </a:lnTo>
                  <a:lnTo>
                    <a:pt x="0" y="30480"/>
                  </a:lnTo>
                  <a:lnTo>
                    <a:pt x="0" y="31750"/>
                  </a:lnTo>
                  <a:lnTo>
                    <a:pt x="375920" y="31750"/>
                  </a:lnTo>
                  <a:lnTo>
                    <a:pt x="375920" y="30480"/>
                  </a:lnTo>
                  <a:lnTo>
                    <a:pt x="375920" y="29210"/>
                  </a:lnTo>
                  <a:lnTo>
                    <a:pt x="375920" y="2540"/>
                  </a:lnTo>
                  <a:lnTo>
                    <a:pt x="375920" y="0"/>
                  </a:lnTo>
                  <a:close/>
                </a:path>
              </a:pathLst>
            </a:custGeom>
            <a:solidFill>
              <a:srgbClr val="F1A93A"/>
            </a:solidFill>
          </p:spPr>
          <p:txBody>
            <a:bodyPr wrap="square" lIns="0" tIns="0" rIns="0" bIns="0" rtlCol="0"/>
            <a:lstStyle/>
            <a:p>
              <a:endParaRPr/>
            </a:p>
          </p:txBody>
        </p:sp>
        <p:sp>
          <p:nvSpPr>
            <p:cNvPr id="215" name="object 215"/>
            <p:cNvSpPr/>
            <p:nvPr/>
          </p:nvSpPr>
          <p:spPr>
            <a:xfrm>
              <a:off x="5739130" y="2555239"/>
              <a:ext cx="396240" cy="31750"/>
            </a:xfrm>
            <a:custGeom>
              <a:avLst/>
              <a:gdLst/>
              <a:ahLst/>
              <a:cxnLst/>
              <a:rect l="l" t="t" r="r" b="b"/>
              <a:pathLst>
                <a:path w="396239" h="31750">
                  <a:moveTo>
                    <a:pt x="396240" y="1270"/>
                  </a:moveTo>
                  <a:lnTo>
                    <a:pt x="396227" y="0"/>
                  </a:lnTo>
                  <a:lnTo>
                    <a:pt x="20320" y="0"/>
                  </a:lnTo>
                  <a:lnTo>
                    <a:pt x="20320" y="1270"/>
                  </a:lnTo>
                  <a:lnTo>
                    <a:pt x="19050" y="1270"/>
                  </a:lnTo>
                  <a:lnTo>
                    <a:pt x="19050" y="2540"/>
                  </a:lnTo>
                  <a:lnTo>
                    <a:pt x="17780" y="2540"/>
                  </a:lnTo>
                  <a:lnTo>
                    <a:pt x="17780" y="5080"/>
                  </a:lnTo>
                  <a:lnTo>
                    <a:pt x="16510" y="5080"/>
                  </a:lnTo>
                  <a:lnTo>
                    <a:pt x="16510" y="7620"/>
                  </a:lnTo>
                  <a:lnTo>
                    <a:pt x="15240" y="7620"/>
                  </a:lnTo>
                  <a:lnTo>
                    <a:pt x="15240" y="8890"/>
                  </a:lnTo>
                  <a:lnTo>
                    <a:pt x="13970" y="8890"/>
                  </a:lnTo>
                  <a:lnTo>
                    <a:pt x="13970" y="11430"/>
                  </a:lnTo>
                  <a:lnTo>
                    <a:pt x="12700" y="11430"/>
                  </a:lnTo>
                  <a:lnTo>
                    <a:pt x="12700" y="12700"/>
                  </a:lnTo>
                  <a:lnTo>
                    <a:pt x="11430" y="12700"/>
                  </a:lnTo>
                  <a:lnTo>
                    <a:pt x="11430" y="15240"/>
                  </a:lnTo>
                  <a:lnTo>
                    <a:pt x="10160" y="15240"/>
                  </a:lnTo>
                  <a:lnTo>
                    <a:pt x="10160" y="16510"/>
                  </a:lnTo>
                  <a:lnTo>
                    <a:pt x="8890" y="16510"/>
                  </a:lnTo>
                  <a:lnTo>
                    <a:pt x="8890" y="19050"/>
                  </a:lnTo>
                  <a:lnTo>
                    <a:pt x="7620" y="19050"/>
                  </a:lnTo>
                  <a:lnTo>
                    <a:pt x="7620" y="20320"/>
                  </a:lnTo>
                  <a:lnTo>
                    <a:pt x="6350" y="20320"/>
                  </a:lnTo>
                  <a:lnTo>
                    <a:pt x="6350" y="22860"/>
                  </a:lnTo>
                  <a:lnTo>
                    <a:pt x="5080" y="22860"/>
                  </a:lnTo>
                  <a:lnTo>
                    <a:pt x="5080" y="24130"/>
                  </a:lnTo>
                  <a:lnTo>
                    <a:pt x="3810" y="24130"/>
                  </a:lnTo>
                  <a:lnTo>
                    <a:pt x="3810" y="26670"/>
                  </a:lnTo>
                  <a:lnTo>
                    <a:pt x="2540" y="26670"/>
                  </a:lnTo>
                  <a:lnTo>
                    <a:pt x="2540" y="27940"/>
                  </a:lnTo>
                  <a:lnTo>
                    <a:pt x="1270" y="27940"/>
                  </a:lnTo>
                  <a:lnTo>
                    <a:pt x="1270" y="30480"/>
                  </a:lnTo>
                  <a:lnTo>
                    <a:pt x="0" y="30480"/>
                  </a:lnTo>
                  <a:lnTo>
                    <a:pt x="0" y="31750"/>
                  </a:lnTo>
                  <a:lnTo>
                    <a:pt x="396240" y="31750"/>
                  </a:lnTo>
                  <a:lnTo>
                    <a:pt x="396240" y="30480"/>
                  </a:lnTo>
                  <a:lnTo>
                    <a:pt x="396240" y="27940"/>
                  </a:lnTo>
                  <a:lnTo>
                    <a:pt x="396240" y="2540"/>
                  </a:lnTo>
                  <a:lnTo>
                    <a:pt x="396240" y="1270"/>
                  </a:lnTo>
                  <a:close/>
                </a:path>
              </a:pathLst>
            </a:custGeom>
            <a:solidFill>
              <a:srgbClr val="F1A939"/>
            </a:solidFill>
          </p:spPr>
          <p:txBody>
            <a:bodyPr wrap="square" lIns="0" tIns="0" rIns="0" bIns="0" rtlCol="0"/>
            <a:lstStyle/>
            <a:p>
              <a:endParaRPr/>
            </a:p>
          </p:txBody>
        </p:sp>
        <p:sp>
          <p:nvSpPr>
            <p:cNvPr id="216" name="object 216"/>
            <p:cNvSpPr/>
            <p:nvPr/>
          </p:nvSpPr>
          <p:spPr>
            <a:xfrm>
              <a:off x="5718810" y="2586989"/>
              <a:ext cx="416559" cy="31750"/>
            </a:xfrm>
            <a:custGeom>
              <a:avLst/>
              <a:gdLst/>
              <a:ahLst/>
              <a:cxnLst/>
              <a:rect l="l" t="t" r="r" b="b"/>
              <a:pathLst>
                <a:path w="416560" h="31750">
                  <a:moveTo>
                    <a:pt x="416560" y="0"/>
                  </a:moveTo>
                  <a:lnTo>
                    <a:pt x="19050" y="0"/>
                  </a:lnTo>
                  <a:lnTo>
                    <a:pt x="19050" y="2540"/>
                  </a:lnTo>
                  <a:lnTo>
                    <a:pt x="17780" y="2540"/>
                  </a:lnTo>
                  <a:lnTo>
                    <a:pt x="17780" y="3810"/>
                  </a:lnTo>
                  <a:lnTo>
                    <a:pt x="16510" y="3810"/>
                  </a:lnTo>
                  <a:lnTo>
                    <a:pt x="16510" y="6350"/>
                  </a:lnTo>
                  <a:lnTo>
                    <a:pt x="15240" y="6350"/>
                  </a:lnTo>
                  <a:lnTo>
                    <a:pt x="15240" y="7620"/>
                  </a:lnTo>
                  <a:lnTo>
                    <a:pt x="13970" y="7620"/>
                  </a:lnTo>
                  <a:lnTo>
                    <a:pt x="13970" y="10160"/>
                  </a:lnTo>
                  <a:lnTo>
                    <a:pt x="12700" y="10160"/>
                  </a:lnTo>
                  <a:lnTo>
                    <a:pt x="12700" y="11430"/>
                  </a:lnTo>
                  <a:lnTo>
                    <a:pt x="11430" y="11430"/>
                  </a:lnTo>
                  <a:lnTo>
                    <a:pt x="11430" y="13970"/>
                  </a:lnTo>
                  <a:lnTo>
                    <a:pt x="10160" y="13970"/>
                  </a:lnTo>
                  <a:lnTo>
                    <a:pt x="10160" y="16510"/>
                  </a:lnTo>
                  <a:lnTo>
                    <a:pt x="8890" y="16510"/>
                  </a:lnTo>
                  <a:lnTo>
                    <a:pt x="8890" y="17780"/>
                  </a:lnTo>
                  <a:lnTo>
                    <a:pt x="7620" y="17780"/>
                  </a:lnTo>
                  <a:lnTo>
                    <a:pt x="7620" y="20320"/>
                  </a:lnTo>
                  <a:lnTo>
                    <a:pt x="6350" y="20320"/>
                  </a:lnTo>
                  <a:lnTo>
                    <a:pt x="6350" y="21590"/>
                  </a:lnTo>
                  <a:lnTo>
                    <a:pt x="5080" y="21590"/>
                  </a:lnTo>
                  <a:lnTo>
                    <a:pt x="5080" y="24130"/>
                  </a:lnTo>
                  <a:lnTo>
                    <a:pt x="3810" y="24130"/>
                  </a:lnTo>
                  <a:lnTo>
                    <a:pt x="3810" y="25400"/>
                  </a:lnTo>
                  <a:lnTo>
                    <a:pt x="2540" y="25400"/>
                  </a:lnTo>
                  <a:lnTo>
                    <a:pt x="2540" y="27940"/>
                  </a:lnTo>
                  <a:lnTo>
                    <a:pt x="1270" y="27940"/>
                  </a:lnTo>
                  <a:lnTo>
                    <a:pt x="1270" y="29210"/>
                  </a:lnTo>
                  <a:lnTo>
                    <a:pt x="0" y="29210"/>
                  </a:lnTo>
                  <a:lnTo>
                    <a:pt x="0" y="31750"/>
                  </a:lnTo>
                  <a:lnTo>
                    <a:pt x="416560" y="31750"/>
                  </a:lnTo>
                  <a:lnTo>
                    <a:pt x="416560" y="29210"/>
                  </a:lnTo>
                  <a:lnTo>
                    <a:pt x="416560" y="27940"/>
                  </a:lnTo>
                  <a:lnTo>
                    <a:pt x="416560" y="2540"/>
                  </a:lnTo>
                  <a:lnTo>
                    <a:pt x="416560" y="0"/>
                  </a:lnTo>
                  <a:close/>
                </a:path>
              </a:pathLst>
            </a:custGeom>
            <a:solidFill>
              <a:srgbClr val="F1A838"/>
            </a:solidFill>
          </p:spPr>
          <p:txBody>
            <a:bodyPr wrap="square" lIns="0" tIns="0" rIns="0" bIns="0" rtlCol="0"/>
            <a:lstStyle/>
            <a:p>
              <a:endParaRPr/>
            </a:p>
          </p:txBody>
        </p:sp>
        <p:sp>
          <p:nvSpPr>
            <p:cNvPr id="217" name="object 217"/>
            <p:cNvSpPr/>
            <p:nvPr/>
          </p:nvSpPr>
          <p:spPr>
            <a:xfrm>
              <a:off x="5697220" y="2618739"/>
              <a:ext cx="438150" cy="31750"/>
            </a:xfrm>
            <a:custGeom>
              <a:avLst/>
              <a:gdLst/>
              <a:ahLst/>
              <a:cxnLst/>
              <a:rect l="l" t="t" r="r" b="b"/>
              <a:pathLst>
                <a:path w="438150" h="31750">
                  <a:moveTo>
                    <a:pt x="438150" y="0"/>
                  </a:moveTo>
                  <a:lnTo>
                    <a:pt x="20320" y="0"/>
                  </a:lnTo>
                  <a:lnTo>
                    <a:pt x="20320" y="1270"/>
                  </a:lnTo>
                  <a:lnTo>
                    <a:pt x="19050" y="1270"/>
                  </a:lnTo>
                  <a:lnTo>
                    <a:pt x="19050" y="3810"/>
                  </a:lnTo>
                  <a:lnTo>
                    <a:pt x="17780" y="3810"/>
                  </a:lnTo>
                  <a:lnTo>
                    <a:pt x="17780" y="5080"/>
                  </a:lnTo>
                  <a:lnTo>
                    <a:pt x="16510" y="5080"/>
                  </a:lnTo>
                  <a:lnTo>
                    <a:pt x="16510" y="7620"/>
                  </a:lnTo>
                  <a:lnTo>
                    <a:pt x="15240" y="7620"/>
                  </a:lnTo>
                  <a:lnTo>
                    <a:pt x="15240" y="8890"/>
                  </a:lnTo>
                  <a:lnTo>
                    <a:pt x="13970" y="8890"/>
                  </a:lnTo>
                  <a:lnTo>
                    <a:pt x="13970" y="11430"/>
                  </a:lnTo>
                  <a:lnTo>
                    <a:pt x="12700" y="11430"/>
                  </a:lnTo>
                  <a:lnTo>
                    <a:pt x="12700" y="12700"/>
                  </a:lnTo>
                  <a:lnTo>
                    <a:pt x="11430" y="12700"/>
                  </a:lnTo>
                  <a:lnTo>
                    <a:pt x="11430" y="15240"/>
                  </a:lnTo>
                  <a:lnTo>
                    <a:pt x="10160" y="15240"/>
                  </a:lnTo>
                  <a:lnTo>
                    <a:pt x="10160" y="16510"/>
                  </a:lnTo>
                  <a:lnTo>
                    <a:pt x="8890" y="16510"/>
                  </a:lnTo>
                  <a:lnTo>
                    <a:pt x="8890" y="19050"/>
                  </a:lnTo>
                  <a:lnTo>
                    <a:pt x="7620" y="19050"/>
                  </a:lnTo>
                  <a:lnTo>
                    <a:pt x="7620" y="21590"/>
                  </a:lnTo>
                  <a:lnTo>
                    <a:pt x="6350" y="21590"/>
                  </a:lnTo>
                  <a:lnTo>
                    <a:pt x="6350" y="22860"/>
                  </a:lnTo>
                  <a:lnTo>
                    <a:pt x="5080" y="22860"/>
                  </a:lnTo>
                  <a:lnTo>
                    <a:pt x="5080" y="25400"/>
                  </a:lnTo>
                  <a:lnTo>
                    <a:pt x="3810" y="25400"/>
                  </a:lnTo>
                  <a:lnTo>
                    <a:pt x="3810" y="26670"/>
                  </a:lnTo>
                  <a:lnTo>
                    <a:pt x="2540" y="26670"/>
                  </a:lnTo>
                  <a:lnTo>
                    <a:pt x="2540" y="29210"/>
                  </a:lnTo>
                  <a:lnTo>
                    <a:pt x="1270" y="29210"/>
                  </a:lnTo>
                  <a:lnTo>
                    <a:pt x="1270" y="30480"/>
                  </a:lnTo>
                  <a:lnTo>
                    <a:pt x="0" y="30480"/>
                  </a:lnTo>
                  <a:lnTo>
                    <a:pt x="0" y="31750"/>
                  </a:lnTo>
                  <a:lnTo>
                    <a:pt x="438150" y="31750"/>
                  </a:lnTo>
                  <a:lnTo>
                    <a:pt x="438150" y="30480"/>
                  </a:lnTo>
                  <a:lnTo>
                    <a:pt x="438150" y="29210"/>
                  </a:lnTo>
                  <a:lnTo>
                    <a:pt x="438150" y="1270"/>
                  </a:lnTo>
                  <a:lnTo>
                    <a:pt x="438150" y="0"/>
                  </a:lnTo>
                  <a:close/>
                </a:path>
              </a:pathLst>
            </a:custGeom>
            <a:solidFill>
              <a:srgbClr val="F1A837"/>
            </a:solidFill>
          </p:spPr>
          <p:txBody>
            <a:bodyPr wrap="square" lIns="0" tIns="0" rIns="0" bIns="0" rtlCol="0"/>
            <a:lstStyle/>
            <a:p>
              <a:endParaRPr/>
            </a:p>
          </p:txBody>
        </p:sp>
        <p:sp>
          <p:nvSpPr>
            <p:cNvPr id="218" name="object 218"/>
            <p:cNvSpPr/>
            <p:nvPr/>
          </p:nvSpPr>
          <p:spPr>
            <a:xfrm>
              <a:off x="5676900" y="2650489"/>
              <a:ext cx="458470" cy="31750"/>
            </a:xfrm>
            <a:custGeom>
              <a:avLst/>
              <a:gdLst/>
              <a:ahLst/>
              <a:cxnLst/>
              <a:rect l="l" t="t" r="r" b="b"/>
              <a:pathLst>
                <a:path w="458470" h="31750">
                  <a:moveTo>
                    <a:pt x="458470" y="0"/>
                  </a:moveTo>
                  <a:lnTo>
                    <a:pt x="20320" y="0"/>
                  </a:lnTo>
                  <a:lnTo>
                    <a:pt x="20320" y="1270"/>
                  </a:lnTo>
                  <a:lnTo>
                    <a:pt x="19050" y="1270"/>
                  </a:lnTo>
                  <a:lnTo>
                    <a:pt x="19050" y="2540"/>
                  </a:lnTo>
                  <a:lnTo>
                    <a:pt x="17780" y="2540"/>
                  </a:lnTo>
                  <a:lnTo>
                    <a:pt x="17780" y="5080"/>
                  </a:lnTo>
                  <a:lnTo>
                    <a:pt x="16510" y="5080"/>
                  </a:lnTo>
                  <a:lnTo>
                    <a:pt x="16510" y="6350"/>
                  </a:lnTo>
                  <a:lnTo>
                    <a:pt x="15240" y="6350"/>
                  </a:lnTo>
                  <a:lnTo>
                    <a:pt x="15240" y="8890"/>
                  </a:lnTo>
                  <a:lnTo>
                    <a:pt x="13970" y="8890"/>
                  </a:lnTo>
                  <a:lnTo>
                    <a:pt x="13970" y="10160"/>
                  </a:lnTo>
                  <a:lnTo>
                    <a:pt x="12700" y="10160"/>
                  </a:lnTo>
                  <a:lnTo>
                    <a:pt x="12700" y="12700"/>
                  </a:lnTo>
                  <a:lnTo>
                    <a:pt x="11430" y="12700"/>
                  </a:lnTo>
                  <a:lnTo>
                    <a:pt x="11430" y="13970"/>
                  </a:lnTo>
                  <a:lnTo>
                    <a:pt x="10160" y="13970"/>
                  </a:lnTo>
                  <a:lnTo>
                    <a:pt x="10160" y="16510"/>
                  </a:lnTo>
                  <a:lnTo>
                    <a:pt x="8890" y="16510"/>
                  </a:lnTo>
                  <a:lnTo>
                    <a:pt x="8890" y="17780"/>
                  </a:lnTo>
                  <a:lnTo>
                    <a:pt x="7620" y="17780"/>
                  </a:lnTo>
                  <a:lnTo>
                    <a:pt x="7620" y="20320"/>
                  </a:lnTo>
                  <a:lnTo>
                    <a:pt x="6350" y="20320"/>
                  </a:lnTo>
                  <a:lnTo>
                    <a:pt x="6350" y="21590"/>
                  </a:lnTo>
                  <a:lnTo>
                    <a:pt x="5080" y="21590"/>
                  </a:lnTo>
                  <a:lnTo>
                    <a:pt x="5080" y="24130"/>
                  </a:lnTo>
                  <a:lnTo>
                    <a:pt x="3810" y="24130"/>
                  </a:lnTo>
                  <a:lnTo>
                    <a:pt x="3810" y="25400"/>
                  </a:lnTo>
                  <a:lnTo>
                    <a:pt x="2540" y="25400"/>
                  </a:lnTo>
                  <a:lnTo>
                    <a:pt x="2540" y="27940"/>
                  </a:lnTo>
                  <a:lnTo>
                    <a:pt x="1270" y="27940"/>
                  </a:lnTo>
                  <a:lnTo>
                    <a:pt x="1270" y="30480"/>
                  </a:lnTo>
                  <a:lnTo>
                    <a:pt x="0" y="30480"/>
                  </a:lnTo>
                  <a:lnTo>
                    <a:pt x="0" y="31750"/>
                  </a:lnTo>
                  <a:lnTo>
                    <a:pt x="458470" y="31750"/>
                  </a:lnTo>
                  <a:lnTo>
                    <a:pt x="458470" y="30480"/>
                  </a:lnTo>
                  <a:lnTo>
                    <a:pt x="458470" y="27940"/>
                  </a:lnTo>
                  <a:lnTo>
                    <a:pt x="458470" y="1270"/>
                  </a:lnTo>
                  <a:lnTo>
                    <a:pt x="458470" y="0"/>
                  </a:lnTo>
                  <a:close/>
                </a:path>
              </a:pathLst>
            </a:custGeom>
            <a:solidFill>
              <a:srgbClr val="F1A836"/>
            </a:solidFill>
          </p:spPr>
          <p:txBody>
            <a:bodyPr wrap="square" lIns="0" tIns="0" rIns="0" bIns="0" rtlCol="0"/>
            <a:lstStyle/>
            <a:p>
              <a:endParaRPr/>
            </a:p>
          </p:txBody>
        </p:sp>
        <p:sp>
          <p:nvSpPr>
            <p:cNvPr id="219" name="object 219"/>
            <p:cNvSpPr/>
            <p:nvPr/>
          </p:nvSpPr>
          <p:spPr>
            <a:xfrm>
              <a:off x="5655310" y="2682239"/>
              <a:ext cx="480059" cy="31750"/>
            </a:xfrm>
            <a:custGeom>
              <a:avLst/>
              <a:gdLst/>
              <a:ahLst/>
              <a:cxnLst/>
              <a:rect l="l" t="t" r="r" b="b"/>
              <a:pathLst>
                <a:path w="480060" h="31750">
                  <a:moveTo>
                    <a:pt x="480060" y="0"/>
                  </a:moveTo>
                  <a:lnTo>
                    <a:pt x="20320" y="0"/>
                  </a:lnTo>
                  <a:lnTo>
                    <a:pt x="20320" y="2540"/>
                  </a:lnTo>
                  <a:lnTo>
                    <a:pt x="19050" y="2540"/>
                  </a:lnTo>
                  <a:lnTo>
                    <a:pt x="19050" y="3810"/>
                  </a:lnTo>
                  <a:lnTo>
                    <a:pt x="17780" y="3810"/>
                  </a:lnTo>
                  <a:lnTo>
                    <a:pt x="17780" y="6350"/>
                  </a:lnTo>
                  <a:lnTo>
                    <a:pt x="16510" y="6350"/>
                  </a:lnTo>
                  <a:lnTo>
                    <a:pt x="16510" y="7620"/>
                  </a:lnTo>
                  <a:lnTo>
                    <a:pt x="15240" y="7620"/>
                  </a:lnTo>
                  <a:lnTo>
                    <a:pt x="15240" y="10160"/>
                  </a:lnTo>
                  <a:lnTo>
                    <a:pt x="13970" y="10160"/>
                  </a:lnTo>
                  <a:lnTo>
                    <a:pt x="13970" y="11430"/>
                  </a:lnTo>
                  <a:lnTo>
                    <a:pt x="12700" y="11430"/>
                  </a:lnTo>
                  <a:lnTo>
                    <a:pt x="12700" y="13970"/>
                  </a:lnTo>
                  <a:lnTo>
                    <a:pt x="11430" y="13970"/>
                  </a:lnTo>
                  <a:lnTo>
                    <a:pt x="11430" y="15240"/>
                  </a:lnTo>
                  <a:lnTo>
                    <a:pt x="10160" y="15240"/>
                  </a:lnTo>
                  <a:lnTo>
                    <a:pt x="10160" y="17780"/>
                  </a:lnTo>
                  <a:lnTo>
                    <a:pt x="8890" y="17780"/>
                  </a:lnTo>
                  <a:lnTo>
                    <a:pt x="8890" y="19050"/>
                  </a:lnTo>
                  <a:lnTo>
                    <a:pt x="7620" y="19050"/>
                  </a:lnTo>
                  <a:lnTo>
                    <a:pt x="7620" y="21590"/>
                  </a:lnTo>
                  <a:lnTo>
                    <a:pt x="6350" y="21590"/>
                  </a:lnTo>
                  <a:lnTo>
                    <a:pt x="6350" y="22860"/>
                  </a:lnTo>
                  <a:lnTo>
                    <a:pt x="5080" y="22860"/>
                  </a:lnTo>
                  <a:lnTo>
                    <a:pt x="5080" y="25400"/>
                  </a:lnTo>
                  <a:lnTo>
                    <a:pt x="3810" y="25400"/>
                  </a:lnTo>
                  <a:lnTo>
                    <a:pt x="3810" y="26670"/>
                  </a:lnTo>
                  <a:lnTo>
                    <a:pt x="2540" y="26670"/>
                  </a:lnTo>
                  <a:lnTo>
                    <a:pt x="2540" y="29210"/>
                  </a:lnTo>
                  <a:lnTo>
                    <a:pt x="1270" y="29210"/>
                  </a:lnTo>
                  <a:lnTo>
                    <a:pt x="1270" y="30480"/>
                  </a:lnTo>
                  <a:lnTo>
                    <a:pt x="0" y="30480"/>
                  </a:lnTo>
                  <a:lnTo>
                    <a:pt x="0" y="31750"/>
                  </a:lnTo>
                  <a:lnTo>
                    <a:pt x="480060" y="31750"/>
                  </a:lnTo>
                  <a:lnTo>
                    <a:pt x="480060" y="30480"/>
                  </a:lnTo>
                  <a:lnTo>
                    <a:pt x="480060" y="29210"/>
                  </a:lnTo>
                  <a:lnTo>
                    <a:pt x="480060" y="2540"/>
                  </a:lnTo>
                  <a:lnTo>
                    <a:pt x="480060" y="0"/>
                  </a:lnTo>
                  <a:close/>
                </a:path>
              </a:pathLst>
            </a:custGeom>
            <a:solidFill>
              <a:srgbClr val="F1A735"/>
            </a:solidFill>
          </p:spPr>
          <p:txBody>
            <a:bodyPr wrap="square" lIns="0" tIns="0" rIns="0" bIns="0" rtlCol="0"/>
            <a:lstStyle/>
            <a:p>
              <a:endParaRPr/>
            </a:p>
          </p:txBody>
        </p:sp>
        <p:sp>
          <p:nvSpPr>
            <p:cNvPr id="220" name="object 220"/>
            <p:cNvSpPr/>
            <p:nvPr/>
          </p:nvSpPr>
          <p:spPr>
            <a:xfrm>
              <a:off x="5634990" y="2713989"/>
              <a:ext cx="500380" cy="31750"/>
            </a:xfrm>
            <a:custGeom>
              <a:avLst/>
              <a:gdLst/>
              <a:ahLst/>
              <a:cxnLst/>
              <a:rect l="l" t="t" r="r" b="b"/>
              <a:pathLst>
                <a:path w="500379" h="31750">
                  <a:moveTo>
                    <a:pt x="500380" y="1270"/>
                  </a:moveTo>
                  <a:lnTo>
                    <a:pt x="500367" y="0"/>
                  </a:lnTo>
                  <a:lnTo>
                    <a:pt x="20320" y="0"/>
                  </a:lnTo>
                  <a:lnTo>
                    <a:pt x="20320" y="1270"/>
                  </a:lnTo>
                  <a:lnTo>
                    <a:pt x="19050" y="1270"/>
                  </a:lnTo>
                  <a:lnTo>
                    <a:pt x="19050" y="2540"/>
                  </a:lnTo>
                  <a:lnTo>
                    <a:pt x="17780" y="2540"/>
                  </a:lnTo>
                  <a:lnTo>
                    <a:pt x="17780" y="5080"/>
                  </a:lnTo>
                  <a:lnTo>
                    <a:pt x="16510" y="5080"/>
                  </a:lnTo>
                  <a:lnTo>
                    <a:pt x="16510" y="7620"/>
                  </a:lnTo>
                  <a:lnTo>
                    <a:pt x="15240" y="7620"/>
                  </a:lnTo>
                  <a:lnTo>
                    <a:pt x="15240" y="8890"/>
                  </a:lnTo>
                  <a:lnTo>
                    <a:pt x="13970" y="8890"/>
                  </a:lnTo>
                  <a:lnTo>
                    <a:pt x="13970" y="11430"/>
                  </a:lnTo>
                  <a:lnTo>
                    <a:pt x="12700" y="11430"/>
                  </a:lnTo>
                  <a:lnTo>
                    <a:pt x="12700" y="12700"/>
                  </a:lnTo>
                  <a:lnTo>
                    <a:pt x="11430" y="12700"/>
                  </a:lnTo>
                  <a:lnTo>
                    <a:pt x="11430" y="15240"/>
                  </a:lnTo>
                  <a:lnTo>
                    <a:pt x="10160" y="15240"/>
                  </a:lnTo>
                  <a:lnTo>
                    <a:pt x="10160" y="16510"/>
                  </a:lnTo>
                  <a:lnTo>
                    <a:pt x="8890" y="16510"/>
                  </a:lnTo>
                  <a:lnTo>
                    <a:pt x="8890" y="19050"/>
                  </a:lnTo>
                  <a:lnTo>
                    <a:pt x="7620" y="19050"/>
                  </a:lnTo>
                  <a:lnTo>
                    <a:pt x="7620" y="20320"/>
                  </a:lnTo>
                  <a:lnTo>
                    <a:pt x="6350" y="20320"/>
                  </a:lnTo>
                  <a:lnTo>
                    <a:pt x="6350" y="22860"/>
                  </a:lnTo>
                  <a:lnTo>
                    <a:pt x="5080" y="22860"/>
                  </a:lnTo>
                  <a:lnTo>
                    <a:pt x="5080" y="24130"/>
                  </a:lnTo>
                  <a:lnTo>
                    <a:pt x="3810" y="24130"/>
                  </a:lnTo>
                  <a:lnTo>
                    <a:pt x="3810" y="26670"/>
                  </a:lnTo>
                  <a:lnTo>
                    <a:pt x="2540" y="26670"/>
                  </a:lnTo>
                  <a:lnTo>
                    <a:pt x="2540" y="27940"/>
                  </a:lnTo>
                  <a:lnTo>
                    <a:pt x="1270" y="27940"/>
                  </a:lnTo>
                  <a:lnTo>
                    <a:pt x="1270" y="30480"/>
                  </a:lnTo>
                  <a:lnTo>
                    <a:pt x="0" y="30480"/>
                  </a:lnTo>
                  <a:lnTo>
                    <a:pt x="0" y="31750"/>
                  </a:lnTo>
                  <a:lnTo>
                    <a:pt x="500380" y="31750"/>
                  </a:lnTo>
                  <a:lnTo>
                    <a:pt x="500380" y="30480"/>
                  </a:lnTo>
                  <a:lnTo>
                    <a:pt x="500380" y="27940"/>
                  </a:lnTo>
                  <a:lnTo>
                    <a:pt x="500380" y="2540"/>
                  </a:lnTo>
                  <a:lnTo>
                    <a:pt x="500380" y="1270"/>
                  </a:lnTo>
                  <a:close/>
                </a:path>
              </a:pathLst>
            </a:custGeom>
            <a:solidFill>
              <a:srgbClr val="F1A734"/>
            </a:solidFill>
          </p:spPr>
          <p:txBody>
            <a:bodyPr wrap="square" lIns="0" tIns="0" rIns="0" bIns="0" rtlCol="0"/>
            <a:lstStyle/>
            <a:p>
              <a:endParaRPr/>
            </a:p>
          </p:txBody>
        </p:sp>
        <p:sp>
          <p:nvSpPr>
            <p:cNvPr id="221" name="object 221"/>
            <p:cNvSpPr/>
            <p:nvPr/>
          </p:nvSpPr>
          <p:spPr>
            <a:xfrm>
              <a:off x="5593080" y="2745739"/>
              <a:ext cx="542290" cy="63500"/>
            </a:xfrm>
            <a:custGeom>
              <a:avLst/>
              <a:gdLst/>
              <a:ahLst/>
              <a:cxnLst/>
              <a:rect l="l" t="t" r="r" b="b"/>
              <a:pathLst>
                <a:path w="542289" h="63500">
                  <a:moveTo>
                    <a:pt x="542290" y="0"/>
                  </a:moveTo>
                  <a:lnTo>
                    <a:pt x="40640" y="0"/>
                  </a:lnTo>
                  <a:lnTo>
                    <a:pt x="40640" y="2540"/>
                  </a:lnTo>
                  <a:lnTo>
                    <a:pt x="39370" y="2540"/>
                  </a:lnTo>
                  <a:lnTo>
                    <a:pt x="39370" y="3810"/>
                  </a:lnTo>
                  <a:lnTo>
                    <a:pt x="38100" y="3810"/>
                  </a:lnTo>
                  <a:lnTo>
                    <a:pt x="38100" y="6350"/>
                  </a:lnTo>
                  <a:lnTo>
                    <a:pt x="36830" y="6350"/>
                  </a:lnTo>
                  <a:lnTo>
                    <a:pt x="36830" y="7620"/>
                  </a:lnTo>
                  <a:lnTo>
                    <a:pt x="35560" y="7620"/>
                  </a:lnTo>
                  <a:lnTo>
                    <a:pt x="35560" y="10160"/>
                  </a:lnTo>
                  <a:lnTo>
                    <a:pt x="34290" y="10160"/>
                  </a:lnTo>
                  <a:lnTo>
                    <a:pt x="34290" y="11430"/>
                  </a:lnTo>
                  <a:lnTo>
                    <a:pt x="33020" y="11430"/>
                  </a:lnTo>
                  <a:lnTo>
                    <a:pt x="33020" y="13970"/>
                  </a:lnTo>
                  <a:lnTo>
                    <a:pt x="31750" y="13970"/>
                  </a:lnTo>
                  <a:lnTo>
                    <a:pt x="31750" y="16510"/>
                  </a:lnTo>
                  <a:lnTo>
                    <a:pt x="30480" y="16510"/>
                  </a:lnTo>
                  <a:lnTo>
                    <a:pt x="30480" y="17780"/>
                  </a:lnTo>
                  <a:lnTo>
                    <a:pt x="29210" y="17780"/>
                  </a:lnTo>
                  <a:lnTo>
                    <a:pt x="29210" y="20320"/>
                  </a:lnTo>
                  <a:lnTo>
                    <a:pt x="27940" y="20320"/>
                  </a:lnTo>
                  <a:lnTo>
                    <a:pt x="27940" y="21590"/>
                  </a:lnTo>
                  <a:lnTo>
                    <a:pt x="26670" y="21590"/>
                  </a:lnTo>
                  <a:lnTo>
                    <a:pt x="26670" y="24130"/>
                  </a:lnTo>
                  <a:lnTo>
                    <a:pt x="25400" y="24130"/>
                  </a:lnTo>
                  <a:lnTo>
                    <a:pt x="25400" y="25400"/>
                  </a:lnTo>
                  <a:lnTo>
                    <a:pt x="24130" y="25400"/>
                  </a:lnTo>
                  <a:lnTo>
                    <a:pt x="24130" y="27940"/>
                  </a:lnTo>
                  <a:lnTo>
                    <a:pt x="22860" y="27940"/>
                  </a:lnTo>
                  <a:lnTo>
                    <a:pt x="22860" y="29210"/>
                  </a:lnTo>
                  <a:lnTo>
                    <a:pt x="21590" y="29210"/>
                  </a:lnTo>
                  <a:lnTo>
                    <a:pt x="21590" y="31750"/>
                  </a:lnTo>
                  <a:lnTo>
                    <a:pt x="20320" y="31750"/>
                  </a:lnTo>
                  <a:lnTo>
                    <a:pt x="20320" y="33020"/>
                  </a:lnTo>
                  <a:lnTo>
                    <a:pt x="19050" y="33020"/>
                  </a:lnTo>
                  <a:lnTo>
                    <a:pt x="19050" y="35560"/>
                  </a:lnTo>
                  <a:lnTo>
                    <a:pt x="17780" y="35560"/>
                  </a:lnTo>
                  <a:lnTo>
                    <a:pt x="17780" y="36830"/>
                  </a:lnTo>
                  <a:lnTo>
                    <a:pt x="16510" y="36830"/>
                  </a:lnTo>
                  <a:lnTo>
                    <a:pt x="16510" y="39370"/>
                  </a:lnTo>
                  <a:lnTo>
                    <a:pt x="15240" y="39370"/>
                  </a:lnTo>
                  <a:lnTo>
                    <a:pt x="15240" y="40640"/>
                  </a:lnTo>
                  <a:lnTo>
                    <a:pt x="13970" y="40640"/>
                  </a:lnTo>
                  <a:lnTo>
                    <a:pt x="13970" y="43180"/>
                  </a:lnTo>
                  <a:lnTo>
                    <a:pt x="12700" y="43180"/>
                  </a:lnTo>
                  <a:lnTo>
                    <a:pt x="12700" y="44450"/>
                  </a:lnTo>
                  <a:lnTo>
                    <a:pt x="11430" y="44450"/>
                  </a:lnTo>
                  <a:lnTo>
                    <a:pt x="11430" y="46990"/>
                  </a:lnTo>
                  <a:lnTo>
                    <a:pt x="10160" y="46990"/>
                  </a:lnTo>
                  <a:lnTo>
                    <a:pt x="10160" y="48260"/>
                  </a:lnTo>
                  <a:lnTo>
                    <a:pt x="8890" y="48260"/>
                  </a:lnTo>
                  <a:lnTo>
                    <a:pt x="8890" y="50800"/>
                  </a:lnTo>
                  <a:lnTo>
                    <a:pt x="7620" y="50800"/>
                  </a:lnTo>
                  <a:lnTo>
                    <a:pt x="7620" y="53340"/>
                  </a:lnTo>
                  <a:lnTo>
                    <a:pt x="6350" y="53340"/>
                  </a:lnTo>
                  <a:lnTo>
                    <a:pt x="6350" y="54610"/>
                  </a:lnTo>
                  <a:lnTo>
                    <a:pt x="5080" y="54610"/>
                  </a:lnTo>
                  <a:lnTo>
                    <a:pt x="5080" y="57150"/>
                  </a:lnTo>
                  <a:lnTo>
                    <a:pt x="3810" y="57150"/>
                  </a:lnTo>
                  <a:lnTo>
                    <a:pt x="3810" y="58420"/>
                  </a:lnTo>
                  <a:lnTo>
                    <a:pt x="2540" y="58420"/>
                  </a:lnTo>
                  <a:lnTo>
                    <a:pt x="2540" y="60960"/>
                  </a:lnTo>
                  <a:lnTo>
                    <a:pt x="1270" y="60960"/>
                  </a:lnTo>
                  <a:lnTo>
                    <a:pt x="1270" y="62230"/>
                  </a:lnTo>
                  <a:lnTo>
                    <a:pt x="0" y="62230"/>
                  </a:lnTo>
                  <a:lnTo>
                    <a:pt x="0" y="63500"/>
                  </a:lnTo>
                  <a:lnTo>
                    <a:pt x="542290" y="63500"/>
                  </a:lnTo>
                  <a:lnTo>
                    <a:pt x="542290" y="62230"/>
                  </a:lnTo>
                  <a:lnTo>
                    <a:pt x="542290" y="60960"/>
                  </a:lnTo>
                  <a:lnTo>
                    <a:pt x="542290" y="2540"/>
                  </a:lnTo>
                  <a:lnTo>
                    <a:pt x="542290" y="0"/>
                  </a:lnTo>
                  <a:close/>
                </a:path>
              </a:pathLst>
            </a:custGeom>
            <a:solidFill>
              <a:srgbClr val="F1A633"/>
            </a:solidFill>
          </p:spPr>
          <p:txBody>
            <a:bodyPr wrap="square" lIns="0" tIns="0" rIns="0" bIns="0" rtlCol="0"/>
            <a:lstStyle/>
            <a:p>
              <a:endParaRPr/>
            </a:p>
          </p:txBody>
        </p:sp>
        <p:sp>
          <p:nvSpPr>
            <p:cNvPr id="222" name="object 222"/>
            <p:cNvSpPr/>
            <p:nvPr/>
          </p:nvSpPr>
          <p:spPr>
            <a:xfrm>
              <a:off x="5572760" y="2809239"/>
              <a:ext cx="562610" cy="31750"/>
            </a:xfrm>
            <a:custGeom>
              <a:avLst/>
              <a:gdLst/>
              <a:ahLst/>
              <a:cxnLst/>
              <a:rect l="l" t="t" r="r" b="b"/>
              <a:pathLst>
                <a:path w="562610" h="31750">
                  <a:moveTo>
                    <a:pt x="562610" y="0"/>
                  </a:moveTo>
                  <a:lnTo>
                    <a:pt x="20320" y="0"/>
                  </a:lnTo>
                  <a:lnTo>
                    <a:pt x="20320" y="1270"/>
                  </a:lnTo>
                  <a:lnTo>
                    <a:pt x="19050" y="1270"/>
                  </a:lnTo>
                  <a:lnTo>
                    <a:pt x="19050" y="2540"/>
                  </a:lnTo>
                  <a:lnTo>
                    <a:pt x="17780" y="2540"/>
                  </a:lnTo>
                  <a:lnTo>
                    <a:pt x="17780" y="5080"/>
                  </a:lnTo>
                  <a:lnTo>
                    <a:pt x="16510" y="5080"/>
                  </a:lnTo>
                  <a:lnTo>
                    <a:pt x="16510" y="6350"/>
                  </a:lnTo>
                  <a:lnTo>
                    <a:pt x="15240" y="6350"/>
                  </a:lnTo>
                  <a:lnTo>
                    <a:pt x="15240" y="8890"/>
                  </a:lnTo>
                  <a:lnTo>
                    <a:pt x="13970" y="8890"/>
                  </a:lnTo>
                  <a:lnTo>
                    <a:pt x="13970" y="10160"/>
                  </a:lnTo>
                  <a:lnTo>
                    <a:pt x="12700" y="10160"/>
                  </a:lnTo>
                  <a:lnTo>
                    <a:pt x="12700" y="12700"/>
                  </a:lnTo>
                  <a:lnTo>
                    <a:pt x="11430" y="12700"/>
                  </a:lnTo>
                  <a:lnTo>
                    <a:pt x="11430" y="13970"/>
                  </a:lnTo>
                  <a:lnTo>
                    <a:pt x="10160" y="13970"/>
                  </a:lnTo>
                  <a:lnTo>
                    <a:pt x="10160" y="16510"/>
                  </a:lnTo>
                  <a:lnTo>
                    <a:pt x="8890" y="16510"/>
                  </a:lnTo>
                  <a:lnTo>
                    <a:pt x="8890" y="17780"/>
                  </a:lnTo>
                  <a:lnTo>
                    <a:pt x="7620" y="17780"/>
                  </a:lnTo>
                  <a:lnTo>
                    <a:pt x="7620" y="20320"/>
                  </a:lnTo>
                  <a:lnTo>
                    <a:pt x="6350" y="20320"/>
                  </a:lnTo>
                  <a:lnTo>
                    <a:pt x="6350" y="21590"/>
                  </a:lnTo>
                  <a:lnTo>
                    <a:pt x="5080" y="21590"/>
                  </a:lnTo>
                  <a:lnTo>
                    <a:pt x="5080" y="24130"/>
                  </a:lnTo>
                  <a:lnTo>
                    <a:pt x="3810" y="24130"/>
                  </a:lnTo>
                  <a:lnTo>
                    <a:pt x="3810" y="25400"/>
                  </a:lnTo>
                  <a:lnTo>
                    <a:pt x="2540" y="25400"/>
                  </a:lnTo>
                  <a:lnTo>
                    <a:pt x="2540" y="27940"/>
                  </a:lnTo>
                  <a:lnTo>
                    <a:pt x="1270" y="27940"/>
                  </a:lnTo>
                  <a:lnTo>
                    <a:pt x="1270" y="30480"/>
                  </a:lnTo>
                  <a:lnTo>
                    <a:pt x="0" y="30480"/>
                  </a:lnTo>
                  <a:lnTo>
                    <a:pt x="0" y="31750"/>
                  </a:lnTo>
                  <a:lnTo>
                    <a:pt x="562610" y="31750"/>
                  </a:lnTo>
                  <a:lnTo>
                    <a:pt x="562610" y="30480"/>
                  </a:lnTo>
                  <a:lnTo>
                    <a:pt x="562610" y="27940"/>
                  </a:lnTo>
                  <a:lnTo>
                    <a:pt x="562610" y="1270"/>
                  </a:lnTo>
                  <a:lnTo>
                    <a:pt x="562610" y="0"/>
                  </a:lnTo>
                  <a:close/>
                </a:path>
              </a:pathLst>
            </a:custGeom>
            <a:solidFill>
              <a:srgbClr val="F0A631"/>
            </a:solidFill>
          </p:spPr>
          <p:txBody>
            <a:bodyPr wrap="square" lIns="0" tIns="0" rIns="0" bIns="0" rtlCol="0"/>
            <a:lstStyle/>
            <a:p>
              <a:endParaRPr/>
            </a:p>
          </p:txBody>
        </p:sp>
        <p:sp>
          <p:nvSpPr>
            <p:cNvPr id="223" name="object 223"/>
            <p:cNvSpPr/>
            <p:nvPr/>
          </p:nvSpPr>
          <p:spPr>
            <a:xfrm>
              <a:off x="5551170" y="2840989"/>
              <a:ext cx="584200" cy="31750"/>
            </a:xfrm>
            <a:custGeom>
              <a:avLst/>
              <a:gdLst/>
              <a:ahLst/>
              <a:cxnLst/>
              <a:rect l="l" t="t" r="r" b="b"/>
              <a:pathLst>
                <a:path w="584200" h="31750">
                  <a:moveTo>
                    <a:pt x="584200" y="7620"/>
                  </a:moveTo>
                  <a:lnTo>
                    <a:pt x="584187" y="6350"/>
                  </a:lnTo>
                  <a:lnTo>
                    <a:pt x="584187" y="3810"/>
                  </a:lnTo>
                  <a:lnTo>
                    <a:pt x="584187" y="2540"/>
                  </a:lnTo>
                  <a:lnTo>
                    <a:pt x="584187" y="0"/>
                  </a:lnTo>
                  <a:lnTo>
                    <a:pt x="20320" y="0"/>
                  </a:lnTo>
                  <a:lnTo>
                    <a:pt x="20320" y="2540"/>
                  </a:lnTo>
                  <a:lnTo>
                    <a:pt x="19050" y="2540"/>
                  </a:lnTo>
                  <a:lnTo>
                    <a:pt x="19050" y="3810"/>
                  </a:lnTo>
                  <a:lnTo>
                    <a:pt x="17780" y="3810"/>
                  </a:lnTo>
                  <a:lnTo>
                    <a:pt x="17780" y="6350"/>
                  </a:lnTo>
                  <a:lnTo>
                    <a:pt x="16510" y="6350"/>
                  </a:lnTo>
                  <a:lnTo>
                    <a:pt x="16510" y="7620"/>
                  </a:lnTo>
                  <a:lnTo>
                    <a:pt x="15240" y="7620"/>
                  </a:lnTo>
                  <a:lnTo>
                    <a:pt x="15240" y="10160"/>
                  </a:lnTo>
                  <a:lnTo>
                    <a:pt x="13970" y="10160"/>
                  </a:lnTo>
                  <a:lnTo>
                    <a:pt x="13970" y="11430"/>
                  </a:lnTo>
                  <a:lnTo>
                    <a:pt x="12700" y="11430"/>
                  </a:lnTo>
                  <a:lnTo>
                    <a:pt x="12700" y="13970"/>
                  </a:lnTo>
                  <a:lnTo>
                    <a:pt x="11430" y="13970"/>
                  </a:lnTo>
                  <a:lnTo>
                    <a:pt x="11430" y="15240"/>
                  </a:lnTo>
                  <a:lnTo>
                    <a:pt x="10160" y="15240"/>
                  </a:lnTo>
                  <a:lnTo>
                    <a:pt x="10160" y="17780"/>
                  </a:lnTo>
                  <a:lnTo>
                    <a:pt x="8890" y="17780"/>
                  </a:lnTo>
                  <a:lnTo>
                    <a:pt x="8890" y="19050"/>
                  </a:lnTo>
                  <a:lnTo>
                    <a:pt x="7620" y="19050"/>
                  </a:lnTo>
                  <a:lnTo>
                    <a:pt x="7620" y="21590"/>
                  </a:lnTo>
                  <a:lnTo>
                    <a:pt x="6350" y="21590"/>
                  </a:lnTo>
                  <a:lnTo>
                    <a:pt x="6350" y="22860"/>
                  </a:lnTo>
                  <a:lnTo>
                    <a:pt x="5080" y="22860"/>
                  </a:lnTo>
                  <a:lnTo>
                    <a:pt x="5080" y="25400"/>
                  </a:lnTo>
                  <a:lnTo>
                    <a:pt x="3810" y="25400"/>
                  </a:lnTo>
                  <a:lnTo>
                    <a:pt x="3810" y="26670"/>
                  </a:lnTo>
                  <a:lnTo>
                    <a:pt x="2540" y="26670"/>
                  </a:lnTo>
                  <a:lnTo>
                    <a:pt x="2540" y="29210"/>
                  </a:lnTo>
                  <a:lnTo>
                    <a:pt x="1270" y="29210"/>
                  </a:lnTo>
                  <a:lnTo>
                    <a:pt x="1270" y="30480"/>
                  </a:lnTo>
                  <a:lnTo>
                    <a:pt x="0" y="30480"/>
                  </a:lnTo>
                  <a:lnTo>
                    <a:pt x="0" y="31750"/>
                  </a:lnTo>
                  <a:lnTo>
                    <a:pt x="584200" y="31750"/>
                  </a:lnTo>
                  <a:lnTo>
                    <a:pt x="584200" y="30480"/>
                  </a:lnTo>
                  <a:lnTo>
                    <a:pt x="584200" y="29210"/>
                  </a:lnTo>
                  <a:lnTo>
                    <a:pt x="584200" y="10160"/>
                  </a:lnTo>
                  <a:lnTo>
                    <a:pt x="584200" y="7620"/>
                  </a:lnTo>
                  <a:close/>
                </a:path>
              </a:pathLst>
            </a:custGeom>
            <a:solidFill>
              <a:srgbClr val="F0A530"/>
            </a:solidFill>
          </p:spPr>
          <p:txBody>
            <a:bodyPr wrap="square" lIns="0" tIns="0" rIns="0" bIns="0" rtlCol="0"/>
            <a:lstStyle/>
            <a:p>
              <a:endParaRPr/>
            </a:p>
          </p:txBody>
        </p:sp>
        <p:sp>
          <p:nvSpPr>
            <p:cNvPr id="224" name="object 224"/>
            <p:cNvSpPr/>
            <p:nvPr/>
          </p:nvSpPr>
          <p:spPr>
            <a:xfrm>
              <a:off x="5530850" y="2872739"/>
              <a:ext cx="604520" cy="31750"/>
            </a:xfrm>
            <a:custGeom>
              <a:avLst/>
              <a:gdLst/>
              <a:ahLst/>
              <a:cxnLst/>
              <a:rect l="l" t="t" r="r" b="b"/>
              <a:pathLst>
                <a:path w="604520" h="31750">
                  <a:moveTo>
                    <a:pt x="604520" y="0"/>
                  </a:moveTo>
                  <a:lnTo>
                    <a:pt x="20320" y="0"/>
                  </a:lnTo>
                  <a:lnTo>
                    <a:pt x="20320" y="1270"/>
                  </a:lnTo>
                  <a:lnTo>
                    <a:pt x="19050" y="1270"/>
                  </a:lnTo>
                  <a:lnTo>
                    <a:pt x="19050" y="2540"/>
                  </a:lnTo>
                  <a:lnTo>
                    <a:pt x="17780" y="2540"/>
                  </a:lnTo>
                  <a:lnTo>
                    <a:pt x="17780" y="5080"/>
                  </a:lnTo>
                  <a:lnTo>
                    <a:pt x="16510" y="5080"/>
                  </a:lnTo>
                  <a:lnTo>
                    <a:pt x="16510" y="7620"/>
                  </a:lnTo>
                  <a:lnTo>
                    <a:pt x="15240" y="7620"/>
                  </a:lnTo>
                  <a:lnTo>
                    <a:pt x="15240" y="8890"/>
                  </a:lnTo>
                  <a:lnTo>
                    <a:pt x="13970" y="8890"/>
                  </a:lnTo>
                  <a:lnTo>
                    <a:pt x="13970" y="11430"/>
                  </a:lnTo>
                  <a:lnTo>
                    <a:pt x="12700" y="11430"/>
                  </a:lnTo>
                  <a:lnTo>
                    <a:pt x="12700" y="12700"/>
                  </a:lnTo>
                  <a:lnTo>
                    <a:pt x="11430" y="12700"/>
                  </a:lnTo>
                  <a:lnTo>
                    <a:pt x="11430" y="15240"/>
                  </a:lnTo>
                  <a:lnTo>
                    <a:pt x="10160" y="15240"/>
                  </a:lnTo>
                  <a:lnTo>
                    <a:pt x="10160" y="16510"/>
                  </a:lnTo>
                  <a:lnTo>
                    <a:pt x="8890" y="16510"/>
                  </a:lnTo>
                  <a:lnTo>
                    <a:pt x="8890" y="19050"/>
                  </a:lnTo>
                  <a:lnTo>
                    <a:pt x="7620" y="19050"/>
                  </a:lnTo>
                  <a:lnTo>
                    <a:pt x="7620" y="20320"/>
                  </a:lnTo>
                  <a:lnTo>
                    <a:pt x="6350" y="20320"/>
                  </a:lnTo>
                  <a:lnTo>
                    <a:pt x="6350" y="22860"/>
                  </a:lnTo>
                  <a:lnTo>
                    <a:pt x="5080" y="22860"/>
                  </a:lnTo>
                  <a:lnTo>
                    <a:pt x="5080" y="24130"/>
                  </a:lnTo>
                  <a:lnTo>
                    <a:pt x="3810" y="24130"/>
                  </a:lnTo>
                  <a:lnTo>
                    <a:pt x="3810" y="26670"/>
                  </a:lnTo>
                  <a:lnTo>
                    <a:pt x="2540" y="26670"/>
                  </a:lnTo>
                  <a:lnTo>
                    <a:pt x="2540" y="27940"/>
                  </a:lnTo>
                  <a:lnTo>
                    <a:pt x="1270" y="27940"/>
                  </a:lnTo>
                  <a:lnTo>
                    <a:pt x="1270" y="30480"/>
                  </a:lnTo>
                  <a:lnTo>
                    <a:pt x="0" y="30480"/>
                  </a:lnTo>
                  <a:lnTo>
                    <a:pt x="0" y="31750"/>
                  </a:lnTo>
                  <a:lnTo>
                    <a:pt x="604520" y="31750"/>
                  </a:lnTo>
                  <a:lnTo>
                    <a:pt x="604520" y="30480"/>
                  </a:lnTo>
                  <a:lnTo>
                    <a:pt x="604520" y="27940"/>
                  </a:lnTo>
                  <a:lnTo>
                    <a:pt x="604520" y="1270"/>
                  </a:lnTo>
                  <a:lnTo>
                    <a:pt x="604520" y="0"/>
                  </a:lnTo>
                  <a:close/>
                </a:path>
              </a:pathLst>
            </a:custGeom>
            <a:solidFill>
              <a:srgbClr val="F0A52F"/>
            </a:solidFill>
          </p:spPr>
          <p:txBody>
            <a:bodyPr wrap="square" lIns="0" tIns="0" rIns="0" bIns="0" rtlCol="0"/>
            <a:lstStyle/>
            <a:p>
              <a:endParaRPr/>
            </a:p>
          </p:txBody>
        </p:sp>
        <p:sp>
          <p:nvSpPr>
            <p:cNvPr id="225" name="object 225"/>
            <p:cNvSpPr/>
            <p:nvPr/>
          </p:nvSpPr>
          <p:spPr>
            <a:xfrm>
              <a:off x="5510530" y="2904489"/>
              <a:ext cx="624840" cy="31750"/>
            </a:xfrm>
            <a:custGeom>
              <a:avLst/>
              <a:gdLst/>
              <a:ahLst/>
              <a:cxnLst/>
              <a:rect l="l" t="t" r="r" b="b"/>
              <a:pathLst>
                <a:path w="624839" h="31750">
                  <a:moveTo>
                    <a:pt x="624840" y="0"/>
                  </a:moveTo>
                  <a:lnTo>
                    <a:pt x="19050" y="0"/>
                  </a:lnTo>
                  <a:lnTo>
                    <a:pt x="19050" y="2540"/>
                  </a:lnTo>
                  <a:lnTo>
                    <a:pt x="17780" y="2540"/>
                  </a:lnTo>
                  <a:lnTo>
                    <a:pt x="17780" y="3810"/>
                  </a:lnTo>
                  <a:lnTo>
                    <a:pt x="16510" y="3810"/>
                  </a:lnTo>
                  <a:lnTo>
                    <a:pt x="16510" y="6350"/>
                  </a:lnTo>
                  <a:lnTo>
                    <a:pt x="15240" y="6350"/>
                  </a:lnTo>
                  <a:lnTo>
                    <a:pt x="15240" y="7620"/>
                  </a:lnTo>
                  <a:lnTo>
                    <a:pt x="13970" y="7620"/>
                  </a:lnTo>
                  <a:lnTo>
                    <a:pt x="13970" y="10160"/>
                  </a:lnTo>
                  <a:lnTo>
                    <a:pt x="12700" y="10160"/>
                  </a:lnTo>
                  <a:lnTo>
                    <a:pt x="12700" y="11430"/>
                  </a:lnTo>
                  <a:lnTo>
                    <a:pt x="11430" y="11430"/>
                  </a:lnTo>
                  <a:lnTo>
                    <a:pt x="11430" y="13970"/>
                  </a:lnTo>
                  <a:lnTo>
                    <a:pt x="10160" y="13970"/>
                  </a:lnTo>
                  <a:lnTo>
                    <a:pt x="10160" y="16510"/>
                  </a:lnTo>
                  <a:lnTo>
                    <a:pt x="8890" y="16510"/>
                  </a:lnTo>
                  <a:lnTo>
                    <a:pt x="8890" y="17780"/>
                  </a:lnTo>
                  <a:lnTo>
                    <a:pt x="7620" y="17780"/>
                  </a:lnTo>
                  <a:lnTo>
                    <a:pt x="7620" y="20320"/>
                  </a:lnTo>
                  <a:lnTo>
                    <a:pt x="6350" y="20320"/>
                  </a:lnTo>
                  <a:lnTo>
                    <a:pt x="6350" y="21590"/>
                  </a:lnTo>
                  <a:lnTo>
                    <a:pt x="5080" y="21590"/>
                  </a:lnTo>
                  <a:lnTo>
                    <a:pt x="5080" y="24130"/>
                  </a:lnTo>
                  <a:lnTo>
                    <a:pt x="3810" y="24130"/>
                  </a:lnTo>
                  <a:lnTo>
                    <a:pt x="3810" y="25400"/>
                  </a:lnTo>
                  <a:lnTo>
                    <a:pt x="2540" y="25400"/>
                  </a:lnTo>
                  <a:lnTo>
                    <a:pt x="2540" y="27940"/>
                  </a:lnTo>
                  <a:lnTo>
                    <a:pt x="1270" y="27940"/>
                  </a:lnTo>
                  <a:lnTo>
                    <a:pt x="1270" y="29210"/>
                  </a:lnTo>
                  <a:lnTo>
                    <a:pt x="0" y="29210"/>
                  </a:lnTo>
                  <a:lnTo>
                    <a:pt x="0" y="31750"/>
                  </a:lnTo>
                  <a:lnTo>
                    <a:pt x="624840" y="31750"/>
                  </a:lnTo>
                  <a:lnTo>
                    <a:pt x="624840" y="29210"/>
                  </a:lnTo>
                  <a:lnTo>
                    <a:pt x="624840" y="27940"/>
                  </a:lnTo>
                  <a:lnTo>
                    <a:pt x="624840" y="2540"/>
                  </a:lnTo>
                  <a:lnTo>
                    <a:pt x="624840" y="0"/>
                  </a:lnTo>
                  <a:close/>
                </a:path>
              </a:pathLst>
            </a:custGeom>
            <a:solidFill>
              <a:srgbClr val="F0A42E"/>
            </a:solidFill>
          </p:spPr>
          <p:txBody>
            <a:bodyPr wrap="square" lIns="0" tIns="0" rIns="0" bIns="0" rtlCol="0"/>
            <a:lstStyle/>
            <a:p>
              <a:endParaRPr/>
            </a:p>
          </p:txBody>
        </p:sp>
        <p:sp>
          <p:nvSpPr>
            <p:cNvPr id="226" name="object 226"/>
            <p:cNvSpPr/>
            <p:nvPr/>
          </p:nvSpPr>
          <p:spPr>
            <a:xfrm>
              <a:off x="5488940" y="2936239"/>
              <a:ext cx="646430" cy="31750"/>
            </a:xfrm>
            <a:custGeom>
              <a:avLst/>
              <a:gdLst/>
              <a:ahLst/>
              <a:cxnLst/>
              <a:rect l="l" t="t" r="r" b="b"/>
              <a:pathLst>
                <a:path w="646429" h="31750">
                  <a:moveTo>
                    <a:pt x="646430" y="5080"/>
                  </a:moveTo>
                  <a:lnTo>
                    <a:pt x="646417" y="3810"/>
                  </a:lnTo>
                  <a:lnTo>
                    <a:pt x="646417" y="1270"/>
                  </a:lnTo>
                  <a:lnTo>
                    <a:pt x="646417" y="0"/>
                  </a:lnTo>
                  <a:lnTo>
                    <a:pt x="20320" y="0"/>
                  </a:lnTo>
                  <a:lnTo>
                    <a:pt x="20320" y="1270"/>
                  </a:lnTo>
                  <a:lnTo>
                    <a:pt x="19050" y="1270"/>
                  </a:lnTo>
                  <a:lnTo>
                    <a:pt x="19050" y="3810"/>
                  </a:lnTo>
                  <a:lnTo>
                    <a:pt x="17780" y="3810"/>
                  </a:lnTo>
                  <a:lnTo>
                    <a:pt x="17780" y="5080"/>
                  </a:lnTo>
                  <a:lnTo>
                    <a:pt x="16510" y="5080"/>
                  </a:lnTo>
                  <a:lnTo>
                    <a:pt x="16510" y="7620"/>
                  </a:lnTo>
                  <a:lnTo>
                    <a:pt x="15240" y="7620"/>
                  </a:lnTo>
                  <a:lnTo>
                    <a:pt x="15240" y="8890"/>
                  </a:lnTo>
                  <a:lnTo>
                    <a:pt x="13970" y="8890"/>
                  </a:lnTo>
                  <a:lnTo>
                    <a:pt x="13970" y="11430"/>
                  </a:lnTo>
                  <a:lnTo>
                    <a:pt x="12700" y="11430"/>
                  </a:lnTo>
                  <a:lnTo>
                    <a:pt x="12700" y="12700"/>
                  </a:lnTo>
                  <a:lnTo>
                    <a:pt x="11430" y="12700"/>
                  </a:lnTo>
                  <a:lnTo>
                    <a:pt x="11430" y="15240"/>
                  </a:lnTo>
                  <a:lnTo>
                    <a:pt x="10160" y="15240"/>
                  </a:lnTo>
                  <a:lnTo>
                    <a:pt x="10160" y="16510"/>
                  </a:lnTo>
                  <a:lnTo>
                    <a:pt x="8890" y="16510"/>
                  </a:lnTo>
                  <a:lnTo>
                    <a:pt x="8890" y="19050"/>
                  </a:lnTo>
                  <a:lnTo>
                    <a:pt x="7620" y="19050"/>
                  </a:lnTo>
                  <a:lnTo>
                    <a:pt x="7620" y="21590"/>
                  </a:lnTo>
                  <a:lnTo>
                    <a:pt x="6350" y="21590"/>
                  </a:lnTo>
                  <a:lnTo>
                    <a:pt x="6350" y="22860"/>
                  </a:lnTo>
                  <a:lnTo>
                    <a:pt x="5080" y="22860"/>
                  </a:lnTo>
                  <a:lnTo>
                    <a:pt x="5080" y="25400"/>
                  </a:lnTo>
                  <a:lnTo>
                    <a:pt x="3810" y="25400"/>
                  </a:lnTo>
                  <a:lnTo>
                    <a:pt x="3810" y="26670"/>
                  </a:lnTo>
                  <a:lnTo>
                    <a:pt x="2540" y="26670"/>
                  </a:lnTo>
                  <a:lnTo>
                    <a:pt x="2540" y="29210"/>
                  </a:lnTo>
                  <a:lnTo>
                    <a:pt x="1270" y="29210"/>
                  </a:lnTo>
                  <a:lnTo>
                    <a:pt x="1270" y="30480"/>
                  </a:lnTo>
                  <a:lnTo>
                    <a:pt x="0" y="30480"/>
                  </a:lnTo>
                  <a:lnTo>
                    <a:pt x="0" y="31750"/>
                  </a:lnTo>
                  <a:lnTo>
                    <a:pt x="646430" y="31750"/>
                  </a:lnTo>
                  <a:lnTo>
                    <a:pt x="646430" y="30480"/>
                  </a:lnTo>
                  <a:lnTo>
                    <a:pt x="646430" y="29210"/>
                  </a:lnTo>
                  <a:lnTo>
                    <a:pt x="646430" y="7620"/>
                  </a:lnTo>
                  <a:lnTo>
                    <a:pt x="646430" y="5080"/>
                  </a:lnTo>
                  <a:close/>
                </a:path>
              </a:pathLst>
            </a:custGeom>
            <a:solidFill>
              <a:srgbClr val="F0A42D"/>
            </a:solidFill>
          </p:spPr>
          <p:txBody>
            <a:bodyPr wrap="square" lIns="0" tIns="0" rIns="0" bIns="0" rtlCol="0"/>
            <a:lstStyle/>
            <a:p>
              <a:endParaRPr/>
            </a:p>
          </p:txBody>
        </p:sp>
        <p:sp>
          <p:nvSpPr>
            <p:cNvPr id="227" name="object 227"/>
            <p:cNvSpPr/>
            <p:nvPr/>
          </p:nvSpPr>
          <p:spPr>
            <a:xfrm>
              <a:off x="5468620" y="2967989"/>
              <a:ext cx="666750" cy="31750"/>
            </a:xfrm>
            <a:custGeom>
              <a:avLst/>
              <a:gdLst/>
              <a:ahLst/>
              <a:cxnLst/>
              <a:rect l="l" t="t" r="r" b="b"/>
              <a:pathLst>
                <a:path w="666750" h="31750">
                  <a:moveTo>
                    <a:pt x="666750" y="0"/>
                  </a:moveTo>
                  <a:lnTo>
                    <a:pt x="20320" y="0"/>
                  </a:lnTo>
                  <a:lnTo>
                    <a:pt x="20320" y="1270"/>
                  </a:lnTo>
                  <a:lnTo>
                    <a:pt x="19050" y="1270"/>
                  </a:lnTo>
                  <a:lnTo>
                    <a:pt x="19050" y="2540"/>
                  </a:lnTo>
                  <a:lnTo>
                    <a:pt x="17780" y="2540"/>
                  </a:lnTo>
                  <a:lnTo>
                    <a:pt x="17780" y="5080"/>
                  </a:lnTo>
                  <a:lnTo>
                    <a:pt x="16510" y="5080"/>
                  </a:lnTo>
                  <a:lnTo>
                    <a:pt x="16510" y="6350"/>
                  </a:lnTo>
                  <a:lnTo>
                    <a:pt x="15240" y="6350"/>
                  </a:lnTo>
                  <a:lnTo>
                    <a:pt x="15240" y="8890"/>
                  </a:lnTo>
                  <a:lnTo>
                    <a:pt x="13970" y="8890"/>
                  </a:lnTo>
                  <a:lnTo>
                    <a:pt x="13970" y="10160"/>
                  </a:lnTo>
                  <a:lnTo>
                    <a:pt x="12700" y="10160"/>
                  </a:lnTo>
                  <a:lnTo>
                    <a:pt x="12700" y="12700"/>
                  </a:lnTo>
                  <a:lnTo>
                    <a:pt x="11430" y="12700"/>
                  </a:lnTo>
                  <a:lnTo>
                    <a:pt x="11430" y="13970"/>
                  </a:lnTo>
                  <a:lnTo>
                    <a:pt x="10160" y="13970"/>
                  </a:lnTo>
                  <a:lnTo>
                    <a:pt x="10160" y="16510"/>
                  </a:lnTo>
                  <a:lnTo>
                    <a:pt x="8890" y="16510"/>
                  </a:lnTo>
                  <a:lnTo>
                    <a:pt x="8890" y="17780"/>
                  </a:lnTo>
                  <a:lnTo>
                    <a:pt x="7620" y="17780"/>
                  </a:lnTo>
                  <a:lnTo>
                    <a:pt x="7620" y="20320"/>
                  </a:lnTo>
                  <a:lnTo>
                    <a:pt x="6350" y="20320"/>
                  </a:lnTo>
                  <a:lnTo>
                    <a:pt x="6350" y="21590"/>
                  </a:lnTo>
                  <a:lnTo>
                    <a:pt x="5080" y="21590"/>
                  </a:lnTo>
                  <a:lnTo>
                    <a:pt x="5080" y="24130"/>
                  </a:lnTo>
                  <a:lnTo>
                    <a:pt x="3810" y="24130"/>
                  </a:lnTo>
                  <a:lnTo>
                    <a:pt x="3810" y="25400"/>
                  </a:lnTo>
                  <a:lnTo>
                    <a:pt x="2540" y="25400"/>
                  </a:lnTo>
                  <a:lnTo>
                    <a:pt x="2540" y="27940"/>
                  </a:lnTo>
                  <a:lnTo>
                    <a:pt x="1270" y="27940"/>
                  </a:lnTo>
                  <a:lnTo>
                    <a:pt x="1270" y="30480"/>
                  </a:lnTo>
                  <a:lnTo>
                    <a:pt x="0" y="30480"/>
                  </a:lnTo>
                  <a:lnTo>
                    <a:pt x="0" y="31750"/>
                  </a:lnTo>
                  <a:lnTo>
                    <a:pt x="666750" y="31750"/>
                  </a:lnTo>
                  <a:lnTo>
                    <a:pt x="666750" y="30480"/>
                  </a:lnTo>
                  <a:lnTo>
                    <a:pt x="666750" y="27940"/>
                  </a:lnTo>
                  <a:lnTo>
                    <a:pt x="666750" y="1270"/>
                  </a:lnTo>
                  <a:lnTo>
                    <a:pt x="666750" y="0"/>
                  </a:lnTo>
                  <a:close/>
                </a:path>
              </a:pathLst>
            </a:custGeom>
            <a:solidFill>
              <a:srgbClr val="F0A32C"/>
            </a:solidFill>
          </p:spPr>
          <p:txBody>
            <a:bodyPr wrap="square" lIns="0" tIns="0" rIns="0" bIns="0" rtlCol="0"/>
            <a:lstStyle/>
            <a:p>
              <a:endParaRPr/>
            </a:p>
          </p:txBody>
        </p:sp>
        <p:sp>
          <p:nvSpPr>
            <p:cNvPr id="228" name="object 228"/>
            <p:cNvSpPr/>
            <p:nvPr/>
          </p:nvSpPr>
          <p:spPr>
            <a:xfrm>
              <a:off x="5448300" y="2999739"/>
              <a:ext cx="687070" cy="31750"/>
            </a:xfrm>
            <a:custGeom>
              <a:avLst/>
              <a:gdLst/>
              <a:ahLst/>
              <a:cxnLst/>
              <a:rect l="l" t="t" r="r" b="b"/>
              <a:pathLst>
                <a:path w="687070" h="31750">
                  <a:moveTo>
                    <a:pt x="687057" y="16510"/>
                  </a:moveTo>
                  <a:lnTo>
                    <a:pt x="8890" y="16510"/>
                  </a:lnTo>
                  <a:lnTo>
                    <a:pt x="8890" y="17780"/>
                  </a:lnTo>
                  <a:lnTo>
                    <a:pt x="687057" y="17780"/>
                  </a:lnTo>
                  <a:lnTo>
                    <a:pt x="687057" y="16510"/>
                  </a:lnTo>
                  <a:close/>
                </a:path>
                <a:path w="687070" h="31750">
                  <a:moveTo>
                    <a:pt x="687070" y="19050"/>
                  </a:moveTo>
                  <a:lnTo>
                    <a:pt x="8890" y="19050"/>
                  </a:lnTo>
                  <a:lnTo>
                    <a:pt x="8890" y="17780"/>
                  </a:lnTo>
                  <a:lnTo>
                    <a:pt x="7620" y="17780"/>
                  </a:lnTo>
                  <a:lnTo>
                    <a:pt x="7620" y="19050"/>
                  </a:lnTo>
                  <a:lnTo>
                    <a:pt x="6350" y="19050"/>
                  </a:lnTo>
                  <a:lnTo>
                    <a:pt x="6350" y="21590"/>
                  </a:lnTo>
                  <a:lnTo>
                    <a:pt x="5080" y="21590"/>
                  </a:lnTo>
                  <a:lnTo>
                    <a:pt x="5080" y="24130"/>
                  </a:lnTo>
                  <a:lnTo>
                    <a:pt x="3810" y="24130"/>
                  </a:lnTo>
                  <a:lnTo>
                    <a:pt x="3810" y="25400"/>
                  </a:lnTo>
                  <a:lnTo>
                    <a:pt x="2540" y="25400"/>
                  </a:lnTo>
                  <a:lnTo>
                    <a:pt x="2540" y="27940"/>
                  </a:lnTo>
                  <a:lnTo>
                    <a:pt x="1270" y="27940"/>
                  </a:lnTo>
                  <a:lnTo>
                    <a:pt x="1270" y="30480"/>
                  </a:lnTo>
                  <a:lnTo>
                    <a:pt x="0" y="30480"/>
                  </a:lnTo>
                  <a:lnTo>
                    <a:pt x="0" y="31750"/>
                  </a:lnTo>
                  <a:lnTo>
                    <a:pt x="687070" y="31750"/>
                  </a:lnTo>
                  <a:lnTo>
                    <a:pt x="687070" y="30480"/>
                  </a:lnTo>
                  <a:lnTo>
                    <a:pt x="687070" y="27940"/>
                  </a:lnTo>
                  <a:lnTo>
                    <a:pt x="687070" y="25400"/>
                  </a:lnTo>
                  <a:lnTo>
                    <a:pt x="687070" y="24130"/>
                  </a:lnTo>
                  <a:lnTo>
                    <a:pt x="687070" y="21590"/>
                  </a:lnTo>
                  <a:lnTo>
                    <a:pt x="687070" y="19050"/>
                  </a:lnTo>
                  <a:close/>
                </a:path>
                <a:path w="687070" h="31750">
                  <a:moveTo>
                    <a:pt x="687070" y="7620"/>
                  </a:moveTo>
                  <a:lnTo>
                    <a:pt x="687057" y="6350"/>
                  </a:lnTo>
                  <a:lnTo>
                    <a:pt x="687057" y="3810"/>
                  </a:lnTo>
                  <a:lnTo>
                    <a:pt x="687057" y="2540"/>
                  </a:lnTo>
                  <a:lnTo>
                    <a:pt x="687057" y="0"/>
                  </a:lnTo>
                  <a:lnTo>
                    <a:pt x="19050" y="0"/>
                  </a:lnTo>
                  <a:lnTo>
                    <a:pt x="19050" y="2540"/>
                  </a:lnTo>
                  <a:lnTo>
                    <a:pt x="17780" y="2540"/>
                  </a:lnTo>
                  <a:lnTo>
                    <a:pt x="17780" y="3810"/>
                  </a:lnTo>
                  <a:lnTo>
                    <a:pt x="16510" y="3810"/>
                  </a:lnTo>
                  <a:lnTo>
                    <a:pt x="16510" y="6350"/>
                  </a:lnTo>
                  <a:lnTo>
                    <a:pt x="15240" y="6350"/>
                  </a:lnTo>
                  <a:lnTo>
                    <a:pt x="15240" y="7620"/>
                  </a:lnTo>
                  <a:lnTo>
                    <a:pt x="13970" y="7620"/>
                  </a:lnTo>
                  <a:lnTo>
                    <a:pt x="13970" y="10160"/>
                  </a:lnTo>
                  <a:lnTo>
                    <a:pt x="12700" y="10160"/>
                  </a:lnTo>
                  <a:lnTo>
                    <a:pt x="12700" y="11430"/>
                  </a:lnTo>
                  <a:lnTo>
                    <a:pt x="11430" y="11430"/>
                  </a:lnTo>
                  <a:lnTo>
                    <a:pt x="11430" y="13970"/>
                  </a:lnTo>
                  <a:lnTo>
                    <a:pt x="10160" y="13970"/>
                  </a:lnTo>
                  <a:lnTo>
                    <a:pt x="10160" y="15240"/>
                  </a:lnTo>
                  <a:lnTo>
                    <a:pt x="687070" y="15240"/>
                  </a:lnTo>
                  <a:lnTo>
                    <a:pt x="687070" y="13970"/>
                  </a:lnTo>
                  <a:lnTo>
                    <a:pt x="687070" y="11430"/>
                  </a:lnTo>
                  <a:lnTo>
                    <a:pt x="687070" y="10160"/>
                  </a:lnTo>
                  <a:lnTo>
                    <a:pt x="687070" y="7620"/>
                  </a:lnTo>
                  <a:close/>
                </a:path>
              </a:pathLst>
            </a:custGeom>
            <a:solidFill>
              <a:srgbClr val="F0A32B"/>
            </a:solidFill>
          </p:spPr>
          <p:txBody>
            <a:bodyPr wrap="square" lIns="0" tIns="0" rIns="0" bIns="0" rtlCol="0"/>
            <a:lstStyle/>
            <a:p>
              <a:endParaRPr/>
            </a:p>
          </p:txBody>
        </p:sp>
        <p:sp>
          <p:nvSpPr>
            <p:cNvPr id="229" name="object 229"/>
            <p:cNvSpPr/>
            <p:nvPr/>
          </p:nvSpPr>
          <p:spPr>
            <a:xfrm>
              <a:off x="5426710" y="3031489"/>
              <a:ext cx="708660" cy="31750"/>
            </a:xfrm>
            <a:custGeom>
              <a:avLst/>
              <a:gdLst/>
              <a:ahLst/>
              <a:cxnLst/>
              <a:rect l="l" t="t" r="r" b="b"/>
              <a:pathLst>
                <a:path w="708660" h="31750">
                  <a:moveTo>
                    <a:pt x="1270" y="30480"/>
                  </a:moveTo>
                  <a:lnTo>
                    <a:pt x="0" y="30480"/>
                  </a:lnTo>
                  <a:lnTo>
                    <a:pt x="0" y="31750"/>
                  </a:lnTo>
                  <a:lnTo>
                    <a:pt x="1270" y="31750"/>
                  </a:lnTo>
                  <a:lnTo>
                    <a:pt x="1270" y="30480"/>
                  </a:lnTo>
                  <a:close/>
                </a:path>
                <a:path w="708660" h="31750">
                  <a:moveTo>
                    <a:pt x="675640" y="27940"/>
                  </a:moveTo>
                  <a:lnTo>
                    <a:pt x="3810" y="27940"/>
                  </a:lnTo>
                  <a:lnTo>
                    <a:pt x="3810" y="26670"/>
                  </a:lnTo>
                  <a:lnTo>
                    <a:pt x="2540" y="26670"/>
                  </a:lnTo>
                  <a:lnTo>
                    <a:pt x="2540" y="27940"/>
                  </a:lnTo>
                  <a:lnTo>
                    <a:pt x="1270" y="27940"/>
                  </a:lnTo>
                  <a:lnTo>
                    <a:pt x="1270" y="30480"/>
                  </a:lnTo>
                  <a:lnTo>
                    <a:pt x="673100" y="30480"/>
                  </a:lnTo>
                  <a:lnTo>
                    <a:pt x="673100" y="31750"/>
                  </a:lnTo>
                  <a:lnTo>
                    <a:pt x="674370" y="31750"/>
                  </a:lnTo>
                  <a:lnTo>
                    <a:pt x="674370" y="30480"/>
                  </a:lnTo>
                  <a:lnTo>
                    <a:pt x="675640" y="30480"/>
                  </a:lnTo>
                  <a:lnTo>
                    <a:pt x="675640" y="27940"/>
                  </a:lnTo>
                  <a:close/>
                </a:path>
                <a:path w="708660" h="31750">
                  <a:moveTo>
                    <a:pt x="679450" y="25400"/>
                  </a:moveTo>
                  <a:lnTo>
                    <a:pt x="5080" y="25400"/>
                  </a:lnTo>
                  <a:lnTo>
                    <a:pt x="5080" y="24130"/>
                  </a:lnTo>
                  <a:lnTo>
                    <a:pt x="3810" y="24130"/>
                  </a:lnTo>
                  <a:lnTo>
                    <a:pt x="3810" y="25400"/>
                  </a:lnTo>
                  <a:lnTo>
                    <a:pt x="3810" y="26670"/>
                  </a:lnTo>
                  <a:lnTo>
                    <a:pt x="676910" y="26670"/>
                  </a:lnTo>
                  <a:lnTo>
                    <a:pt x="676910" y="27940"/>
                  </a:lnTo>
                  <a:lnTo>
                    <a:pt x="679450" y="27940"/>
                  </a:lnTo>
                  <a:lnTo>
                    <a:pt x="679450" y="26670"/>
                  </a:lnTo>
                  <a:lnTo>
                    <a:pt x="679450" y="25400"/>
                  </a:lnTo>
                  <a:close/>
                </a:path>
                <a:path w="708660" h="31750">
                  <a:moveTo>
                    <a:pt x="683260" y="21590"/>
                  </a:moveTo>
                  <a:lnTo>
                    <a:pt x="7620" y="21590"/>
                  </a:lnTo>
                  <a:lnTo>
                    <a:pt x="7620" y="20320"/>
                  </a:lnTo>
                  <a:lnTo>
                    <a:pt x="6350" y="20320"/>
                  </a:lnTo>
                  <a:lnTo>
                    <a:pt x="6350" y="21590"/>
                  </a:lnTo>
                  <a:lnTo>
                    <a:pt x="6350" y="24130"/>
                  </a:lnTo>
                  <a:lnTo>
                    <a:pt x="680720" y="24130"/>
                  </a:lnTo>
                  <a:lnTo>
                    <a:pt x="680720" y="25400"/>
                  </a:lnTo>
                  <a:lnTo>
                    <a:pt x="681990" y="25400"/>
                  </a:lnTo>
                  <a:lnTo>
                    <a:pt x="681990" y="24130"/>
                  </a:lnTo>
                  <a:lnTo>
                    <a:pt x="683260" y="24130"/>
                  </a:lnTo>
                  <a:lnTo>
                    <a:pt x="683260" y="21590"/>
                  </a:lnTo>
                  <a:close/>
                </a:path>
                <a:path w="708660" h="31750">
                  <a:moveTo>
                    <a:pt x="687070" y="19050"/>
                  </a:moveTo>
                  <a:lnTo>
                    <a:pt x="7620" y="19050"/>
                  </a:lnTo>
                  <a:lnTo>
                    <a:pt x="7620" y="20320"/>
                  </a:lnTo>
                  <a:lnTo>
                    <a:pt x="684530" y="20320"/>
                  </a:lnTo>
                  <a:lnTo>
                    <a:pt x="684530" y="21590"/>
                  </a:lnTo>
                  <a:lnTo>
                    <a:pt x="687070" y="21590"/>
                  </a:lnTo>
                  <a:lnTo>
                    <a:pt x="687070" y="20320"/>
                  </a:lnTo>
                  <a:lnTo>
                    <a:pt x="687070" y="19050"/>
                  </a:lnTo>
                  <a:close/>
                </a:path>
                <a:path w="708660" h="31750">
                  <a:moveTo>
                    <a:pt x="690880" y="15240"/>
                  </a:moveTo>
                  <a:lnTo>
                    <a:pt x="10160" y="15240"/>
                  </a:lnTo>
                  <a:lnTo>
                    <a:pt x="10160" y="17780"/>
                  </a:lnTo>
                  <a:lnTo>
                    <a:pt x="688340" y="17780"/>
                  </a:lnTo>
                  <a:lnTo>
                    <a:pt x="688340" y="19050"/>
                  </a:lnTo>
                  <a:lnTo>
                    <a:pt x="689610" y="19050"/>
                  </a:lnTo>
                  <a:lnTo>
                    <a:pt x="689610" y="17780"/>
                  </a:lnTo>
                  <a:lnTo>
                    <a:pt x="690880" y="17780"/>
                  </a:lnTo>
                  <a:lnTo>
                    <a:pt x="690880" y="15240"/>
                  </a:lnTo>
                  <a:close/>
                </a:path>
                <a:path w="708660" h="31750">
                  <a:moveTo>
                    <a:pt x="693420" y="12700"/>
                  </a:moveTo>
                  <a:lnTo>
                    <a:pt x="13970" y="12700"/>
                  </a:lnTo>
                  <a:lnTo>
                    <a:pt x="13970" y="11430"/>
                  </a:lnTo>
                  <a:lnTo>
                    <a:pt x="12700" y="11430"/>
                  </a:lnTo>
                  <a:lnTo>
                    <a:pt x="12700" y="12700"/>
                  </a:lnTo>
                  <a:lnTo>
                    <a:pt x="11430" y="12700"/>
                  </a:lnTo>
                  <a:lnTo>
                    <a:pt x="11430" y="13970"/>
                  </a:lnTo>
                  <a:lnTo>
                    <a:pt x="692150" y="13970"/>
                  </a:lnTo>
                  <a:lnTo>
                    <a:pt x="692150" y="15240"/>
                  </a:lnTo>
                  <a:lnTo>
                    <a:pt x="693420" y="15240"/>
                  </a:lnTo>
                  <a:lnTo>
                    <a:pt x="693420" y="13970"/>
                  </a:lnTo>
                  <a:lnTo>
                    <a:pt x="693420" y="12700"/>
                  </a:lnTo>
                  <a:close/>
                </a:path>
                <a:path w="708660" h="31750">
                  <a:moveTo>
                    <a:pt x="698487" y="8890"/>
                  </a:moveTo>
                  <a:lnTo>
                    <a:pt x="16510" y="8890"/>
                  </a:lnTo>
                  <a:lnTo>
                    <a:pt x="16510" y="7620"/>
                  </a:lnTo>
                  <a:lnTo>
                    <a:pt x="15240" y="7620"/>
                  </a:lnTo>
                  <a:lnTo>
                    <a:pt x="15240" y="8890"/>
                  </a:lnTo>
                  <a:lnTo>
                    <a:pt x="13970" y="8890"/>
                  </a:lnTo>
                  <a:lnTo>
                    <a:pt x="13970" y="11430"/>
                  </a:lnTo>
                  <a:lnTo>
                    <a:pt x="695960" y="11430"/>
                  </a:lnTo>
                  <a:lnTo>
                    <a:pt x="695960" y="12700"/>
                  </a:lnTo>
                  <a:lnTo>
                    <a:pt x="697230" y="12700"/>
                  </a:lnTo>
                  <a:lnTo>
                    <a:pt x="697230" y="11430"/>
                  </a:lnTo>
                  <a:lnTo>
                    <a:pt x="698487" y="11430"/>
                  </a:lnTo>
                  <a:lnTo>
                    <a:pt x="698487" y="8890"/>
                  </a:lnTo>
                  <a:close/>
                </a:path>
                <a:path w="708660" h="31750">
                  <a:moveTo>
                    <a:pt x="701040" y="6350"/>
                  </a:moveTo>
                  <a:lnTo>
                    <a:pt x="17780" y="6350"/>
                  </a:lnTo>
                  <a:lnTo>
                    <a:pt x="17780" y="5080"/>
                  </a:lnTo>
                  <a:lnTo>
                    <a:pt x="16510" y="5080"/>
                  </a:lnTo>
                  <a:lnTo>
                    <a:pt x="16510" y="6350"/>
                  </a:lnTo>
                  <a:lnTo>
                    <a:pt x="16510" y="7620"/>
                  </a:lnTo>
                  <a:lnTo>
                    <a:pt x="699770" y="7620"/>
                  </a:lnTo>
                  <a:lnTo>
                    <a:pt x="699770" y="8890"/>
                  </a:lnTo>
                  <a:lnTo>
                    <a:pt x="701040" y="8890"/>
                  </a:lnTo>
                  <a:lnTo>
                    <a:pt x="701040" y="7620"/>
                  </a:lnTo>
                  <a:lnTo>
                    <a:pt x="701040" y="6350"/>
                  </a:lnTo>
                  <a:close/>
                </a:path>
                <a:path w="708660" h="31750">
                  <a:moveTo>
                    <a:pt x="706120" y="2540"/>
                  </a:moveTo>
                  <a:lnTo>
                    <a:pt x="20320" y="2540"/>
                  </a:lnTo>
                  <a:lnTo>
                    <a:pt x="20320" y="1270"/>
                  </a:lnTo>
                  <a:lnTo>
                    <a:pt x="19050" y="1270"/>
                  </a:lnTo>
                  <a:lnTo>
                    <a:pt x="19050" y="2540"/>
                  </a:lnTo>
                  <a:lnTo>
                    <a:pt x="17780" y="2540"/>
                  </a:lnTo>
                  <a:lnTo>
                    <a:pt x="17780" y="5080"/>
                  </a:lnTo>
                  <a:lnTo>
                    <a:pt x="702310" y="5080"/>
                  </a:lnTo>
                  <a:lnTo>
                    <a:pt x="702310" y="6350"/>
                  </a:lnTo>
                  <a:lnTo>
                    <a:pt x="704850" y="6350"/>
                  </a:lnTo>
                  <a:lnTo>
                    <a:pt x="704850" y="5080"/>
                  </a:lnTo>
                  <a:lnTo>
                    <a:pt x="706120" y="5080"/>
                  </a:lnTo>
                  <a:lnTo>
                    <a:pt x="706120" y="2540"/>
                  </a:lnTo>
                  <a:close/>
                </a:path>
                <a:path w="708660" h="31750">
                  <a:moveTo>
                    <a:pt x="708660" y="1270"/>
                  </a:moveTo>
                  <a:lnTo>
                    <a:pt x="708647" y="0"/>
                  </a:lnTo>
                  <a:lnTo>
                    <a:pt x="20320" y="0"/>
                  </a:lnTo>
                  <a:lnTo>
                    <a:pt x="20320" y="1270"/>
                  </a:lnTo>
                  <a:lnTo>
                    <a:pt x="707390" y="1270"/>
                  </a:lnTo>
                  <a:lnTo>
                    <a:pt x="707390" y="2540"/>
                  </a:lnTo>
                  <a:lnTo>
                    <a:pt x="708660" y="2540"/>
                  </a:lnTo>
                  <a:lnTo>
                    <a:pt x="708660" y="1270"/>
                  </a:lnTo>
                  <a:close/>
                </a:path>
              </a:pathLst>
            </a:custGeom>
            <a:solidFill>
              <a:srgbClr val="F0A32A"/>
            </a:solidFill>
          </p:spPr>
          <p:txBody>
            <a:bodyPr wrap="square" lIns="0" tIns="0" rIns="0" bIns="0" rtlCol="0"/>
            <a:lstStyle/>
            <a:p>
              <a:endParaRPr/>
            </a:p>
          </p:txBody>
        </p:sp>
        <p:sp>
          <p:nvSpPr>
            <p:cNvPr id="230" name="object 230"/>
            <p:cNvSpPr/>
            <p:nvPr/>
          </p:nvSpPr>
          <p:spPr>
            <a:xfrm>
              <a:off x="5407660" y="3063239"/>
              <a:ext cx="690880" cy="31750"/>
            </a:xfrm>
            <a:custGeom>
              <a:avLst/>
              <a:gdLst/>
              <a:ahLst/>
              <a:cxnLst/>
              <a:rect l="l" t="t" r="r" b="b"/>
              <a:pathLst>
                <a:path w="690879" h="31750">
                  <a:moveTo>
                    <a:pt x="657860" y="27940"/>
                  </a:moveTo>
                  <a:lnTo>
                    <a:pt x="0" y="27940"/>
                  </a:lnTo>
                  <a:lnTo>
                    <a:pt x="0" y="30480"/>
                  </a:lnTo>
                  <a:lnTo>
                    <a:pt x="655320" y="30480"/>
                  </a:lnTo>
                  <a:lnTo>
                    <a:pt x="655320" y="31750"/>
                  </a:lnTo>
                  <a:lnTo>
                    <a:pt x="656590" y="31750"/>
                  </a:lnTo>
                  <a:lnTo>
                    <a:pt x="656590" y="30480"/>
                  </a:lnTo>
                  <a:lnTo>
                    <a:pt x="657860" y="30480"/>
                  </a:lnTo>
                  <a:lnTo>
                    <a:pt x="657860" y="27940"/>
                  </a:lnTo>
                  <a:close/>
                </a:path>
                <a:path w="690879" h="31750">
                  <a:moveTo>
                    <a:pt x="660387" y="25400"/>
                  </a:moveTo>
                  <a:lnTo>
                    <a:pt x="3810" y="25400"/>
                  </a:lnTo>
                  <a:lnTo>
                    <a:pt x="3810" y="24130"/>
                  </a:lnTo>
                  <a:lnTo>
                    <a:pt x="2540" y="24130"/>
                  </a:lnTo>
                  <a:lnTo>
                    <a:pt x="2540" y="25400"/>
                  </a:lnTo>
                  <a:lnTo>
                    <a:pt x="1270" y="25400"/>
                  </a:lnTo>
                  <a:lnTo>
                    <a:pt x="1270" y="26670"/>
                  </a:lnTo>
                  <a:lnTo>
                    <a:pt x="659130" y="26670"/>
                  </a:lnTo>
                  <a:lnTo>
                    <a:pt x="659130" y="27940"/>
                  </a:lnTo>
                  <a:lnTo>
                    <a:pt x="660387" y="27940"/>
                  </a:lnTo>
                  <a:lnTo>
                    <a:pt x="660387" y="26670"/>
                  </a:lnTo>
                  <a:lnTo>
                    <a:pt x="660387" y="25400"/>
                  </a:lnTo>
                  <a:close/>
                </a:path>
                <a:path w="690879" h="31750">
                  <a:moveTo>
                    <a:pt x="665480" y="21590"/>
                  </a:moveTo>
                  <a:lnTo>
                    <a:pt x="6350" y="21590"/>
                  </a:lnTo>
                  <a:lnTo>
                    <a:pt x="6350" y="20320"/>
                  </a:lnTo>
                  <a:lnTo>
                    <a:pt x="5080" y="20320"/>
                  </a:lnTo>
                  <a:lnTo>
                    <a:pt x="5080" y="21590"/>
                  </a:lnTo>
                  <a:lnTo>
                    <a:pt x="3810" y="21590"/>
                  </a:lnTo>
                  <a:lnTo>
                    <a:pt x="3810" y="24130"/>
                  </a:lnTo>
                  <a:lnTo>
                    <a:pt x="662940" y="24130"/>
                  </a:lnTo>
                  <a:lnTo>
                    <a:pt x="662940" y="25400"/>
                  </a:lnTo>
                  <a:lnTo>
                    <a:pt x="664210" y="25400"/>
                  </a:lnTo>
                  <a:lnTo>
                    <a:pt x="664210" y="24130"/>
                  </a:lnTo>
                  <a:lnTo>
                    <a:pt x="665480" y="24130"/>
                  </a:lnTo>
                  <a:lnTo>
                    <a:pt x="665480" y="21590"/>
                  </a:lnTo>
                  <a:close/>
                </a:path>
                <a:path w="690879" h="31750">
                  <a:moveTo>
                    <a:pt x="668020" y="19050"/>
                  </a:moveTo>
                  <a:lnTo>
                    <a:pt x="7620" y="19050"/>
                  </a:lnTo>
                  <a:lnTo>
                    <a:pt x="7620" y="17780"/>
                  </a:lnTo>
                  <a:lnTo>
                    <a:pt x="6350" y="17780"/>
                  </a:lnTo>
                  <a:lnTo>
                    <a:pt x="6350" y="19050"/>
                  </a:lnTo>
                  <a:lnTo>
                    <a:pt x="6350" y="20320"/>
                  </a:lnTo>
                  <a:lnTo>
                    <a:pt x="666750" y="20320"/>
                  </a:lnTo>
                  <a:lnTo>
                    <a:pt x="666750" y="21590"/>
                  </a:lnTo>
                  <a:lnTo>
                    <a:pt x="668020" y="21590"/>
                  </a:lnTo>
                  <a:lnTo>
                    <a:pt x="668020" y="20320"/>
                  </a:lnTo>
                  <a:lnTo>
                    <a:pt x="668020" y="19050"/>
                  </a:lnTo>
                  <a:close/>
                </a:path>
                <a:path w="690879" h="31750">
                  <a:moveTo>
                    <a:pt x="673100" y="15240"/>
                  </a:moveTo>
                  <a:lnTo>
                    <a:pt x="10160" y="15240"/>
                  </a:lnTo>
                  <a:lnTo>
                    <a:pt x="10160" y="13970"/>
                  </a:lnTo>
                  <a:lnTo>
                    <a:pt x="8890" y="13970"/>
                  </a:lnTo>
                  <a:lnTo>
                    <a:pt x="8890" y="15240"/>
                  </a:lnTo>
                  <a:lnTo>
                    <a:pt x="8890" y="17780"/>
                  </a:lnTo>
                  <a:lnTo>
                    <a:pt x="669290" y="17780"/>
                  </a:lnTo>
                  <a:lnTo>
                    <a:pt x="669290" y="19050"/>
                  </a:lnTo>
                  <a:lnTo>
                    <a:pt x="671830" y="19050"/>
                  </a:lnTo>
                  <a:lnTo>
                    <a:pt x="671830" y="17780"/>
                  </a:lnTo>
                  <a:lnTo>
                    <a:pt x="673100" y="17780"/>
                  </a:lnTo>
                  <a:lnTo>
                    <a:pt x="673100" y="15240"/>
                  </a:lnTo>
                  <a:close/>
                </a:path>
                <a:path w="690879" h="31750">
                  <a:moveTo>
                    <a:pt x="675640" y="12700"/>
                  </a:moveTo>
                  <a:lnTo>
                    <a:pt x="11430" y="12700"/>
                  </a:lnTo>
                  <a:lnTo>
                    <a:pt x="11430" y="11430"/>
                  </a:lnTo>
                  <a:lnTo>
                    <a:pt x="10160" y="11430"/>
                  </a:lnTo>
                  <a:lnTo>
                    <a:pt x="10160" y="12700"/>
                  </a:lnTo>
                  <a:lnTo>
                    <a:pt x="10160" y="13970"/>
                  </a:lnTo>
                  <a:lnTo>
                    <a:pt x="674370" y="13970"/>
                  </a:lnTo>
                  <a:lnTo>
                    <a:pt x="674370" y="15240"/>
                  </a:lnTo>
                  <a:lnTo>
                    <a:pt x="675640" y="15240"/>
                  </a:lnTo>
                  <a:lnTo>
                    <a:pt x="675640" y="13970"/>
                  </a:lnTo>
                  <a:lnTo>
                    <a:pt x="675640" y="12700"/>
                  </a:lnTo>
                  <a:close/>
                </a:path>
                <a:path w="690879" h="31750">
                  <a:moveTo>
                    <a:pt x="680720" y="8890"/>
                  </a:moveTo>
                  <a:lnTo>
                    <a:pt x="13970" y="8890"/>
                  </a:lnTo>
                  <a:lnTo>
                    <a:pt x="13970" y="7620"/>
                  </a:lnTo>
                  <a:lnTo>
                    <a:pt x="12700" y="7620"/>
                  </a:lnTo>
                  <a:lnTo>
                    <a:pt x="12700" y="8890"/>
                  </a:lnTo>
                  <a:lnTo>
                    <a:pt x="12700" y="11430"/>
                  </a:lnTo>
                  <a:lnTo>
                    <a:pt x="676910" y="11430"/>
                  </a:lnTo>
                  <a:lnTo>
                    <a:pt x="676910" y="12700"/>
                  </a:lnTo>
                  <a:lnTo>
                    <a:pt x="678180" y="12700"/>
                  </a:lnTo>
                  <a:lnTo>
                    <a:pt x="678180" y="11430"/>
                  </a:lnTo>
                  <a:lnTo>
                    <a:pt x="680720" y="11430"/>
                  </a:lnTo>
                  <a:lnTo>
                    <a:pt x="680720" y="8890"/>
                  </a:lnTo>
                  <a:close/>
                </a:path>
                <a:path w="690879" h="31750">
                  <a:moveTo>
                    <a:pt x="683247" y="6350"/>
                  </a:moveTo>
                  <a:lnTo>
                    <a:pt x="13970" y="6350"/>
                  </a:lnTo>
                  <a:lnTo>
                    <a:pt x="13970" y="7620"/>
                  </a:lnTo>
                  <a:lnTo>
                    <a:pt x="681990" y="7620"/>
                  </a:lnTo>
                  <a:lnTo>
                    <a:pt x="681990" y="8890"/>
                  </a:lnTo>
                  <a:lnTo>
                    <a:pt x="683247" y="8890"/>
                  </a:lnTo>
                  <a:lnTo>
                    <a:pt x="683247" y="7620"/>
                  </a:lnTo>
                  <a:lnTo>
                    <a:pt x="683247" y="6350"/>
                  </a:lnTo>
                  <a:close/>
                </a:path>
                <a:path w="690879" h="31750">
                  <a:moveTo>
                    <a:pt x="687070" y="2540"/>
                  </a:moveTo>
                  <a:lnTo>
                    <a:pt x="16510" y="2540"/>
                  </a:lnTo>
                  <a:lnTo>
                    <a:pt x="16510" y="5080"/>
                  </a:lnTo>
                  <a:lnTo>
                    <a:pt x="684530" y="5080"/>
                  </a:lnTo>
                  <a:lnTo>
                    <a:pt x="684530" y="6350"/>
                  </a:lnTo>
                  <a:lnTo>
                    <a:pt x="685800" y="6350"/>
                  </a:lnTo>
                  <a:lnTo>
                    <a:pt x="685800" y="5080"/>
                  </a:lnTo>
                  <a:lnTo>
                    <a:pt x="687070" y="5080"/>
                  </a:lnTo>
                  <a:lnTo>
                    <a:pt x="687070" y="2540"/>
                  </a:lnTo>
                  <a:close/>
                </a:path>
                <a:path w="690879" h="31750">
                  <a:moveTo>
                    <a:pt x="690880" y="0"/>
                  </a:moveTo>
                  <a:lnTo>
                    <a:pt x="17780" y="0"/>
                  </a:lnTo>
                  <a:lnTo>
                    <a:pt x="17780" y="1270"/>
                  </a:lnTo>
                  <a:lnTo>
                    <a:pt x="689597" y="1270"/>
                  </a:lnTo>
                  <a:lnTo>
                    <a:pt x="689597" y="2540"/>
                  </a:lnTo>
                  <a:lnTo>
                    <a:pt x="690880" y="2540"/>
                  </a:lnTo>
                  <a:lnTo>
                    <a:pt x="690880" y="1270"/>
                  </a:lnTo>
                  <a:lnTo>
                    <a:pt x="690880" y="0"/>
                  </a:lnTo>
                  <a:close/>
                </a:path>
              </a:pathLst>
            </a:custGeom>
            <a:solidFill>
              <a:srgbClr val="F0A229"/>
            </a:solidFill>
          </p:spPr>
          <p:txBody>
            <a:bodyPr wrap="square" lIns="0" tIns="0" rIns="0" bIns="0" rtlCol="0"/>
            <a:lstStyle/>
            <a:p>
              <a:endParaRPr/>
            </a:p>
          </p:txBody>
        </p:sp>
        <p:sp>
          <p:nvSpPr>
            <p:cNvPr id="231" name="object 231"/>
            <p:cNvSpPr/>
            <p:nvPr/>
          </p:nvSpPr>
          <p:spPr>
            <a:xfrm>
              <a:off x="5384800" y="3094989"/>
              <a:ext cx="676910" cy="31750"/>
            </a:xfrm>
            <a:custGeom>
              <a:avLst/>
              <a:gdLst/>
              <a:ahLst/>
              <a:cxnLst/>
              <a:rect l="l" t="t" r="r" b="b"/>
              <a:pathLst>
                <a:path w="676910" h="31750">
                  <a:moveTo>
                    <a:pt x="1270" y="30480"/>
                  </a:moveTo>
                  <a:lnTo>
                    <a:pt x="0" y="30480"/>
                  </a:lnTo>
                  <a:lnTo>
                    <a:pt x="0" y="31750"/>
                  </a:lnTo>
                  <a:lnTo>
                    <a:pt x="1270" y="31750"/>
                  </a:lnTo>
                  <a:lnTo>
                    <a:pt x="1270" y="30480"/>
                  </a:lnTo>
                  <a:close/>
                </a:path>
                <a:path w="676910" h="31750">
                  <a:moveTo>
                    <a:pt x="643890" y="27940"/>
                  </a:moveTo>
                  <a:lnTo>
                    <a:pt x="3810" y="27940"/>
                  </a:lnTo>
                  <a:lnTo>
                    <a:pt x="3810" y="26670"/>
                  </a:lnTo>
                  <a:lnTo>
                    <a:pt x="2540" y="26670"/>
                  </a:lnTo>
                  <a:lnTo>
                    <a:pt x="2540" y="27940"/>
                  </a:lnTo>
                  <a:lnTo>
                    <a:pt x="2540" y="30480"/>
                  </a:lnTo>
                  <a:lnTo>
                    <a:pt x="640080" y="30480"/>
                  </a:lnTo>
                  <a:lnTo>
                    <a:pt x="640080" y="31750"/>
                  </a:lnTo>
                  <a:lnTo>
                    <a:pt x="642620" y="31750"/>
                  </a:lnTo>
                  <a:lnTo>
                    <a:pt x="642620" y="30480"/>
                  </a:lnTo>
                  <a:lnTo>
                    <a:pt x="643890" y="30480"/>
                  </a:lnTo>
                  <a:lnTo>
                    <a:pt x="643890" y="27940"/>
                  </a:lnTo>
                  <a:close/>
                </a:path>
                <a:path w="676910" h="31750">
                  <a:moveTo>
                    <a:pt x="646430" y="25400"/>
                  </a:moveTo>
                  <a:lnTo>
                    <a:pt x="3810" y="25400"/>
                  </a:lnTo>
                  <a:lnTo>
                    <a:pt x="3810" y="26670"/>
                  </a:lnTo>
                  <a:lnTo>
                    <a:pt x="645160" y="26670"/>
                  </a:lnTo>
                  <a:lnTo>
                    <a:pt x="645160" y="27940"/>
                  </a:lnTo>
                  <a:lnTo>
                    <a:pt x="646430" y="27940"/>
                  </a:lnTo>
                  <a:lnTo>
                    <a:pt x="646430" y="26670"/>
                  </a:lnTo>
                  <a:lnTo>
                    <a:pt x="646430" y="25400"/>
                  </a:lnTo>
                  <a:close/>
                </a:path>
                <a:path w="676910" h="31750">
                  <a:moveTo>
                    <a:pt x="651510" y="21590"/>
                  </a:moveTo>
                  <a:lnTo>
                    <a:pt x="6350" y="21590"/>
                  </a:lnTo>
                  <a:lnTo>
                    <a:pt x="6350" y="24130"/>
                  </a:lnTo>
                  <a:lnTo>
                    <a:pt x="647700" y="24130"/>
                  </a:lnTo>
                  <a:lnTo>
                    <a:pt x="647700" y="25400"/>
                  </a:lnTo>
                  <a:lnTo>
                    <a:pt x="648957" y="25400"/>
                  </a:lnTo>
                  <a:lnTo>
                    <a:pt x="648957" y="24130"/>
                  </a:lnTo>
                  <a:lnTo>
                    <a:pt x="651510" y="24130"/>
                  </a:lnTo>
                  <a:lnTo>
                    <a:pt x="651510" y="21590"/>
                  </a:lnTo>
                  <a:close/>
                </a:path>
                <a:path w="676910" h="31750">
                  <a:moveTo>
                    <a:pt x="654050" y="19050"/>
                  </a:moveTo>
                  <a:lnTo>
                    <a:pt x="7620" y="19050"/>
                  </a:lnTo>
                  <a:lnTo>
                    <a:pt x="7620" y="20320"/>
                  </a:lnTo>
                  <a:lnTo>
                    <a:pt x="652780" y="20320"/>
                  </a:lnTo>
                  <a:lnTo>
                    <a:pt x="652780" y="21590"/>
                  </a:lnTo>
                  <a:lnTo>
                    <a:pt x="654050" y="21590"/>
                  </a:lnTo>
                  <a:lnTo>
                    <a:pt x="654050" y="20320"/>
                  </a:lnTo>
                  <a:lnTo>
                    <a:pt x="654050" y="19050"/>
                  </a:lnTo>
                  <a:close/>
                </a:path>
                <a:path w="676910" h="31750">
                  <a:moveTo>
                    <a:pt x="657860" y="15240"/>
                  </a:moveTo>
                  <a:lnTo>
                    <a:pt x="10160" y="15240"/>
                  </a:lnTo>
                  <a:lnTo>
                    <a:pt x="10160" y="17780"/>
                  </a:lnTo>
                  <a:lnTo>
                    <a:pt x="655307" y="17780"/>
                  </a:lnTo>
                  <a:lnTo>
                    <a:pt x="655307" y="19050"/>
                  </a:lnTo>
                  <a:lnTo>
                    <a:pt x="656590" y="19050"/>
                  </a:lnTo>
                  <a:lnTo>
                    <a:pt x="656590" y="17780"/>
                  </a:lnTo>
                  <a:lnTo>
                    <a:pt x="657860" y="17780"/>
                  </a:lnTo>
                  <a:lnTo>
                    <a:pt x="657860" y="15240"/>
                  </a:lnTo>
                  <a:close/>
                </a:path>
                <a:path w="676910" h="31750">
                  <a:moveTo>
                    <a:pt x="661657" y="12700"/>
                  </a:moveTo>
                  <a:lnTo>
                    <a:pt x="13970" y="12700"/>
                  </a:lnTo>
                  <a:lnTo>
                    <a:pt x="13970" y="11430"/>
                  </a:lnTo>
                  <a:lnTo>
                    <a:pt x="12700" y="11430"/>
                  </a:lnTo>
                  <a:lnTo>
                    <a:pt x="12700" y="12700"/>
                  </a:lnTo>
                  <a:lnTo>
                    <a:pt x="11430" y="12700"/>
                  </a:lnTo>
                  <a:lnTo>
                    <a:pt x="11430" y="13970"/>
                  </a:lnTo>
                  <a:lnTo>
                    <a:pt x="660400" y="13970"/>
                  </a:lnTo>
                  <a:lnTo>
                    <a:pt x="660400" y="15240"/>
                  </a:lnTo>
                  <a:lnTo>
                    <a:pt x="661657" y="15240"/>
                  </a:lnTo>
                  <a:lnTo>
                    <a:pt x="661657" y="13970"/>
                  </a:lnTo>
                  <a:lnTo>
                    <a:pt x="661657" y="12700"/>
                  </a:lnTo>
                  <a:close/>
                </a:path>
                <a:path w="676910" h="31750">
                  <a:moveTo>
                    <a:pt x="665480" y="8890"/>
                  </a:moveTo>
                  <a:lnTo>
                    <a:pt x="16510" y="8890"/>
                  </a:lnTo>
                  <a:lnTo>
                    <a:pt x="16510" y="7620"/>
                  </a:lnTo>
                  <a:lnTo>
                    <a:pt x="15240" y="7620"/>
                  </a:lnTo>
                  <a:lnTo>
                    <a:pt x="15240" y="8890"/>
                  </a:lnTo>
                  <a:lnTo>
                    <a:pt x="13970" y="8890"/>
                  </a:lnTo>
                  <a:lnTo>
                    <a:pt x="13970" y="11430"/>
                  </a:lnTo>
                  <a:lnTo>
                    <a:pt x="662940" y="11430"/>
                  </a:lnTo>
                  <a:lnTo>
                    <a:pt x="662940" y="12700"/>
                  </a:lnTo>
                  <a:lnTo>
                    <a:pt x="664210" y="12700"/>
                  </a:lnTo>
                  <a:lnTo>
                    <a:pt x="664210" y="11430"/>
                  </a:lnTo>
                  <a:lnTo>
                    <a:pt x="665480" y="11430"/>
                  </a:lnTo>
                  <a:lnTo>
                    <a:pt x="665480" y="8890"/>
                  </a:lnTo>
                  <a:close/>
                </a:path>
                <a:path w="676910" h="31750">
                  <a:moveTo>
                    <a:pt x="669290" y="6350"/>
                  </a:moveTo>
                  <a:lnTo>
                    <a:pt x="17780" y="6350"/>
                  </a:lnTo>
                  <a:lnTo>
                    <a:pt x="17780" y="5080"/>
                  </a:lnTo>
                  <a:lnTo>
                    <a:pt x="16510" y="5080"/>
                  </a:lnTo>
                  <a:lnTo>
                    <a:pt x="16510" y="6350"/>
                  </a:lnTo>
                  <a:lnTo>
                    <a:pt x="16510" y="7620"/>
                  </a:lnTo>
                  <a:lnTo>
                    <a:pt x="666750" y="7620"/>
                  </a:lnTo>
                  <a:lnTo>
                    <a:pt x="666750" y="8890"/>
                  </a:lnTo>
                  <a:lnTo>
                    <a:pt x="669290" y="8890"/>
                  </a:lnTo>
                  <a:lnTo>
                    <a:pt x="669290" y="7620"/>
                  </a:lnTo>
                  <a:lnTo>
                    <a:pt x="669290" y="6350"/>
                  </a:lnTo>
                  <a:close/>
                </a:path>
                <a:path w="676910" h="31750">
                  <a:moveTo>
                    <a:pt x="673100" y="2540"/>
                  </a:moveTo>
                  <a:lnTo>
                    <a:pt x="20320" y="2540"/>
                  </a:lnTo>
                  <a:lnTo>
                    <a:pt x="20320" y="1270"/>
                  </a:lnTo>
                  <a:lnTo>
                    <a:pt x="19050" y="1270"/>
                  </a:lnTo>
                  <a:lnTo>
                    <a:pt x="19050" y="2540"/>
                  </a:lnTo>
                  <a:lnTo>
                    <a:pt x="19050" y="5080"/>
                  </a:lnTo>
                  <a:lnTo>
                    <a:pt x="670560" y="5080"/>
                  </a:lnTo>
                  <a:lnTo>
                    <a:pt x="670560" y="6350"/>
                  </a:lnTo>
                  <a:lnTo>
                    <a:pt x="671830" y="6350"/>
                  </a:lnTo>
                  <a:lnTo>
                    <a:pt x="671830" y="5080"/>
                  </a:lnTo>
                  <a:lnTo>
                    <a:pt x="673100" y="5080"/>
                  </a:lnTo>
                  <a:lnTo>
                    <a:pt x="673100" y="2540"/>
                  </a:lnTo>
                  <a:close/>
                </a:path>
                <a:path w="676910" h="31750">
                  <a:moveTo>
                    <a:pt x="676910" y="0"/>
                  </a:moveTo>
                  <a:lnTo>
                    <a:pt x="20320" y="0"/>
                  </a:lnTo>
                  <a:lnTo>
                    <a:pt x="20320" y="1270"/>
                  </a:lnTo>
                  <a:lnTo>
                    <a:pt x="674370" y="1270"/>
                  </a:lnTo>
                  <a:lnTo>
                    <a:pt x="674370" y="2540"/>
                  </a:lnTo>
                  <a:lnTo>
                    <a:pt x="676910" y="2540"/>
                  </a:lnTo>
                  <a:lnTo>
                    <a:pt x="676910" y="1270"/>
                  </a:lnTo>
                  <a:lnTo>
                    <a:pt x="676910" y="0"/>
                  </a:lnTo>
                  <a:close/>
                </a:path>
              </a:pathLst>
            </a:custGeom>
            <a:solidFill>
              <a:srgbClr val="F0A228"/>
            </a:solidFill>
          </p:spPr>
          <p:txBody>
            <a:bodyPr wrap="square" lIns="0" tIns="0" rIns="0" bIns="0" rtlCol="0"/>
            <a:lstStyle/>
            <a:p>
              <a:endParaRPr/>
            </a:p>
          </p:txBody>
        </p:sp>
        <p:sp>
          <p:nvSpPr>
            <p:cNvPr id="232" name="object 232"/>
            <p:cNvSpPr/>
            <p:nvPr/>
          </p:nvSpPr>
          <p:spPr>
            <a:xfrm>
              <a:off x="5364480" y="3126739"/>
              <a:ext cx="659130" cy="31750"/>
            </a:xfrm>
            <a:custGeom>
              <a:avLst/>
              <a:gdLst/>
              <a:ahLst/>
              <a:cxnLst/>
              <a:rect l="l" t="t" r="r" b="b"/>
              <a:pathLst>
                <a:path w="659129" h="31750">
                  <a:moveTo>
                    <a:pt x="1270" y="30480"/>
                  </a:moveTo>
                  <a:lnTo>
                    <a:pt x="0" y="30480"/>
                  </a:lnTo>
                  <a:lnTo>
                    <a:pt x="0" y="31750"/>
                  </a:lnTo>
                  <a:lnTo>
                    <a:pt x="1270" y="31750"/>
                  </a:lnTo>
                  <a:lnTo>
                    <a:pt x="1270" y="30480"/>
                  </a:lnTo>
                  <a:close/>
                </a:path>
                <a:path w="659129" h="31750">
                  <a:moveTo>
                    <a:pt x="626110" y="27940"/>
                  </a:moveTo>
                  <a:lnTo>
                    <a:pt x="1270" y="27940"/>
                  </a:lnTo>
                  <a:lnTo>
                    <a:pt x="1270" y="30480"/>
                  </a:lnTo>
                  <a:lnTo>
                    <a:pt x="623570" y="30480"/>
                  </a:lnTo>
                  <a:lnTo>
                    <a:pt x="623570" y="31750"/>
                  </a:lnTo>
                  <a:lnTo>
                    <a:pt x="624840" y="31750"/>
                  </a:lnTo>
                  <a:lnTo>
                    <a:pt x="624840" y="30480"/>
                  </a:lnTo>
                  <a:lnTo>
                    <a:pt x="626110" y="30480"/>
                  </a:lnTo>
                  <a:lnTo>
                    <a:pt x="626110" y="27940"/>
                  </a:lnTo>
                  <a:close/>
                </a:path>
                <a:path w="659129" h="31750">
                  <a:moveTo>
                    <a:pt x="629920" y="25400"/>
                  </a:moveTo>
                  <a:lnTo>
                    <a:pt x="5080" y="25400"/>
                  </a:lnTo>
                  <a:lnTo>
                    <a:pt x="5080" y="24130"/>
                  </a:lnTo>
                  <a:lnTo>
                    <a:pt x="3810" y="24130"/>
                  </a:lnTo>
                  <a:lnTo>
                    <a:pt x="3810" y="25400"/>
                  </a:lnTo>
                  <a:lnTo>
                    <a:pt x="2540" y="25400"/>
                  </a:lnTo>
                  <a:lnTo>
                    <a:pt x="2540" y="26670"/>
                  </a:lnTo>
                  <a:lnTo>
                    <a:pt x="628650" y="26670"/>
                  </a:lnTo>
                  <a:lnTo>
                    <a:pt x="628650" y="27940"/>
                  </a:lnTo>
                  <a:lnTo>
                    <a:pt x="629920" y="27940"/>
                  </a:lnTo>
                  <a:lnTo>
                    <a:pt x="629920" y="26670"/>
                  </a:lnTo>
                  <a:lnTo>
                    <a:pt x="629920" y="25400"/>
                  </a:lnTo>
                  <a:close/>
                </a:path>
                <a:path w="659129" h="31750">
                  <a:moveTo>
                    <a:pt x="633730" y="21590"/>
                  </a:moveTo>
                  <a:lnTo>
                    <a:pt x="7620" y="21590"/>
                  </a:lnTo>
                  <a:lnTo>
                    <a:pt x="7620" y="20320"/>
                  </a:lnTo>
                  <a:lnTo>
                    <a:pt x="6350" y="20320"/>
                  </a:lnTo>
                  <a:lnTo>
                    <a:pt x="6350" y="21590"/>
                  </a:lnTo>
                  <a:lnTo>
                    <a:pt x="5080" y="21590"/>
                  </a:lnTo>
                  <a:lnTo>
                    <a:pt x="5080" y="24130"/>
                  </a:lnTo>
                  <a:lnTo>
                    <a:pt x="631177" y="24130"/>
                  </a:lnTo>
                  <a:lnTo>
                    <a:pt x="631177" y="25400"/>
                  </a:lnTo>
                  <a:lnTo>
                    <a:pt x="632460" y="25400"/>
                  </a:lnTo>
                  <a:lnTo>
                    <a:pt x="632460" y="24130"/>
                  </a:lnTo>
                  <a:lnTo>
                    <a:pt x="633730" y="24130"/>
                  </a:lnTo>
                  <a:lnTo>
                    <a:pt x="633730" y="21590"/>
                  </a:lnTo>
                  <a:close/>
                </a:path>
                <a:path w="659129" h="31750">
                  <a:moveTo>
                    <a:pt x="637540" y="19050"/>
                  </a:moveTo>
                  <a:lnTo>
                    <a:pt x="8890" y="19050"/>
                  </a:lnTo>
                  <a:lnTo>
                    <a:pt x="8890" y="17780"/>
                  </a:lnTo>
                  <a:lnTo>
                    <a:pt x="7620" y="17780"/>
                  </a:lnTo>
                  <a:lnTo>
                    <a:pt x="7620" y="19050"/>
                  </a:lnTo>
                  <a:lnTo>
                    <a:pt x="7620" y="20320"/>
                  </a:lnTo>
                  <a:lnTo>
                    <a:pt x="635000" y="20320"/>
                  </a:lnTo>
                  <a:lnTo>
                    <a:pt x="635000" y="21590"/>
                  </a:lnTo>
                  <a:lnTo>
                    <a:pt x="637540" y="21590"/>
                  </a:lnTo>
                  <a:lnTo>
                    <a:pt x="637540" y="20320"/>
                  </a:lnTo>
                  <a:lnTo>
                    <a:pt x="637540" y="19050"/>
                  </a:lnTo>
                  <a:close/>
                </a:path>
                <a:path w="659129" h="31750">
                  <a:moveTo>
                    <a:pt x="641350" y="15240"/>
                  </a:moveTo>
                  <a:lnTo>
                    <a:pt x="11430" y="15240"/>
                  </a:lnTo>
                  <a:lnTo>
                    <a:pt x="11430" y="13970"/>
                  </a:lnTo>
                  <a:lnTo>
                    <a:pt x="10160" y="13970"/>
                  </a:lnTo>
                  <a:lnTo>
                    <a:pt x="10160" y="15240"/>
                  </a:lnTo>
                  <a:lnTo>
                    <a:pt x="10160" y="17780"/>
                  </a:lnTo>
                  <a:lnTo>
                    <a:pt x="638810" y="17780"/>
                  </a:lnTo>
                  <a:lnTo>
                    <a:pt x="638810" y="19050"/>
                  </a:lnTo>
                  <a:lnTo>
                    <a:pt x="640080" y="19050"/>
                  </a:lnTo>
                  <a:lnTo>
                    <a:pt x="640080" y="17780"/>
                  </a:lnTo>
                  <a:lnTo>
                    <a:pt x="641350" y="17780"/>
                  </a:lnTo>
                  <a:lnTo>
                    <a:pt x="641350" y="15240"/>
                  </a:lnTo>
                  <a:close/>
                </a:path>
                <a:path w="659129" h="31750">
                  <a:moveTo>
                    <a:pt x="645160" y="12700"/>
                  </a:moveTo>
                  <a:lnTo>
                    <a:pt x="11430" y="12700"/>
                  </a:lnTo>
                  <a:lnTo>
                    <a:pt x="11430" y="13970"/>
                  </a:lnTo>
                  <a:lnTo>
                    <a:pt x="642620" y="13970"/>
                  </a:lnTo>
                  <a:lnTo>
                    <a:pt x="642620" y="15240"/>
                  </a:lnTo>
                  <a:lnTo>
                    <a:pt x="645160" y="15240"/>
                  </a:lnTo>
                  <a:lnTo>
                    <a:pt x="645160" y="13970"/>
                  </a:lnTo>
                  <a:lnTo>
                    <a:pt x="645160" y="12700"/>
                  </a:lnTo>
                  <a:close/>
                </a:path>
                <a:path w="659129" h="31750">
                  <a:moveTo>
                    <a:pt x="648970" y="8890"/>
                  </a:moveTo>
                  <a:lnTo>
                    <a:pt x="13970" y="8890"/>
                  </a:lnTo>
                  <a:lnTo>
                    <a:pt x="13970" y="11430"/>
                  </a:lnTo>
                  <a:lnTo>
                    <a:pt x="646417" y="11430"/>
                  </a:lnTo>
                  <a:lnTo>
                    <a:pt x="646417" y="12700"/>
                  </a:lnTo>
                  <a:lnTo>
                    <a:pt x="647700" y="12700"/>
                  </a:lnTo>
                  <a:lnTo>
                    <a:pt x="647700" y="11430"/>
                  </a:lnTo>
                  <a:lnTo>
                    <a:pt x="648970" y="11430"/>
                  </a:lnTo>
                  <a:lnTo>
                    <a:pt x="648970" y="8890"/>
                  </a:lnTo>
                  <a:close/>
                </a:path>
                <a:path w="659129" h="31750">
                  <a:moveTo>
                    <a:pt x="651510" y="6350"/>
                  </a:moveTo>
                  <a:lnTo>
                    <a:pt x="17780" y="6350"/>
                  </a:lnTo>
                  <a:lnTo>
                    <a:pt x="17780" y="5080"/>
                  </a:lnTo>
                  <a:lnTo>
                    <a:pt x="16510" y="5080"/>
                  </a:lnTo>
                  <a:lnTo>
                    <a:pt x="16510" y="6350"/>
                  </a:lnTo>
                  <a:lnTo>
                    <a:pt x="15240" y="6350"/>
                  </a:lnTo>
                  <a:lnTo>
                    <a:pt x="15240" y="7620"/>
                  </a:lnTo>
                  <a:lnTo>
                    <a:pt x="650240" y="7620"/>
                  </a:lnTo>
                  <a:lnTo>
                    <a:pt x="650240" y="8890"/>
                  </a:lnTo>
                  <a:lnTo>
                    <a:pt x="651510" y="8890"/>
                  </a:lnTo>
                  <a:lnTo>
                    <a:pt x="651510" y="7620"/>
                  </a:lnTo>
                  <a:lnTo>
                    <a:pt x="651510" y="6350"/>
                  </a:lnTo>
                  <a:close/>
                </a:path>
                <a:path w="659129" h="31750">
                  <a:moveTo>
                    <a:pt x="656590" y="2540"/>
                  </a:moveTo>
                  <a:lnTo>
                    <a:pt x="20320" y="2540"/>
                  </a:lnTo>
                  <a:lnTo>
                    <a:pt x="20320" y="1270"/>
                  </a:lnTo>
                  <a:lnTo>
                    <a:pt x="19050" y="1270"/>
                  </a:lnTo>
                  <a:lnTo>
                    <a:pt x="19050" y="2540"/>
                  </a:lnTo>
                  <a:lnTo>
                    <a:pt x="17780" y="2540"/>
                  </a:lnTo>
                  <a:lnTo>
                    <a:pt x="17780" y="5080"/>
                  </a:lnTo>
                  <a:lnTo>
                    <a:pt x="654050" y="5080"/>
                  </a:lnTo>
                  <a:lnTo>
                    <a:pt x="654050" y="6350"/>
                  </a:lnTo>
                  <a:lnTo>
                    <a:pt x="655320" y="6350"/>
                  </a:lnTo>
                  <a:lnTo>
                    <a:pt x="655320" y="5080"/>
                  </a:lnTo>
                  <a:lnTo>
                    <a:pt x="656590" y="5080"/>
                  </a:lnTo>
                  <a:lnTo>
                    <a:pt x="656590" y="2540"/>
                  </a:lnTo>
                  <a:close/>
                </a:path>
                <a:path w="659129" h="31750">
                  <a:moveTo>
                    <a:pt x="659130" y="0"/>
                  </a:moveTo>
                  <a:lnTo>
                    <a:pt x="20320" y="0"/>
                  </a:lnTo>
                  <a:lnTo>
                    <a:pt x="20320" y="1270"/>
                  </a:lnTo>
                  <a:lnTo>
                    <a:pt x="657860" y="1270"/>
                  </a:lnTo>
                  <a:lnTo>
                    <a:pt x="657860" y="2540"/>
                  </a:lnTo>
                  <a:lnTo>
                    <a:pt x="659130" y="2540"/>
                  </a:lnTo>
                  <a:lnTo>
                    <a:pt x="659130" y="1270"/>
                  </a:lnTo>
                  <a:lnTo>
                    <a:pt x="659130" y="0"/>
                  </a:lnTo>
                  <a:close/>
                </a:path>
              </a:pathLst>
            </a:custGeom>
            <a:solidFill>
              <a:srgbClr val="F0A127"/>
            </a:solidFill>
          </p:spPr>
          <p:txBody>
            <a:bodyPr wrap="square" lIns="0" tIns="0" rIns="0" bIns="0" rtlCol="0"/>
            <a:lstStyle/>
            <a:p>
              <a:endParaRPr/>
            </a:p>
          </p:txBody>
        </p:sp>
        <p:sp>
          <p:nvSpPr>
            <p:cNvPr id="233" name="object 233"/>
            <p:cNvSpPr/>
            <p:nvPr/>
          </p:nvSpPr>
          <p:spPr>
            <a:xfrm>
              <a:off x="5342890" y="3158489"/>
              <a:ext cx="643890" cy="31750"/>
            </a:xfrm>
            <a:custGeom>
              <a:avLst/>
              <a:gdLst/>
              <a:ahLst/>
              <a:cxnLst/>
              <a:rect l="l" t="t" r="r" b="b"/>
              <a:pathLst>
                <a:path w="643889" h="31750">
                  <a:moveTo>
                    <a:pt x="1270" y="30480"/>
                  </a:moveTo>
                  <a:lnTo>
                    <a:pt x="0" y="30480"/>
                  </a:lnTo>
                  <a:lnTo>
                    <a:pt x="0" y="31750"/>
                  </a:lnTo>
                  <a:lnTo>
                    <a:pt x="1270" y="31750"/>
                  </a:lnTo>
                  <a:lnTo>
                    <a:pt x="1270" y="30480"/>
                  </a:lnTo>
                  <a:close/>
                </a:path>
                <a:path w="643889" h="31750">
                  <a:moveTo>
                    <a:pt x="610857" y="27940"/>
                  </a:moveTo>
                  <a:lnTo>
                    <a:pt x="3810" y="27940"/>
                  </a:lnTo>
                  <a:lnTo>
                    <a:pt x="3810" y="26670"/>
                  </a:lnTo>
                  <a:lnTo>
                    <a:pt x="2540" y="26670"/>
                  </a:lnTo>
                  <a:lnTo>
                    <a:pt x="2540" y="27940"/>
                  </a:lnTo>
                  <a:lnTo>
                    <a:pt x="2540" y="30480"/>
                  </a:lnTo>
                  <a:lnTo>
                    <a:pt x="608317" y="30480"/>
                  </a:lnTo>
                  <a:lnTo>
                    <a:pt x="608317" y="31750"/>
                  </a:lnTo>
                  <a:lnTo>
                    <a:pt x="609600" y="31750"/>
                  </a:lnTo>
                  <a:lnTo>
                    <a:pt x="609600" y="30480"/>
                  </a:lnTo>
                  <a:lnTo>
                    <a:pt x="610857" y="30480"/>
                  </a:lnTo>
                  <a:lnTo>
                    <a:pt x="610857" y="27940"/>
                  </a:lnTo>
                  <a:close/>
                </a:path>
                <a:path w="643889" h="31750">
                  <a:moveTo>
                    <a:pt x="614680" y="25400"/>
                  </a:moveTo>
                  <a:lnTo>
                    <a:pt x="3810" y="25400"/>
                  </a:lnTo>
                  <a:lnTo>
                    <a:pt x="3810" y="26670"/>
                  </a:lnTo>
                  <a:lnTo>
                    <a:pt x="612140" y="26670"/>
                  </a:lnTo>
                  <a:lnTo>
                    <a:pt x="612140" y="27940"/>
                  </a:lnTo>
                  <a:lnTo>
                    <a:pt x="614680" y="27940"/>
                  </a:lnTo>
                  <a:lnTo>
                    <a:pt x="614680" y="26670"/>
                  </a:lnTo>
                  <a:lnTo>
                    <a:pt x="614680" y="25400"/>
                  </a:lnTo>
                  <a:close/>
                </a:path>
                <a:path w="643889" h="31750">
                  <a:moveTo>
                    <a:pt x="618490" y="21590"/>
                  </a:moveTo>
                  <a:lnTo>
                    <a:pt x="6350" y="21590"/>
                  </a:lnTo>
                  <a:lnTo>
                    <a:pt x="6350" y="24130"/>
                  </a:lnTo>
                  <a:lnTo>
                    <a:pt x="615950" y="24130"/>
                  </a:lnTo>
                  <a:lnTo>
                    <a:pt x="615950" y="25400"/>
                  </a:lnTo>
                  <a:lnTo>
                    <a:pt x="617220" y="25400"/>
                  </a:lnTo>
                  <a:lnTo>
                    <a:pt x="617220" y="24130"/>
                  </a:lnTo>
                  <a:lnTo>
                    <a:pt x="618490" y="24130"/>
                  </a:lnTo>
                  <a:lnTo>
                    <a:pt x="618490" y="21590"/>
                  </a:lnTo>
                  <a:close/>
                </a:path>
                <a:path w="643889" h="31750">
                  <a:moveTo>
                    <a:pt x="621030" y="19050"/>
                  </a:moveTo>
                  <a:lnTo>
                    <a:pt x="10160" y="19050"/>
                  </a:lnTo>
                  <a:lnTo>
                    <a:pt x="10160" y="17780"/>
                  </a:lnTo>
                  <a:lnTo>
                    <a:pt x="8890" y="17780"/>
                  </a:lnTo>
                  <a:lnTo>
                    <a:pt x="8890" y="19050"/>
                  </a:lnTo>
                  <a:lnTo>
                    <a:pt x="7620" y="19050"/>
                  </a:lnTo>
                  <a:lnTo>
                    <a:pt x="7620" y="20320"/>
                  </a:lnTo>
                  <a:lnTo>
                    <a:pt x="619760" y="20320"/>
                  </a:lnTo>
                  <a:lnTo>
                    <a:pt x="619760" y="21590"/>
                  </a:lnTo>
                  <a:lnTo>
                    <a:pt x="621030" y="21590"/>
                  </a:lnTo>
                  <a:lnTo>
                    <a:pt x="621030" y="20320"/>
                  </a:lnTo>
                  <a:lnTo>
                    <a:pt x="621030" y="19050"/>
                  </a:lnTo>
                  <a:close/>
                </a:path>
                <a:path w="643889" h="31750">
                  <a:moveTo>
                    <a:pt x="626110" y="15240"/>
                  </a:moveTo>
                  <a:lnTo>
                    <a:pt x="12700" y="15240"/>
                  </a:lnTo>
                  <a:lnTo>
                    <a:pt x="12700" y="13970"/>
                  </a:lnTo>
                  <a:lnTo>
                    <a:pt x="11430" y="13970"/>
                  </a:lnTo>
                  <a:lnTo>
                    <a:pt x="11430" y="15240"/>
                  </a:lnTo>
                  <a:lnTo>
                    <a:pt x="10160" y="15240"/>
                  </a:lnTo>
                  <a:lnTo>
                    <a:pt x="10160" y="17780"/>
                  </a:lnTo>
                  <a:lnTo>
                    <a:pt x="623557" y="17780"/>
                  </a:lnTo>
                  <a:lnTo>
                    <a:pt x="623557" y="19050"/>
                  </a:lnTo>
                  <a:lnTo>
                    <a:pt x="624840" y="19050"/>
                  </a:lnTo>
                  <a:lnTo>
                    <a:pt x="624840" y="17780"/>
                  </a:lnTo>
                  <a:lnTo>
                    <a:pt x="626110" y="17780"/>
                  </a:lnTo>
                  <a:lnTo>
                    <a:pt x="626110" y="15240"/>
                  </a:lnTo>
                  <a:close/>
                </a:path>
                <a:path w="643889" h="31750">
                  <a:moveTo>
                    <a:pt x="628650" y="12700"/>
                  </a:moveTo>
                  <a:lnTo>
                    <a:pt x="13970" y="12700"/>
                  </a:lnTo>
                  <a:lnTo>
                    <a:pt x="13970" y="11430"/>
                  </a:lnTo>
                  <a:lnTo>
                    <a:pt x="12700" y="11430"/>
                  </a:lnTo>
                  <a:lnTo>
                    <a:pt x="12700" y="12700"/>
                  </a:lnTo>
                  <a:lnTo>
                    <a:pt x="12700" y="13970"/>
                  </a:lnTo>
                  <a:lnTo>
                    <a:pt x="627380" y="13970"/>
                  </a:lnTo>
                  <a:lnTo>
                    <a:pt x="627380" y="15240"/>
                  </a:lnTo>
                  <a:lnTo>
                    <a:pt x="628650" y="15240"/>
                  </a:lnTo>
                  <a:lnTo>
                    <a:pt x="628650" y="13970"/>
                  </a:lnTo>
                  <a:lnTo>
                    <a:pt x="628650" y="12700"/>
                  </a:lnTo>
                  <a:close/>
                </a:path>
                <a:path w="643889" h="31750">
                  <a:moveTo>
                    <a:pt x="633717" y="8890"/>
                  </a:moveTo>
                  <a:lnTo>
                    <a:pt x="16510" y="8890"/>
                  </a:lnTo>
                  <a:lnTo>
                    <a:pt x="16510" y="7620"/>
                  </a:lnTo>
                  <a:lnTo>
                    <a:pt x="15240" y="7620"/>
                  </a:lnTo>
                  <a:lnTo>
                    <a:pt x="15240" y="8890"/>
                  </a:lnTo>
                  <a:lnTo>
                    <a:pt x="15240" y="11430"/>
                  </a:lnTo>
                  <a:lnTo>
                    <a:pt x="629920" y="11430"/>
                  </a:lnTo>
                  <a:lnTo>
                    <a:pt x="629920" y="12700"/>
                  </a:lnTo>
                  <a:lnTo>
                    <a:pt x="632460" y="12700"/>
                  </a:lnTo>
                  <a:lnTo>
                    <a:pt x="632460" y="11430"/>
                  </a:lnTo>
                  <a:lnTo>
                    <a:pt x="633717" y="11430"/>
                  </a:lnTo>
                  <a:lnTo>
                    <a:pt x="633717" y="8890"/>
                  </a:lnTo>
                  <a:close/>
                </a:path>
                <a:path w="643889" h="31750">
                  <a:moveTo>
                    <a:pt x="636270" y="6350"/>
                  </a:moveTo>
                  <a:lnTo>
                    <a:pt x="16510" y="6350"/>
                  </a:lnTo>
                  <a:lnTo>
                    <a:pt x="16510" y="7620"/>
                  </a:lnTo>
                  <a:lnTo>
                    <a:pt x="635000" y="7620"/>
                  </a:lnTo>
                  <a:lnTo>
                    <a:pt x="635000" y="8890"/>
                  </a:lnTo>
                  <a:lnTo>
                    <a:pt x="636270" y="8890"/>
                  </a:lnTo>
                  <a:lnTo>
                    <a:pt x="636270" y="7620"/>
                  </a:lnTo>
                  <a:lnTo>
                    <a:pt x="636270" y="6350"/>
                  </a:lnTo>
                  <a:close/>
                </a:path>
                <a:path w="643889" h="31750">
                  <a:moveTo>
                    <a:pt x="641350" y="2540"/>
                  </a:moveTo>
                  <a:lnTo>
                    <a:pt x="19050" y="2540"/>
                  </a:lnTo>
                  <a:lnTo>
                    <a:pt x="19050" y="5080"/>
                  </a:lnTo>
                  <a:lnTo>
                    <a:pt x="637540" y="5080"/>
                  </a:lnTo>
                  <a:lnTo>
                    <a:pt x="637540" y="6350"/>
                  </a:lnTo>
                  <a:lnTo>
                    <a:pt x="638810" y="6350"/>
                  </a:lnTo>
                  <a:lnTo>
                    <a:pt x="638810" y="5080"/>
                  </a:lnTo>
                  <a:lnTo>
                    <a:pt x="641350" y="5080"/>
                  </a:lnTo>
                  <a:lnTo>
                    <a:pt x="641350" y="2540"/>
                  </a:lnTo>
                  <a:close/>
                </a:path>
                <a:path w="643889" h="31750">
                  <a:moveTo>
                    <a:pt x="643890" y="0"/>
                  </a:moveTo>
                  <a:lnTo>
                    <a:pt x="20320" y="0"/>
                  </a:lnTo>
                  <a:lnTo>
                    <a:pt x="20320" y="1270"/>
                  </a:lnTo>
                  <a:lnTo>
                    <a:pt x="642620" y="1270"/>
                  </a:lnTo>
                  <a:lnTo>
                    <a:pt x="642620" y="2540"/>
                  </a:lnTo>
                  <a:lnTo>
                    <a:pt x="643890" y="2540"/>
                  </a:lnTo>
                  <a:lnTo>
                    <a:pt x="643890" y="1270"/>
                  </a:lnTo>
                  <a:lnTo>
                    <a:pt x="643890" y="0"/>
                  </a:lnTo>
                  <a:close/>
                </a:path>
              </a:pathLst>
            </a:custGeom>
            <a:solidFill>
              <a:srgbClr val="F0A126"/>
            </a:solidFill>
          </p:spPr>
          <p:txBody>
            <a:bodyPr wrap="square" lIns="0" tIns="0" rIns="0" bIns="0" rtlCol="0"/>
            <a:lstStyle/>
            <a:p>
              <a:endParaRPr/>
            </a:p>
          </p:txBody>
        </p:sp>
        <p:sp>
          <p:nvSpPr>
            <p:cNvPr id="234" name="object 234"/>
            <p:cNvSpPr/>
            <p:nvPr/>
          </p:nvSpPr>
          <p:spPr>
            <a:xfrm>
              <a:off x="5322570" y="3190239"/>
              <a:ext cx="627380" cy="31750"/>
            </a:xfrm>
            <a:custGeom>
              <a:avLst/>
              <a:gdLst/>
              <a:ahLst/>
              <a:cxnLst/>
              <a:rect l="l" t="t" r="r" b="b"/>
              <a:pathLst>
                <a:path w="627379" h="31750">
                  <a:moveTo>
                    <a:pt x="1270" y="30480"/>
                  </a:moveTo>
                  <a:lnTo>
                    <a:pt x="0" y="30480"/>
                  </a:lnTo>
                  <a:lnTo>
                    <a:pt x="0" y="31750"/>
                  </a:lnTo>
                  <a:lnTo>
                    <a:pt x="1270" y="31750"/>
                  </a:lnTo>
                  <a:lnTo>
                    <a:pt x="1270" y="30480"/>
                  </a:lnTo>
                  <a:close/>
                </a:path>
                <a:path w="627379" h="31750">
                  <a:moveTo>
                    <a:pt x="594360" y="27940"/>
                  </a:moveTo>
                  <a:lnTo>
                    <a:pt x="3810" y="27940"/>
                  </a:lnTo>
                  <a:lnTo>
                    <a:pt x="3810" y="26670"/>
                  </a:lnTo>
                  <a:lnTo>
                    <a:pt x="2540" y="26670"/>
                  </a:lnTo>
                  <a:lnTo>
                    <a:pt x="2540" y="27940"/>
                  </a:lnTo>
                  <a:lnTo>
                    <a:pt x="1270" y="27940"/>
                  </a:lnTo>
                  <a:lnTo>
                    <a:pt x="1270" y="30480"/>
                  </a:lnTo>
                  <a:lnTo>
                    <a:pt x="591820" y="30480"/>
                  </a:lnTo>
                  <a:lnTo>
                    <a:pt x="591820" y="31750"/>
                  </a:lnTo>
                  <a:lnTo>
                    <a:pt x="593090" y="31750"/>
                  </a:lnTo>
                  <a:lnTo>
                    <a:pt x="593090" y="30480"/>
                  </a:lnTo>
                  <a:lnTo>
                    <a:pt x="594360" y="30480"/>
                  </a:lnTo>
                  <a:lnTo>
                    <a:pt x="594360" y="27940"/>
                  </a:lnTo>
                  <a:close/>
                </a:path>
                <a:path w="627379" h="31750">
                  <a:moveTo>
                    <a:pt x="596887" y="25400"/>
                  </a:moveTo>
                  <a:lnTo>
                    <a:pt x="5080" y="25400"/>
                  </a:lnTo>
                  <a:lnTo>
                    <a:pt x="5080" y="24130"/>
                  </a:lnTo>
                  <a:lnTo>
                    <a:pt x="3810" y="24130"/>
                  </a:lnTo>
                  <a:lnTo>
                    <a:pt x="3810" y="25400"/>
                  </a:lnTo>
                  <a:lnTo>
                    <a:pt x="3810" y="26670"/>
                  </a:lnTo>
                  <a:lnTo>
                    <a:pt x="595630" y="26670"/>
                  </a:lnTo>
                  <a:lnTo>
                    <a:pt x="595630" y="27940"/>
                  </a:lnTo>
                  <a:lnTo>
                    <a:pt x="596887" y="27940"/>
                  </a:lnTo>
                  <a:lnTo>
                    <a:pt x="596887" y="26670"/>
                  </a:lnTo>
                  <a:lnTo>
                    <a:pt x="596887" y="25400"/>
                  </a:lnTo>
                  <a:close/>
                </a:path>
                <a:path w="627379" h="31750">
                  <a:moveTo>
                    <a:pt x="601980" y="21590"/>
                  </a:moveTo>
                  <a:lnTo>
                    <a:pt x="7620" y="21590"/>
                  </a:lnTo>
                  <a:lnTo>
                    <a:pt x="7620" y="20320"/>
                  </a:lnTo>
                  <a:lnTo>
                    <a:pt x="6350" y="20320"/>
                  </a:lnTo>
                  <a:lnTo>
                    <a:pt x="6350" y="21590"/>
                  </a:lnTo>
                  <a:lnTo>
                    <a:pt x="6350" y="24130"/>
                  </a:lnTo>
                  <a:lnTo>
                    <a:pt x="598170" y="24130"/>
                  </a:lnTo>
                  <a:lnTo>
                    <a:pt x="598170" y="25400"/>
                  </a:lnTo>
                  <a:lnTo>
                    <a:pt x="600710" y="25400"/>
                  </a:lnTo>
                  <a:lnTo>
                    <a:pt x="600710" y="24130"/>
                  </a:lnTo>
                  <a:lnTo>
                    <a:pt x="601980" y="24130"/>
                  </a:lnTo>
                  <a:lnTo>
                    <a:pt x="601980" y="21590"/>
                  </a:lnTo>
                  <a:close/>
                </a:path>
                <a:path w="627379" h="31750">
                  <a:moveTo>
                    <a:pt x="604520" y="19050"/>
                  </a:moveTo>
                  <a:lnTo>
                    <a:pt x="7620" y="19050"/>
                  </a:lnTo>
                  <a:lnTo>
                    <a:pt x="7620" y="20320"/>
                  </a:lnTo>
                  <a:lnTo>
                    <a:pt x="603250" y="20320"/>
                  </a:lnTo>
                  <a:lnTo>
                    <a:pt x="603250" y="21590"/>
                  </a:lnTo>
                  <a:lnTo>
                    <a:pt x="604520" y="21590"/>
                  </a:lnTo>
                  <a:lnTo>
                    <a:pt x="604520" y="20320"/>
                  </a:lnTo>
                  <a:lnTo>
                    <a:pt x="604520" y="19050"/>
                  </a:lnTo>
                  <a:close/>
                </a:path>
                <a:path w="627379" h="31750">
                  <a:moveTo>
                    <a:pt x="609587" y="15240"/>
                  </a:moveTo>
                  <a:lnTo>
                    <a:pt x="10160" y="15240"/>
                  </a:lnTo>
                  <a:lnTo>
                    <a:pt x="10160" y="17780"/>
                  </a:lnTo>
                  <a:lnTo>
                    <a:pt x="605790" y="17780"/>
                  </a:lnTo>
                  <a:lnTo>
                    <a:pt x="605790" y="19050"/>
                  </a:lnTo>
                  <a:lnTo>
                    <a:pt x="607060" y="19050"/>
                  </a:lnTo>
                  <a:lnTo>
                    <a:pt x="607060" y="17780"/>
                  </a:lnTo>
                  <a:lnTo>
                    <a:pt x="609587" y="17780"/>
                  </a:lnTo>
                  <a:lnTo>
                    <a:pt x="609587" y="15240"/>
                  </a:lnTo>
                  <a:close/>
                </a:path>
                <a:path w="627379" h="31750">
                  <a:moveTo>
                    <a:pt x="612140" y="12700"/>
                  </a:moveTo>
                  <a:lnTo>
                    <a:pt x="13970" y="12700"/>
                  </a:lnTo>
                  <a:lnTo>
                    <a:pt x="13970" y="11430"/>
                  </a:lnTo>
                  <a:lnTo>
                    <a:pt x="12700" y="11430"/>
                  </a:lnTo>
                  <a:lnTo>
                    <a:pt x="12700" y="12700"/>
                  </a:lnTo>
                  <a:lnTo>
                    <a:pt x="11430" y="12700"/>
                  </a:lnTo>
                  <a:lnTo>
                    <a:pt x="11430" y="13970"/>
                  </a:lnTo>
                  <a:lnTo>
                    <a:pt x="610870" y="13970"/>
                  </a:lnTo>
                  <a:lnTo>
                    <a:pt x="610870" y="15240"/>
                  </a:lnTo>
                  <a:lnTo>
                    <a:pt x="612140" y="15240"/>
                  </a:lnTo>
                  <a:lnTo>
                    <a:pt x="612140" y="13970"/>
                  </a:lnTo>
                  <a:lnTo>
                    <a:pt x="612140" y="12700"/>
                  </a:lnTo>
                  <a:close/>
                </a:path>
                <a:path w="627379" h="31750">
                  <a:moveTo>
                    <a:pt x="615937" y="8890"/>
                  </a:moveTo>
                  <a:lnTo>
                    <a:pt x="16510" y="8890"/>
                  </a:lnTo>
                  <a:lnTo>
                    <a:pt x="16510" y="7620"/>
                  </a:lnTo>
                  <a:lnTo>
                    <a:pt x="15240" y="7620"/>
                  </a:lnTo>
                  <a:lnTo>
                    <a:pt x="15240" y="8890"/>
                  </a:lnTo>
                  <a:lnTo>
                    <a:pt x="13970" y="8890"/>
                  </a:lnTo>
                  <a:lnTo>
                    <a:pt x="13970" y="11430"/>
                  </a:lnTo>
                  <a:lnTo>
                    <a:pt x="613410" y="11430"/>
                  </a:lnTo>
                  <a:lnTo>
                    <a:pt x="613410" y="12700"/>
                  </a:lnTo>
                  <a:lnTo>
                    <a:pt x="614680" y="12700"/>
                  </a:lnTo>
                  <a:lnTo>
                    <a:pt x="614680" y="11430"/>
                  </a:lnTo>
                  <a:lnTo>
                    <a:pt x="615937" y="11430"/>
                  </a:lnTo>
                  <a:lnTo>
                    <a:pt x="615937" y="8890"/>
                  </a:lnTo>
                  <a:close/>
                </a:path>
                <a:path w="627379" h="31750">
                  <a:moveTo>
                    <a:pt x="619760" y="6350"/>
                  </a:moveTo>
                  <a:lnTo>
                    <a:pt x="17780" y="6350"/>
                  </a:lnTo>
                  <a:lnTo>
                    <a:pt x="17780" y="5080"/>
                  </a:lnTo>
                  <a:lnTo>
                    <a:pt x="16510" y="5080"/>
                  </a:lnTo>
                  <a:lnTo>
                    <a:pt x="16510" y="6350"/>
                  </a:lnTo>
                  <a:lnTo>
                    <a:pt x="16510" y="7620"/>
                  </a:lnTo>
                  <a:lnTo>
                    <a:pt x="618490" y="7620"/>
                  </a:lnTo>
                  <a:lnTo>
                    <a:pt x="618490" y="8890"/>
                  </a:lnTo>
                  <a:lnTo>
                    <a:pt x="619760" y="8890"/>
                  </a:lnTo>
                  <a:lnTo>
                    <a:pt x="619760" y="7620"/>
                  </a:lnTo>
                  <a:lnTo>
                    <a:pt x="619760" y="6350"/>
                  </a:lnTo>
                  <a:close/>
                </a:path>
                <a:path w="627379" h="31750">
                  <a:moveTo>
                    <a:pt x="623570" y="2540"/>
                  </a:moveTo>
                  <a:lnTo>
                    <a:pt x="20320" y="2540"/>
                  </a:lnTo>
                  <a:lnTo>
                    <a:pt x="20320" y="1270"/>
                  </a:lnTo>
                  <a:lnTo>
                    <a:pt x="19050" y="1270"/>
                  </a:lnTo>
                  <a:lnTo>
                    <a:pt x="19050" y="2540"/>
                  </a:lnTo>
                  <a:lnTo>
                    <a:pt x="17780" y="2540"/>
                  </a:lnTo>
                  <a:lnTo>
                    <a:pt x="17780" y="5080"/>
                  </a:lnTo>
                  <a:lnTo>
                    <a:pt x="621030" y="5080"/>
                  </a:lnTo>
                  <a:lnTo>
                    <a:pt x="621030" y="6350"/>
                  </a:lnTo>
                  <a:lnTo>
                    <a:pt x="622300" y="6350"/>
                  </a:lnTo>
                  <a:lnTo>
                    <a:pt x="622300" y="5080"/>
                  </a:lnTo>
                  <a:lnTo>
                    <a:pt x="623570" y="5080"/>
                  </a:lnTo>
                  <a:lnTo>
                    <a:pt x="623570" y="2540"/>
                  </a:lnTo>
                  <a:close/>
                </a:path>
                <a:path w="627379" h="31750">
                  <a:moveTo>
                    <a:pt x="627380" y="0"/>
                  </a:moveTo>
                  <a:lnTo>
                    <a:pt x="20320" y="0"/>
                  </a:lnTo>
                  <a:lnTo>
                    <a:pt x="20320" y="1270"/>
                  </a:lnTo>
                  <a:lnTo>
                    <a:pt x="624840" y="1270"/>
                  </a:lnTo>
                  <a:lnTo>
                    <a:pt x="624840" y="2540"/>
                  </a:lnTo>
                  <a:lnTo>
                    <a:pt x="627380" y="2540"/>
                  </a:lnTo>
                  <a:lnTo>
                    <a:pt x="627380" y="1270"/>
                  </a:lnTo>
                  <a:lnTo>
                    <a:pt x="627380" y="0"/>
                  </a:lnTo>
                  <a:close/>
                </a:path>
              </a:pathLst>
            </a:custGeom>
            <a:solidFill>
              <a:srgbClr val="F0A025"/>
            </a:solidFill>
          </p:spPr>
          <p:txBody>
            <a:bodyPr wrap="square" lIns="0" tIns="0" rIns="0" bIns="0" rtlCol="0"/>
            <a:lstStyle/>
            <a:p>
              <a:endParaRPr/>
            </a:p>
          </p:txBody>
        </p:sp>
        <p:sp>
          <p:nvSpPr>
            <p:cNvPr id="235" name="object 235"/>
            <p:cNvSpPr/>
            <p:nvPr/>
          </p:nvSpPr>
          <p:spPr>
            <a:xfrm>
              <a:off x="5303520" y="3221989"/>
              <a:ext cx="608330" cy="31750"/>
            </a:xfrm>
            <a:custGeom>
              <a:avLst/>
              <a:gdLst/>
              <a:ahLst/>
              <a:cxnLst/>
              <a:rect l="l" t="t" r="r" b="b"/>
              <a:pathLst>
                <a:path w="608329" h="31750">
                  <a:moveTo>
                    <a:pt x="576580" y="27940"/>
                  </a:moveTo>
                  <a:lnTo>
                    <a:pt x="0" y="27940"/>
                  </a:lnTo>
                  <a:lnTo>
                    <a:pt x="0" y="30480"/>
                  </a:lnTo>
                  <a:lnTo>
                    <a:pt x="572770" y="30480"/>
                  </a:lnTo>
                  <a:lnTo>
                    <a:pt x="572770" y="31750"/>
                  </a:lnTo>
                  <a:lnTo>
                    <a:pt x="574040" y="31750"/>
                  </a:lnTo>
                  <a:lnTo>
                    <a:pt x="574040" y="30480"/>
                  </a:lnTo>
                  <a:lnTo>
                    <a:pt x="576580" y="30480"/>
                  </a:lnTo>
                  <a:lnTo>
                    <a:pt x="576580" y="27940"/>
                  </a:lnTo>
                  <a:close/>
                </a:path>
                <a:path w="608329" h="31750">
                  <a:moveTo>
                    <a:pt x="579120" y="25400"/>
                  </a:moveTo>
                  <a:lnTo>
                    <a:pt x="3810" y="25400"/>
                  </a:lnTo>
                  <a:lnTo>
                    <a:pt x="3810" y="24130"/>
                  </a:lnTo>
                  <a:lnTo>
                    <a:pt x="2540" y="24130"/>
                  </a:lnTo>
                  <a:lnTo>
                    <a:pt x="2540" y="25400"/>
                  </a:lnTo>
                  <a:lnTo>
                    <a:pt x="1270" y="25400"/>
                  </a:lnTo>
                  <a:lnTo>
                    <a:pt x="1270" y="26670"/>
                  </a:lnTo>
                  <a:lnTo>
                    <a:pt x="577837" y="26670"/>
                  </a:lnTo>
                  <a:lnTo>
                    <a:pt x="577837" y="27940"/>
                  </a:lnTo>
                  <a:lnTo>
                    <a:pt x="579120" y="27940"/>
                  </a:lnTo>
                  <a:lnTo>
                    <a:pt x="579120" y="26670"/>
                  </a:lnTo>
                  <a:lnTo>
                    <a:pt x="579120" y="25400"/>
                  </a:lnTo>
                  <a:close/>
                </a:path>
                <a:path w="608329" h="31750">
                  <a:moveTo>
                    <a:pt x="582930" y="21590"/>
                  </a:moveTo>
                  <a:lnTo>
                    <a:pt x="6350" y="21590"/>
                  </a:lnTo>
                  <a:lnTo>
                    <a:pt x="6350" y="20320"/>
                  </a:lnTo>
                  <a:lnTo>
                    <a:pt x="5080" y="20320"/>
                  </a:lnTo>
                  <a:lnTo>
                    <a:pt x="5080" y="21590"/>
                  </a:lnTo>
                  <a:lnTo>
                    <a:pt x="3810" y="21590"/>
                  </a:lnTo>
                  <a:lnTo>
                    <a:pt x="3810" y="24130"/>
                  </a:lnTo>
                  <a:lnTo>
                    <a:pt x="580390" y="24130"/>
                  </a:lnTo>
                  <a:lnTo>
                    <a:pt x="580390" y="25400"/>
                  </a:lnTo>
                  <a:lnTo>
                    <a:pt x="581660" y="25400"/>
                  </a:lnTo>
                  <a:lnTo>
                    <a:pt x="581660" y="24130"/>
                  </a:lnTo>
                  <a:lnTo>
                    <a:pt x="582930" y="24130"/>
                  </a:lnTo>
                  <a:lnTo>
                    <a:pt x="582930" y="21590"/>
                  </a:lnTo>
                  <a:close/>
                </a:path>
                <a:path w="608329" h="31750">
                  <a:moveTo>
                    <a:pt x="586740" y="19050"/>
                  </a:moveTo>
                  <a:lnTo>
                    <a:pt x="7620" y="19050"/>
                  </a:lnTo>
                  <a:lnTo>
                    <a:pt x="7620" y="17780"/>
                  </a:lnTo>
                  <a:lnTo>
                    <a:pt x="6350" y="17780"/>
                  </a:lnTo>
                  <a:lnTo>
                    <a:pt x="6350" y="19050"/>
                  </a:lnTo>
                  <a:lnTo>
                    <a:pt x="6350" y="20320"/>
                  </a:lnTo>
                  <a:lnTo>
                    <a:pt x="585470" y="20320"/>
                  </a:lnTo>
                  <a:lnTo>
                    <a:pt x="585470" y="21590"/>
                  </a:lnTo>
                  <a:lnTo>
                    <a:pt x="586740" y="21590"/>
                  </a:lnTo>
                  <a:lnTo>
                    <a:pt x="586740" y="20320"/>
                  </a:lnTo>
                  <a:lnTo>
                    <a:pt x="586740" y="19050"/>
                  </a:lnTo>
                  <a:close/>
                </a:path>
                <a:path w="608329" h="31750">
                  <a:moveTo>
                    <a:pt x="590550" y="15240"/>
                  </a:moveTo>
                  <a:lnTo>
                    <a:pt x="10160" y="15240"/>
                  </a:lnTo>
                  <a:lnTo>
                    <a:pt x="10160" y="13970"/>
                  </a:lnTo>
                  <a:lnTo>
                    <a:pt x="8890" y="13970"/>
                  </a:lnTo>
                  <a:lnTo>
                    <a:pt x="8890" y="15240"/>
                  </a:lnTo>
                  <a:lnTo>
                    <a:pt x="8890" y="17780"/>
                  </a:lnTo>
                  <a:lnTo>
                    <a:pt x="588010" y="17780"/>
                  </a:lnTo>
                  <a:lnTo>
                    <a:pt x="588010" y="19050"/>
                  </a:lnTo>
                  <a:lnTo>
                    <a:pt x="589280" y="19050"/>
                  </a:lnTo>
                  <a:lnTo>
                    <a:pt x="589280" y="17780"/>
                  </a:lnTo>
                  <a:lnTo>
                    <a:pt x="590550" y="17780"/>
                  </a:lnTo>
                  <a:lnTo>
                    <a:pt x="590550" y="15240"/>
                  </a:lnTo>
                  <a:close/>
                </a:path>
                <a:path w="608329" h="31750">
                  <a:moveTo>
                    <a:pt x="594360" y="12700"/>
                  </a:moveTo>
                  <a:lnTo>
                    <a:pt x="11430" y="12700"/>
                  </a:lnTo>
                  <a:lnTo>
                    <a:pt x="11430" y="11430"/>
                  </a:lnTo>
                  <a:lnTo>
                    <a:pt x="10160" y="11430"/>
                  </a:lnTo>
                  <a:lnTo>
                    <a:pt x="10160" y="12700"/>
                  </a:lnTo>
                  <a:lnTo>
                    <a:pt x="10160" y="13970"/>
                  </a:lnTo>
                  <a:lnTo>
                    <a:pt x="591820" y="13970"/>
                  </a:lnTo>
                  <a:lnTo>
                    <a:pt x="591820" y="15240"/>
                  </a:lnTo>
                  <a:lnTo>
                    <a:pt x="594360" y="15240"/>
                  </a:lnTo>
                  <a:lnTo>
                    <a:pt x="594360" y="13970"/>
                  </a:lnTo>
                  <a:lnTo>
                    <a:pt x="594360" y="12700"/>
                  </a:lnTo>
                  <a:close/>
                </a:path>
                <a:path w="608329" h="31750">
                  <a:moveTo>
                    <a:pt x="598170" y="8890"/>
                  </a:moveTo>
                  <a:lnTo>
                    <a:pt x="13970" y="8890"/>
                  </a:lnTo>
                  <a:lnTo>
                    <a:pt x="13970" y="7620"/>
                  </a:lnTo>
                  <a:lnTo>
                    <a:pt x="12700" y="7620"/>
                  </a:lnTo>
                  <a:lnTo>
                    <a:pt x="12700" y="8890"/>
                  </a:lnTo>
                  <a:lnTo>
                    <a:pt x="12700" y="11430"/>
                  </a:lnTo>
                  <a:lnTo>
                    <a:pt x="595630" y="11430"/>
                  </a:lnTo>
                  <a:lnTo>
                    <a:pt x="595630" y="12700"/>
                  </a:lnTo>
                  <a:lnTo>
                    <a:pt x="596900" y="12700"/>
                  </a:lnTo>
                  <a:lnTo>
                    <a:pt x="596900" y="11430"/>
                  </a:lnTo>
                  <a:lnTo>
                    <a:pt x="598170" y="11430"/>
                  </a:lnTo>
                  <a:lnTo>
                    <a:pt x="598170" y="8890"/>
                  </a:lnTo>
                  <a:close/>
                </a:path>
                <a:path w="608329" h="31750">
                  <a:moveTo>
                    <a:pt x="601980" y="6350"/>
                  </a:moveTo>
                  <a:lnTo>
                    <a:pt x="13970" y="6350"/>
                  </a:lnTo>
                  <a:lnTo>
                    <a:pt x="13970" y="7620"/>
                  </a:lnTo>
                  <a:lnTo>
                    <a:pt x="599440" y="7620"/>
                  </a:lnTo>
                  <a:lnTo>
                    <a:pt x="599440" y="8890"/>
                  </a:lnTo>
                  <a:lnTo>
                    <a:pt x="601980" y="8890"/>
                  </a:lnTo>
                  <a:lnTo>
                    <a:pt x="601980" y="7620"/>
                  </a:lnTo>
                  <a:lnTo>
                    <a:pt x="601980" y="6350"/>
                  </a:lnTo>
                  <a:close/>
                </a:path>
                <a:path w="608329" h="31750">
                  <a:moveTo>
                    <a:pt x="605777" y="2540"/>
                  </a:moveTo>
                  <a:lnTo>
                    <a:pt x="16510" y="2540"/>
                  </a:lnTo>
                  <a:lnTo>
                    <a:pt x="16510" y="5080"/>
                  </a:lnTo>
                  <a:lnTo>
                    <a:pt x="603250" y="5080"/>
                  </a:lnTo>
                  <a:lnTo>
                    <a:pt x="603250" y="6350"/>
                  </a:lnTo>
                  <a:lnTo>
                    <a:pt x="604520" y="6350"/>
                  </a:lnTo>
                  <a:lnTo>
                    <a:pt x="604520" y="5080"/>
                  </a:lnTo>
                  <a:lnTo>
                    <a:pt x="605777" y="5080"/>
                  </a:lnTo>
                  <a:lnTo>
                    <a:pt x="605777" y="2540"/>
                  </a:lnTo>
                  <a:close/>
                </a:path>
                <a:path w="608329" h="31750">
                  <a:moveTo>
                    <a:pt x="608330" y="0"/>
                  </a:moveTo>
                  <a:lnTo>
                    <a:pt x="17780" y="0"/>
                  </a:lnTo>
                  <a:lnTo>
                    <a:pt x="17780" y="1270"/>
                  </a:lnTo>
                  <a:lnTo>
                    <a:pt x="607060" y="1270"/>
                  </a:lnTo>
                  <a:lnTo>
                    <a:pt x="607060" y="2540"/>
                  </a:lnTo>
                  <a:lnTo>
                    <a:pt x="608330" y="2540"/>
                  </a:lnTo>
                  <a:lnTo>
                    <a:pt x="608330" y="1270"/>
                  </a:lnTo>
                  <a:lnTo>
                    <a:pt x="608330" y="0"/>
                  </a:lnTo>
                  <a:close/>
                </a:path>
              </a:pathLst>
            </a:custGeom>
            <a:solidFill>
              <a:srgbClr val="F0A024"/>
            </a:solidFill>
          </p:spPr>
          <p:txBody>
            <a:bodyPr wrap="square" lIns="0" tIns="0" rIns="0" bIns="0" rtlCol="0"/>
            <a:lstStyle/>
            <a:p>
              <a:endParaRPr/>
            </a:p>
          </p:txBody>
        </p:sp>
        <p:sp>
          <p:nvSpPr>
            <p:cNvPr id="236" name="object 236"/>
            <p:cNvSpPr/>
            <p:nvPr/>
          </p:nvSpPr>
          <p:spPr>
            <a:xfrm>
              <a:off x="5280660" y="3253739"/>
              <a:ext cx="594360" cy="31750"/>
            </a:xfrm>
            <a:custGeom>
              <a:avLst/>
              <a:gdLst/>
              <a:ahLst/>
              <a:cxnLst/>
              <a:rect l="l" t="t" r="r" b="b"/>
              <a:pathLst>
                <a:path w="594360" h="31750">
                  <a:moveTo>
                    <a:pt x="1270" y="30480"/>
                  </a:moveTo>
                  <a:lnTo>
                    <a:pt x="0" y="30480"/>
                  </a:lnTo>
                  <a:lnTo>
                    <a:pt x="0" y="31750"/>
                  </a:lnTo>
                  <a:lnTo>
                    <a:pt x="1270" y="31750"/>
                  </a:lnTo>
                  <a:lnTo>
                    <a:pt x="1270" y="30480"/>
                  </a:lnTo>
                  <a:close/>
                </a:path>
                <a:path w="594360" h="31750">
                  <a:moveTo>
                    <a:pt x="561340" y="27940"/>
                  </a:moveTo>
                  <a:lnTo>
                    <a:pt x="3810" y="27940"/>
                  </a:lnTo>
                  <a:lnTo>
                    <a:pt x="3810" y="26670"/>
                  </a:lnTo>
                  <a:lnTo>
                    <a:pt x="2540" y="26670"/>
                  </a:lnTo>
                  <a:lnTo>
                    <a:pt x="2540" y="27940"/>
                  </a:lnTo>
                  <a:lnTo>
                    <a:pt x="2540" y="30480"/>
                  </a:lnTo>
                  <a:lnTo>
                    <a:pt x="558800" y="30480"/>
                  </a:lnTo>
                  <a:lnTo>
                    <a:pt x="558800" y="31750"/>
                  </a:lnTo>
                  <a:lnTo>
                    <a:pt x="560070" y="31750"/>
                  </a:lnTo>
                  <a:lnTo>
                    <a:pt x="560070" y="30480"/>
                  </a:lnTo>
                  <a:lnTo>
                    <a:pt x="561340" y="30480"/>
                  </a:lnTo>
                  <a:lnTo>
                    <a:pt x="561340" y="27940"/>
                  </a:lnTo>
                  <a:close/>
                </a:path>
                <a:path w="594360" h="31750">
                  <a:moveTo>
                    <a:pt x="565150" y="25400"/>
                  </a:moveTo>
                  <a:lnTo>
                    <a:pt x="3810" y="25400"/>
                  </a:lnTo>
                  <a:lnTo>
                    <a:pt x="3810" y="26670"/>
                  </a:lnTo>
                  <a:lnTo>
                    <a:pt x="562610" y="26670"/>
                  </a:lnTo>
                  <a:lnTo>
                    <a:pt x="562610" y="27940"/>
                  </a:lnTo>
                  <a:lnTo>
                    <a:pt x="565150" y="27940"/>
                  </a:lnTo>
                  <a:lnTo>
                    <a:pt x="565150" y="26670"/>
                  </a:lnTo>
                  <a:lnTo>
                    <a:pt x="565150" y="25400"/>
                  </a:lnTo>
                  <a:close/>
                </a:path>
                <a:path w="594360" h="31750">
                  <a:moveTo>
                    <a:pt x="568960" y="21590"/>
                  </a:moveTo>
                  <a:lnTo>
                    <a:pt x="6350" y="21590"/>
                  </a:lnTo>
                  <a:lnTo>
                    <a:pt x="6350" y="24130"/>
                  </a:lnTo>
                  <a:lnTo>
                    <a:pt x="566420" y="24130"/>
                  </a:lnTo>
                  <a:lnTo>
                    <a:pt x="566420" y="25400"/>
                  </a:lnTo>
                  <a:lnTo>
                    <a:pt x="567690" y="25400"/>
                  </a:lnTo>
                  <a:lnTo>
                    <a:pt x="567690" y="24130"/>
                  </a:lnTo>
                  <a:lnTo>
                    <a:pt x="568960" y="24130"/>
                  </a:lnTo>
                  <a:lnTo>
                    <a:pt x="568960" y="21590"/>
                  </a:lnTo>
                  <a:close/>
                </a:path>
                <a:path w="594360" h="31750">
                  <a:moveTo>
                    <a:pt x="572770" y="19050"/>
                  </a:moveTo>
                  <a:lnTo>
                    <a:pt x="7620" y="19050"/>
                  </a:lnTo>
                  <a:lnTo>
                    <a:pt x="7620" y="20320"/>
                  </a:lnTo>
                  <a:lnTo>
                    <a:pt x="570230" y="20320"/>
                  </a:lnTo>
                  <a:lnTo>
                    <a:pt x="570230" y="21590"/>
                  </a:lnTo>
                  <a:lnTo>
                    <a:pt x="572770" y="21590"/>
                  </a:lnTo>
                  <a:lnTo>
                    <a:pt x="572770" y="20320"/>
                  </a:lnTo>
                  <a:lnTo>
                    <a:pt x="572770" y="19050"/>
                  </a:lnTo>
                  <a:close/>
                </a:path>
                <a:path w="594360" h="31750">
                  <a:moveTo>
                    <a:pt x="576580" y="15240"/>
                  </a:moveTo>
                  <a:lnTo>
                    <a:pt x="10160" y="15240"/>
                  </a:lnTo>
                  <a:lnTo>
                    <a:pt x="10160" y="17780"/>
                  </a:lnTo>
                  <a:lnTo>
                    <a:pt x="574040" y="17780"/>
                  </a:lnTo>
                  <a:lnTo>
                    <a:pt x="574040" y="19050"/>
                  </a:lnTo>
                  <a:lnTo>
                    <a:pt x="575310" y="19050"/>
                  </a:lnTo>
                  <a:lnTo>
                    <a:pt x="575310" y="17780"/>
                  </a:lnTo>
                  <a:lnTo>
                    <a:pt x="576580" y="17780"/>
                  </a:lnTo>
                  <a:lnTo>
                    <a:pt x="576580" y="15240"/>
                  </a:lnTo>
                  <a:close/>
                </a:path>
                <a:path w="594360" h="31750">
                  <a:moveTo>
                    <a:pt x="579120" y="12700"/>
                  </a:moveTo>
                  <a:lnTo>
                    <a:pt x="13970" y="12700"/>
                  </a:lnTo>
                  <a:lnTo>
                    <a:pt x="13970" y="11430"/>
                  </a:lnTo>
                  <a:lnTo>
                    <a:pt x="12700" y="11430"/>
                  </a:lnTo>
                  <a:lnTo>
                    <a:pt x="12700" y="12700"/>
                  </a:lnTo>
                  <a:lnTo>
                    <a:pt x="11430" y="12700"/>
                  </a:lnTo>
                  <a:lnTo>
                    <a:pt x="11430" y="13970"/>
                  </a:lnTo>
                  <a:lnTo>
                    <a:pt x="577850" y="13970"/>
                  </a:lnTo>
                  <a:lnTo>
                    <a:pt x="577850" y="15240"/>
                  </a:lnTo>
                  <a:lnTo>
                    <a:pt x="579120" y="15240"/>
                  </a:lnTo>
                  <a:lnTo>
                    <a:pt x="579120" y="13970"/>
                  </a:lnTo>
                  <a:lnTo>
                    <a:pt x="579120" y="12700"/>
                  </a:lnTo>
                  <a:close/>
                </a:path>
                <a:path w="594360" h="31750">
                  <a:moveTo>
                    <a:pt x="584187" y="8890"/>
                  </a:moveTo>
                  <a:lnTo>
                    <a:pt x="16510" y="8890"/>
                  </a:lnTo>
                  <a:lnTo>
                    <a:pt x="16510" y="7620"/>
                  </a:lnTo>
                  <a:lnTo>
                    <a:pt x="15240" y="7620"/>
                  </a:lnTo>
                  <a:lnTo>
                    <a:pt x="15240" y="8890"/>
                  </a:lnTo>
                  <a:lnTo>
                    <a:pt x="13970" y="8890"/>
                  </a:lnTo>
                  <a:lnTo>
                    <a:pt x="13970" y="11430"/>
                  </a:lnTo>
                  <a:lnTo>
                    <a:pt x="581660" y="11430"/>
                  </a:lnTo>
                  <a:lnTo>
                    <a:pt x="581660" y="12700"/>
                  </a:lnTo>
                  <a:lnTo>
                    <a:pt x="582930" y="12700"/>
                  </a:lnTo>
                  <a:lnTo>
                    <a:pt x="582930" y="11430"/>
                  </a:lnTo>
                  <a:lnTo>
                    <a:pt x="584187" y="11430"/>
                  </a:lnTo>
                  <a:lnTo>
                    <a:pt x="584187" y="8890"/>
                  </a:lnTo>
                  <a:close/>
                </a:path>
                <a:path w="594360" h="31750">
                  <a:moveTo>
                    <a:pt x="586740" y="6350"/>
                  </a:moveTo>
                  <a:lnTo>
                    <a:pt x="17780" y="6350"/>
                  </a:lnTo>
                  <a:lnTo>
                    <a:pt x="17780" y="5080"/>
                  </a:lnTo>
                  <a:lnTo>
                    <a:pt x="16510" y="5080"/>
                  </a:lnTo>
                  <a:lnTo>
                    <a:pt x="16510" y="6350"/>
                  </a:lnTo>
                  <a:lnTo>
                    <a:pt x="16510" y="7620"/>
                  </a:lnTo>
                  <a:lnTo>
                    <a:pt x="585470" y="7620"/>
                  </a:lnTo>
                  <a:lnTo>
                    <a:pt x="585470" y="8890"/>
                  </a:lnTo>
                  <a:lnTo>
                    <a:pt x="586740" y="8890"/>
                  </a:lnTo>
                  <a:lnTo>
                    <a:pt x="586740" y="7620"/>
                  </a:lnTo>
                  <a:lnTo>
                    <a:pt x="586740" y="6350"/>
                  </a:lnTo>
                  <a:close/>
                </a:path>
                <a:path w="594360" h="31750">
                  <a:moveTo>
                    <a:pt x="591820" y="2540"/>
                  </a:moveTo>
                  <a:lnTo>
                    <a:pt x="20320" y="2540"/>
                  </a:lnTo>
                  <a:lnTo>
                    <a:pt x="20320" y="1270"/>
                  </a:lnTo>
                  <a:lnTo>
                    <a:pt x="19050" y="1270"/>
                  </a:lnTo>
                  <a:lnTo>
                    <a:pt x="19050" y="2540"/>
                  </a:lnTo>
                  <a:lnTo>
                    <a:pt x="19050" y="5080"/>
                  </a:lnTo>
                  <a:lnTo>
                    <a:pt x="588010" y="5080"/>
                  </a:lnTo>
                  <a:lnTo>
                    <a:pt x="588010" y="6350"/>
                  </a:lnTo>
                  <a:lnTo>
                    <a:pt x="590550" y="6350"/>
                  </a:lnTo>
                  <a:lnTo>
                    <a:pt x="590550" y="5080"/>
                  </a:lnTo>
                  <a:lnTo>
                    <a:pt x="591820" y="5080"/>
                  </a:lnTo>
                  <a:lnTo>
                    <a:pt x="591820" y="2540"/>
                  </a:lnTo>
                  <a:close/>
                </a:path>
                <a:path w="594360" h="31750">
                  <a:moveTo>
                    <a:pt x="594347" y="0"/>
                  </a:moveTo>
                  <a:lnTo>
                    <a:pt x="20320" y="0"/>
                  </a:lnTo>
                  <a:lnTo>
                    <a:pt x="20320" y="1270"/>
                  </a:lnTo>
                  <a:lnTo>
                    <a:pt x="593090" y="1270"/>
                  </a:lnTo>
                  <a:lnTo>
                    <a:pt x="593090" y="2540"/>
                  </a:lnTo>
                  <a:lnTo>
                    <a:pt x="594347" y="2540"/>
                  </a:lnTo>
                  <a:lnTo>
                    <a:pt x="594347" y="1270"/>
                  </a:lnTo>
                  <a:lnTo>
                    <a:pt x="594347" y="0"/>
                  </a:lnTo>
                  <a:close/>
                </a:path>
              </a:pathLst>
            </a:custGeom>
            <a:solidFill>
              <a:srgbClr val="F0A023"/>
            </a:solidFill>
          </p:spPr>
          <p:txBody>
            <a:bodyPr wrap="square" lIns="0" tIns="0" rIns="0" bIns="0" rtlCol="0"/>
            <a:lstStyle/>
            <a:p>
              <a:endParaRPr/>
            </a:p>
          </p:txBody>
        </p:sp>
        <p:sp>
          <p:nvSpPr>
            <p:cNvPr id="237" name="object 237"/>
            <p:cNvSpPr/>
            <p:nvPr/>
          </p:nvSpPr>
          <p:spPr>
            <a:xfrm>
              <a:off x="5260340" y="3285489"/>
              <a:ext cx="577850" cy="31750"/>
            </a:xfrm>
            <a:custGeom>
              <a:avLst/>
              <a:gdLst/>
              <a:ahLst/>
              <a:cxnLst/>
              <a:rect l="l" t="t" r="r" b="b"/>
              <a:pathLst>
                <a:path w="577850" h="31750">
                  <a:moveTo>
                    <a:pt x="1270" y="30480"/>
                  </a:moveTo>
                  <a:lnTo>
                    <a:pt x="0" y="30480"/>
                  </a:lnTo>
                  <a:lnTo>
                    <a:pt x="0" y="31750"/>
                  </a:lnTo>
                  <a:lnTo>
                    <a:pt x="1270" y="31750"/>
                  </a:lnTo>
                  <a:lnTo>
                    <a:pt x="1270" y="30480"/>
                  </a:lnTo>
                  <a:close/>
                </a:path>
                <a:path w="577850" h="31750">
                  <a:moveTo>
                    <a:pt x="544830" y="27940"/>
                  </a:moveTo>
                  <a:lnTo>
                    <a:pt x="1270" y="27940"/>
                  </a:lnTo>
                  <a:lnTo>
                    <a:pt x="1270" y="30480"/>
                  </a:lnTo>
                  <a:lnTo>
                    <a:pt x="542290" y="30480"/>
                  </a:lnTo>
                  <a:lnTo>
                    <a:pt x="542290" y="31750"/>
                  </a:lnTo>
                  <a:lnTo>
                    <a:pt x="543560" y="31750"/>
                  </a:lnTo>
                  <a:lnTo>
                    <a:pt x="543560" y="30480"/>
                  </a:lnTo>
                  <a:lnTo>
                    <a:pt x="544830" y="30480"/>
                  </a:lnTo>
                  <a:lnTo>
                    <a:pt x="544830" y="27940"/>
                  </a:lnTo>
                  <a:close/>
                </a:path>
                <a:path w="577850" h="31750">
                  <a:moveTo>
                    <a:pt x="547357" y="25400"/>
                  </a:moveTo>
                  <a:lnTo>
                    <a:pt x="5080" y="25400"/>
                  </a:lnTo>
                  <a:lnTo>
                    <a:pt x="5080" y="24130"/>
                  </a:lnTo>
                  <a:lnTo>
                    <a:pt x="3810" y="24130"/>
                  </a:lnTo>
                  <a:lnTo>
                    <a:pt x="3810" y="25400"/>
                  </a:lnTo>
                  <a:lnTo>
                    <a:pt x="2540" y="25400"/>
                  </a:lnTo>
                  <a:lnTo>
                    <a:pt x="2540" y="26670"/>
                  </a:lnTo>
                  <a:lnTo>
                    <a:pt x="546100" y="26670"/>
                  </a:lnTo>
                  <a:lnTo>
                    <a:pt x="546100" y="27940"/>
                  </a:lnTo>
                  <a:lnTo>
                    <a:pt x="547357" y="27940"/>
                  </a:lnTo>
                  <a:lnTo>
                    <a:pt x="547357" y="26670"/>
                  </a:lnTo>
                  <a:lnTo>
                    <a:pt x="547357" y="25400"/>
                  </a:lnTo>
                  <a:close/>
                </a:path>
                <a:path w="577850" h="31750">
                  <a:moveTo>
                    <a:pt x="552450" y="21590"/>
                  </a:moveTo>
                  <a:lnTo>
                    <a:pt x="7620" y="21590"/>
                  </a:lnTo>
                  <a:lnTo>
                    <a:pt x="7620" y="20320"/>
                  </a:lnTo>
                  <a:lnTo>
                    <a:pt x="6350" y="20320"/>
                  </a:lnTo>
                  <a:lnTo>
                    <a:pt x="6350" y="21590"/>
                  </a:lnTo>
                  <a:lnTo>
                    <a:pt x="5080" y="21590"/>
                  </a:lnTo>
                  <a:lnTo>
                    <a:pt x="5080" y="24130"/>
                  </a:lnTo>
                  <a:lnTo>
                    <a:pt x="549910" y="24130"/>
                  </a:lnTo>
                  <a:lnTo>
                    <a:pt x="549910" y="25400"/>
                  </a:lnTo>
                  <a:lnTo>
                    <a:pt x="551180" y="25400"/>
                  </a:lnTo>
                  <a:lnTo>
                    <a:pt x="551180" y="24130"/>
                  </a:lnTo>
                  <a:lnTo>
                    <a:pt x="552450" y="24130"/>
                  </a:lnTo>
                  <a:lnTo>
                    <a:pt x="552450" y="21590"/>
                  </a:lnTo>
                  <a:close/>
                </a:path>
                <a:path w="577850" h="31750">
                  <a:moveTo>
                    <a:pt x="554990" y="19050"/>
                  </a:moveTo>
                  <a:lnTo>
                    <a:pt x="8890" y="19050"/>
                  </a:lnTo>
                  <a:lnTo>
                    <a:pt x="8890" y="17780"/>
                  </a:lnTo>
                  <a:lnTo>
                    <a:pt x="7620" y="17780"/>
                  </a:lnTo>
                  <a:lnTo>
                    <a:pt x="7620" y="19050"/>
                  </a:lnTo>
                  <a:lnTo>
                    <a:pt x="7620" y="20320"/>
                  </a:lnTo>
                  <a:lnTo>
                    <a:pt x="553720" y="20320"/>
                  </a:lnTo>
                  <a:lnTo>
                    <a:pt x="553720" y="21590"/>
                  </a:lnTo>
                  <a:lnTo>
                    <a:pt x="554990" y="21590"/>
                  </a:lnTo>
                  <a:lnTo>
                    <a:pt x="554990" y="20320"/>
                  </a:lnTo>
                  <a:lnTo>
                    <a:pt x="554990" y="19050"/>
                  </a:lnTo>
                  <a:close/>
                </a:path>
                <a:path w="577850" h="31750">
                  <a:moveTo>
                    <a:pt x="560070" y="15240"/>
                  </a:moveTo>
                  <a:lnTo>
                    <a:pt x="11430" y="15240"/>
                  </a:lnTo>
                  <a:lnTo>
                    <a:pt x="11430" y="13970"/>
                  </a:lnTo>
                  <a:lnTo>
                    <a:pt x="10160" y="13970"/>
                  </a:lnTo>
                  <a:lnTo>
                    <a:pt x="10160" y="15240"/>
                  </a:lnTo>
                  <a:lnTo>
                    <a:pt x="10160" y="17780"/>
                  </a:lnTo>
                  <a:lnTo>
                    <a:pt x="556260" y="17780"/>
                  </a:lnTo>
                  <a:lnTo>
                    <a:pt x="556260" y="19050"/>
                  </a:lnTo>
                  <a:lnTo>
                    <a:pt x="558800" y="19050"/>
                  </a:lnTo>
                  <a:lnTo>
                    <a:pt x="558800" y="17780"/>
                  </a:lnTo>
                  <a:lnTo>
                    <a:pt x="560070" y="17780"/>
                  </a:lnTo>
                  <a:lnTo>
                    <a:pt x="560070" y="15240"/>
                  </a:lnTo>
                  <a:close/>
                </a:path>
                <a:path w="577850" h="31750">
                  <a:moveTo>
                    <a:pt x="562610" y="12700"/>
                  </a:moveTo>
                  <a:lnTo>
                    <a:pt x="11430" y="12700"/>
                  </a:lnTo>
                  <a:lnTo>
                    <a:pt x="11430" y="13970"/>
                  </a:lnTo>
                  <a:lnTo>
                    <a:pt x="561340" y="13970"/>
                  </a:lnTo>
                  <a:lnTo>
                    <a:pt x="561340" y="15240"/>
                  </a:lnTo>
                  <a:lnTo>
                    <a:pt x="562610" y="15240"/>
                  </a:lnTo>
                  <a:lnTo>
                    <a:pt x="562610" y="13970"/>
                  </a:lnTo>
                  <a:lnTo>
                    <a:pt x="562610" y="12700"/>
                  </a:lnTo>
                  <a:close/>
                </a:path>
                <a:path w="577850" h="31750">
                  <a:moveTo>
                    <a:pt x="567690" y="8890"/>
                  </a:moveTo>
                  <a:lnTo>
                    <a:pt x="13970" y="8890"/>
                  </a:lnTo>
                  <a:lnTo>
                    <a:pt x="13970" y="11430"/>
                  </a:lnTo>
                  <a:lnTo>
                    <a:pt x="563867" y="11430"/>
                  </a:lnTo>
                  <a:lnTo>
                    <a:pt x="563867" y="12700"/>
                  </a:lnTo>
                  <a:lnTo>
                    <a:pt x="565150" y="12700"/>
                  </a:lnTo>
                  <a:lnTo>
                    <a:pt x="565150" y="11430"/>
                  </a:lnTo>
                  <a:lnTo>
                    <a:pt x="567690" y="11430"/>
                  </a:lnTo>
                  <a:lnTo>
                    <a:pt x="567690" y="8890"/>
                  </a:lnTo>
                  <a:close/>
                </a:path>
                <a:path w="577850" h="31750">
                  <a:moveTo>
                    <a:pt x="570217" y="6350"/>
                  </a:moveTo>
                  <a:lnTo>
                    <a:pt x="17780" y="6350"/>
                  </a:lnTo>
                  <a:lnTo>
                    <a:pt x="17780" y="5080"/>
                  </a:lnTo>
                  <a:lnTo>
                    <a:pt x="16510" y="5080"/>
                  </a:lnTo>
                  <a:lnTo>
                    <a:pt x="16510" y="6350"/>
                  </a:lnTo>
                  <a:lnTo>
                    <a:pt x="15240" y="6350"/>
                  </a:lnTo>
                  <a:lnTo>
                    <a:pt x="15240" y="7620"/>
                  </a:lnTo>
                  <a:lnTo>
                    <a:pt x="568960" y="7620"/>
                  </a:lnTo>
                  <a:lnTo>
                    <a:pt x="568960" y="8890"/>
                  </a:lnTo>
                  <a:lnTo>
                    <a:pt x="570217" y="8890"/>
                  </a:lnTo>
                  <a:lnTo>
                    <a:pt x="570217" y="7620"/>
                  </a:lnTo>
                  <a:lnTo>
                    <a:pt x="570217" y="6350"/>
                  </a:lnTo>
                  <a:close/>
                </a:path>
                <a:path w="577850" h="31750">
                  <a:moveTo>
                    <a:pt x="574040" y="2540"/>
                  </a:moveTo>
                  <a:lnTo>
                    <a:pt x="20320" y="2540"/>
                  </a:lnTo>
                  <a:lnTo>
                    <a:pt x="20320" y="1270"/>
                  </a:lnTo>
                  <a:lnTo>
                    <a:pt x="19050" y="1270"/>
                  </a:lnTo>
                  <a:lnTo>
                    <a:pt x="19050" y="2540"/>
                  </a:lnTo>
                  <a:lnTo>
                    <a:pt x="17780" y="2540"/>
                  </a:lnTo>
                  <a:lnTo>
                    <a:pt x="17780" y="5080"/>
                  </a:lnTo>
                  <a:lnTo>
                    <a:pt x="571500" y="5080"/>
                  </a:lnTo>
                  <a:lnTo>
                    <a:pt x="571500" y="6350"/>
                  </a:lnTo>
                  <a:lnTo>
                    <a:pt x="572770" y="6350"/>
                  </a:lnTo>
                  <a:lnTo>
                    <a:pt x="572770" y="5080"/>
                  </a:lnTo>
                  <a:lnTo>
                    <a:pt x="574040" y="5080"/>
                  </a:lnTo>
                  <a:lnTo>
                    <a:pt x="574040" y="2540"/>
                  </a:lnTo>
                  <a:close/>
                </a:path>
                <a:path w="577850" h="31750">
                  <a:moveTo>
                    <a:pt x="577850" y="0"/>
                  </a:moveTo>
                  <a:lnTo>
                    <a:pt x="20320" y="0"/>
                  </a:lnTo>
                  <a:lnTo>
                    <a:pt x="20320" y="1270"/>
                  </a:lnTo>
                  <a:lnTo>
                    <a:pt x="576567" y="1270"/>
                  </a:lnTo>
                  <a:lnTo>
                    <a:pt x="576567" y="2540"/>
                  </a:lnTo>
                  <a:lnTo>
                    <a:pt x="577850" y="2540"/>
                  </a:lnTo>
                  <a:lnTo>
                    <a:pt x="577850" y="1270"/>
                  </a:lnTo>
                  <a:lnTo>
                    <a:pt x="577850" y="0"/>
                  </a:lnTo>
                  <a:close/>
                </a:path>
              </a:pathLst>
            </a:custGeom>
            <a:solidFill>
              <a:srgbClr val="F09F22"/>
            </a:solidFill>
          </p:spPr>
          <p:txBody>
            <a:bodyPr wrap="square" lIns="0" tIns="0" rIns="0" bIns="0" rtlCol="0"/>
            <a:lstStyle/>
            <a:p>
              <a:endParaRPr/>
            </a:p>
          </p:txBody>
        </p:sp>
        <p:sp>
          <p:nvSpPr>
            <p:cNvPr id="238" name="object 238"/>
            <p:cNvSpPr/>
            <p:nvPr/>
          </p:nvSpPr>
          <p:spPr>
            <a:xfrm>
              <a:off x="5238750" y="3317239"/>
              <a:ext cx="562610" cy="31750"/>
            </a:xfrm>
            <a:custGeom>
              <a:avLst/>
              <a:gdLst/>
              <a:ahLst/>
              <a:cxnLst/>
              <a:rect l="l" t="t" r="r" b="b"/>
              <a:pathLst>
                <a:path w="562610" h="31750">
                  <a:moveTo>
                    <a:pt x="1270" y="30480"/>
                  </a:moveTo>
                  <a:lnTo>
                    <a:pt x="0" y="30480"/>
                  </a:lnTo>
                  <a:lnTo>
                    <a:pt x="0" y="31750"/>
                  </a:lnTo>
                  <a:lnTo>
                    <a:pt x="1270" y="31750"/>
                  </a:lnTo>
                  <a:lnTo>
                    <a:pt x="1270" y="30480"/>
                  </a:lnTo>
                  <a:close/>
                </a:path>
                <a:path w="562610" h="31750">
                  <a:moveTo>
                    <a:pt x="529590" y="27940"/>
                  </a:moveTo>
                  <a:lnTo>
                    <a:pt x="3810" y="27940"/>
                  </a:lnTo>
                  <a:lnTo>
                    <a:pt x="3810" y="26670"/>
                  </a:lnTo>
                  <a:lnTo>
                    <a:pt x="2540" y="26670"/>
                  </a:lnTo>
                  <a:lnTo>
                    <a:pt x="2540" y="27940"/>
                  </a:lnTo>
                  <a:lnTo>
                    <a:pt x="2540" y="30480"/>
                  </a:lnTo>
                  <a:lnTo>
                    <a:pt x="525780" y="30480"/>
                  </a:lnTo>
                  <a:lnTo>
                    <a:pt x="525780" y="31750"/>
                  </a:lnTo>
                  <a:lnTo>
                    <a:pt x="528320" y="31750"/>
                  </a:lnTo>
                  <a:lnTo>
                    <a:pt x="528320" y="30480"/>
                  </a:lnTo>
                  <a:lnTo>
                    <a:pt x="529590" y="30480"/>
                  </a:lnTo>
                  <a:lnTo>
                    <a:pt x="529590" y="27940"/>
                  </a:lnTo>
                  <a:close/>
                </a:path>
                <a:path w="562610" h="31750">
                  <a:moveTo>
                    <a:pt x="532130" y="25400"/>
                  </a:moveTo>
                  <a:lnTo>
                    <a:pt x="3810" y="25400"/>
                  </a:lnTo>
                  <a:lnTo>
                    <a:pt x="3810" y="26670"/>
                  </a:lnTo>
                  <a:lnTo>
                    <a:pt x="530860" y="26670"/>
                  </a:lnTo>
                  <a:lnTo>
                    <a:pt x="530860" y="27940"/>
                  </a:lnTo>
                  <a:lnTo>
                    <a:pt x="532130" y="27940"/>
                  </a:lnTo>
                  <a:lnTo>
                    <a:pt x="532130" y="26670"/>
                  </a:lnTo>
                  <a:lnTo>
                    <a:pt x="532130" y="25400"/>
                  </a:lnTo>
                  <a:close/>
                </a:path>
                <a:path w="562610" h="31750">
                  <a:moveTo>
                    <a:pt x="537210" y="21590"/>
                  </a:moveTo>
                  <a:lnTo>
                    <a:pt x="6350" y="21590"/>
                  </a:lnTo>
                  <a:lnTo>
                    <a:pt x="6350" y="24130"/>
                  </a:lnTo>
                  <a:lnTo>
                    <a:pt x="533400" y="24130"/>
                  </a:lnTo>
                  <a:lnTo>
                    <a:pt x="533400" y="25400"/>
                  </a:lnTo>
                  <a:lnTo>
                    <a:pt x="534657" y="25400"/>
                  </a:lnTo>
                  <a:lnTo>
                    <a:pt x="534657" y="24130"/>
                  </a:lnTo>
                  <a:lnTo>
                    <a:pt x="537210" y="24130"/>
                  </a:lnTo>
                  <a:lnTo>
                    <a:pt x="537210" y="21590"/>
                  </a:lnTo>
                  <a:close/>
                </a:path>
                <a:path w="562610" h="31750">
                  <a:moveTo>
                    <a:pt x="539750" y="19050"/>
                  </a:moveTo>
                  <a:lnTo>
                    <a:pt x="10160" y="19050"/>
                  </a:lnTo>
                  <a:lnTo>
                    <a:pt x="10160" y="17780"/>
                  </a:lnTo>
                  <a:lnTo>
                    <a:pt x="8890" y="17780"/>
                  </a:lnTo>
                  <a:lnTo>
                    <a:pt x="8890" y="19050"/>
                  </a:lnTo>
                  <a:lnTo>
                    <a:pt x="7620" y="19050"/>
                  </a:lnTo>
                  <a:lnTo>
                    <a:pt x="7620" y="20320"/>
                  </a:lnTo>
                  <a:lnTo>
                    <a:pt x="538480" y="20320"/>
                  </a:lnTo>
                  <a:lnTo>
                    <a:pt x="538480" y="21590"/>
                  </a:lnTo>
                  <a:lnTo>
                    <a:pt x="539750" y="21590"/>
                  </a:lnTo>
                  <a:lnTo>
                    <a:pt x="539750" y="20320"/>
                  </a:lnTo>
                  <a:lnTo>
                    <a:pt x="539750" y="19050"/>
                  </a:lnTo>
                  <a:close/>
                </a:path>
                <a:path w="562610" h="31750">
                  <a:moveTo>
                    <a:pt x="543560" y="15240"/>
                  </a:moveTo>
                  <a:lnTo>
                    <a:pt x="12700" y="15240"/>
                  </a:lnTo>
                  <a:lnTo>
                    <a:pt x="12700" y="13970"/>
                  </a:lnTo>
                  <a:lnTo>
                    <a:pt x="11430" y="13970"/>
                  </a:lnTo>
                  <a:lnTo>
                    <a:pt x="11430" y="15240"/>
                  </a:lnTo>
                  <a:lnTo>
                    <a:pt x="10160" y="15240"/>
                  </a:lnTo>
                  <a:lnTo>
                    <a:pt x="10160" y="17780"/>
                  </a:lnTo>
                  <a:lnTo>
                    <a:pt x="541007" y="17780"/>
                  </a:lnTo>
                  <a:lnTo>
                    <a:pt x="541007" y="19050"/>
                  </a:lnTo>
                  <a:lnTo>
                    <a:pt x="542290" y="19050"/>
                  </a:lnTo>
                  <a:lnTo>
                    <a:pt x="542290" y="17780"/>
                  </a:lnTo>
                  <a:lnTo>
                    <a:pt x="543560" y="17780"/>
                  </a:lnTo>
                  <a:lnTo>
                    <a:pt x="543560" y="15240"/>
                  </a:lnTo>
                  <a:close/>
                </a:path>
                <a:path w="562610" h="31750">
                  <a:moveTo>
                    <a:pt x="547370" y="12700"/>
                  </a:moveTo>
                  <a:lnTo>
                    <a:pt x="13970" y="12700"/>
                  </a:lnTo>
                  <a:lnTo>
                    <a:pt x="13970" y="11430"/>
                  </a:lnTo>
                  <a:lnTo>
                    <a:pt x="12700" y="11430"/>
                  </a:lnTo>
                  <a:lnTo>
                    <a:pt x="12700" y="12700"/>
                  </a:lnTo>
                  <a:lnTo>
                    <a:pt x="12700" y="13970"/>
                  </a:lnTo>
                  <a:lnTo>
                    <a:pt x="546100" y="13970"/>
                  </a:lnTo>
                  <a:lnTo>
                    <a:pt x="546100" y="15240"/>
                  </a:lnTo>
                  <a:lnTo>
                    <a:pt x="547370" y="15240"/>
                  </a:lnTo>
                  <a:lnTo>
                    <a:pt x="547370" y="13970"/>
                  </a:lnTo>
                  <a:lnTo>
                    <a:pt x="547370" y="12700"/>
                  </a:lnTo>
                  <a:close/>
                </a:path>
                <a:path w="562610" h="31750">
                  <a:moveTo>
                    <a:pt x="551180" y="8890"/>
                  </a:moveTo>
                  <a:lnTo>
                    <a:pt x="16510" y="8890"/>
                  </a:lnTo>
                  <a:lnTo>
                    <a:pt x="16510" y="7620"/>
                  </a:lnTo>
                  <a:lnTo>
                    <a:pt x="15240" y="7620"/>
                  </a:lnTo>
                  <a:lnTo>
                    <a:pt x="15240" y="8890"/>
                  </a:lnTo>
                  <a:lnTo>
                    <a:pt x="15240" y="11430"/>
                  </a:lnTo>
                  <a:lnTo>
                    <a:pt x="548640" y="11430"/>
                  </a:lnTo>
                  <a:lnTo>
                    <a:pt x="548640" y="12700"/>
                  </a:lnTo>
                  <a:lnTo>
                    <a:pt x="549910" y="12700"/>
                  </a:lnTo>
                  <a:lnTo>
                    <a:pt x="549910" y="11430"/>
                  </a:lnTo>
                  <a:lnTo>
                    <a:pt x="551180" y="11430"/>
                  </a:lnTo>
                  <a:lnTo>
                    <a:pt x="551180" y="8890"/>
                  </a:lnTo>
                  <a:close/>
                </a:path>
                <a:path w="562610" h="31750">
                  <a:moveTo>
                    <a:pt x="554990" y="6350"/>
                  </a:moveTo>
                  <a:lnTo>
                    <a:pt x="16510" y="6350"/>
                  </a:lnTo>
                  <a:lnTo>
                    <a:pt x="16510" y="7620"/>
                  </a:lnTo>
                  <a:lnTo>
                    <a:pt x="552450" y="7620"/>
                  </a:lnTo>
                  <a:lnTo>
                    <a:pt x="552450" y="8890"/>
                  </a:lnTo>
                  <a:lnTo>
                    <a:pt x="554990" y="8890"/>
                  </a:lnTo>
                  <a:lnTo>
                    <a:pt x="554990" y="7620"/>
                  </a:lnTo>
                  <a:lnTo>
                    <a:pt x="554990" y="6350"/>
                  </a:lnTo>
                  <a:close/>
                </a:path>
                <a:path w="562610" h="31750">
                  <a:moveTo>
                    <a:pt x="558800" y="2540"/>
                  </a:moveTo>
                  <a:lnTo>
                    <a:pt x="19050" y="2540"/>
                  </a:lnTo>
                  <a:lnTo>
                    <a:pt x="19050" y="5080"/>
                  </a:lnTo>
                  <a:lnTo>
                    <a:pt x="556247" y="5080"/>
                  </a:lnTo>
                  <a:lnTo>
                    <a:pt x="556247" y="6350"/>
                  </a:lnTo>
                  <a:lnTo>
                    <a:pt x="557530" y="6350"/>
                  </a:lnTo>
                  <a:lnTo>
                    <a:pt x="557530" y="5080"/>
                  </a:lnTo>
                  <a:lnTo>
                    <a:pt x="558800" y="5080"/>
                  </a:lnTo>
                  <a:lnTo>
                    <a:pt x="558800" y="2540"/>
                  </a:lnTo>
                  <a:close/>
                </a:path>
                <a:path w="562610" h="31750">
                  <a:moveTo>
                    <a:pt x="562610" y="0"/>
                  </a:moveTo>
                  <a:lnTo>
                    <a:pt x="20320" y="0"/>
                  </a:lnTo>
                  <a:lnTo>
                    <a:pt x="20320" y="1270"/>
                  </a:lnTo>
                  <a:lnTo>
                    <a:pt x="560070" y="1270"/>
                  </a:lnTo>
                  <a:lnTo>
                    <a:pt x="560070" y="2540"/>
                  </a:lnTo>
                  <a:lnTo>
                    <a:pt x="562610" y="2540"/>
                  </a:lnTo>
                  <a:lnTo>
                    <a:pt x="562610" y="1270"/>
                  </a:lnTo>
                  <a:lnTo>
                    <a:pt x="562610" y="0"/>
                  </a:lnTo>
                  <a:close/>
                </a:path>
              </a:pathLst>
            </a:custGeom>
            <a:solidFill>
              <a:srgbClr val="F09F21"/>
            </a:solidFill>
          </p:spPr>
          <p:txBody>
            <a:bodyPr wrap="square" lIns="0" tIns="0" rIns="0" bIns="0" rtlCol="0"/>
            <a:lstStyle/>
            <a:p>
              <a:endParaRPr/>
            </a:p>
          </p:txBody>
        </p:sp>
        <p:sp>
          <p:nvSpPr>
            <p:cNvPr id="239" name="object 239"/>
            <p:cNvSpPr/>
            <p:nvPr/>
          </p:nvSpPr>
          <p:spPr>
            <a:xfrm>
              <a:off x="5218430" y="3348989"/>
              <a:ext cx="544830" cy="31750"/>
            </a:xfrm>
            <a:custGeom>
              <a:avLst/>
              <a:gdLst/>
              <a:ahLst/>
              <a:cxnLst/>
              <a:rect l="l" t="t" r="r" b="b"/>
              <a:pathLst>
                <a:path w="544829" h="31750">
                  <a:moveTo>
                    <a:pt x="1270" y="30480"/>
                  </a:moveTo>
                  <a:lnTo>
                    <a:pt x="0" y="30480"/>
                  </a:lnTo>
                  <a:lnTo>
                    <a:pt x="0" y="31750"/>
                  </a:lnTo>
                  <a:lnTo>
                    <a:pt x="1270" y="31750"/>
                  </a:lnTo>
                  <a:lnTo>
                    <a:pt x="1270" y="30480"/>
                  </a:lnTo>
                  <a:close/>
                </a:path>
                <a:path w="544829" h="31750">
                  <a:moveTo>
                    <a:pt x="511810" y="27940"/>
                  </a:moveTo>
                  <a:lnTo>
                    <a:pt x="3810" y="27940"/>
                  </a:lnTo>
                  <a:lnTo>
                    <a:pt x="3810" y="26670"/>
                  </a:lnTo>
                  <a:lnTo>
                    <a:pt x="2540" y="26670"/>
                  </a:lnTo>
                  <a:lnTo>
                    <a:pt x="2540" y="27940"/>
                  </a:lnTo>
                  <a:lnTo>
                    <a:pt x="1270" y="27940"/>
                  </a:lnTo>
                  <a:lnTo>
                    <a:pt x="1270" y="30480"/>
                  </a:lnTo>
                  <a:lnTo>
                    <a:pt x="509270" y="30480"/>
                  </a:lnTo>
                  <a:lnTo>
                    <a:pt x="509270" y="31750"/>
                  </a:lnTo>
                  <a:lnTo>
                    <a:pt x="510540" y="31750"/>
                  </a:lnTo>
                  <a:lnTo>
                    <a:pt x="510540" y="30480"/>
                  </a:lnTo>
                  <a:lnTo>
                    <a:pt x="511810" y="30480"/>
                  </a:lnTo>
                  <a:lnTo>
                    <a:pt x="511810" y="27940"/>
                  </a:lnTo>
                  <a:close/>
                </a:path>
                <a:path w="544829" h="31750">
                  <a:moveTo>
                    <a:pt x="515620" y="25400"/>
                  </a:moveTo>
                  <a:lnTo>
                    <a:pt x="5080" y="25400"/>
                  </a:lnTo>
                  <a:lnTo>
                    <a:pt x="5080" y="24130"/>
                  </a:lnTo>
                  <a:lnTo>
                    <a:pt x="3810" y="24130"/>
                  </a:lnTo>
                  <a:lnTo>
                    <a:pt x="3810" y="25400"/>
                  </a:lnTo>
                  <a:lnTo>
                    <a:pt x="3810" y="26670"/>
                  </a:lnTo>
                  <a:lnTo>
                    <a:pt x="514350" y="26670"/>
                  </a:lnTo>
                  <a:lnTo>
                    <a:pt x="514350" y="27940"/>
                  </a:lnTo>
                  <a:lnTo>
                    <a:pt x="515620" y="27940"/>
                  </a:lnTo>
                  <a:lnTo>
                    <a:pt x="515620" y="26670"/>
                  </a:lnTo>
                  <a:lnTo>
                    <a:pt x="515620" y="25400"/>
                  </a:lnTo>
                  <a:close/>
                </a:path>
                <a:path w="544829" h="31750">
                  <a:moveTo>
                    <a:pt x="519417" y="21590"/>
                  </a:moveTo>
                  <a:lnTo>
                    <a:pt x="7620" y="21590"/>
                  </a:lnTo>
                  <a:lnTo>
                    <a:pt x="7620" y="20320"/>
                  </a:lnTo>
                  <a:lnTo>
                    <a:pt x="6350" y="20320"/>
                  </a:lnTo>
                  <a:lnTo>
                    <a:pt x="6350" y="21590"/>
                  </a:lnTo>
                  <a:lnTo>
                    <a:pt x="6350" y="24130"/>
                  </a:lnTo>
                  <a:lnTo>
                    <a:pt x="516877" y="24130"/>
                  </a:lnTo>
                  <a:lnTo>
                    <a:pt x="516877" y="25400"/>
                  </a:lnTo>
                  <a:lnTo>
                    <a:pt x="518160" y="25400"/>
                  </a:lnTo>
                  <a:lnTo>
                    <a:pt x="518160" y="24130"/>
                  </a:lnTo>
                  <a:lnTo>
                    <a:pt x="519417" y="24130"/>
                  </a:lnTo>
                  <a:lnTo>
                    <a:pt x="519417" y="21590"/>
                  </a:lnTo>
                  <a:close/>
                </a:path>
                <a:path w="544829" h="31750">
                  <a:moveTo>
                    <a:pt x="523240" y="19050"/>
                  </a:moveTo>
                  <a:lnTo>
                    <a:pt x="7620" y="19050"/>
                  </a:lnTo>
                  <a:lnTo>
                    <a:pt x="7620" y="20320"/>
                  </a:lnTo>
                  <a:lnTo>
                    <a:pt x="520700" y="20320"/>
                  </a:lnTo>
                  <a:lnTo>
                    <a:pt x="520700" y="21590"/>
                  </a:lnTo>
                  <a:lnTo>
                    <a:pt x="523240" y="21590"/>
                  </a:lnTo>
                  <a:lnTo>
                    <a:pt x="523240" y="20320"/>
                  </a:lnTo>
                  <a:lnTo>
                    <a:pt x="523240" y="19050"/>
                  </a:lnTo>
                  <a:close/>
                </a:path>
                <a:path w="544829" h="31750">
                  <a:moveTo>
                    <a:pt x="527050" y="15240"/>
                  </a:moveTo>
                  <a:lnTo>
                    <a:pt x="10160" y="15240"/>
                  </a:lnTo>
                  <a:lnTo>
                    <a:pt x="10160" y="17780"/>
                  </a:lnTo>
                  <a:lnTo>
                    <a:pt x="524510" y="17780"/>
                  </a:lnTo>
                  <a:lnTo>
                    <a:pt x="524510" y="19050"/>
                  </a:lnTo>
                  <a:lnTo>
                    <a:pt x="525780" y="19050"/>
                  </a:lnTo>
                  <a:lnTo>
                    <a:pt x="525780" y="17780"/>
                  </a:lnTo>
                  <a:lnTo>
                    <a:pt x="527050" y="17780"/>
                  </a:lnTo>
                  <a:lnTo>
                    <a:pt x="527050" y="15240"/>
                  </a:lnTo>
                  <a:close/>
                </a:path>
                <a:path w="544829" h="31750">
                  <a:moveTo>
                    <a:pt x="530860" y="12700"/>
                  </a:moveTo>
                  <a:lnTo>
                    <a:pt x="13970" y="12700"/>
                  </a:lnTo>
                  <a:lnTo>
                    <a:pt x="13970" y="11430"/>
                  </a:lnTo>
                  <a:lnTo>
                    <a:pt x="12700" y="11430"/>
                  </a:lnTo>
                  <a:lnTo>
                    <a:pt x="12700" y="12700"/>
                  </a:lnTo>
                  <a:lnTo>
                    <a:pt x="11430" y="12700"/>
                  </a:lnTo>
                  <a:lnTo>
                    <a:pt x="11430" y="13970"/>
                  </a:lnTo>
                  <a:lnTo>
                    <a:pt x="528320" y="13970"/>
                  </a:lnTo>
                  <a:lnTo>
                    <a:pt x="528320" y="15240"/>
                  </a:lnTo>
                  <a:lnTo>
                    <a:pt x="530860" y="15240"/>
                  </a:lnTo>
                  <a:lnTo>
                    <a:pt x="530860" y="13970"/>
                  </a:lnTo>
                  <a:lnTo>
                    <a:pt x="530860" y="12700"/>
                  </a:lnTo>
                  <a:close/>
                </a:path>
                <a:path w="544829" h="31750">
                  <a:moveTo>
                    <a:pt x="534670" y="8890"/>
                  </a:moveTo>
                  <a:lnTo>
                    <a:pt x="16510" y="8890"/>
                  </a:lnTo>
                  <a:lnTo>
                    <a:pt x="16510" y="7620"/>
                  </a:lnTo>
                  <a:lnTo>
                    <a:pt x="15240" y="7620"/>
                  </a:lnTo>
                  <a:lnTo>
                    <a:pt x="15240" y="8890"/>
                  </a:lnTo>
                  <a:lnTo>
                    <a:pt x="13970" y="8890"/>
                  </a:lnTo>
                  <a:lnTo>
                    <a:pt x="13970" y="11430"/>
                  </a:lnTo>
                  <a:lnTo>
                    <a:pt x="532117" y="11430"/>
                  </a:lnTo>
                  <a:lnTo>
                    <a:pt x="532117" y="12700"/>
                  </a:lnTo>
                  <a:lnTo>
                    <a:pt x="533400" y="12700"/>
                  </a:lnTo>
                  <a:lnTo>
                    <a:pt x="533400" y="11430"/>
                  </a:lnTo>
                  <a:lnTo>
                    <a:pt x="534670" y="11430"/>
                  </a:lnTo>
                  <a:lnTo>
                    <a:pt x="534670" y="8890"/>
                  </a:lnTo>
                  <a:close/>
                </a:path>
                <a:path w="544829" h="31750">
                  <a:moveTo>
                    <a:pt x="537210" y="6350"/>
                  </a:moveTo>
                  <a:lnTo>
                    <a:pt x="17780" y="6350"/>
                  </a:lnTo>
                  <a:lnTo>
                    <a:pt x="17780" y="5080"/>
                  </a:lnTo>
                  <a:lnTo>
                    <a:pt x="16510" y="5080"/>
                  </a:lnTo>
                  <a:lnTo>
                    <a:pt x="16510" y="6350"/>
                  </a:lnTo>
                  <a:lnTo>
                    <a:pt x="16510" y="7620"/>
                  </a:lnTo>
                  <a:lnTo>
                    <a:pt x="535940" y="7620"/>
                  </a:lnTo>
                  <a:lnTo>
                    <a:pt x="535940" y="8890"/>
                  </a:lnTo>
                  <a:lnTo>
                    <a:pt x="537210" y="8890"/>
                  </a:lnTo>
                  <a:lnTo>
                    <a:pt x="537210" y="7620"/>
                  </a:lnTo>
                  <a:lnTo>
                    <a:pt x="537210" y="6350"/>
                  </a:lnTo>
                  <a:close/>
                </a:path>
                <a:path w="544829" h="31750">
                  <a:moveTo>
                    <a:pt x="542290" y="2540"/>
                  </a:moveTo>
                  <a:lnTo>
                    <a:pt x="20320" y="2540"/>
                  </a:lnTo>
                  <a:lnTo>
                    <a:pt x="20320" y="1270"/>
                  </a:lnTo>
                  <a:lnTo>
                    <a:pt x="19050" y="1270"/>
                  </a:lnTo>
                  <a:lnTo>
                    <a:pt x="19050" y="2540"/>
                  </a:lnTo>
                  <a:lnTo>
                    <a:pt x="17780" y="2540"/>
                  </a:lnTo>
                  <a:lnTo>
                    <a:pt x="17780" y="5080"/>
                  </a:lnTo>
                  <a:lnTo>
                    <a:pt x="539750" y="5080"/>
                  </a:lnTo>
                  <a:lnTo>
                    <a:pt x="539750" y="6350"/>
                  </a:lnTo>
                  <a:lnTo>
                    <a:pt x="541020" y="6350"/>
                  </a:lnTo>
                  <a:lnTo>
                    <a:pt x="541020" y="5080"/>
                  </a:lnTo>
                  <a:lnTo>
                    <a:pt x="542290" y="5080"/>
                  </a:lnTo>
                  <a:lnTo>
                    <a:pt x="542290" y="2540"/>
                  </a:lnTo>
                  <a:close/>
                </a:path>
                <a:path w="544829" h="31750">
                  <a:moveTo>
                    <a:pt x="544830" y="0"/>
                  </a:moveTo>
                  <a:lnTo>
                    <a:pt x="20320" y="0"/>
                  </a:lnTo>
                  <a:lnTo>
                    <a:pt x="20320" y="1270"/>
                  </a:lnTo>
                  <a:lnTo>
                    <a:pt x="543560" y="1270"/>
                  </a:lnTo>
                  <a:lnTo>
                    <a:pt x="543560" y="2540"/>
                  </a:lnTo>
                  <a:lnTo>
                    <a:pt x="544830" y="2540"/>
                  </a:lnTo>
                  <a:lnTo>
                    <a:pt x="544830" y="1270"/>
                  </a:lnTo>
                  <a:lnTo>
                    <a:pt x="544830" y="0"/>
                  </a:lnTo>
                  <a:close/>
                </a:path>
              </a:pathLst>
            </a:custGeom>
            <a:solidFill>
              <a:srgbClr val="F09E20"/>
            </a:solidFill>
          </p:spPr>
          <p:txBody>
            <a:bodyPr wrap="square" lIns="0" tIns="0" rIns="0" bIns="0" rtlCol="0"/>
            <a:lstStyle/>
            <a:p>
              <a:endParaRPr/>
            </a:p>
          </p:txBody>
        </p:sp>
        <p:sp>
          <p:nvSpPr>
            <p:cNvPr id="240" name="object 240"/>
            <p:cNvSpPr/>
            <p:nvPr/>
          </p:nvSpPr>
          <p:spPr>
            <a:xfrm>
              <a:off x="5199380" y="3380739"/>
              <a:ext cx="527050" cy="31750"/>
            </a:xfrm>
            <a:custGeom>
              <a:avLst/>
              <a:gdLst/>
              <a:ahLst/>
              <a:cxnLst/>
              <a:rect l="l" t="t" r="r" b="b"/>
              <a:pathLst>
                <a:path w="527050" h="31750">
                  <a:moveTo>
                    <a:pt x="494017" y="27940"/>
                  </a:moveTo>
                  <a:lnTo>
                    <a:pt x="0" y="27940"/>
                  </a:lnTo>
                  <a:lnTo>
                    <a:pt x="0" y="30480"/>
                  </a:lnTo>
                  <a:lnTo>
                    <a:pt x="491490" y="30480"/>
                  </a:lnTo>
                  <a:lnTo>
                    <a:pt x="491490" y="31750"/>
                  </a:lnTo>
                  <a:lnTo>
                    <a:pt x="492760" y="31750"/>
                  </a:lnTo>
                  <a:lnTo>
                    <a:pt x="492760" y="30480"/>
                  </a:lnTo>
                  <a:lnTo>
                    <a:pt x="494017" y="30480"/>
                  </a:lnTo>
                  <a:lnTo>
                    <a:pt x="494017" y="27940"/>
                  </a:lnTo>
                  <a:close/>
                </a:path>
                <a:path w="527050" h="31750">
                  <a:moveTo>
                    <a:pt x="497840" y="25400"/>
                  </a:moveTo>
                  <a:lnTo>
                    <a:pt x="3810" y="25400"/>
                  </a:lnTo>
                  <a:lnTo>
                    <a:pt x="3810" y="24130"/>
                  </a:lnTo>
                  <a:lnTo>
                    <a:pt x="2540" y="24130"/>
                  </a:lnTo>
                  <a:lnTo>
                    <a:pt x="2540" y="25400"/>
                  </a:lnTo>
                  <a:lnTo>
                    <a:pt x="1270" y="25400"/>
                  </a:lnTo>
                  <a:lnTo>
                    <a:pt x="1270" y="26670"/>
                  </a:lnTo>
                  <a:lnTo>
                    <a:pt x="495300" y="26670"/>
                  </a:lnTo>
                  <a:lnTo>
                    <a:pt x="495300" y="27940"/>
                  </a:lnTo>
                  <a:lnTo>
                    <a:pt x="497840" y="27940"/>
                  </a:lnTo>
                  <a:lnTo>
                    <a:pt x="497840" y="26670"/>
                  </a:lnTo>
                  <a:lnTo>
                    <a:pt x="497840" y="25400"/>
                  </a:lnTo>
                  <a:close/>
                </a:path>
                <a:path w="527050" h="31750">
                  <a:moveTo>
                    <a:pt x="501650" y="21590"/>
                  </a:moveTo>
                  <a:lnTo>
                    <a:pt x="6350" y="21590"/>
                  </a:lnTo>
                  <a:lnTo>
                    <a:pt x="6350" y="20320"/>
                  </a:lnTo>
                  <a:lnTo>
                    <a:pt x="5080" y="20320"/>
                  </a:lnTo>
                  <a:lnTo>
                    <a:pt x="5080" y="21590"/>
                  </a:lnTo>
                  <a:lnTo>
                    <a:pt x="3810" y="21590"/>
                  </a:lnTo>
                  <a:lnTo>
                    <a:pt x="3810" y="24130"/>
                  </a:lnTo>
                  <a:lnTo>
                    <a:pt x="499110" y="24130"/>
                  </a:lnTo>
                  <a:lnTo>
                    <a:pt x="499110" y="25400"/>
                  </a:lnTo>
                  <a:lnTo>
                    <a:pt x="500380" y="25400"/>
                  </a:lnTo>
                  <a:lnTo>
                    <a:pt x="500380" y="24130"/>
                  </a:lnTo>
                  <a:lnTo>
                    <a:pt x="501650" y="24130"/>
                  </a:lnTo>
                  <a:lnTo>
                    <a:pt x="501650" y="21590"/>
                  </a:lnTo>
                  <a:close/>
                </a:path>
                <a:path w="527050" h="31750">
                  <a:moveTo>
                    <a:pt x="504177" y="19050"/>
                  </a:moveTo>
                  <a:lnTo>
                    <a:pt x="7620" y="19050"/>
                  </a:lnTo>
                  <a:lnTo>
                    <a:pt x="7620" y="17780"/>
                  </a:lnTo>
                  <a:lnTo>
                    <a:pt x="6350" y="17780"/>
                  </a:lnTo>
                  <a:lnTo>
                    <a:pt x="6350" y="19050"/>
                  </a:lnTo>
                  <a:lnTo>
                    <a:pt x="6350" y="20320"/>
                  </a:lnTo>
                  <a:lnTo>
                    <a:pt x="502920" y="20320"/>
                  </a:lnTo>
                  <a:lnTo>
                    <a:pt x="502920" y="21590"/>
                  </a:lnTo>
                  <a:lnTo>
                    <a:pt x="504177" y="21590"/>
                  </a:lnTo>
                  <a:lnTo>
                    <a:pt x="504177" y="20320"/>
                  </a:lnTo>
                  <a:lnTo>
                    <a:pt x="504177" y="19050"/>
                  </a:lnTo>
                  <a:close/>
                </a:path>
                <a:path w="527050" h="31750">
                  <a:moveTo>
                    <a:pt x="509270" y="15240"/>
                  </a:moveTo>
                  <a:lnTo>
                    <a:pt x="10160" y="15240"/>
                  </a:lnTo>
                  <a:lnTo>
                    <a:pt x="10160" y="13970"/>
                  </a:lnTo>
                  <a:lnTo>
                    <a:pt x="8890" y="13970"/>
                  </a:lnTo>
                  <a:lnTo>
                    <a:pt x="8890" y="15240"/>
                  </a:lnTo>
                  <a:lnTo>
                    <a:pt x="8890" y="17780"/>
                  </a:lnTo>
                  <a:lnTo>
                    <a:pt x="506717" y="17780"/>
                  </a:lnTo>
                  <a:lnTo>
                    <a:pt x="506717" y="19050"/>
                  </a:lnTo>
                  <a:lnTo>
                    <a:pt x="508000" y="19050"/>
                  </a:lnTo>
                  <a:lnTo>
                    <a:pt x="508000" y="17780"/>
                  </a:lnTo>
                  <a:lnTo>
                    <a:pt x="509270" y="17780"/>
                  </a:lnTo>
                  <a:lnTo>
                    <a:pt x="509270" y="15240"/>
                  </a:lnTo>
                  <a:close/>
                </a:path>
                <a:path w="527050" h="31750">
                  <a:moveTo>
                    <a:pt x="511810" y="12700"/>
                  </a:moveTo>
                  <a:lnTo>
                    <a:pt x="11430" y="12700"/>
                  </a:lnTo>
                  <a:lnTo>
                    <a:pt x="11430" y="11430"/>
                  </a:lnTo>
                  <a:lnTo>
                    <a:pt x="10160" y="11430"/>
                  </a:lnTo>
                  <a:lnTo>
                    <a:pt x="10160" y="12700"/>
                  </a:lnTo>
                  <a:lnTo>
                    <a:pt x="10160" y="13970"/>
                  </a:lnTo>
                  <a:lnTo>
                    <a:pt x="510540" y="13970"/>
                  </a:lnTo>
                  <a:lnTo>
                    <a:pt x="510540" y="15240"/>
                  </a:lnTo>
                  <a:lnTo>
                    <a:pt x="511810" y="15240"/>
                  </a:lnTo>
                  <a:lnTo>
                    <a:pt x="511810" y="13970"/>
                  </a:lnTo>
                  <a:lnTo>
                    <a:pt x="511810" y="12700"/>
                  </a:lnTo>
                  <a:close/>
                </a:path>
                <a:path w="527050" h="31750">
                  <a:moveTo>
                    <a:pt x="516877" y="8890"/>
                  </a:moveTo>
                  <a:lnTo>
                    <a:pt x="13970" y="8890"/>
                  </a:lnTo>
                  <a:lnTo>
                    <a:pt x="13970" y="7620"/>
                  </a:lnTo>
                  <a:lnTo>
                    <a:pt x="12700" y="7620"/>
                  </a:lnTo>
                  <a:lnTo>
                    <a:pt x="12700" y="8890"/>
                  </a:lnTo>
                  <a:lnTo>
                    <a:pt x="12700" y="11430"/>
                  </a:lnTo>
                  <a:lnTo>
                    <a:pt x="513080" y="11430"/>
                  </a:lnTo>
                  <a:lnTo>
                    <a:pt x="513080" y="12700"/>
                  </a:lnTo>
                  <a:lnTo>
                    <a:pt x="515620" y="12700"/>
                  </a:lnTo>
                  <a:lnTo>
                    <a:pt x="515620" y="11430"/>
                  </a:lnTo>
                  <a:lnTo>
                    <a:pt x="516877" y="11430"/>
                  </a:lnTo>
                  <a:lnTo>
                    <a:pt x="516877" y="8890"/>
                  </a:lnTo>
                  <a:close/>
                </a:path>
                <a:path w="527050" h="31750">
                  <a:moveTo>
                    <a:pt x="519430" y="6350"/>
                  </a:moveTo>
                  <a:lnTo>
                    <a:pt x="13970" y="6350"/>
                  </a:lnTo>
                  <a:lnTo>
                    <a:pt x="13970" y="7620"/>
                  </a:lnTo>
                  <a:lnTo>
                    <a:pt x="518160" y="7620"/>
                  </a:lnTo>
                  <a:lnTo>
                    <a:pt x="518160" y="8890"/>
                  </a:lnTo>
                  <a:lnTo>
                    <a:pt x="519430" y="8890"/>
                  </a:lnTo>
                  <a:lnTo>
                    <a:pt x="519430" y="7620"/>
                  </a:lnTo>
                  <a:lnTo>
                    <a:pt x="519430" y="6350"/>
                  </a:lnTo>
                  <a:close/>
                </a:path>
                <a:path w="527050" h="31750">
                  <a:moveTo>
                    <a:pt x="524510" y="2540"/>
                  </a:moveTo>
                  <a:lnTo>
                    <a:pt x="16510" y="2540"/>
                  </a:lnTo>
                  <a:lnTo>
                    <a:pt x="16510" y="5080"/>
                  </a:lnTo>
                  <a:lnTo>
                    <a:pt x="520700" y="5080"/>
                  </a:lnTo>
                  <a:lnTo>
                    <a:pt x="520700" y="6350"/>
                  </a:lnTo>
                  <a:lnTo>
                    <a:pt x="521970" y="6350"/>
                  </a:lnTo>
                  <a:lnTo>
                    <a:pt x="521970" y="5080"/>
                  </a:lnTo>
                  <a:lnTo>
                    <a:pt x="524510" y="5080"/>
                  </a:lnTo>
                  <a:lnTo>
                    <a:pt x="524510" y="2540"/>
                  </a:lnTo>
                  <a:close/>
                </a:path>
                <a:path w="527050" h="31750">
                  <a:moveTo>
                    <a:pt x="527050" y="0"/>
                  </a:moveTo>
                  <a:lnTo>
                    <a:pt x="17780" y="0"/>
                  </a:lnTo>
                  <a:lnTo>
                    <a:pt x="17780" y="1270"/>
                  </a:lnTo>
                  <a:lnTo>
                    <a:pt x="525780" y="1270"/>
                  </a:lnTo>
                  <a:lnTo>
                    <a:pt x="525780" y="2540"/>
                  </a:lnTo>
                  <a:lnTo>
                    <a:pt x="527050" y="2540"/>
                  </a:lnTo>
                  <a:lnTo>
                    <a:pt x="527050" y="1270"/>
                  </a:lnTo>
                  <a:lnTo>
                    <a:pt x="527050" y="0"/>
                  </a:lnTo>
                  <a:close/>
                </a:path>
              </a:pathLst>
            </a:custGeom>
            <a:solidFill>
              <a:srgbClr val="F09E1F"/>
            </a:solidFill>
          </p:spPr>
          <p:txBody>
            <a:bodyPr wrap="square" lIns="0" tIns="0" rIns="0" bIns="0" rtlCol="0"/>
            <a:lstStyle/>
            <a:p>
              <a:endParaRPr/>
            </a:p>
          </p:txBody>
        </p:sp>
        <p:sp>
          <p:nvSpPr>
            <p:cNvPr id="241" name="object 241"/>
            <p:cNvSpPr/>
            <p:nvPr/>
          </p:nvSpPr>
          <p:spPr>
            <a:xfrm>
              <a:off x="5176520" y="3412489"/>
              <a:ext cx="513080" cy="31750"/>
            </a:xfrm>
            <a:custGeom>
              <a:avLst/>
              <a:gdLst/>
              <a:ahLst/>
              <a:cxnLst/>
              <a:rect l="l" t="t" r="r" b="b"/>
              <a:pathLst>
                <a:path w="513079" h="31750">
                  <a:moveTo>
                    <a:pt x="1270" y="30480"/>
                  </a:moveTo>
                  <a:lnTo>
                    <a:pt x="0" y="30480"/>
                  </a:lnTo>
                  <a:lnTo>
                    <a:pt x="0" y="31750"/>
                  </a:lnTo>
                  <a:lnTo>
                    <a:pt x="1270" y="31750"/>
                  </a:lnTo>
                  <a:lnTo>
                    <a:pt x="1270" y="30480"/>
                  </a:lnTo>
                  <a:close/>
                </a:path>
                <a:path w="513079" h="31750">
                  <a:moveTo>
                    <a:pt x="480060" y="27940"/>
                  </a:moveTo>
                  <a:lnTo>
                    <a:pt x="3810" y="27940"/>
                  </a:lnTo>
                  <a:lnTo>
                    <a:pt x="3810" y="26670"/>
                  </a:lnTo>
                  <a:lnTo>
                    <a:pt x="2540" y="26670"/>
                  </a:lnTo>
                  <a:lnTo>
                    <a:pt x="2540" y="27940"/>
                  </a:lnTo>
                  <a:lnTo>
                    <a:pt x="2540" y="30480"/>
                  </a:lnTo>
                  <a:lnTo>
                    <a:pt x="477520" y="30480"/>
                  </a:lnTo>
                  <a:lnTo>
                    <a:pt x="477520" y="31750"/>
                  </a:lnTo>
                  <a:lnTo>
                    <a:pt x="478790" y="31750"/>
                  </a:lnTo>
                  <a:lnTo>
                    <a:pt x="478790" y="30480"/>
                  </a:lnTo>
                  <a:lnTo>
                    <a:pt x="480060" y="30480"/>
                  </a:lnTo>
                  <a:lnTo>
                    <a:pt x="480060" y="27940"/>
                  </a:lnTo>
                  <a:close/>
                </a:path>
                <a:path w="513079" h="31750">
                  <a:moveTo>
                    <a:pt x="482587" y="25400"/>
                  </a:moveTo>
                  <a:lnTo>
                    <a:pt x="3810" y="25400"/>
                  </a:lnTo>
                  <a:lnTo>
                    <a:pt x="3810" y="26670"/>
                  </a:lnTo>
                  <a:lnTo>
                    <a:pt x="481330" y="26670"/>
                  </a:lnTo>
                  <a:lnTo>
                    <a:pt x="481330" y="27940"/>
                  </a:lnTo>
                  <a:lnTo>
                    <a:pt x="482587" y="27940"/>
                  </a:lnTo>
                  <a:lnTo>
                    <a:pt x="482587" y="26670"/>
                  </a:lnTo>
                  <a:lnTo>
                    <a:pt x="482587" y="25400"/>
                  </a:lnTo>
                  <a:close/>
                </a:path>
                <a:path w="513079" h="31750">
                  <a:moveTo>
                    <a:pt x="487680" y="21590"/>
                  </a:moveTo>
                  <a:lnTo>
                    <a:pt x="6350" y="21590"/>
                  </a:lnTo>
                  <a:lnTo>
                    <a:pt x="6350" y="24130"/>
                  </a:lnTo>
                  <a:lnTo>
                    <a:pt x="483870" y="24130"/>
                  </a:lnTo>
                  <a:lnTo>
                    <a:pt x="483870" y="25400"/>
                  </a:lnTo>
                  <a:lnTo>
                    <a:pt x="486410" y="25400"/>
                  </a:lnTo>
                  <a:lnTo>
                    <a:pt x="486410" y="24130"/>
                  </a:lnTo>
                  <a:lnTo>
                    <a:pt x="487680" y="24130"/>
                  </a:lnTo>
                  <a:lnTo>
                    <a:pt x="487680" y="21590"/>
                  </a:lnTo>
                  <a:close/>
                </a:path>
                <a:path w="513079" h="31750">
                  <a:moveTo>
                    <a:pt x="490220" y="19050"/>
                  </a:moveTo>
                  <a:lnTo>
                    <a:pt x="7620" y="19050"/>
                  </a:lnTo>
                  <a:lnTo>
                    <a:pt x="7620" y="20320"/>
                  </a:lnTo>
                  <a:lnTo>
                    <a:pt x="488937" y="20320"/>
                  </a:lnTo>
                  <a:lnTo>
                    <a:pt x="488937" y="21590"/>
                  </a:lnTo>
                  <a:lnTo>
                    <a:pt x="490220" y="21590"/>
                  </a:lnTo>
                  <a:lnTo>
                    <a:pt x="490220" y="20320"/>
                  </a:lnTo>
                  <a:lnTo>
                    <a:pt x="490220" y="19050"/>
                  </a:lnTo>
                  <a:close/>
                </a:path>
                <a:path w="513079" h="31750">
                  <a:moveTo>
                    <a:pt x="495287" y="15240"/>
                  </a:moveTo>
                  <a:lnTo>
                    <a:pt x="10160" y="15240"/>
                  </a:lnTo>
                  <a:lnTo>
                    <a:pt x="10160" y="17780"/>
                  </a:lnTo>
                  <a:lnTo>
                    <a:pt x="491490" y="17780"/>
                  </a:lnTo>
                  <a:lnTo>
                    <a:pt x="491490" y="19050"/>
                  </a:lnTo>
                  <a:lnTo>
                    <a:pt x="492760" y="19050"/>
                  </a:lnTo>
                  <a:lnTo>
                    <a:pt x="492760" y="17780"/>
                  </a:lnTo>
                  <a:lnTo>
                    <a:pt x="495287" y="17780"/>
                  </a:lnTo>
                  <a:lnTo>
                    <a:pt x="495287" y="15240"/>
                  </a:lnTo>
                  <a:close/>
                </a:path>
                <a:path w="513079" h="31750">
                  <a:moveTo>
                    <a:pt x="497840" y="12700"/>
                  </a:moveTo>
                  <a:lnTo>
                    <a:pt x="13970" y="12700"/>
                  </a:lnTo>
                  <a:lnTo>
                    <a:pt x="13970" y="11430"/>
                  </a:lnTo>
                  <a:lnTo>
                    <a:pt x="12700" y="11430"/>
                  </a:lnTo>
                  <a:lnTo>
                    <a:pt x="12700" y="12700"/>
                  </a:lnTo>
                  <a:lnTo>
                    <a:pt x="11430" y="12700"/>
                  </a:lnTo>
                  <a:lnTo>
                    <a:pt x="11430" y="13970"/>
                  </a:lnTo>
                  <a:lnTo>
                    <a:pt x="496570" y="13970"/>
                  </a:lnTo>
                  <a:lnTo>
                    <a:pt x="496570" y="15240"/>
                  </a:lnTo>
                  <a:lnTo>
                    <a:pt x="497840" y="15240"/>
                  </a:lnTo>
                  <a:lnTo>
                    <a:pt x="497840" y="13970"/>
                  </a:lnTo>
                  <a:lnTo>
                    <a:pt x="497840" y="12700"/>
                  </a:lnTo>
                  <a:close/>
                </a:path>
                <a:path w="513079" h="31750">
                  <a:moveTo>
                    <a:pt x="501637" y="8890"/>
                  </a:moveTo>
                  <a:lnTo>
                    <a:pt x="16510" y="8890"/>
                  </a:lnTo>
                  <a:lnTo>
                    <a:pt x="16510" y="7620"/>
                  </a:lnTo>
                  <a:lnTo>
                    <a:pt x="15240" y="7620"/>
                  </a:lnTo>
                  <a:lnTo>
                    <a:pt x="15240" y="8890"/>
                  </a:lnTo>
                  <a:lnTo>
                    <a:pt x="13970" y="8890"/>
                  </a:lnTo>
                  <a:lnTo>
                    <a:pt x="13970" y="11430"/>
                  </a:lnTo>
                  <a:lnTo>
                    <a:pt x="499110" y="11430"/>
                  </a:lnTo>
                  <a:lnTo>
                    <a:pt x="499110" y="12700"/>
                  </a:lnTo>
                  <a:lnTo>
                    <a:pt x="500380" y="12700"/>
                  </a:lnTo>
                  <a:lnTo>
                    <a:pt x="500380" y="11430"/>
                  </a:lnTo>
                  <a:lnTo>
                    <a:pt x="501637" y="11430"/>
                  </a:lnTo>
                  <a:lnTo>
                    <a:pt x="501637" y="8890"/>
                  </a:lnTo>
                  <a:close/>
                </a:path>
                <a:path w="513079" h="31750">
                  <a:moveTo>
                    <a:pt x="505460" y="6350"/>
                  </a:moveTo>
                  <a:lnTo>
                    <a:pt x="17780" y="6350"/>
                  </a:lnTo>
                  <a:lnTo>
                    <a:pt x="17780" y="5080"/>
                  </a:lnTo>
                  <a:lnTo>
                    <a:pt x="16510" y="5080"/>
                  </a:lnTo>
                  <a:lnTo>
                    <a:pt x="16510" y="6350"/>
                  </a:lnTo>
                  <a:lnTo>
                    <a:pt x="16510" y="7620"/>
                  </a:lnTo>
                  <a:lnTo>
                    <a:pt x="504190" y="7620"/>
                  </a:lnTo>
                  <a:lnTo>
                    <a:pt x="504190" y="8890"/>
                  </a:lnTo>
                  <a:lnTo>
                    <a:pt x="505460" y="8890"/>
                  </a:lnTo>
                  <a:lnTo>
                    <a:pt x="505460" y="7620"/>
                  </a:lnTo>
                  <a:lnTo>
                    <a:pt x="505460" y="6350"/>
                  </a:lnTo>
                  <a:close/>
                </a:path>
                <a:path w="513079" h="31750">
                  <a:moveTo>
                    <a:pt x="509270" y="2540"/>
                  </a:moveTo>
                  <a:lnTo>
                    <a:pt x="20320" y="2540"/>
                  </a:lnTo>
                  <a:lnTo>
                    <a:pt x="20320" y="1270"/>
                  </a:lnTo>
                  <a:lnTo>
                    <a:pt x="19050" y="1270"/>
                  </a:lnTo>
                  <a:lnTo>
                    <a:pt x="19050" y="2540"/>
                  </a:lnTo>
                  <a:lnTo>
                    <a:pt x="19050" y="5080"/>
                  </a:lnTo>
                  <a:lnTo>
                    <a:pt x="506730" y="5080"/>
                  </a:lnTo>
                  <a:lnTo>
                    <a:pt x="506730" y="6350"/>
                  </a:lnTo>
                  <a:lnTo>
                    <a:pt x="508000" y="6350"/>
                  </a:lnTo>
                  <a:lnTo>
                    <a:pt x="508000" y="5080"/>
                  </a:lnTo>
                  <a:lnTo>
                    <a:pt x="509270" y="5080"/>
                  </a:lnTo>
                  <a:lnTo>
                    <a:pt x="509270" y="2540"/>
                  </a:lnTo>
                  <a:close/>
                </a:path>
                <a:path w="513079" h="31750">
                  <a:moveTo>
                    <a:pt x="513080" y="0"/>
                  </a:moveTo>
                  <a:lnTo>
                    <a:pt x="20320" y="0"/>
                  </a:lnTo>
                  <a:lnTo>
                    <a:pt x="20320" y="1270"/>
                  </a:lnTo>
                  <a:lnTo>
                    <a:pt x="510540" y="1270"/>
                  </a:lnTo>
                  <a:lnTo>
                    <a:pt x="510540" y="2540"/>
                  </a:lnTo>
                  <a:lnTo>
                    <a:pt x="513080" y="2540"/>
                  </a:lnTo>
                  <a:lnTo>
                    <a:pt x="513080" y="1270"/>
                  </a:lnTo>
                  <a:lnTo>
                    <a:pt x="513080" y="0"/>
                  </a:lnTo>
                  <a:close/>
                </a:path>
              </a:pathLst>
            </a:custGeom>
            <a:solidFill>
              <a:srgbClr val="F09E1E"/>
            </a:solidFill>
          </p:spPr>
          <p:txBody>
            <a:bodyPr wrap="square" lIns="0" tIns="0" rIns="0" bIns="0" rtlCol="0"/>
            <a:lstStyle/>
            <a:p>
              <a:endParaRPr/>
            </a:p>
          </p:txBody>
        </p:sp>
        <p:sp>
          <p:nvSpPr>
            <p:cNvPr id="242" name="object 242"/>
            <p:cNvSpPr/>
            <p:nvPr/>
          </p:nvSpPr>
          <p:spPr>
            <a:xfrm>
              <a:off x="5156200" y="3444239"/>
              <a:ext cx="495300" cy="31750"/>
            </a:xfrm>
            <a:custGeom>
              <a:avLst/>
              <a:gdLst/>
              <a:ahLst/>
              <a:cxnLst/>
              <a:rect l="l" t="t" r="r" b="b"/>
              <a:pathLst>
                <a:path w="495300" h="31750">
                  <a:moveTo>
                    <a:pt x="1270" y="30480"/>
                  </a:moveTo>
                  <a:lnTo>
                    <a:pt x="0" y="30480"/>
                  </a:lnTo>
                  <a:lnTo>
                    <a:pt x="0" y="31750"/>
                  </a:lnTo>
                  <a:lnTo>
                    <a:pt x="1270" y="31750"/>
                  </a:lnTo>
                  <a:lnTo>
                    <a:pt x="1270" y="30480"/>
                  </a:lnTo>
                  <a:close/>
                </a:path>
                <a:path w="495300" h="31750">
                  <a:moveTo>
                    <a:pt x="463550" y="27940"/>
                  </a:moveTo>
                  <a:lnTo>
                    <a:pt x="1270" y="27940"/>
                  </a:lnTo>
                  <a:lnTo>
                    <a:pt x="1270" y="30480"/>
                  </a:lnTo>
                  <a:lnTo>
                    <a:pt x="459740" y="30480"/>
                  </a:lnTo>
                  <a:lnTo>
                    <a:pt x="459740" y="31750"/>
                  </a:lnTo>
                  <a:lnTo>
                    <a:pt x="461010" y="31750"/>
                  </a:lnTo>
                  <a:lnTo>
                    <a:pt x="461010" y="30480"/>
                  </a:lnTo>
                  <a:lnTo>
                    <a:pt x="463550" y="30480"/>
                  </a:lnTo>
                  <a:lnTo>
                    <a:pt x="463550" y="27940"/>
                  </a:lnTo>
                  <a:close/>
                </a:path>
                <a:path w="495300" h="31750">
                  <a:moveTo>
                    <a:pt x="466090" y="25400"/>
                  </a:moveTo>
                  <a:lnTo>
                    <a:pt x="5080" y="25400"/>
                  </a:lnTo>
                  <a:lnTo>
                    <a:pt x="5080" y="24130"/>
                  </a:lnTo>
                  <a:lnTo>
                    <a:pt x="3810" y="24130"/>
                  </a:lnTo>
                  <a:lnTo>
                    <a:pt x="3810" y="25400"/>
                  </a:lnTo>
                  <a:lnTo>
                    <a:pt x="2540" y="25400"/>
                  </a:lnTo>
                  <a:lnTo>
                    <a:pt x="2540" y="26670"/>
                  </a:lnTo>
                  <a:lnTo>
                    <a:pt x="464807" y="26670"/>
                  </a:lnTo>
                  <a:lnTo>
                    <a:pt x="464807" y="27940"/>
                  </a:lnTo>
                  <a:lnTo>
                    <a:pt x="466090" y="27940"/>
                  </a:lnTo>
                  <a:lnTo>
                    <a:pt x="466090" y="26670"/>
                  </a:lnTo>
                  <a:lnTo>
                    <a:pt x="466090" y="25400"/>
                  </a:lnTo>
                  <a:close/>
                </a:path>
                <a:path w="495300" h="31750">
                  <a:moveTo>
                    <a:pt x="469900" y="21590"/>
                  </a:moveTo>
                  <a:lnTo>
                    <a:pt x="7620" y="21590"/>
                  </a:lnTo>
                  <a:lnTo>
                    <a:pt x="7620" y="20320"/>
                  </a:lnTo>
                  <a:lnTo>
                    <a:pt x="6350" y="20320"/>
                  </a:lnTo>
                  <a:lnTo>
                    <a:pt x="6350" y="21590"/>
                  </a:lnTo>
                  <a:lnTo>
                    <a:pt x="5080" y="21590"/>
                  </a:lnTo>
                  <a:lnTo>
                    <a:pt x="5080" y="24130"/>
                  </a:lnTo>
                  <a:lnTo>
                    <a:pt x="467360" y="24130"/>
                  </a:lnTo>
                  <a:lnTo>
                    <a:pt x="467360" y="25400"/>
                  </a:lnTo>
                  <a:lnTo>
                    <a:pt x="468630" y="25400"/>
                  </a:lnTo>
                  <a:lnTo>
                    <a:pt x="468630" y="24130"/>
                  </a:lnTo>
                  <a:lnTo>
                    <a:pt x="469900" y="24130"/>
                  </a:lnTo>
                  <a:lnTo>
                    <a:pt x="469900" y="21590"/>
                  </a:lnTo>
                  <a:close/>
                </a:path>
                <a:path w="495300" h="31750">
                  <a:moveTo>
                    <a:pt x="473710" y="19050"/>
                  </a:moveTo>
                  <a:lnTo>
                    <a:pt x="8890" y="19050"/>
                  </a:lnTo>
                  <a:lnTo>
                    <a:pt x="8890" y="17780"/>
                  </a:lnTo>
                  <a:lnTo>
                    <a:pt x="7620" y="17780"/>
                  </a:lnTo>
                  <a:lnTo>
                    <a:pt x="7620" y="19050"/>
                  </a:lnTo>
                  <a:lnTo>
                    <a:pt x="7620" y="20320"/>
                  </a:lnTo>
                  <a:lnTo>
                    <a:pt x="472440" y="20320"/>
                  </a:lnTo>
                  <a:lnTo>
                    <a:pt x="472440" y="21590"/>
                  </a:lnTo>
                  <a:lnTo>
                    <a:pt x="473710" y="21590"/>
                  </a:lnTo>
                  <a:lnTo>
                    <a:pt x="473710" y="20320"/>
                  </a:lnTo>
                  <a:lnTo>
                    <a:pt x="473710" y="19050"/>
                  </a:lnTo>
                  <a:close/>
                </a:path>
                <a:path w="495300" h="31750">
                  <a:moveTo>
                    <a:pt x="477520" y="15240"/>
                  </a:moveTo>
                  <a:lnTo>
                    <a:pt x="11430" y="15240"/>
                  </a:lnTo>
                  <a:lnTo>
                    <a:pt x="11430" y="13970"/>
                  </a:lnTo>
                  <a:lnTo>
                    <a:pt x="10160" y="13970"/>
                  </a:lnTo>
                  <a:lnTo>
                    <a:pt x="10160" y="15240"/>
                  </a:lnTo>
                  <a:lnTo>
                    <a:pt x="10160" y="17780"/>
                  </a:lnTo>
                  <a:lnTo>
                    <a:pt x="474980" y="17780"/>
                  </a:lnTo>
                  <a:lnTo>
                    <a:pt x="474980" y="19050"/>
                  </a:lnTo>
                  <a:lnTo>
                    <a:pt x="476250" y="19050"/>
                  </a:lnTo>
                  <a:lnTo>
                    <a:pt x="476250" y="17780"/>
                  </a:lnTo>
                  <a:lnTo>
                    <a:pt x="477520" y="17780"/>
                  </a:lnTo>
                  <a:lnTo>
                    <a:pt x="477520" y="15240"/>
                  </a:lnTo>
                  <a:close/>
                </a:path>
                <a:path w="495300" h="31750">
                  <a:moveTo>
                    <a:pt x="481330" y="12700"/>
                  </a:moveTo>
                  <a:lnTo>
                    <a:pt x="11430" y="12700"/>
                  </a:lnTo>
                  <a:lnTo>
                    <a:pt x="11430" y="13970"/>
                  </a:lnTo>
                  <a:lnTo>
                    <a:pt x="478790" y="13970"/>
                  </a:lnTo>
                  <a:lnTo>
                    <a:pt x="478790" y="15240"/>
                  </a:lnTo>
                  <a:lnTo>
                    <a:pt x="481330" y="15240"/>
                  </a:lnTo>
                  <a:lnTo>
                    <a:pt x="481330" y="13970"/>
                  </a:lnTo>
                  <a:lnTo>
                    <a:pt x="481330" y="12700"/>
                  </a:lnTo>
                  <a:close/>
                </a:path>
                <a:path w="495300" h="31750">
                  <a:moveTo>
                    <a:pt x="485140" y="8890"/>
                  </a:moveTo>
                  <a:lnTo>
                    <a:pt x="13970" y="8890"/>
                  </a:lnTo>
                  <a:lnTo>
                    <a:pt x="13970" y="11430"/>
                  </a:lnTo>
                  <a:lnTo>
                    <a:pt x="482600" y="11430"/>
                  </a:lnTo>
                  <a:lnTo>
                    <a:pt x="482600" y="12700"/>
                  </a:lnTo>
                  <a:lnTo>
                    <a:pt x="483870" y="12700"/>
                  </a:lnTo>
                  <a:lnTo>
                    <a:pt x="483870" y="11430"/>
                  </a:lnTo>
                  <a:lnTo>
                    <a:pt x="485140" y="11430"/>
                  </a:lnTo>
                  <a:lnTo>
                    <a:pt x="485140" y="8890"/>
                  </a:lnTo>
                  <a:close/>
                </a:path>
                <a:path w="495300" h="31750">
                  <a:moveTo>
                    <a:pt x="488950" y="6350"/>
                  </a:moveTo>
                  <a:lnTo>
                    <a:pt x="17780" y="6350"/>
                  </a:lnTo>
                  <a:lnTo>
                    <a:pt x="17780" y="5080"/>
                  </a:lnTo>
                  <a:lnTo>
                    <a:pt x="16510" y="5080"/>
                  </a:lnTo>
                  <a:lnTo>
                    <a:pt x="16510" y="6350"/>
                  </a:lnTo>
                  <a:lnTo>
                    <a:pt x="15240" y="6350"/>
                  </a:lnTo>
                  <a:lnTo>
                    <a:pt x="15240" y="7620"/>
                  </a:lnTo>
                  <a:lnTo>
                    <a:pt x="486410" y="7620"/>
                  </a:lnTo>
                  <a:lnTo>
                    <a:pt x="486410" y="8890"/>
                  </a:lnTo>
                  <a:lnTo>
                    <a:pt x="488950" y="8890"/>
                  </a:lnTo>
                  <a:lnTo>
                    <a:pt x="488950" y="7620"/>
                  </a:lnTo>
                  <a:lnTo>
                    <a:pt x="488950" y="6350"/>
                  </a:lnTo>
                  <a:close/>
                </a:path>
                <a:path w="495300" h="31750">
                  <a:moveTo>
                    <a:pt x="492747" y="2540"/>
                  </a:moveTo>
                  <a:lnTo>
                    <a:pt x="20320" y="2540"/>
                  </a:lnTo>
                  <a:lnTo>
                    <a:pt x="20320" y="1270"/>
                  </a:lnTo>
                  <a:lnTo>
                    <a:pt x="19050" y="1270"/>
                  </a:lnTo>
                  <a:lnTo>
                    <a:pt x="19050" y="2540"/>
                  </a:lnTo>
                  <a:lnTo>
                    <a:pt x="17780" y="2540"/>
                  </a:lnTo>
                  <a:lnTo>
                    <a:pt x="17780" y="5080"/>
                  </a:lnTo>
                  <a:lnTo>
                    <a:pt x="490220" y="5080"/>
                  </a:lnTo>
                  <a:lnTo>
                    <a:pt x="490220" y="6350"/>
                  </a:lnTo>
                  <a:lnTo>
                    <a:pt x="491490" y="6350"/>
                  </a:lnTo>
                  <a:lnTo>
                    <a:pt x="491490" y="5080"/>
                  </a:lnTo>
                  <a:lnTo>
                    <a:pt x="492747" y="5080"/>
                  </a:lnTo>
                  <a:lnTo>
                    <a:pt x="492747" y="2540"/>
                  </a:lnTo>
                  <a:close/>
                </a:path>
                <a:path w="495300" h="31750">
                  <a:moveTo>
                    <a:pt x="495300" y="0"/>
                  </a:moveTo>
                  <a:lnTo>
                    <a:pt x="20320" y="0"/>
                  </a:lnTo>
                  <a:lnTo>
                    <a:pt x="20320" y="1270"/>
                  </a:lnTo>
                  <a:lnTo>
                    <a:pt x="494030" y="1270"/>
                  </a:lnTo>
                  <a:lnTo>
                    <a:pt x="494030" y="2540"/>
                  </a:lnTo>
                  <a:lnTo>
                    <a:pt x="495300" y="2540"/>
                  </a:lnTo>
                  <a:lnTo>
                    <a:pt x="495300" y="1270"/>
                  </a:lnTo>
                  <a:lnTo>
                    <a:pt x="495300" y="0"/>
                  </a:lnTo>
                  <a:close/>
                </a:path>
              </a:pathLst>
            </a:custGeom>
            <a:solidFill>
              <a:srgbClr val="F09D1D"/>
            </a:solidFill>
          </p:spPr>
          <p:txBody>
            <a:bodyPr wrap="square" lIns="0" tIns="0" rIns="0" bIns="0" rtlCol="0"/>
            <a:lstStyle/>
            <a:p>
              <a:endParaRPr/>
            </a:p>
          </p:txBody>
        </p:sp>
        <p:sp>
          <p:nvSpPr>
            <p:cNvPr id="243" name="object 243"/>
            <p:cNvSpPr/>
            <p:nvPr/>
          </p:nvSpPr>
          <p:spPr>
            <a:xfrm>
              <a:off x="5134610" y="3475989"/>
              <a:ext cx="480059" cy="31750"/>
            </a:xfrm>
            <a:custGeom>
              <a:avLst/>
              <a:gdLst/>
              <a:ahLst/>
              <a:cxnLst/>
              <a:rect l="l" t="t" r="r" b="b"/>
              <a:pathLst>
                <a:path w="480060" h="31750">
                  <a:moveTo>
                    <a:pt x="1270" y="30480"/>
                  </a:moveTo>
                  <a:lnTo>
                    <a:pt x="0" y="30480"/>
                  </a:lnTo>
                  <a:lnTo>
                    <a:pt x="0" y="31750"/>
                  </a:lnTo>
                  <a:lnTo>
                    <a:pt x="1270" y="31750"/>
                  </a:lnTo>
                  <a:lnTo>
                    <a:pt x="1270" y="30480"/>
                  </a:lnTo>
                  <a:close/>
                </a:path>
                <a:path w="480060" h="31750">
                  <a:moveTo>
                    <a:pt x="447040" y="27940"/>
                  </a:moveTo>
                  <a:lnTo>
                    <a:pt x="3810" y="27940"/>
                  </a:lnTo>
                  <a:lnTo>
                    <a:pt x="3810" y="26670"/>
                  </a:lnTo>
                  <a:lnTo>
                    <a:pt x="2540" y="26670"/>
                  </a:lnTo>
                  <a:lnTo>
                    <a:pt x="2540" y="27940"/>
                  </a:lnTo>
                  <a:lnTo>
                    <a:pt x="2540" y="30480"/>
                  </a:lnTo>
                  <a:lnTo>
                    <a:pt x="444500" y="30480"/>
                  </a:lnTo>
                  <a:lnTo>
                    <a:pt x="444500" y="31750"/>
                  </a:lnTo>
                  <a:lnTo>
                    <a:pt x="445770" y="31750"/>
                  </a:lnTo>
                  <a:lnTo>
                    <a:pt x="445770" y="30480"/>
                  </a:lnTo>
                  <a:lnTo>
                    <a:pt x="447040" y="30480"/>
                  </a:lnTo>
                  <a:lnTo>
                    <a:pt x="447040" y="27940"/>
                  </a:lnTo>
                  <a:close/>
                </a:path>
                <a:path w="480060" h="31750">
                  <a:moveTo>
                    <a:pt x="450850" y="25400"/>
                  </a:moveTo>
                  <a:lnTo>
                    <a:pt x="3810" y="25400"/>
                  </a:lnTo>
                  <a:lnTo>
                    <a:pt x="3810" y="26670"/>
                  </a:lnTo>
                  <a:lnTo>
                    <a:pt x="448310" y="26670"/>
                  </a:lnTo>
                  <a:lnTo>
                    <a:pt x="448310" y="27940"/>
                  </a:lnTo>
                  <a:lnTo>
                    <a:pt x="450850" y="27940"/>
                  </a:lnTo>
                  <a:lnTo>
                    <a:pt x="450850" y="26670"/>
                  </a:lnTo>
                  <a:lnTo>
                    <a:pt x="450850" y="25400"/>
                  </a:lnTo>
                  <a:close/>
                </a:path>
                <a:path w="480060" h="31750">
                  <a:moveTo>
                    <a:pt x="454660" y="21590"/>
                  </a:moveTo>
                  <a:lnTo>
                    <a:pt x="6350" y="21590"/>
                  </a:lnTo>
                  <a:lnTo>
                    <a:pt x="6350" y="24130"/>
                  </a:lnTo>
                  <a:lnTo>
                    <a:pt x="452120" y="24130"/>
                  </a:lnTo>
                  <a:lnTo>
                    <a:pt x="452120" y="25400"/>
                  </a:lnTo>
                  <a:lnTo>
                    <a:pt x="453390" y="25400"/>
                  </a:lnTo>
                  <a:lnTo>
                    <a:pt x="453390" y="24130"/>
                  </a:lnTo>
                  <a:lnTo>
                    <a:pt x="454660" y="24130"/>
                  </a:lnTo>
                  <a:lnTo>
                    <a:pt x="454660" y="21590"/>
                  </a:lnTo>
                  <a:close/>
                </a:path>
                <a:path w="480060" h="31750">
                  <a:moveTo>
                    <a:pt x="458470" y="19050"/>
                  </a:moveTo>
                  <a:lnTo>
                    <a:pt x="10160" y="19050"/>
                  </a:lnTo>
                  <a:lnTo>
                    <a:pt x="10160" y="17780"/>
                  </a:lnTo>
                  <a:lnTo>
                    <a:pt x="8890" y="17780"/>
                  </a:lnTo>
                  <a:lnTo>
                    <a:pt x="8890" y="19050"/>
                  </a:lnTo>
                  <a:lnTo>
                    <a:pt x="7620" y="19050"/>
                  </a:lnTo>
                  <a:lnTo>
                    <a:pt x="7620" y="20320"/>
                  </a:lnTo>
                  <a:lnTo>
                    <a:pt x="455930" y="20320"/>
                  </a:lnTo>
                  <a:lnTo>
                    <a:pt x="455930" y="21590"/>
                  </a:lnTo>
                  <a:lnTo>
                    <a:pt x="458470" y="21590"/>
                  </a:lnTo>
                  <a:lnTo>
                    <a:pt x="458470" y="20320"/>
                  </a:lnTo>
                  <a:lnTo>
                    <a:pt x="458470" y="19050"/>
                  </a:lnTo>
                  <a:close/>
                </a:path>
                <a:path w="480060" h="31750">
                  <a:moveTo>
                    <a:pt x="462280" y="15240"/>
                  </a:moveTo>
                  <a:lnTo>
                    <a:pt x="12700" y="15240"/>
                  </a:lnTo>
                  <a:lnTo>
                    <a:pt x="12700" y="13970"/>
                  </a:lnTo>
                  <a:lnTo>
                    <a:pt x="11430" y="13970"/>
                  </a:lnTo>
                  <a:lnTo>
                    <a:pt x="11430" y="15240"/>
                  </a:lnTo>
                  <a:lnTo>
                    <a:pt x="10160" y="15240"/>
                  </a:lnTo>
                  <a:lnTo>
                    <a:pt x="10160" y="17780"/>
                  </a:lnTo>
                  <a:lnTo>
                    <a:pt x="459740" y="17780"/>
                  </a:lnTo>
                  <a:lnTo>
                    <a:pt x="459740" y="19050"/>
                  </a:lnTo>
                  <a:lnTo>
                    <a:pt x="461010" y="19050"/>
                  </a:lnTo>
                  <a:lnTo>
                    <a:pt x="461010" y="17780"/>
                  </a:lnTo>
                  <a:lnTo>
                    <a:pt x="462280" y="17780"/>
                  </a:lnTo>
                  <a:lnTo>
                    <a:pt x="462280" y="15240"/>
                  </a:lnTo>
                  <a:close/>
                </a:path>
                <a:path w="480060" h="31750">
                  <a:moveTo>
                    <a:pt x="464820" y="12700"/>
                  </a:moveTo>
                  <a:lnTo>
                    <a:pt x="13970" y="12700"/>
                  </a:lnTo>
                  <a:lnTo>
                    <a:pt x="13970" y="11430"/>
                  </a:lnTo>
                  <a:lnTo>
                    <a:pt x="12700" y="11430"/>
                  </a:lnTo>
                  <a:lnTo>
                    <a:pt x="12700" y="12700"/>
                  </a:lnTo>
                  <a:lnTo>
                    <a:pt x="12700" y="13970"/>
                  </a:lnTo>
                  <a:lnTo>
                    <a:pt x="463550" y="13970"/>
                  </a:lnTo>
                  <a:lnTo>
                    <a:pt x="463550" y="15240"/>
                  </a:lnTo>
                  <a:lnTo>
                    <a:pt x="464820" y="15240"/>
                  </a:lnTo>
                  <a:lnTo>
                    <a:pt x="464820" y="13970"/>
                  </a:lnTo>
                  <a:lnTo>
                    <a:pt x="464820" y="12700"/>
                  </a:lnTo>
                  <a:close/>
                </a:path>
                <a:path w="480060" h="31750">
                  <a:moveTo>
                    <a:pt x="469900" y="8890"/>
                  </a:moveTo>
                  <a:lnTo>
                    <a:pt x="16510" y="8890"/>
                  </a:lnTo>
                  <a:lnTo>
                    <a:pt x="16510" y="7620"/>
                  </a:lnTo>
                  <a:lnTo>
                    <a:pt x="15240" y="7620"/>
                  </a:lnTo>
                  <a:lnTo>
                    <a:pt x="15240" y="8890"/>
                  </a:lnTo>
                  <a:lnTo>
                    <a:pt x="15240" y="11430"/>
                  </a:lnTo>
                  <a:lnTo>
                    <a:pt x="467360" y="11430"/>
                  </a:lnTo>
                  <a:lnTo>
                    <a:pt x="467360" y="12700"/>
                  </a:lnTo>
                  <a:lnTo>
                    <a:pt x="468630" y="12700"/>
                  </a:lnTo>
                  <a:lnTo>
                    <a:pt x="468630" y="11430"/>
                  </a:lnTo>
                  <a:lnTo>
                    <a:pt x="469900" y="11430"/>
                  </a:lnTo>
                  <a:lnTo>
                    <a:pt x="469900" y="8890"/>
                  </a:lnTo>
                  <a:close/>
                </a:path>
                <a:path w="480060" h="31750">
                  <a:moveTo>
                    <a:pt x="472440" y="6350"/>
                  </a:moveTo>
                  <a:lnTo>
                    <a:pt x="16510" y="6350"/>
                  </a:lnTo>
                  <a:lnTo>
                    <a:pt x="16510" y="7620"/>
                  </a:lnTo>
                  <a:lnTo>
                    <a:pt x="471170" y="7620"/>
                  </a:lnTo>
                  <a:lnTo>
                    <a:pt x="471170" y="8890"/>
                  </a:lnTo>
                  <a:lnTo>
                    <a:pt x="472440" y="8890"/>
                  </a:lnTo>
                  <a:lnTo>
                    <a:pt x="472440" y="7620"/>
                  </a:lnTo>
                  <a:lnTo>
                    <a:pt x="472440" y="6350"/>
                  </a:lnTo>
                  <a:close/>
                </a:path>
                <a:path w="480060" h="31750">
                  <a:moveTo>
                    <a:pt x="477520" y="2540"/>
                  </a:moveTo>
                  <a:lnTo>
                    <a:pt x="19050" y="2540"/>
                  </a:lnTo>
                  <a:lnTo>
                    <a:pt x="19050" y="5080"/>
                  </a:lnTo>
                  <a:lnTo>
                    <a:pt x="473697" y="5080"/>
                  </a:lnTo>
                  <a:lnTo>
                    <a:pt x="473697" y="6350"/>
                  </a:lnTo>
                  <a:lnTo>
                    <a:pt x="476250" y="6350"/>
                  </a:lnTo>
                  <a:lnTo>
                    <a:pt x="476250" y="5080"/>
                  </a:lnTo>
                  <a:lnTo>
                    <a:pt x="477520" y="5080"/>
                  </a:lnTo>
                  <a:lnTo>
                    <a:pt x="477520" y="2540"/>
                  </a:lnTo>
                  <a:close/>
                </a:path>
                <a:path w="480060" h="31750">
                  <a:moveTo>
                    <a:pt x="480047" y="0"/>
                  </a:moveTo>
                  <a:lnTo>
                    <a:pt x="20320" y="0"/>
                  </a:lnTo>
                  <a:lnTo>
                    <a:pt x="20320" y="1270"/>
                  </a:lnTo>
                  <a:lnTo>
                    <a:pt x="478790" y="1270"/>
                  </a:lnTo>
                  <a:lnTo>
                    <a:pt x="478790" y="2540"/>
                  </a:lnTo>
                  <a:lnTo>
                    <a:pt x="480047" y="2540"/>
                  </a:lnTo>
                  <a:lnTo>
                    <a:pt x="480047" y="1270"/>
                  </a:lnTo>
                  <a:lnTo>
                    <a:pt x="480047" y="0"/>
                  </a:lnTo>
                  <a:close/>
                </a:path>
              </a:pathLst>
            </a:custGeom>
            <a:solidFill>
              <a:srgbClr val="F09D1C"/>
            </a:solidFill>
          </p:spPr>
          <p:txBody>
            <a:bodyPr wrap="square" lIns="0" tIns="0" rIns="0" bIns="0" rtlCol="0"/>
            <a:lstStyle/>
            <a:p>
              <a:endParaRPr/>
            </a:p>
          </p:txBody>
        </p:sp>
        <p:sp>
          <p:nvSpPr>
            <p:cNvPr id="244" name="object 244"/>
            <p:cNvSpPr/>
            <p:nvPr/>
          </p:nvSpPr>
          <p:spPr>
            <a:xfrm>
              <a:off x="5113020" y="3507739"/>
              <a:ext cx="464820" cy="33020"/>
            </a:xfrm>
            <a:custGeom>
              <a:avLst/>
              <a:gdLst/>
              <a:ahLst/>
              <a:cxnLst/>
              <a:rect l="l" t="t" r="r" b="b"/>
              <a:pathLst>
                <a:path w="464820" h="33020">
                  <a:moveTo>
                    <a:pt x="427990" y="31750"/>
                  </a:moveTo>
                  <a:lnTo>
                    <a:pt x="2540" y="31750"/>
                  </a:lnTo>
                  <a:lnTo>
                    <a:pt x="2540" y="30480"/>
                  </a:lnTo>
                  <a:lnTo>
                    <a:pt x="1270" y="30480"/>
                  </a:lnTo>
                  <a:lnTo>
                    <a:pt x="1270" y="31750"/>
                  </a:lnTo>
                  <a:lnTo>
                    <a:pt x="0" y="31750"/>
                  </a:lnTo>
                  <a:lnTo>
                    <a:pt x="0" y="33020"/>
                  </a:lnTo>
                  <a:lnTo>
                    <a:pt x="427990" y="33020"/>
                  </a:lnTo>
                  <a:lnTo>
                    <a:pt x="427990" y="31750"/>
                  </a:lnTo>
                  <a:close/>
                </a:path>
                <a:path w="464820" h="33020">
                  <a:moveTo>
                    <a:pt x="431800" y="27940"/>
                  </a:moveTo>
                  <a:lnTo>
                    <a:pt x="5080" y="27940"/>
                  </a:lnTo>
                  <a:lnTo>
                    <a:pt x="5080" y="26670"/>
                  </a:lnTo>
                  <a:lnTo>
                    <a:pt x="3810" y="26670"/>
                  </a:lnTo>
                  <a:lnTo>
                    <a:pt x="3810" y="27940"/>
                  </a:lnTo>
                  <a:lnTo>
                    <a:pt x="2540" y="27940"/>
                  </a:lnTo>
                  <a:lnTo>
                    <a:pt x="2540" y="30480"/>
                  </a:lnTo>
                  <a:lnTo>
                    <a:pt x="429260" y="30480"/>
                  </a:lnTo>
                  <a:lnTo>
                    <a:pt x="429260" y="31750"/>
                  </a:lnTo>
                  <a:lnTo>
                    <a:pt x="430530" y="31750"/>
                  </a:lnTo>
                  <a:lnTo>
                    <a:pt x="430530" y="30480"/>
                  </a:lnTo>
                  <a:lnTo>
                    <a:pt x="431800" y="30480"/>
                  </a:lnTo>
                  <a:lnTo>
                    <a:pt x="431800" y="27940"/>
                  </a:lnTo>
                  <a:close/>
                </a:path>
                <a:path w="464820" h="33020">
                  <a:moveTo>
                    <a:pt x="434340" y="25400"/>
                  </a:moveTo>
                  <a:lnTo>
                    <a:pt x="6350" y="25400"/>
                  </a:lnTo>
                  <a:lnTo>
                    <a:pt x="6350" y="24130"/>
                  </a:lnTo>
                  <a:lnTo>
                    <a:pt x="5080" y="24130"/>
                  </a:lnTo>
                  <a:lnTo>
                    <a:pt x="5080" y="25400"/>
                  </a:lnTo>
                  <a:lnTo>
                    <a:pt x="5080" y="26670"/>
                  </a:lnTo>
                  <a:lnTo>
                    <a:pt x="433070" y="26670"/>
                  </a:lnTo>
                  <a:lnTo>
                    <a:pt x="433070" y="27940"/>
                  </a:lnTo>
                  <a:lnTo>
                    <a:pt x="434340" y="27940"/>
                  </a:lnTo>
                  <a:lnTo>
                    <a:pt x="434340" y="26670"/>
                  </a:lnTo>
                  <a:lnTo>
                    <a:pt x="434340" y="25400"/>
                  </a:lnTo>
                  <a:close/>
                </a:path>
                <a:path w="464820" h="33020">
                  <a:moveTo>
                    <a:pt x="439420" y="21590"/>
                  </a:moveTo>
                  <a:lnTo>
                    <a:pt x="8890" y="21590"/>
                  </a:lnTo>
                  <a:lnTo>
                    <a:pt x="8890" y="20320"/>
                  </a:lnTo>
                  <a:lnTo>
                    <a:pt x="7620" y="20320"/>
                  </a:lnTo>
                  <a:lnTo>
                    <a:pt x="7620" y="21590"/>
                  </a:lnTo>
                  <a:lnTo>
                    <a:pt x="7620" y="24130"/>
                  </a:lnTo>
                  <a:lnTo>
                    <a:pt x="436880" y="24130"/>
                  </a:lnTo>
                  <a:lnTo>
                    <a:pt x="436880" y="25400"/>
                  </a:lnTo>
                  <a:lnTo>
                    <a:pt x="438150" y="25400"/>
                  </a:lnTo>
                  <a:lnTo>
                    <a:pt x="438150" y="24130"/>
                  </a:lnTo>
                  <a:lnTo>
                    <a:pt x="439420" y="24130"/>
                  </a:lnTo>
                  <a:lnTo>
                    <a:pt x="439420" y="21590"/>
                  </a:lnTo>
                  <a:close/>
                </a:path>
                <a:path w="464820" h="33020">
                  <a:moveTo>
                    <a:pt x="441960" y="19050"/>
                  </a:moveTo>
                  <a:lnTo>
                    <a:pt x="8890" y="19050"/>
                  </a:lnTo>
                  <a:lnTo>
                    <a:pt x="8890" y="20320"/>
                  </a:lnTo>
                  <a:lnTo>
                    <a:pt x="440690" y="20320"/>
                  </a:lnTo>
                  <a:lnTo>
                    <a:pt x="440690" y="21590"/>
                  </a:lnTo>
                  <a:lnTo>
                    <a:pt x="441960" y="21590"/>
                  </a:lnTo>
                  <a:lnTo>
                    <a:pt x="441960" y="20320"/>
                  </a:lnTo>
                  <a:lnTo>
                    <a:pt x="441960" y="19050"/>
                  </a:lnTo>
                  <a:close/>
                </a:path>
                <a:path w="464820" h="33020">
                  <a:moveTo>
                    <a:pt x="447040" y="15240"/>
                  </a:moveTo>
                  <a:lnTo>
                    <a:pt x="11430" y="15240"/>
                  </a:lnTo>
                  <a:lnTo>
                    <a:pt x="11430" y="17780"/>
                  </a:lnTo>
                  <a:lnTo>
                    <a:pt x="443230" y="17780"/>
                  </a:lnTo>
                  <a:lnTo>
                    <a:pt x="443230" y="19050"/>
                  </a:lnTo>
                  <a:lnTo>
                    <a:pt x="445770" y="19050"/>
                  </a:lnTo>
                  <a:lnTo>
                    <a:pt x="445770" y="17780"/>
                  </a:lnTo>
                  <a:lnTo>
                    <a:pt x="447040" y="17780"/>
                  </a:lnTo>
                  <a:lnTo>
                    <a:pt x="447040" y="15240"/>
                  </a:lnTo>
                  <a:close/>
                </a:path>
                <a:path w="464820" h="33020">
                  <a:moveTo>
                    <a:pt x="449580" y="12700"/>
                  </a:moveTo>
                  <a:lnTo>
                    <a:pt x="15240" y="12700"/>
                  </a:lnTo>
                  <a:lnTo>
                    <a:pt x="15240" y="11430"/>
                  </a:lnTo>
                  <a:lnTo>
                    <a:pt x="13970" y="11430"/>
                  </a:lnTo>
                  <a:lnTo>
                    <a:pt x="13970" y="12700"/>
                  </a:lnTo>
                  <a:lnTo>
                    <a:pt x="12700" y="12700"/>
                  </a:lnTo>
                  <a:lnTo>
                    <a:pt x="12700" y="13970"/>
                  </a:lnTo>
                  <a:lnTo>
                    <a:pt x="448310" y="13970"/>
                  </a:lnTo>
                  <a:lnTo>
                    <a:pt x="448310" y="15240"/>
                  </a:lnTo>
                  <a:lnTo>
                    <a:pt x="449580" y="15240"/>
                  </a:lnTo>
                  <a:lnTo>
                    <a:pt x="449580" y="13970"/>
                  </a:lnTo>
                  <a:lnTo>
                    <a:pt x="449580" y="12700"/>
                  </a:lnTo>
                  <a:close/>
                </a:path>
                <a:path w="464820" h="33020">
                  <a:moveTo>
                    <a:pt x="454660" y="8890"/>
                  </a:moveTo>
                  <a:lnTo>
                    <a:pt x="17780" y="8890"/>
                  </a:lnTo>
                  <a:lnTo>
                    <a:pt x="17780" y="7620"/>
                  </a:lnTo>
                  <a:lnTo>
                    <a:pt x="16510" y="7620"/>
                  </a:lnTo>
                  <a:lnTo>
                    <a:pt x="16510" y="8890"/>
                  </a:lnTo>
                  <a:lnTo>
                    <a:pt x="15240" y="8890"/>
                  </a:lnTo>
                  <a:lnTo>
                    <a:pt x="15240" y="11430"/>
                  </a:lnTo>
                  <a:lnTo>
                    <a:pt x="450837" y="11430"/>
                  </a:lnTo>
                  <a:lnTo>
                    <a:pt x="450837" y="12700"/>
                  </a:lnTo>
                  <a:lnTo>
                    <a:pt x="452120" y="12700"/>
                  </a:lnTo>
                  <a:lnTo>
                    <a:pt x="452120" y="11430"/>
                  </a:lnTo>
                  <a:lnTo>
                    <a:pt x="454660" y="11430"/>
                  </a:lnTo>
                  <a:lnTo>
                    <a:pt x="454660" y="8890"/>
                  </a:lnTo>
                  <a:close/>
                </a:path>
                <a:path w="464820" h="33020">
                  <a:moveTo>
                    <a:pt x="457200" y="6350"/>
                  </a:moveTo>
                  <a:lnTo>
                    <a:pt x="19050" y="6350"/>
                  </a:lnTo>
                  <a:lnTo>
                    <a:pt x="19050" y="5080"/>
                  </a:lnTo>
                  <a:lnTo>
                    <a:pt x="17780" y="5080"/>
                  </a:lnTo>
                  <a:lnTo>
                    <a:pt x="17780" y="6350"/>
                  </a:lnTo>
                  <a:lnTo>
                    <a:pt x="17780" y="7620"/>
                  </a:lnTo>
                  <a:lnTo>
                    <a:pt x="455930" y="7620"/>
                  </a:lnTo>
                  <a:lnTo>
                    <a:pt x="455930" y="8890"/>
                  </a:lnTo>
                  <a:lnTo>
                    <a:pt x="457200" y="8890"/>
                  </a:lnTo>
                  <a:lnTo>
                    <a:pt x="457200" y="7620"/>
                  </a:lnTo>
                  <a:lnTo>
                    <a:pt x="457200" y="6350"/>
                  </a:lnTo>
                  <a:close/>
                </a:path>
                <a:path w="464820" h="33020">
                  <a:moveTo>
                    <a:pt x="461010" y="2540"/>
                  </a:moveTo>
                  <a:lnTo>
                    <a:pt x="21590" y="2540"/>
                  </a:lnTo>
                  <a:lnTo>
                    <a:pt x="21590" y="1270"/>
                  </a:lnTo>
                  <a:lnTo>
                    <a:pt x="20320" y="1270"/>
                  </a:lnTo>
                  <a:lnTo>
                    <a:pt x="20320" y="2540"/>
                  </a:lnTo>
                  <a:lnTo>
                    <a:pt x="19050" y="2540"/>
                  </a:lnTo>
                  <a:lnTo>
                    <a:pt x="19050" y="5080"/>
                  </a:lnTo>
                  <a:lnTo>
                    <a:pt x="458470" y="5080"/>
                  </a:lnTo>
                  <a:lnTo>
                    <a:pt x="458470" y="6350"/>
                  </a:lnTo>
                  <a:lnTo>
                    <a:pt x="459740" y="6350"/>
                  </a:lnTo>
                  <a:lnTo>
                    <a:pt x="459740" y="5080"/>
                  </a:lnTo>
                  <a:lnTo>
                    <a:pt x="461010" y="5080"/>
                  </a:lnTo>
                  <a:lnTo>
                    <a:pt x="461010" y="2540"/>
                  </a:lnTo>
                  <a:close/>
                </a:path>
                <a:path w="464820" h="33020">
                  <a:moveTo>
                    <a:pt x="464820" y="0"/>
                  </a:moveTo>
                  <a:lnTo>
                    <a:pt x="21590" y="0"/>
                  </a:lnTo>
                  <a:lnTo>
                    <a:pt x="21590" y="1270"/>
                  </a:lnTo>
                  <a:lnTo>
                    <a:pt x="463537" y="1270"/>
                  </a:lnTo>
                  <a:lnTo>
                    <a:pt x="463537" y="2540"/>
                  </a:lnTo>
                  <a:lnTo>
                    <a:pt x="464820" y="2540"/>
                  </a:lnTo>
                  <a:lnTo>
                    <a:pt x="464820" y="1270"/>
                  </a:lnTo>
                  <a:lnTo>
                    <a:pt x="464820" y="0"/>
                  </a:lnTo>
                  <a:close/>
                </a:path>
              </a:pathLst>
            </a:custGeom>
            <a:solidFill>
              <a:srgbClr val="F09C1B"/>
            </a:solidFill>
          </p:spPr>
          <p:txBody>
            <a:bodyPr wrap="square" lIns="0" tIns="0" rIns="0" bIns="0" rtlCol="0"/>
            <a:lstStyle/>
            <a:p>
              <a:endParaRPr/>
            </a:p>
          </p:txBody>
        </p:sp>
        <p:sp>
          <p:nvSpPr>
            <p:cNvPr id="245" name="object 245"/>
            <p:cNvSpPr/>
            <p:nvPr/>
          </p:nvSpPr>
          <p:spPr>
            <a:xfrm>
              <a:off x="5092700" y="3540759"/>
              <a:ext cx="448309" cy="31750"/>
            </a:xfrm>
            <a:custGeom>
              <a:avLst/>
              <a:gdLst/>
              <a:ahLst/>
              <a:cxnLst/>
              <a:rect l="l" t="t" r="r" b="b"/>
              <a:pathLst>
                <a:path w="448310" h="31750">
                  <a:moveTo>
                    <a:pt x="410210" y="30480"/>
                  </a:moveTo>
                  <a:lnTo>
                    <a:pt x="0" y="30480"/>
                  </a:lnTo>
                  <a:lnTo>
                    <a:pt x="0" y="31750"/>
                  </a:lnTo>
                  <a:lnTo>
                    <a:pt x="410210" y="31750"/>
                  </a:lnTo>
                  <a:lnTo>
                    <a:pt x="410210" y="30480"/>
                  </a:lnTo>
                  <a:close/>
                </a:path>
                <a:path w="448310" h="31750">
                  <a:moveTo>
                    <a:pt x="415290" y="26670"/>
                  </a:moveTo>
                  <a:lnTo>
                    <a:pt x="2540" y="26670"/>
                  </a:lnTo>
                  <a:lnTo>
                    <a:pt x="2540" y="29210"/>
                  </a:lnTo>
                  <a:lnTo>
                    <a:pt x="411480" y="29210"/>
                  </a:lnTo>
                  <a:lnTo>
                    <a:pt x="411480" y="30480"/>
                  </a:lnTo>
                  <a:lnTo>
                    <a:pt x="414020" y="30480"/>
                  </a:lnTo>
                  <a:lnTo>
                    <a:pt x="414020" y="29210"/>
                  </a:lnTo>
                  <a:lnTo>
                    <a:pt x="415290" y="29210"/>
                  </a:lnTo>
                  <a:lnTo>
                    <a:pt x="415290" y="26670"/>
                  </a:lnTo>
                  <a:close/>
                </a:path>
                <a:path w="448310" h="31750">
                  <a:moveTo>
                    <a:pt x="417830" y="24130"/>
                  </a:moveTo>
                  <a:lnTo>
                    <a:pt x="6350" y="24130"/>
                  </a:lnTo>
                  <a:lnTo>
                    <a:pt x="6350" y="22860"/>
                  </a:lnTo>
                  <a:lnTo>
                    <a:pt x="5080" y="22860"/>
                  </a:lnTo>
                  <a:lnTo>
                    <a:pt x="5080" y="24130"/>
                  </a:lnTo>
                  <a:lnTo>
                    <a:pt x="3810" y="24130"/>
                  </a:lnTo>
                  <a:lnTo>
                    <a:pt x="3810" y="25400"/>
                  </a:lnTo>
                  <a:lnTo>
                    <a:pt x="416560" y="25400"/>
                  </a:lnTo>
                  <a:lnTo>
                    <a:pt x="416560" y="26670"/>
                  </a:lnTo>
                  <a:lnTo>
                    <a:pt x="417830" y="26670"/>
                  </a:lnTo>
                  <a:lnTo>
                    <a:pt x="417830" y="25400"/>
                  </a:lnTo>
                  <a:lnTo>
                    <a:pt x="417830" y="24130"/>
                  </a:lnTo>
                  <a:close/>
                </a:path>
                <a:path w="448310" h="31750">
                  <a:moveTo>
                    <a:pt x="422910" y="20320"/>
                  </a:moveTo>
                  <a:lnTo>
                    <a:pt x="8890" y="20320"/>
                  </a:lnTo>
                  <a:lnTo>
                    <a:pt x="8890" y="19050"/>
                  </a:lnTo>
                  <a:lnTo>
                    <a:pt x="7620" y="19050"/>
                  </a:lnTo>
                  <a:lnTo>
                    <a:pt x="7620" y="20320"/>
                  </a:lnTo>
                  <a:lnTo>
                    <a:pt x="6350" y="20320"/>
                  </a:lnTo>
                  <a:lnTo>
                    <a:pt x="6350" y="22860"/>
                  </a:lnTo>
                  <a:lnTo>
                    <a:pt x="419100" y="22860"/>
                  </a:lnTo>
                  <a:lnTo>
                    <a:pt x="419100" y="24130"/>
                  </a:lnTo>
                  <a:lnTo>
                    <a:pt x="420370" y="24130"/>
                  </a:lnTo>
                  <a:lnTo>
                    <a:pt x="420370" y="22860"/>
                  </a:lnTo>
                  <a:lnTo>
                    <a:pt x="422910" y="22860"/>
                  </a:lnTo>
                  <a:lnTo>
                    <a:pt x="422910" y="20320"/>
                  </a:lnTo>
                  <a:close/>
                </a:path>
                <a:path w="448310" h="31750">
                  <a:moveTo>
                    <a:pt x="425450" y="17780"/>
                  </a:moveTo>
                  <a:lnTo>
                    <a:pt x="10160" y="17780"/>
                  </a:lnTo>
                  <a:lnTo>
                    <a:pt x="10160" y="16510"/>
                  </a:lnTo>
                  <a:lnTo>
                    <a:pt x="8890" y="16510"/>
                  </a:lnTo>
                  <a:lnTo>
                    <a:pt x="8890" y="17780"/>
                  </a:lnTo>
                  <a:lnTo>
                    <a:pt x="8890" y="19050"/>
                  </a:lnTo>
                  <a:lnTo>
                    <a:pt x="424180" y="19050"/>
                  </a:lnTo>
                  <a:lnTo>
                    <a:pt x="424180" y="20320"/>
                  </a:lnTo>
                  <a:lnTo>
                    <a:pt x="425450" y="20320"/>
                  </a:lnTo>
                  <a:lnTo>
                    <a:pt x="425450" y="19050"/>
                  </a:lnTo>
                  <a:lnTo>
                    <a:pt x="425450" y="17780"/>
                  </a:lnTo>
                  <a:close/>
                </a:path>
                <a:path w="448310" h="31750">
                  <a:moveTo>
                    <a:pt x="429247" y="13970"/>
                  </a:moveTo>
                  <a:lnTo>
                    <a:pt x="12700" y="13970"/>
                  </a:lnTo>
                  <a:lnTo>
                    <a:pt x="12700" y="12700"/>
                  </a:lnTo>
                  <a:lnTo>
                    <a:pt x="11430" y="12700"/>
                  </a:lnTo>
                  <a:lnTo>
                    <a:pt x="11430" y="13970"/>
                  </a:lnTo>
                  <a:lnTo>
                    <a:pt x="11430" y="16510"/>
                  </a:lnTo>
                  <a:lnTo>
                    <a:pt x="426707" y="16510"/>
                  </a:lnTo>
                  <a:lnTo>
                    <a:pt x="426707" y="17780"/>
                  </a:lnTo>
                  <a:lnTo>
                    <a:pt x="427990" y="17780"/>
                  </a:lnTo>
                  <a:lnTo>
                    <a:pt x="427990" y="16510"/>
                  </a:lnTo>
                  <a:lnTo>
                    <a:pt x="429247" y="16510"/>
                  </a:lnTo>
                  <a:lnTo>
                    <a:pt x="429247" y="13970"/>
                  </a:lnTo>
                  <a:close/>
                </a:path>
                <a:path w="448310" h="31750">
                  <a:moveTo>
                    <a:pt x="433070" y="11430"/>
                  </a:moveTo>
                  <a:lnTo>
                    <a:pt x="13970" y="11430"/>
                  </a:lnTo>
                  <a:lnTo>
                    <a:pt x="13970" y="10160"/>
                  </a:lnTo>
                  <a:lnTo>
                    <a:pt x="12700" y="10160"/>
                  </a:lnTo>
                  <a:lnTo>
                    <a:pt x="12700" y="11430"/>
                  </a:lnTo>
                  <a:lnTo>
                    <a:pt x="12700" y="12700"/>
                  </a:lnTo>
                  <a:lnTo>
                    <a:pt x="431800" y="12700"/>
                  </a:lnTo>
                  <a:lnTo>
                    <a:pt x="431800" y="13970"/>
                  </a:lnTo>
                  <a:lnTo>
                    <a:pt x="433070" y="13970"/>
                  </a:lnTo>
                  <a:lnTo>
                    <a:pt x="433070" y="12700"/>
                  </a:lnTo>
                  <a:lnTo>
                    <a:pt x="433070" y="11430"/>
                  </a:lnTo>
                  <a:close/>
                </a:path>
                <a:path w="448310" h="31750">
                  <a:moveTo>
                    <a:pt x="436880" y="7620"/>
                  </a:moveTo>
                  <a:lnTo>
                    <a:pt x="16510" y="7620"/>
                  </a:lnTo>
                  <a:lnTo>
                    <a:pt x="16510" y="6350"/>
                  </a:lnTo>
                  <a:lnTo>
                    <a:pt x="15240" y="6350"/>
                  </a:lnTo>
                  <a:lnTo>
                    <a:pt x="15240" y="7620"/>
                  </a:lnTo>
                  <a:lnTo>
                    <a:pt x="15240" y="10160"/>
                  </a:lnTo>
                  <a:lnTo>
                    <a:pt x="434340" y="10160"/>
                  </a:lnTo>
                  <a:lnTo>
                    <a:pt x="434340" y="11430"/>
                  </a:lnTo>
                  <a:lnTo>
                    <a:pt x="435610" y="11430"/>
                  </a:lnTo>
                  <a:lnTo>
                    <a:pt x="435610" y="10160"/>
                  </a:lnTo>
                  <a:lnTo>
                    <a:pt x="436880" y="10160"/>
                  </a:lnTo>
                  <a:lnTo>
                    <a:pt x="436880" y="7620"/>
                  </a:lnTo>
                  <a:close/>
                </a:path>
                <a:path w="448310" h="31750">
                  <a:moveTo>
                    <a:pt x="440690" y="5080"/>
                  </a:moveTo>
                  <a:lnTo>
                    <a:pt x="16510" y="5080"/>
                  </a:lnTo>
                  <a:lnTo>
                    <a:pt x="16510" y="6350"/>
                  </a:lnTo>
                  <a:lnTo>
                    <a:pt x="438150" y="6350"/>
                  </a:lnTo>
                  <a:lnTo>
                    <a:pt x="438150" y="7620"/>
                  </a:lnTo>
                  <a:lnTo>
                    <a:pt x="440690" y="7620"/>
                  </a:lnTo>
                  <a:lnTo>
                    <a:pt x="440690" y="6350"/>
                  </a:lnTo>
                  <a:lnTo>
                    <a:pt x="440690" y="5080"/>
                  </a:lnTo>
                  <a:close/>
                </a:path>
                <a:path w="448310" h="31750">
                  <a:moveTo>
                    <a:pt x="444500" y="1270"/>
                  </a:moveTo>
                  <a:lnTo>
                    <a:pt x="19050" y="1270"/>
                  </a:lnTo>
                  <a:lnTo>
                    <a:pt x="19050" y="3810"/>
                  </a:lnTo>
                  <a:lnTo>
                    <a:pt x="441947" y="3810"/>
                  </a:lnTo>
                  <a:lnTo>
                    <a:pt x="441947" y="5080"/>
                  </a:lnTo>
                  <a:lnTo>
                    <a:pt x="443230" y="5080"/>
                  </a:lnTo>
                  <a:lnTo>
                    <a:pt x="443230" y="3810"/>
                  </a:lnTo>
                  <a:lnTo>
                    <a:pt x="444500" y="3810"/>
                  </a:lnTo>
                  <a:lnTo>
                    <a:pt x="444500" y="1270"/>
                  </a:lnTo>
                  <a:close/>
                </a:path>
                <a:path w="448310" h="31750">
                  <a:moveTo>
                    <a:pt x="448310" y="0"/>
                  </a:moveTo>
                  <a:lnTo>
                    <a:pt x="445770" y="0"/>
                  </a:lnTo>
                  <a:lnTo>
                    <a:pt x="445770" y="1270"/>
                  </a:lnTo>
                  <a:lnTo>
                    <a:pt x="448310" y="1270"/>
                  </a:lnTo>
                  <a:lnTo>
                    <a:pt x="448310" y="0"/>
                  </a:lnTo>
                  <a:close/>
                </a:path>
              </a:pathLst>
            </a:custGeom>
            <a:solidFill>
              <a:srgbClr val="F09C1A"/>
            </a:solidFill>
          </p:spPr>
          <p:txBody>
            <a:bodyPr wrap="square" lIns="0" tIns="0" rIns="0" bIns="0" rtlCol="0"/>
            <a:lstStyle/>
            <a:p>
              <a:endParaRPr/>
            </a:p>
          </p:txBody>
        </p:sp>
        <p:sp>
          <p:nvSpPr>
            <p:cNvPr id="246" name="object 246"/>
            <p:cNvSpPr/>
            <p:nvPr/>
          </p:nvSpPr>
          <p:spPr>
            <a:xfrm>
              <a:off x="5072380" y="3572509"/>
              <a:ext cx="430530" cy="30480"/>
            </a:xfrm>
            <a:custGeom>
              <a:avLst/>
              <a:gdLst/>
              <a:ahLst/>
              <a:cxnLst/>
              <a:rect l="l" t="t" r="r" b="b"/>
              <a:pathLst>
                <a:path w="430529" h="30479">
                  <a:moveTo>
                    <a:pt x="1270" y="29210"/>
                  </a:moveTo>
                  <a:lnTo>
                    <a:pt x="0" y="29210"/>
                  </a:lnTo>
                  <a:lnTo>
                    <a:pt x="0" y="30480"/>
                  </a:lnTo>
                  <a:lnTo>
                    <a:pt x="1270" y="30480"/>
                  </a:lnTo>
                  <a:lnTo>
                    <a:pt x="1270" y="29210"/>
                  </a:lnTo>
                  <a:close/>
                </a:path>
                <a:path w="430529" h="30479">
                  <a:moveTo>
                    <a:pt x="397510" y="26670"/>
                  </a:moveTo>
                  <a:lnTo>
                    <a:pt x="3810" y="26670"/>
                  </a:lnTo>
                  <a:lnTo>
                    <a:pt x="3810" y="25400"/>
                  </a:lnTo>
                  <a:lnTo>
                    <a:pt x="2540" y="25400"/>
                  </a:lnTo>
                  <a:lnTo>
                    <a:pt x="2540" y="26670"/>
                  </a:lnTo>
                  <a:lnTo>
                    <a:pt x="2540" y="29210"/>
                  </a:lnTo>
                  <a:lnTo>
                    <a:pt x="394970" y="29210"/>
                  </a:lnTo>
                  <a:lnTo>
                    <a:pt x="394970" y="30480"/>
                  </a:lnTo>
                  <a:lnTo>
                    <a:pt x="396240" y="30480"/>
                  </a:lnTo>
                  <a:lnTo>
                    <a:pt x="396240" y="29210"/>
                  </a:lnTo>
                  <a:lnTo>
                    <a:pt x="397510" y="29210"/>
                  </a:lnTo>
                  <a:lnTo>
                    <a:pt x="397510" y="26670"/>
                  </a:lnTo>
                  <a:close/>
                </a:path>
                <a:path w="430529" h="30479">
                  <a:moveTo>
                    <a:pt x="401320" y="24130"/>
                  </a:moveTo>
                  <a:lnTo>
                    <a:pt x="3810" y="24130"/>
                  </a:lnTo>
                  <a:lnTo>
                    <a:pt x="3810" y="25400"/>
                  </a:lnTo>
                  <a:lnTo>
                    <a:pt x="400050" y="25400"/>
                  </a:lnTo>
                  <a:lnTo>
                    <a:pt x="400050" y="26670"/>
                  </a:lnTo>
                  <a:lnTo>
                    <a:pt x="401320" y="26670"/>
                  </a:lnTo>
                  <a:lnTo>
                    <a:pt x="401320" y="25400"/>
                  </a:lnTo>
                  <a:lnTo>
                    <a:pt x="401320" y="24130"/>
                  </a:lnTo>
                  <a:close/>
                </a:path>
                <a:path w="430529" h="30479">
                  <a:moveTo>
                    <a:pt x="405117" y="20320"/>
                  </a:moveTo>
                  <a:lnTo>
                    <a:pt x="6350" y="20320"/>
                  </a:lnTo>
                  <a:lnTo>
                    <a:pt x="6350" y="22860"/>
                  </a:lnTo>
                  <a:lnTo>
                    <a:pt x="402590" y="22860"/>
                  </a:lnTo>
                  <a:lnTo>
                    <a:pt x="402590" y="24130"/>
                  </a:lnTo>
                  <a:lnTo>
                    <a:pt x="403860" y="24130"/>
                  </a:lnTo>
                  <a:lnTo>
                    <a:pt x="403860" y="22860"/>
                  </a:lnTo>
                  <a:lnTo>
                    <a:pt x="405117" y="22860"/>
                  </a:lnTo>
                  <a:lnTo>
                    <a:pt x="405117" y="20320"/>
                  </a:lnTo>
                  <a:close/>
                </a:path>
                <a:path w="430529" h="30479">
                  <a:moveTo>
                    <a:pt x="408940" y="17780"/>
                  </a:moveTo>
                  <a:lnTo>
                    <a:pt x="7620" y="17780"/>
                  </a:lnTo>
                  <a:lnTo>
                    <a:pt x="7620" y="19050"/>
                  </a:lnTo>
                  <a:lnTo>
                    <a:pt x="406400" y="19050"/>
                  </a:lnTo>
                  <a:lnTo>
                    <a:pt x="406400" y="20320"/>
                  </a:lnTo>
                  <a:lnTo>
                    <a:pt x="408940" y="20320"/>
                  </a:lnTo>
                  <a:lnTo>
                    <a:pt x="408940" y="19050"/>
                  </a:lnTo>
                  <a:lnTo>
                    <a:pt x="408940" y="17780"/>
                  </a:lnTo>
                  <a:close/>
                </a:path>
                <a:path w="430529" h="30479">
                  <a:moveTo>
                    <a:pt x="412750" y="13970"/>
                  </a:moveTo>
                  <a:lnTo>
                    <a:pt x="10160" y="13970"/>
                  </a:lnTo>
                  <a:lnTo>
                    <a:pt x="10160" y="16510"/>
                  </a:lnTo>
                  <a:lnTo>
                    <a:pt x="410210" y="16510"/>
                  </a:lnTo>
                  <a:lnTo>
                    <a:pt x="410210" y="17780"/>
                  </a:lnTo>
                  <a:lnTo>
                    <a:pt x="411480" y="17780"/>
                  </a:lnTo>
                  <a:lnTo>
                    <a:pt x="411480" y="16510"/>
                  </a:lnTo>
                  <a:lnTo>
                    <a:pt x="412750" y="16510"/>
                  </a:lnTo>
                  <a:lnTo>
                    <a:pt x="412750" y="13970"/>
                  </a:lnTo>
                  <a:close/>
                </a:path>
                <a:path w="430529" h="30479">
                  <a:moveTo>
                    <a:pt x="416560" y="11430"/>
                  </a:moveTo>
                  <a:lnTo>
                    <a:pt x="13970" y="11430"/>
                  </a:lnTo>
                  <a:lnTo>
                    <a:pt x="13970" y="10160"/>
                  </a:lnTo>
                  <a:lnTo>
                    <a:pt x="12700" y="10160"/>
                  </a:lnTo>
                  <a:lnTo>
                    <a:pt x="12700" y="11430"/>
                  </a:lnTo>
                  <a:lnTo>
                    <a:pt x="11430" y="11430"/>
                  </a:lnTo>
                  <a:lnTo>
                    <a:pt x="11430" y="12700"/>
                  </a:lnTo>
                  <a:lnTo>
                    <a:pt x="414020" y="12700"/>
                  </a:lnTo>
                  <a:lnTo>
                    <a:pt x="414020" y="13970"/>
                  </a:lnTo>
                  <a:lnTo>
                    <a:pt x="416560" y="13970"/>
                  </a:lnTo>
                  <a:lnTo>
                    <a:pt x="416560" y="12700"/>
                  </a:lnTo>
                  <a:lnTo>
                    <a:pt x="416560" y="11430"/>
                  </a:lnTo>
                  <a:close/>
                </a:path>
                <a:path w="430529" h="30479">
                  <a:moveTo>
                    <a:pt x="420370" y="7620"/>
                  </a:moveTo>
                  <a:lnTo>
                    <a:pt x="16510" y="7620"/>
                  </a:lnTo>
                  <a:lnTo>
                    <a:pt x="16510" y="6350"/>
                  </a:lnTo>
                  <a:lnTo>
                    <a:pt x="15240" y="6350"/>
                  </a:lnTo>
                  <a:lnTo>
                    <a:pt x="15240" y="7620"/>
                  </a:lnTo>
                  <a:lnTo>
                    <a:pt x="13970" y="7620"/>
                  </a:lnTo>
                  <a:lnTo>
                    <a:pt x="13970" y="10160"/>
                  </a:lnTo>
                  <a:lnTo>
                    <a:pt x="417817" y="10160"/>
                  </a:lnTo>
                  <a:lnTo>
                    <a:pt x="417817" y="11430"/>
                  </a:lnTo>
                  <a:lnTo>
                    <a:pt x="419100" y="11430"/>
                  </a:lnTo>
                  <a:lnTo>
                    <a:pt x="419100" y="10160"/>
                  </a:lnTo>
                  <a:lnTo>
                    <a:pt x="420370" y="10160"/>
                  </a:lnTo>
                  <a:lnTo>
                    <a:pt x="420370" y="7620"/>
                  </a:lnTo>
                  <a:close/>
                </a:path>
                <a:path w="430529" h="30479">
                  <a:moveTo>
                    <a:pt x="422910" y="5080"/>
                  </a:moveTo>
                  <a:lnTo>
                    <a:pt x="17780" y="5080"/>
                  </a:lnTo>
                  <a:lnTo>
                    <a:pt x="17780" y="3810"/>
                  </a:lnTo>
                  <a:lnTo>
                    <a:pt x="16510" y="3810"/>
                  </a:lnTo>
                  <a:lnTo>
                    <a:pt x="16510" y="5080"/>
                  </a:lnTo>
                  <a:lnTo>
                    <a:pt x="16510" y="6350"/>
                  </a:lnTo>
                  <a:lnTo>
                    <a:pt x="421640" y="6350"/>
                  </a:lnTo>
                  <a:lnTo>
                    <a:pt x="421640" y="7620"/>
                  </a:lnTo>
                  <a:lnTo>
                    <a:pt x="422910" y="7620"/>
                  </a:lnTo>
                  <a:lnTo>
                    <a:pt x="422910" y="6350"/>
                  </a:lnTo>
                  <a:lnTo>
                    <a:pt x="422910" y="5080"/>
                  </a:lnTo>
                  <a:close/>
                </a:path>
                <a:path w="430529" h="30479">
                  <a:moveTo>
                    <a:pt x="427977" y="1270"/>
                  </a:moveTo>
                  <a:lnTo>
                    <a:pt x="20320" y="1270"/>
                  </a:lnTo>
                  <a:lnTo>
                    <a:pt x="20320" y="0"/>
                  </a:lnTo>
                  <a:lnTo>
                    <a:pt x="19050" y="0"/>
                  </a:lnTo>
                  <a:lnTo>
                    <a:pt x="19050" y="1270"/>
                  </a:lnTo>
                  <a:lnTo>
                    <a:pt x="19050" y="3810"/>
                  </a:lnTo>
                  <a:lnTo>
                    <a:pt x="425450" y="3810"/>
                  </a:lnTo>
                  <a:lnTo>
                    <a:pt x="425450" y="5080"/>
                  </a:lnTo>
                  <a:lnTo>
                    <a:pt x="426720" y="5080"/>
                  </a:lnTo>
                  <a:lnTo>
                    <a:pt x="426720" y="3810"/>
                  </a:lnTo>
                  <a:lnTo>
                    <a:pt x="427977" y="3810"/>
                  </a:lnTo>
                  <a:lnTo>
                    <a:pt x="427977" y="1270"/>
                  </a:lnTo>
                  <a:close/>
                </a:path>
                <a:path w="430529" h="30479">
                  <a:moveTo>
                    <a:pt x="430530" y="0"/>
                  </a:moveTo>
                  <a:lnTo>
                    <a:pt x="429260" y="0"/>
                  </a:lnTo>
                  <a:lnTo>
                    <a:pt x="429260" y="1270"/>
                  </a:lnTo>
                  <a:lnTo>
                    <a:pt x="430530" y="1270"/>
                  </a:lnTo>
                  <a:lnTo>
                    <a:pt x="430530" y="0"/>
                  </a:lnTo>
                  <a:close/>
                </a:path>
              </a:pathLst>
            </a:custGeom>
            <a:solidFill>
              <a:srgbClr val="F09B19"/>
            </a:solidFill>
          </p:spPr>
          <p:txBody>
            <a:bodyPr wrap="square" lIns="0" tIns="0" rIns="0" bIns="0" rtlCol="0"/>
            <a:lstStyle/>
            <a:p>
              <a:endParaRPr/>
            </a:p>
          </p:txBody>
        </p:sp>
        <p:sp>
          <p:nvSpPr>
            <p:cNvPr id="247" name="object 247"/>
            <p:cNvSpPr/>
            <p:nvPr/>
          </p:nvSpPr>
          <p:spPr>
            <a:xfrm>
              <a:off x="5052060" y="3602989"/>
              <a:ext cx="414020" cy="31750"/>
            </a:xfrm>
            <a:custGeom>
              <a:avLst/>
              <a:gdLst/>
              <a:ahLst/>
              <a:cxnLst/>
              <a:rect l="l" t="t" r="r" b="b"/>
              <a:pathLst>
                <a:path w="414020" h="31750">
                  <a:moveTo>
                    <a:pt x="391147" y="19062"/>
                  </a:moveTo>
                  <a:lnTo>
                    <a:pt x="7620" y="19062"/>
                  </a:lnTo>
                  <a:lnTo>
                    <a:pt x="7620" y="20320"/>
                  </a:lnTo>
                  <a:lnTo>
                    <a:pt x="6350" y="20320"/>
                  </a:lnTo>
                  <a:lnTo>
                    <a:pt x="6350" y="21590"/>
                  </a:lnTo>
                  <a:lnTo>
                    <a:pt x="5080" y="21590"/>
                  </a:lnTo>
                  <a:lnTo>
                    <a:pt x="5080" y="22860"/>
                  </a:lnTo>
                  <a:lnTo>
                    <a:pt x="5080" y="24130"/>
                  </a:lnTo>
                  <a:lnTo>
                    <a:pt x="3810" y="24130"/>
                  </a:lnTo>
                  <a:lnTo>
                    <a:pt x="3810" y="25400"/>
                  </a:lnTo>
                  <a:lnTo>
                    <a:pt x="2540" y="25400"/>
                  </a:lnTo>
                  <a:lnTo>
                    <a:pt x="2540" y="26670"/>
                  </a:lnTo>
                  <a:lnTo>
                    <a:pt x="2540" y="27940"/>
                  </a:lnTo>
                  <a:lnTo>
                    <a:pt x="1270" y="27940"/>
                  </a:lnTo>
                  <a:lnTo>
                    <a:pt x="1270" y="29210"/>
                  </a:lnTo>
                  <a:lnTo>
                    <a:pt x="1270" y="30480"/>
                  </a:lnTo>
                  <a:lnTo>
                    <a:pt x="0" y="30480"/>
                  </a:lnTo>
                  <a:lnTo>
                    <a:pt x="0" y="31750"/>
                  </a:lnTo>
                  <a:lnTo>
                    <a:pt x="378460" y="31750"/>
                  </a:lnTo>
                  <a:lnTo>
                    <a:pt x="378460" y="30480"/>
                  </a:lnTo>
                  <a:lnTo>
                    <a:pt x="379730" y="30480"/>
                  </a:lnTo>
                  <a:lnTo>
                    <a:pt x="379730" y="29210"/>
                  </a:lnTo>
                  <a:lnTo>
                    <a:pt x="380987" y="29210"/>
                  </a:lnTo>
                  <a:lnTo>
                    <a:pt x="380987" y="27940"/>
                  </a:lnTo>
                  <a:lnTo>
                    <a:pt x="382270" y="27940"/>
                  </a:lnTo>
                  <a:lnTo>
                    <a:pt x="382270" y="26670"/>
                  </a:lnTo>
                  <a:lnTo>
                    <a:pt x="384810" y="26670"/>
                  </a:lnTo>
                  <a:lnTo>
                    <a:pt x="384810" y="25400"/>
                  </a:lnTo>
                  <a:lnTo>
                    <a:pt x="386080" y="25400"/>
                  </a:lnTo>
                  <a:lnTo>
                    <a:pt x="386080" y="24130"/>
                  </a:lnTo>
                  <a:lnTo>
                    <a:pt x="387350" y="24130"/>
                  </a:lnTo>
                  <a:lnTo>
                    <a:pt x="387350" y="22860"/>
                  </a:lnTo>
                  <a:lnTo>
                    <a:pt x="388620" y="22860"/>
                  </a:lnTo>
                  <a:lnTo>
                    <a:pt x="388620" y="21590"/>
                  </a:lnTo>
                  <a:lnTo>
                    <a:pt x="389890" y="21590"/>
                  </a:lnTo>
                  <a:lnTo>
                    <a:pt x="389890" y="20320"/>
                  </a:lnTo>
                  <a:lnTo>
                    <a:pt x="391147" y="20320"/>
                  </a:lnTo>
                  <a:lnTo>
                    <a:pt x="391147" y="19062"/>
                  </a:lnTo>
                  <a:close/>
                </a:path>
                <a:path w="414020" h="31750">
                  <a:moveTo>
                    <a:pt x="398780" y="12712"/>
                  </a:moveTo>
                  <a:lnTo>
                    <a:pt x="11430" y="12712"/>
                  </a:lnTo>
                  <a:lnTo>
                    <a:pt x="11430" y="13970"/>
                  </a:lnTo>
                  <a:lnTo>
                    <a:pt x="10160" y="13970"/>
                  </a:lnTo>
                  <a:lnTo>
                    <a:pt x="10160" y="15240"/>
                  </a:lnTo>
                  <a:lnTo>
                    <a:pt x="10160" y="16510"/>
                  </a:lnTo>
                  <a:lnTo>
                    <a:pt x="8890" y="16510"/>
                  </a:lnTo>
                  <a:lnTo>
                    <a:pt x="8890" y="17780"/>
                  </a:lnTo>
                  <a:lnTo>
                    <a:pt x="7620" y="17780"/>
                  </a:lnTo>
                  <a:lnTo>
                    <a:pt x="7620" y="19050"/>
                  </a:lnTo>
                  <a:lnTo>
                    <a:pt x="393687" y="19050"/>
                  </a:lnTo>
                  <a:lnTo>
                    <a:pt x="393687" y="17780"/>
                  </a:lnTo>
                  <a:lnTo>
                    <a:pt x="394970" y="17780"/>
                  </a:lnTo>
                  <a:lnTo>
                    <a:pt x="394970" y="16510"/>
                  </a:lnTo>
                  <a:lnTo>
                    <a:pt x="396240" y="16510"/>
                  </a:lnTo>
                  <a:lnTo>
                    <a:pt x="396240" y="15240"/>
                  </a:lnTo>
                  <a:lnTo>
                    <a:pt x="397510" y="15240"/>
                  </a:lnTo>
                  <a:lnTo>
                    <a:pt x="397510" y="13970"/>
                  </a:lnTo>
                  <a:lnTo>
                    <a:pt x="398780" y="13970"/>
                  </a:lnTo>
                  <a:lnTo>
                    <a:pt x="398780" y="12712"/>
                  </a:lnTo>
                  <a:close/>
                </a:path>
                <a:path w="414020" h="31750">
                  <a:moveTo>
                    <a:pt x="411480" y="2540"/>
                  </a:moveTo>
                  <a:lnTo>
                    <a:pt x="20320" y="2540"/>
                  </a:lnTo>
                  <a:lnTo>
                    <a:pt x="20320" y="1270"/>
                  </a:lnTo>
                  <a:lnTo>
                    <a:pt x="19050" y="1270"/>
                  </a:lnTo>
                  <a:lnTo>
                    <a:pt x="19050" y="2540"/>
                  </a:lnTo>
                  <a:lnTo>
                    <a:pt x="17780" y="2540"/>
                  </a:lnTo>
                  <a:lnTo>
                    <a:pt x="17780" y="5080"/>
                  </a:lnTo>
                  <a:lnTo>
                    <a:pt x="17780" y="6350"/>
                  </a:lnTo>
                  <a:lnTo>
                    <a:pt x="15240" y="6350"/>
                  </a:lnTo>
                  <a:lnTo>
                    <a:pt x="15240" y="7620"/>
                  </a:lnTo>
                  <a:lnTo>
                    <a:pt x="15240" y="8890"/>
                  </a:lnTo>
                  <a:lnTo>
                    <a:pt x="13970" y="8890"/>
                  </a:lnTo>
                  <a:lnTo>
                    <a:pt x="13970" y="10160"/>
                  </a:lnTo>
                  <a:lnTo>
                    <a:pt x="12700" y="10160"/>
                  </a:lnTo>
                  <a:lnTo>
                    <a:pt x="12700" y="11430"/>
                  </a:lnTo>
                  <a:lnTo>
                    <a:pt x="12700" y="12700"/>
                  </a:lnTo>
                  <a:lnTo>
                    <a:pt x="400050" y="12700"/>
                  </a:lnTo>
                  <a:lnTo>
                    <a:pt x="400050" y="11430"/>
                  </a:lnTo>
                  <a:lnTo>
                    <a:pt x="402590" y="11430"/>
                  </a:lnTo>
                  <a:lnTo>
                    <a:pt x="402590" y="10160"/>
                  </a:lnTo>
                  <a:lnTo>
                    <a:pt x="403847" y="10160"/>
                  </a:lnTo>
                  <a:lnTo>
                    <a:pt x="403847" y="8890"/>
                  </a:lnTo>
                  <a:lnTo>
                    <a:pt x="405130" y="8890"/>
                  </a:lnTo>
                  <a:lnTo>
                    <a:pt x="405130" y="7620"/>
                  </a:lnTo>
                  <a:lnTo>
                    <a:pt x="406400" y="7620"/>
                  </a:lnTo>
                  <a:lnTo>
                    <a:pt x="406400" y="6350"/>
                  </a:lnTo>
                  <a:lnTo>
                    <a:pt x="408940" y="6350"/>
                  </a:lnTo>
                  <a:lnTo>
                    <a:pt x="408940" y="5080"/>
                  </a:lnTo>
                  <a:lnTo>
                    <a:pt x="411480" y="5080"/>
                  </a:lnTo>
                  <a:lnTo>
                    <a:pt x="411480" y="2540"/>
                  </a:lnTo>
                  <a:close/>
                </a:path>
                <a:path w="414020" h="31750">
                  <a:moveTo>
                    <a:pt x="414020" y="0"/>
                  </a:moveTo>
                  <a:lnTo>
                    <a:pt x="20320" y="0"/>
                  </a:lnTo>
                  <a:lnTo>
                    <a:pt x="20320" y="1270"/>
                  </a:lnTo>
                  <a:lnTo>
                    <a:pt x="412750" y="1270"/>
                  </a:lnTo>
                  <a:lnTo>
                    <a:pt x="412750" y="2540"/>
                  </a:lnTo>
                  <a:lnTo>
                    <a:pt x="414020" y="2540"/>
                  </a:lnTo>
                  <a:lnTo>
                    <a:pt x="414020" y="1270"/>
                  </a:lnTo>
                  <a:lnTo>
                    <a:pt x="414020" y="0"/>
                  </a:lnTo>
                  <a:close/>
                </a:path>
              </a:pathLst>
            </a:custGeom>
            <a:solidFill>
              <a:srgbClr val="EF9B18"/>
            </a:solidFill>
          </p:spPr>
          <p:txBody>
            <a:bodyPr wrap="square" lIns="0" tIns="0" rIns="0" bIns="0" rtlCol="0"/>
            <a:lstStyle/>
            <a:p>
              <a:endParaRPr/>
            </a:p>
          </p:txBody>
        </p:sp>
        <p:sp>
          <p:nvSpPr>
            <p:cNvPr id="248" name="object 248"/>
            <p:cNvSpPr/>
            <p:nvPr/>
          </p:nvSpPr>
          <p:spPr>
            <a:xfrm>
              <a:off x="5030470" y="3634739"/>
              <a:ext cx="398780" cy="33020"/>
            </a:xfrm>
            <a:custGeom>
              <a:avLst/>
              <a:gdLst/>
              <a:ahLst/>
              <a:cxnLst/>
              <a:rect l="l" t="t" r="r" b="b"/>
              <a:pathLst>
                <a:path w="398779" h="33020">
                  <a:moveTo>
                    <a:pt x="360680" y="31762"/>
                  </a:moveTo>
                  <a:lnTo>
                    <a:pt x="0" y="31762"/>
                  </a:lnTo>
                  <a:lnTo>
                    <a:pt x="0" y="33020"/>
                  </a:lnTo>
                  <a:lnTo>
                    <a:pt x="360680" y="33020"/>
                  </a:lnTo>
                  <a:lnTo>
                    <a:pt x="360680" y="31762"/>
                  </a:lnTo>
                  <a:close/>
                </a:path>
                <a:path w="398779" h="33020">
                  <a:moveTo>
                    <a:pt x="368287" y="25412"/>
                  </a:moveTo>
                  <a:lnTo>
                    <a:pt x="3810" y="25412"/>
                  </a:lnTo>
                  <a:lnTo>
                    <a:pt x="3810" y="26670"/>
                  </a:lnTo>
                  <a:lnTo>
                    <a:pt x="2540" y="26670"/>
                  </a:lnTo>
                  <a:lnTo>
                    <a:pt x="2540" y="27940"/>
                  </a:lnTo>
                  <a:lnTo>
                    <a:pt x="2540" y="29210"/>
                  </a:lnTo>
                  <a:lnTo>
                    <a:pt x="1270" y="29210"/>
                  </a:lnTo>
                  <a:lnTo>
                    <a:pt x="1270" y="30480"/>
                  </a:lnTo>
                  <a:lnTo>
                    <a:pt x="0" y="30480"/>
                  </a:lnTo>
                  <a:lnTo>
                    <a:pt x="0" y="31750"/>
                  </a:lnTo>
                  <a:lnTo>
                    <a:pt x="363220" y="31750"/>
                  </a:lnTo>
                  <a:lnTo>
                    <a:pt x="363220" y="30480"/>
                  </a:lnTo>
                  <a:lnTo>
                    <a:pt x="364490" y="30480"/>
                  </a:lnTo>
                  <a:lnTo>
                    <a:pt x="364490" y="29210"/>
                  </a:lnTo>
                  <a:lnTo>
                    <a:pt x="365760" y="29210"/>
                  </a:lnTo>
                  <a:lnTo>
                    <a:pt x="365760" y="27940"/>
                  </a:lnTo>
                  <a:lnTo>
                    <a:pt x="367030" y="27940"/>
                  </a:lnTo>
                  <a:lnTo>
                    <a:pt x="367030" y="26670"/>
                  </a:lnTo>
                  <a:lnTo>
                    <a:pt x="368287" y="26670"/>
                  </a:lnTo>
                  <a:lnTo>
                    <a:pt x="368287" y="25412"/>
                  </a:lnTo>
                  <a:close/>
                </a:path>
                <a:path w="398779" h="33020">
                  <a:moveTo>
                    <a:pt x="383540" y="12712"/>
                  </a:moveTo>
                  <a:lnTo>
                    <a:pt x="12700" y="12712"/>
                  </a:lnTo>
                  <a:lnTo>
                    <a:pt x="12700" y="13970"/>
                  </a:lnTo>
                  <a:lnTo>
                    <a:pt x="11430" y="13970"/>
                  </a:lnTo>
                  <a:lnTo>
                    <a:pt x="11430" y="15240"/>
                  </a:lnTo>
                  <a:lnTo>
                    <a:pt x="10160" y="15240"/>
                  </a:lnTo>
                  <a:lnTo>
                    <a:pt x="10160" y="16510"/>
                  </a:lnTo>
                  <a:lnTo>
                    <a:pt x="10160" y="17780"/>
                  </a:lnTo>
                  <a:lnTo>
                    <a:pt x="8890" y="17780"/>
                  </a:lnTo>
                  <a:lnTo>
                    <a:pt x="8890" y="19050"/>
                  </a:lnTo>
                  <a:lnTo>
                    <a:pt x="7620" y="19050"/>
                  </a:lnTo>
                  <a:lnTo>
                    <a:pt x="7620" y="20320"/>
                  </a:lnTo>
                  <a:lnTo>
                    <a:pt x="7620" y="21590"/>
                  </a:lnTo>
                  <a:lnTo>
                    <a:pt x="6350" y="21590"/>
                  </a:lnTo>
                  <a:lnTo>
                    <a:pt x="6350" y="22860"/>
                  </a:lnTo>
                  <a:lnTo>
                    <a:pt x="5080" y="22860"/>
                  </a:lnTo>
                  <a:lnTo>
                    <a:pt x="5080" y="24130"/>
                  </a:lnTo>
                  <a:lnTo>
                    <a:pt x="5080" y="25400"/>
                  </a:lnTo>
                  <a:lnTo>
                    <a:pt x="369570" y="25400"/>
                  </a:lnTo>
                  <a:lnTo>
                    <a:pt x="369570" y="24130"/>
                  </a:lnTo>
                  <a:lnTo>
                    <a:pt x="372110" y="24130"/>
                  </a:lnTo>
                  <a:lnTo>
                    <a:pt x="372110" y="22860"/>
                  </a:lnTo>
                  <a:lnTo>
                    <a:pt x="373380" y="22860"/>
                  </a:lnTo>
                  <a:lnTo>
                    <a:pt x="373380" y="21590"/>
                  </a:lnTo>
                  <a:lnTo>
                    <a:pt x="374637" y="21590"/>
                  </a:lnTo>
                  <a:lnTo>
                    <a:pt x="374637" y="20320"/>
                  </a:lnTo>
                  <a:lnTo>
                    <a:pt x="375920" y="20320"/>
                  </a:lnTo>
                  <a:lnTo>
                    <a:pt x="375920" y="19050"/>
                  </a:lnTo>
                  <a:lnTo>
                    <a:pt x="377190" y="19050"/>
                  </a:lnTo>
                  <a:lnTo>
                    <a:pt x="377190" y="17780"/>
                  </a:lnTo>
                  <a:lnTo>
                    <a:pt x="378460" y="17780"/>
                  </a:lnTo>
                  <a:lnTo>
                    <a:pt x="378460" y="16510"/>
                  </a:lnTo>
                  <a:lnTo>
                    <a:pt x="380987" y="16510"/>
                  </a:lnTo>
                  <a:lnTo>
                    <a:pt x="380987" y="15240"/>
                  </a:lnTo>
                  <a:lnTo>
                    <a:pt x="382270" y="15240"/>
                  </a:lnTo>
                  <a:lnTo>
                    <a:pt x="382270" y="13970"/>
                  </a:lnTo>
                  <a:lnTo>
                    <a:pt x="383540" y="13970"/>
                  </a:lnTo>
                  <a:lnTo>
                    <a:pt x="383540" y="12712"/>
                  </a:lnTo>
                  <a:close/>
                </a:path>
                <a:path w="398779" h="33020">
                  <a:moveTo>
                    <a:pt x="391160" y="6362"/>
                  </a:moveTo>
                  <a:lnTo>
                    <a:pt x="16510" y="6362"/>
                  </a:lnTo>
                  <a:lnTo>
                    <a:pt x="16510" y="7620"/>
                  </a:lnTo>
                  <a:lnTo>
                    <a:pt x="15240" y="7620"/>
                  </a:lnTo>
                  <a:lnTo>
                    <a:pt x="15240" y="8890"/>
                  </a:lnTo>
                  <a:lnTo>
                    <a:pt x="15240" y="10160"/>
                  </a:lnTo>
                  <a:lnTo>
                    <a:pt x="13970" y="10160"/>
                  </a:lnTo>
                  <a:lnTo>
                    <a:pt x="13970" y="11430"/>
                  </a:lnTo>
                  <a:lnTo>
                    <a:pt x="12700" y="11430"/>
                  </a:lnTo>
                  <a:lnTo>
                    <a:pt x="12700" y="12700"/>
                  </a:lnTo>
                  <a:lnTo>
                    <a:pt x="384810" y="12700"/>
                  </a:lnTo>
                  <a:lnTo>
                    <a:pt x="384810" y="11430"/>
                  </a:lnTo>
                  <a:lnTo>
                    <a:pt x="386080" y="11430"/>
                  </a:lnTo>
                  <a:lnTo>
                    <a:pt x="386080" y="10160"/>
                  </a:lnTo>
                  <a:lnTo>
                    <a:pt x="387350" y="10160"/>
                  </a:lnTo>
                  <a:lnTo>
                    <a:pt x="387350" y="8890"/>
                  </a:lnTo>
                  <a:lnTo>
                    <a:pt x="389890" y="8890"/>
                  </a:lnTo>
                  <a:lnTo>
                    <a:pt x="389890" y="7620"/>
                  </a:lnTo>
                  <a:lnTo>
                    <a:pt x="391160" y="7620"/>
                  </a:lnTo>
                  <a:lnTo>
                    <a:pt x="391160" y="6362"/>
                  </a:lnTo>
                  <a:close/>
                </a:path>
                <a:path w="398779" h="33020">
                  <a:moveTo>
                    <a:pt x="398780" y="0"/>
                  </a:moveTo>
                  <a:lnTo>
                    <a:pt x="20320" y="0"/>
                  </a:lnTo>
                  <a:lnTo>
                    <a:pt x="20320" y="1270"/>
                  </a:lnTo>
                  <a:lnTo>
                    <a:pt x="20320" y="2540"/>
                  </a:lnTo>
                  <a:lnTo>
                    <a:pt x="19050" y="2540"/>
                  </a:lnTo>
                  <a:lnTo>
                    <a:pt x="19050" y="3810"/>
                  </a:lnTo>
                  <a:lnTo>
                    <a:pt x="17780" y="3810"/>
                  </a:lnTo>
                  <a:lnTo>
                    <a:pt x="17780" y="5080"/>
                  </a:lnTo>
                  <a:lnTo>
                    <a:pt x="17780" y="6350"/>
                  </a:lnTo>
                  <a:lnTo>
                    <a:pt x="392430" y="6350"/>
                  </a:lnTo>
                  <a:lnTo>
                    <a:pt x="392430" y="5080"/>
                  </a:lnTo>
                  <a:lnTo>
                    <a:pt x="393700" y="5080"/>
                  </a:lnTo>
                  <a:lnTo>
                    <a:pt x="393700" y="3810"/>
                  </a:lnTo>
                  <a:lnTo>
                    <a:pt x="394970" y="3810"/>
                  </a:lnTo>
                  <a:lnTo>
                    <a:pt x="394970" y="2540"/>
                  </a:lnTo>
                  <a:lnTo>
                    <a:pt x="396240" y="2540"/>
                  </a:lnTo>
                  <a:lnTo>
                    <a:pt x="396240" y="1270"/>
                  </a:lnTo>
                  <a:lnTo>
                    <a:pt x="398780" y="1270"/>
                  </a:lnTo>
                  <a:lnTo>
                    <a:pt x="398780" y="0"/>
                  </a:lnTo>
                  <a:close/>
                </a:path>
              </a:pathLst>
            </a:custGeom>
            <a:solidFill>
              <a:srgbClr val="EF9B17"/>
            </a:solidFill>
          </p:spPr>
          <p:txBody>
            <a:bodyPr wrap="square" lIns="0" tIns="0" rIns="0" bIns="0" rtlCol="0"/>
            <a:lstStyle/>
            <a:p>
              <a:endParaRPr/>
            </a:p>
          </p:txBody>
        </p:sp>
        <p:sp>
          <p:nvSpPr>
            <p:cNvPr id="249" name="object 249"/>
            <p:cNvSpPr/>
            <p:nvPr/>
          </p:nvSpPr>
          <p:spPr>
            <a:xfrm>
              <a:off x="5008880" y="3667759"/>
              <a:ext cx="381000" cy="31750"/>
            </a:xfrm>
            <a:custGeom>
              <a:avLst/>
              <a:gdLst/>
              <a:ahLst/>
              <a:cxnLst/>
              <a:rect l="l" t="t" r="r" b="b"/>
              <a:pathLst>
                <a:path w="381000" h="31750">
                  <a:moveTo>
                    <a:pt x="345427" y="30492"/>
                  </a:moveTo>
                  <a:lnTo>
                    <a:pt x="0" y="30492"/>
                  </a:lnTo>
                  <a:lnTo>
                    <a:pt x="0" y="31750"/>
                  </a:lnTo>
                  <a:lnTo>
                    <a:pt x="345427" y="31750"/>
                  </a:lnTo>
                  <a:lnTo>
                    <a:pt x="345427" y="30492"/>
                  </a:lnTo>
                  <a:close/>
                </a:path>
                <a:path w="381000" h="31750">
                  <a:moveTo>
                    <a:pt x="353060" y="24142"/>
                  </a:moveTo>
                  <a:lnTo>
                    <a:pt x="5080" y="24142"/>
                  </a:lnTo>
                  <a:lnTo>
                    <a:pt x="5080" y="25400"/>
                  </a:lnTo>
                  <a:lnTo>
                    <a:pt x="3810" y="25400"/>
                  </a:lnTo>
                  <a:lnTo>
                    <a:pt x="3810" y="26670"/>
                  </a:lnTo>
                  <a:lnTo>
                    <a:pt x="2540" y="26670"/>
                  </a:lnTo>
                  <a:lnTo>
                    <a:pt x="2540" y="27940"/>
                  </a:lnTo>
                  <a:lnTo>
                    <a:pt x="2540" y="29210"/>
                  </a:lnTo>
                  <a:lnTo>
                    <a:pt x="1270" y="29210"/>
                  </a:lnTo>
                  <a:lnTo>
                    <a:pt x="1270" y="30480"/>
                  </a:lnTo>
                  <a:lnTo>
                    <a:pt x="346710" y="30480"/>
                  </a:lnTo>
                  <a:lnTo>
                    <a:pt x="346710" y="29210"/>
                  </a:lnTo>
                  <a:lnTo>
                    <a:pt x="347980" y="29210"/>
                  </a:lnTo>
                  <a:lnTo>
                    <a:pt x="347980" y="27940"/>
                  </a:lnTo>
                  <a:lnTo>
                    <a:pt x="350520" y="27940"/>
                  </a:lnTo>
                  <a:lnTo>
                    <a:pt x="350520" y="26670"/>
                  </a:lnTo>
                  <a:lnTo>
                    <a:pt x="351777" y="26670"/>
                  </a:lnTo>
                  <a:lnTo>
                    <a:pt x="351777" y="25400"/>
                  </a:lnTo>
                  <a:lnTo>
                    <a:pt x="353060" y="25400"/>
                  </a:lnTo>
                  <a:lnTo>
                    <a:pt x="353060" y="24142"/>
                  </a:lnTo>
                  <a:close/>
                </a:path>
                <a:path w="381000" h="31750">
                  <a:moveTo>
                    <a:pt x="360680" y="17792"/>
                  </a:moveTo>
                  <a:lnTo>
                    <a:pt x="8890" y="17792"/>
                  </a:lnTo>
                  <a:lnTo>
                    <a:pt x="8890" y="19050"/>
                  </a:lnTo>
                  <a:lnTo>
                    <a:pt x="7620" y="19050"/>
                  </a:lnTo>
                  <a:lnTo>
                    <a:pt x="7620" y="20320"/>
                  </a:lnTo>
                  <a:lnTo>
                    <a:pt x="7620" y="21590"/>
                  </a:lnTo>
                  <a:lnTo>
                    <a:pt x="6350" y="21590"/>
                  </a:lnTo>
                  <a:lnTo>
                    <a:pt x="6350" y="22860"/>
                  </a:lnTo>
                  <a:lnTo>
                    <a:pt x="5080" y="22860"/>
                  </a:lnTo>
                  <a:lnTo>
                    <a:pt x="5080" y="24130"/>
                  </a:lnTo>
                  <a:lnTo>
                    <a:pt x="354330" y="24130"/>
                  </a:lnTo>
                  <a:lnTo>
                    <a:pt x="354330" y="22860"/>
                  </a:lnTo>
                  <a:lnTo>
                    <a:pt x="355600" y="22860"/>
                  </a:lnTo>
                  <a:lnTo>
                    <a:pt x="355600" y="21590"/>
                  </a:lnTo>
                  <a:lnTo>
                    <a:pt x="356870" y="21590"/>
                  </a:lnTo>
                  <a:lnTo>
                    <a:pt x="356870" y="20320"/>
                  </a:lnTo>
                  <a:lnTo>
                    <a:pt x="359410" y="20320"/>
                  </a:lnTo>
                  <a:lnTo>
                    <a:pt x="359410" y="19050"/>
                  </a:lnTo>
                  <a:lnTo>
                    <a:pt x="360680" y="19050"/>
                  </a:lnTo>
                  <a:lnTo>
                    <a:pt x="360680" y="17792"/>
                  </a:lnTo>
                  <a:close/>
                </a:path>
                <a:path w="381000" h="31750">
                  <a:moveTo>
                    <a:pt x="375920" y="5092"/>
                  </a:moveTo>
                  <a:lnTo>
                    <a:pt x="17780" y="5092"/>
                  </a:lnTo>
                  <a:lnTo>
                    <a:pt x="17780" y="6350"/>
                  </a:lnTo>
                  <a:lnTo>
                    <a:pt x="16510" y="6350"/>
                  </a:lnTo>
                  <a:lnTo>
                    <a:pt x="16510" y="7620"/>
                  </a:lnTo>
                  <a:lnTo>
                    <a:pt x="15240" y="7620"/>
                  </a:lnTo>
                  <a:lnTo>
                    <a:pt x="15240" y="8890"/>
                  </a:lnTo>
                  <a:lnTo>
                    <a:pt x="15240" y="10160"/>
                  </a:lnTo>
                  <a:lnTo>
                    <a:pt x="13970" y="10160"/>
                  </a:lnTo>
                  <a:lnTo>
                    <a:pt x="13970" y="11430"/>
                  </a:lnTo>
                  <a:lnTo>
                    <a:pt x="12700" y="11430"/>
                  </a:lnTo>
                  <a:lnTo>
                    <a:pt x="12700" y="12700"/>
                  </a:lnTo>
                  <a:lnTo>
                    <a:pt x="12700" y="13970"/>
                  </a:lnTo>
                  <a:lnTo>
                    <a:pt x="11430" y="13970"/>
                  </a:lnTo>
                  <a:lnTo>
                    <a:pt x="11430" y="15240"/>
                  </a:lnTo>
                  <a:lnTo>
                    <a:pt x="10160" y="15240"/>
                  </a:lnTo>
                  <a:lnTo>
                    <a:pt x="10160" y="16510"/>
                  </a:lnTo>
                  <a:lnTo>
                    <a:pt x="10160" y="17780"/>
                  </a:lnTo>
                  <a:lnTo>
                    <a:pt x="361950" y="17780"/>
                  </a:lnTo>
                  <a:lnTo>
                    <a:pt x="361950" y="16510"/>
                  </a:lnTo>
                  <a:lnTo>
                    <a:pt x="363220" y="16510"/>
                  </a:lnTo>
                  <a:lnTo>
                    <a:pt x="363220" y="15240"/>
                  </a:lnTo>
                  <a:lnTo>
                    <a:pt x="364490" y="15240"/>
                  </a:lnTo>
                  <a:lnTo>
                    <a:pt x="364490" y="13970"/>
                  </a:lnTo>
                  <a:lnTo>
                    <a:pt x="365760" y="13970"/>
                  </a:lnTo>
                  <a:lnTo>
                    <a:pt x="365760" y="12700"/>
                  </a:lnTo>
                  <a:lnTo>
                    <a:pt x="368300" y="12700"/>
                  </a:lnTo>
                  <a:lnTo>
                    <a:pt x="368300" y="11430"/>
                  </a:lnTo>
                  <a:lnTo>
                    <a:pt x="369570" y="11430"/>
                  </a:lnTo>
                  <a:lnTo>
                    <a:pt x="369570" y="10160"/>
                  </a:lnTo>
                  <a:lnTo>
                    <a:pt x="370840" y="10160"/>
                  </a:lnTo>
                  <a:lnTo>
                    <a:pt x="370840" y="8890"/>
                  </a:lnTo>
                  <a:lnTo>
                    <a:pt x="372110" y="8890"/>
                  </a:lnTo>
                  <a:lnTo>
                    <a:pt x="372110" y="7620"/>
                  </a:lnTo>
                  <a:lnTo>
                    <a:pt x="373380" y="7620"/>
                  </a:lnTo>
                  <a:lnTo>
                    <a:pt x="373380" y="6350"/>
                  </a:lnTo>
                  <a:lnTo>
                    <a:pt x="375920" y="6350"/>
                  </a:lnTo>
                  <a:lnTo>
                    <a:pt x="375920" y="5092"/>
                  </a:lnTo>
                  <a:close/>
                </a:path>
                <a:path w="381000" h="31750">
                  <a:moveTo>
                    <a:pt x="381000" y="0"/>
                  </a:moveTo>
                  <a:lnTo>
                    <a:pt x="20320" y="0"/>
                  </a:lnTo>
                  <a:lnTo>
                    <a:pt x="20320" y="1270"/>
                  </a:lnTo>
                  <a:lnTo>
                    <a:pt x="19050" y="1270"/>
                  </a:lnTo>
                  <a:lnTo>
                    <a:pt x="19050" y="2540"/>
                  </a:lnTo>
                  <a:lnTo>
                    <a:pt x="19050" y="3810"/>
                  </a:lnTo>
                  <a:lnTo>
                    <a:pt x="17780" y="3810"/>
                  </a:lnTo>
                  <a:lnTo>
                    <a:pt x="17780" y="5080"/>
                  </a:lnTo>
                  <a:lnTo>
                    <a:pt x="377190" y="5080"/>
                  </a:lnTo>
                  <a:lnTo>
                    <a:pt x="377190" y="3810"/>
                  </a:lnTo>
                  <a:lnTo>
                    <a:pt x="378460" y="3810"/>
                  </a:lnTo>
                  <a:lnTo>
                    <a:pt x="378460" y="2540"/>
                  </a:lnTo>
                  <a:lnTo>
                    <a:pt x="379717" y="2540"/>
                  </a:lnTo>
                  <a:lnTo>
                    <a:pt x="379717" y="1270"/>
                  </a:lnTo>
                  <a:lnTo>
                    <a:pt x="381000" y="1270"/>
                  </a:lnTo>
                  <a:lnTo>
                    <a:pt x="381000" y="0"/>
                  </a:lnTo>
                  <a:close/>
                </a:path>
              </a:pathLst>
            </a:custGeom>
            <a:solidFill>
              <a:srgbClr val="EF9A16"/>
            </a:solidFill>
          </p:spPr>
          <p:txBody>
            <a:bodyPr wrap="square" lIns="0" tIns="0" rIns="0" bIns="0" rtlCol="0"/>
            <a:lstStyle/>
            <a:p>
              <a:endParaRPr/>
            </a:p>
          </p:txBody>
        </p:sp>
        <p:sp>
          <p:nvSpPr>
            <p:cNvPr id="250" name="object 250"/>
            <p:cNvSpPr/>
            <p:nvPr/>
          </p:nvSpPr>
          <p:spPr>
            <a:xfrm>
              <a:off x="4988560" y="3699509"/>
              <a:ext cx="364490" cy="31750"/>
            </a:xfrm>
            <a:custGeom>
              <a:avLst/>
              <a:gdLst/>
              <a:ahLst/>
              <a:cxnLst/>
              <a:rect l="l" t="t" r="r" b="b"/>
              <a:pathLst>
                <a:path w="364489" h="31750">
                  <a:moveTo>
                    <a:pt x="328930" y="30492"/>
                  </a:moveTo>
                  <a:lnTo>
                    <a:pt x="0" y="30492"/>
                  </a:lnTo>
                  <a:lnTo>
                    <a:pt x="0" y="31750"/>
                  </a:lnTo>
                  <a:lnTo>
                    <a:pt x="328930" y="31750"/>
                  </a:lnTo>
                  <a:lnTo>
                    <a:pt x="328930" y="30492"/>
                  </a:lnTo>
                  <a:close/>
                </a:path>
                <a:path w="364489" h="31750">
                  <a:moveTo>
                    <a:pt x="344170" y="17792"/>
                  </a:moveTo>
                  <a:lnTo>
                    <a:pt x="8890" y="17792"/>
                  </a:lnTo>
                  <a:lnTo>
                    <a:pt x="8890" y="19050"/>
                  </a:lnTo>
                  <a:lnTo>
                    <a:pt x="7620" y="19050"/>
                  </a:lnTo>
                  <a:lnTo>
                    <a:pt x="7620" y="20320"/>
                  </a:lnTo>
                  <a:lnTo>
                    <a:pt x="6350" y="20320"/>
                  </a:lnTo>
                  <a:lnTo>
                    <a:pt x="6350" y="21590"/>
                  </a:lnTo>
                  <a:lnTo>
                    <a:pt x="6350" y="22860"/>
                  </a:lnTo>
                  <a:lnTo>
                    <a:pt x="5080" y="22860"/>
                  </a:lnTo>
                  <a:lnTo>
                    <a:pt x="5080" y="24130"/>
                  </a:lnTo>
                  <a:lnTo>
                    <a:pt x="3810" y="24130"/>
                  </a:lnTo>
                  <a:lnTo>
                    <a:pt x="3810" y="25400"/>
                  </a:lnTo>
                  <a:lnTo>
                    <a:pt x="3810" y="26670"/>
                  </a:lnTo>
                  <a:lnTo>
                    <a:pt x="2540" y="26670"/>
                  </a:lnTo>
                  <a:lnTo>
                    <a:pt x="2540" y="27940"/>
                  </a:lnTo>
                  <a:lnTo>
                    <a:pt x="1270" y="27940"/>
                  </a:lnTo>
                  <a:lnTo>
                    <a:pt x="1270" y="29210"/>
                  </a:lnTo>
                  <a:lnTo>
                    <a:pt x="1270" y="30480"/>
                  </a:lnTo>
                  <a:lnTo>
                    <a:pt x="330187" y="30480"/>
                  </a:lnTo>
                  <a:lnTo>
                    <a:pt x="330187" y="29210"/>
                  </a:lnTo>
                  <a:lnTo>
                    <a:pt x="331470" y="29210"/>
                  </a:lnTo>
                  <a:lnTo>
                    <a:pt x="331470" y="27940"/>
                  </a:lnTo>
                  <a:lnTo>
                    <a:pt x="332740" y="27940"/>
                  </a:lnTo>
                  <a:lnTo>
                    <a:pt x="332740" y="26670"/>
                  </a:lnTo>
                  <a:lnTo>
                    <a:pt x="334010" y="26670"/>
                  </a:lnTo>
                  <a:lnTo>
                    <a:pt x="334010" y="25400"/>
                  </a:lnTo>
                  <a:lnTo>
                    <a:pt x="336550" y="25400"/>
                  </a:lnTo>
                  <a:lnTo>
                    <a:pt x="336550" y="24130"/>
                  </a:lnTo>
                  <a:lnTo>
                    <a:pt x="337820" y="24130"/>
                  </a:lnTo>
                  <a:lnTo>
                    <a:pt x="337820" y="22860"/>
                  </a:lnTo>
                  <a:lnTo>
                    <a:pt x="339090" y="22860"/>
                  </a:lnTo>
                  <a:lnTo>
                    <a:pt x="339090" y="21590"/>
                  </a:lnTo>
                  <a:lnTo>
                    <a:pt x="340360" y="21590"/>
                  </a:lnTo>
                  <a:lnTo>
                    <a:pt x="340360" y="20320"/>
                  </a:lnTo>
                  <a:lnTo>
                    <a:pt x="341630" y="20320"/>
                  </a:lnTo>
                  <a:lnTo>
                    <a:pt x="341630" y="19050"/>
                  </a:lnTo>
                  <a:lnTo>
                    <a:pt x="344170" y="19050"/>
                  </a:lnTo>
                  <a:lnTo>
                    <a:pt x="344170" y="17792"/>
                  </a:lnTo>
                  <a:close/>
                </a:path>
                <a:path w="364489" h="31750">
                  <a:moveTo>
                    <a:pt x="350520" y="11442"/>
                  </a:moveTo>
                  <a:lnTo>
                    <a:pt x="12700" y="11442"/>
                  </a:lnTo>
                  <a:lnTo>
                    <a:pt x="12700" y="12700"/>
                  </a:lnTo>
                  <a:lnTo>
                    <a:pt x="11430" y="12700"/>
                  </a:lnTo>
                  <a:lnTo>
                    <a:pt x="11430" y="13970"/>
                  </a:lnTo>
                  <a:lnTo>
                    <a:pt x="11430" y="15240"/>
                  </a:lnTo>
                  <a:lnTo>
                    <a:pt x="10160" y="15240"/>
                  </a:lnTo>
                  <a:lnTo>
                    <a:pt x="10160" y="16510"/>
                  </a:lnTo>
                  <a:lnTo>
                    <a:pt x="8890" y="16510"/>
                  </a:lnTo>
                  <a:lnTo>
                    <a:pt x="8890" y="17780"/>
                  </a:lnTo>
                  <a:lnTo>
                    <a:pt x="345440" y="17780"/>
                  </a:lnTo>
                  <a:lnTo>
                    <a:pt x="345440" y="16510"/>
                  </a:lnTo>
                  <a:lnTo>
                    <a:pt x="346710" y="16510"/>
                  </a:lnTo>
                  <a:lnTo>
                    <a:pt x="346710" y="15240"/>
                  </a:lnTo>
                  <a:lnTo>
                    <a:pt x="347980" y="15240"/>
                  </a:lnTo>
                  <a:lnTo>
                    <a:pt x="347980" y="13970"/>
                  </a:lnTo>
                  <a:lnTo>
                    <a:pt x="349250" y="13970"/>
                  </a:lnTo>
                  <a:lnTo>
                    <a:pt x="349250" y="12700"/>
                  </a:lnTo>
                  <a:lnTo>
                    <a:pt x="350520" y="12700"/>
                  </a:lnTo>
                  <a:lnTo>
                    <a:pt x="350520" y="11442"/>
                  </a:lnTo>
                  <a:close/>
                </a:path>
                <a:path w="364489" h="31750">
                  <a:moveTo>
                    <a:pt x="358140" y="5092"/>
                  </a:moveTo>
                  <a:lnTo>
                    <a:pt x="16510" y="5092"/>
                  </a:lnTo>
                  <a:lnTo>
                    <a:pt x="16510" y="6350"/>
                  </a:lnTo>
                  <a:lnTo>
                    <a:pt x="15240" y="6350"/>
                  </a:lnTo>
                  <a:lnTo>
                    <a:pt x="15240" y="7620"/>
                  </a:lnTo>
                  <a:lnTo>
                    <a:pt x="15240" y="8890"/>
                  </a:lnTo>
                  <a:lnTo>
                    <a:pt x="13970" y="8890"/>
                  </a:lnTo>
                  <a:lnTo>
                    <a:pt x="13970" y="10160"/>
                  </a:lnTo>
                  <a:lnTo>
                    <a:pt x="12700" y="10160"/>
                  </a:lnTo>
                  <a:lnTo>
                    <a:pt x="12700" y="11430"/>
                  </a:lnTo>
                  <a:lnTo>
                    <a:pt x="353060" y="11430"/>
                  </a:lnTo>
                  <a:lnTo>
                    <a:pt x="353060" y="10160"/>
                  </a:lnTo>
                  <a:lnTo>
                    <a:pt x="354330" y="10160"/>
                  </a:lnTo>
                  <a:lnTo>
                    <a:pt x="354330" y="8890"/>
                  </a:lnTo>
                  <a:lnTo>
                    <a:pt x="355600" y="8890"/>
                  </a:lnTo>
                  <a:lnTo>
                    <a:pt x="355600" y="7620"/>
                  </a:lnTo>
                  <a:lnTo>
                    <a:pt x="356870" y="7620"/>
                  </a:lnTo>
                  <a:lnTo>
                    <a:pt x="356870" y="6350"/>
                  </a:lnTo>
                  <a:lnTo>
                    <a:pt x="358140" y="6350"/>
                  </a:lnTo>
                  <a:lnTo>
                    <a:pt x="358140" y="5092"/>
                  </a:lnTo>
                  <a:close/>
                </a:path>
                <a:path w="364489" h="31750">
                  <a:moveTo>
                    <a:pt x="364490" y="0"/>
                  </a:moveTo>
                  <a:lnTo>
                    <a:pt x="20320" y="0"/>
                  </a:lnTo>
                  <a:lnTo>
                    <a:pt x="20320" y="1270"/>
                  </a:lnTo>
                  <a:lnTo>
                    <a:pt x="19050" y="1270"/>
                  </a:lnTo>
                  <a:lnTo>
                    <a:pt x="19050" y="2540"/>
                  </a:lnTo>
                  <a:lnTo>
                    <a:pt x="17780" y="2540"/>
                  </a:lnTo>
                  <a:lnTo>
                    <a:pt x="17780" y="3810"/>
                  </a:lnTo>
                  <a:lnTo>
                    <a:pt x="17780" y="5080"/>
                  </a:lnTo>
                  <a:lnTo>
                    <a:pt x="359397" y="5080"/>
                  </a:lnTo>
                  <a:lnTo>
                    <a:pt x="359397" y="3810"/>
                  </a:lnTo>
                  <a:lnTo>
                    <a:pt x="361950" y="3810"/>
                  </a:lnTo>
                  <a:lnTo>
                    <a:pt x="361950" y="2540"/>
                  </a:lnTo>
                  <a:lnTo>
                    <a:pt x="363220" y="2540"/>
                  </a:lnTo>
                  <a:lnTo>
                    <a:pt x="363220" y="1270"/>
                  </a:lnTo>
                  <a:lnTo>
                    <a:pt x="364490" y="1270"/>
                  </a:lnTo>
                  <a:lnTo>
                    <a:pt x="364490" y="0"/>
                  </a:lnTo>
                  <a:close/>
                </a:path>
              </a:pathLst>
            </a:custGeom>
            <a:solidFill>
              <a:srgbClr val="EF9A15"/>
            </a:solidFill>
          </p:spPr>
          <p:txBody>
            <a:bodyPr wrap="square" lIns="0" tIns="0" rIns="0" bIns="0" rtlCol="0"/>
            <a:lstStyle/>
            <a:p>
              <a:endParaRPr/>
            </a:p>
          </p:txBody>
        </p:sp>
        <p:sp>
          <p:nvSpPr>
            <p:cNvPr id="251" name="object 251"/>
            <p:cNvSpPr/>
            <p:nvPr/>
          </p:nvSpPr>
          <p:spPr>
            <a:xfrm>
              <a:off x="4968240" y="3731259"/>
              <a:ext cx="347980" cy="30480"/>
            </a:xfrm>
            <a:custGeom>
              <a:avLst/>
              <a:gdLst/>
              <a:ahLst/>
              <a:cxnLst/>
              <a:rect l="l" t="t" r="r" b="b"/>
              <a:pathLst>
                <a:path w="347979" h="30479">
                  <a:moveTo>
                    <a:pt x="318770" y="24142"/>
                  </a:moveTo>
                  <a:lnTo>
                    <a:pt x="3810" y="24142"/>
                  </a:lnTo>
                  <a:lnTo>
                    <a:pt x="3810" y="25400"/>
                  </a:lnTo>
                  <a:lnTo>
                    <a:pt x="2540" y="25400"/>
                  </a:lnTo>
                  <a:lnTo>
                    <a:pt x="2540" y="26670"/>
                  </a:lnTo>
                  <a:lnTo>
                    <a:pt x="2540" y="27940"/>
                  </a:lnTo>
                  <a:lnTo>
                    <a:pt x="1270" y="27940"/>
                  </a:lnTo>
                  <a:lnTo>
                    <a:pt x="1270" y="29210"/>
                  </a:lnTo>
                  <a:lnTo>
                    <a:pt x="0" y="29210"/>
                  </a:lnTo>
                  <a:lnTo>
                    <a:pt x="0" y="30480"/>
                  </a:lnTo>
                  <a:lnTo>
                    <a:pt x="313690" y="30480"/>
                  </a:lnTo>
                  <a:lnTo>
                    <a:pt x="313690" y="29210"/>
                  </a:lnTo>
                  <a:lnTo>
                    <a:pt x="314960" y="29210"/>
                  </a:lnTo>
                  <a:lnTo>
                    <a:pt x="314960" y="27940"/>
                  </a:lnTo>
                  <a:lnTo>
                    <a:pt x="316217" y="27940"/>
                  </a:lnTo>
                  <a:lnTo>
                    <a:pt x="316217" y="26670"/>
                  </a:lnTo>
                  <a:lnTo>
                    <a:pt x="317500" y="26670"/>
                  </a:lnTo>
                  <a:lnTo>
                    <a:pt x="317500" y="25400"/>
                  </a:lnTo>
                  <a:lnTo>
                    <a:pt x="318770" y="25400"/>
                  </a:lnTo>
                  <a:lnTo>
                    <a:pt x="318770" y="24142"/>
                  </a:lnTo>
                  <a:close/>
                </a:path>
                <a:path w="347979" h="30479">
                  <a:moveTo>
                    <a:pt x="341630" y="5092"/>
                  </a:moveTo>
                  <a:lnTo>
                    <a:pt x="16510" y="5092"/>
                  </a:lnTo>
                  <a:lnTo>
                    <a:pt x="16510" y="6350"/>
                  </a:lnTo>
                  <a:lnTo>
                    <a:pt x="15240" y="6350"/>
                  </a:lnTo>
                  <a:lnTo>
                    <a:pt x="15240" y="7620"/>
                  </a:lnTo>
                  <a:lnTo>
                    <a:pt x="13970" y="7620"/>
                  </a:lnTo>
                  <a:lnTo>
                    <a:pt x="13970" y="8890"/>
                  </a:lnTo>
                  <a:lnTo>
                    <a:pt x="13970" y="10160"/>
                  </a:lnTo>
                  <a:lnTo>
                    <a:pt x="12700" y="10160"/>
                  </a:lnTo>
                  <a:lnTo>
                    <a:pt x="12700" y="11430"/>
                  </a:lnTo>
                  <a:lnTo>
                    <a:pt x="11430" y="11430"/>
                  </a:lnTo>
                  <a:lnTo>
                    <a:pt x="11430" y="12700"/>
                  </a:lnTo>
                  <a:lnTo>
                    <a:pt x="11430" y="13970"/>
                  </a:lnTo>
                  <a:lnTo>
                    <a:pt x="10160" y="13970"/>
                  </a:lnTo>
                  <a:lnTo>
                    <a:pt x="10160" y="15240"/>
                  </a:lnTo>
                  <a:lnTo>
                    <a:pt x="8890" y="15240"/>
                  </a:lnTo>
                  <a:lnTo>
                    <a:pt x="8890" y="16510"/>
                  </a:lnTo>
                  <a:lnTo>
                    <a:pt x="8890" y="17780"/>
                  </a:lnTo>
                  <a:lnTo>
                    <a:pt x="7620" y="17780"/>
                  </a:lnTo>
                  <a:lnTo>
                    <a:pt x="7620" y="19050"/>
                  </a:lnTo>
                  <a:lnTo>
                    <a:pt x="7620" y="20320"/>
                  </a:lnTo>
                  <a:lnTo>
                    <a:pt x="6350" y="20320"/>
                  </a:lnTo>
                  <a:lnTo>
                    <a:pt x="6350" y="21590"/>
                  </a:lnTo>
                  <a:lnTo>
                    <a:pt x="5080" y="21590"/>
                  </a:lnTo>
                  <a:lnTo>
                    <a:pt x="5080" y="22860"/>
                  </a:lnTo>
                  <a:lnTo>
                    <a:pt x="5080" y="24130"/>
                  </a:lnTo>
                  <a:lnTo>
                    <a:pt x="321310" y="24130"/>
                  </a:lnTo>
                  <a:lnTo>
                    <a:pt x="321310" y="22860"/>
                  </a:lnTo>
                  <a:lnTo>
                    <a:pt x="322580" y="22860"/>
                  </a:lnTo>
                  <a:lnTo>
                    <a:pt x="322580" y="21590"/>
                  </a:lnTo>
                  <a:lnTo>
                    <a:pt x="323850" y="21590"/>
                  </a:lnTo>
                  <a:lnTo>
                    <a:pt x="323850" y="20320"/>
                  </a:lnTo>
                  <a:lnTo>
                    <a:pt x="325120" y="20320"/>
                  </a:lnTo>
                  <a:lnTo>
                    <a:pt x="325120" y="19050"/>
                  </a:lnTo>
                  <a:lnTo>
                    <a:pt x="326390" y="19050"/>
                  </a:lnTo>
                  <a:lnTo>
                    <a:pt x="326390" y="17780"/>
                  </a:lnTo>
                  <a:lnTo>
                    <a:pt x="327660" y="17780"/>
                  </a:lnTo>
                  <a:lnTo>
                    <a:pt x="327660" y="16510"/>
                  </a:lnTo>
                  <a:lnTo>
                    <a:pt x="330200" y="16510"/>
                  </a:lnTo>
                  <a:lnTo>
                    <a:pt x="330200" y="15240"/>
                  </a:lnTo>
                  <a:lnTo>
                    <a:pt x="331470" y="15240"/>
                  </a:lnTo>
                  <a:lnTo>
                    <a:pt x="331470" y="13970"/>
                  </a:lnTo>
                  <a:lnTo>
                    <a:pt x="332740" y="13970"/>
                  </a:lnTo>
                  <a:lnTo>
                    <a:pt x="332740" y="12700"/>
                  </a:lnTo>
                  <a:lnTo>
                    <a:pt x="334010" y="12700"/>
                  </a:lnTo>
                  <a:lnTo>
                    <a:pt x="334010" y="11430"/>
                  </a:lnTo>
                  <a:lnTo>
                    <a:pt x="335267" y="11430"/>
                  </a:lnTo>
                  <a:lnTo>
                    <a:pt x="335267" y="10160"/>
                  </a:lnTo>
                  <a:lnTo>
                    <a:pt x="336550" y="10160"/>
                  </a:lnTo>
                  <a:lnTo>
                    <a:pt x="336550" y="8890"/>
                  </a:lnTo>
                  <a:lnTo>
                    <a:pt x="339090" y="8890"/>
                  </a:lnTo>
                  <a:lnTo>
                    <a:pt x="339090" y="7620"/>
                  </a:lnTo>
                  <a:lnTo>
                    <a:pt x="340360" y="7620"/>
                  </a:lnTo>
                  <a:lnTo>
                    <a:pt x="340360" y="6350"/>
                  </a:lnTo>
                  <a:lnTo>
                    <a:pt x="341630" y="6350"/>
                  </a:lnTo>
                  <a:lnTo>
                    <a:pt x="341630" y="5092"/>
                  </a:lnTo>
                  <a:close/>
                </a:path>
                <a:path w="347979" h="30479">
                  <a:moveTo>
                    <a:pt x="347967" y="0"/>
                  </a:moveTo>
                  <a:lnTo>
                    <a:pt x="19050" y="0"/>
                  </a:lnTo>
                  <a:lnTo>
                    <a:pt x="19050" y="1270"/>
                  </a:lnTo>
                  <a:lnTo>
                    <a:pt x="19050" y="2540"/>
                  </a:lnTo>
                  <a:lnTo>
                    <a:pt x="17780" y="2540"/>
                  </a:lnTo>
                  <a:lnTo>
                    <a:pt x="17780" y="3810"/>
                  </a:lnTo>
                  <a:lnTo>
                    <a:pt x="16510" y="3810"/>
                  </a:lnTo>
                  <a:lnTo>
                    <a:pt x="16510" y="5080"/>
                  </a:lnTo>
                  <a:lnTo>
                    <a:pt x="342900" y="5080"/>
                  </a:lnTo>
                  <a:lnTo>
                    <a:pt x="342900" y="3810"/>
                  </a:lnTo>
                  <a:lnTo>
                    <a:pt x="344170" y="3810"/>
                  </a:lnTo>
                  <a:lnTo>
                    <a:pt x="344170" y="2540"/>
                  </a:lnTo>
                  <a:lnTo>
                    <a:pt x="345440" y="2540"/>
                  </a:lnTo>
                  <a:lnTo>
                    <a:pt x="345440" y="1270"/>
                  </a:lnTo>
                  <a:lnTo>
                    <a:pt x="347967" y="1270"/>
                  </a:lnTo>
                  <a:lnTo>
                    <a:pt x="347967" y="0"/>
                  </a:lnTo>
                  <a:close/>
                </a:path>
              </a:pathLst>
            </a:custGeom>
            <a:solidFill>
              <a:srgbClr val="EF9914"/>
            </a:solidFill>
          </p:spPr>
          <p:txBody>
            <a:bodyPr wrap="square" lIns="0" tIns="0" rIns="0" bIns="0" rtlCol="0"/>
            <a:lstStyle/>
            <a:p>
              <a:endParaRPr/>
            </a:p>
          </p:txBody>
        </p:sp>
        <p:sp>
          <p:nvSpPr>
            <p:cNvPr id="252" name="object 252"/>
            <p:cNvSpPr/>
            <p:nvPr/>
          </p:nvSpPr>
          <p:spPr>
            <a:xfrm>
              <a:off x="4946650" y="3761752"/>
              <a:ext cx="334010" cy="33020"/>
            </a:xfrm>
            <a:custGeom>
              <a:avLst/>
              <a:gdLst/>
              <a:ahLst/>
              <a:cxnLst/>
              <a:rect l="l" t="t" r="r" b="b"/>
              <a:pathLst>
                <a:path w="334010" h="33020">
                  <a:moveTo>
                    <a:pt x="295910" y="31750"/>
                  </a:moveTo>
                  <a:lnTo>
                    <a:pt x="0" y="31750"/>
                  </a:lnTo>
                  <a:lnTo>
                    <a:pt x="0" y="33007"/>
                  </a:lnTo>
                  <a:lnTo>
                    <a:pt x="295910" y="33007"/>
                  </a:lnTo>
                  <a:lnTo>
                    <a:pt x="295910" y="31750"/>
                  </a:lnTo>
                  <a:close/>
                </a:path>
                <a:path w="334010" h="33020">
                  <a:moveTo>
                    <a:pt x="311150" y="19050"/>
                  </a:moveTo>
                  <a:lnTo>
                    <a:pt x="8890" y="19050"/>
                  </a:lnTo>
                  <a:lnTo>
                    <a:pt x="8890" y="20307"/>
                  </a:lnTo>
                  <a:lnTo>
                    <a:pt x="7620" y="20307"/>
                  </a:lnTo>
                  <a:lnTo>
                    <a:pt x="7620" y="21577"/>
                  </a:lnTo>
                  <a:lnTo>
                    <a:pt x="6350" y="21577"/>
                  </a:lnTo>
                  <a:lnTo>
                    <a:pt x="6350" y="22847"/>
                  </a:lnTo>
                  <a:lnTo>
                    <a:pt x="6350" y="24117"/>
                  </a:lnTo>
                  <a:lnTo>
                    <a:pt x="5080" y="24117"/>
                  </a:lnTo>
                  <a:lnTo>
                    <a:pt x="5080" y="25387"/>
                  </a:lnTo>
                  <a:lnTo>
                    <a:pt x="3810" y="25387"/>
                  </a:lnTo>
                  <a:lnTo>
                    <a:pt x="3810" y="26657"/>
                  </a:lnTo>
                  <a:lnTo>
                    <a:pt x="3810" y="27927"/>
                  </a:lnTo>
                  <a:lnTo>
                    <a:pt x="2540" y="27927"/>
                  </a:lnTo>
                  <a:lnTo>
                    <a:pt x="2540" y="29197"/>
                  </a:lnTo>
                  <a:lnTo>
                    <a:pt x="2540" y="30467"/>
                  </a:lnTo>
                  <a:lnTo>
                    <a:pt x="1270" y="30467"/>
                  </a:lnTo>
                  <a:lnTo>
                    <a:pt x="1270" y="31737"/>
                  </a:lnTo>
                  <a:lnTo>
                    <a:pt x="297180" y="31737"/>
                  </a:lnTo>
                  <a:lnTo>
                    <a:pt x="297180" y="30467"/>
                  </a:lnTo>
                  <a:lnTo>
                    <a:pt x="299707" y="30467"/>
                  </a:lnTo>
                  <a:lnTo>
                    <a:pt x="299707" y="29197"/>
                  </a:lnTo>
                  <a:lnTo>
                    <a:pt x="300990" y="29197"/>
                  </a:lnTo>
                  <a:lnTo>
                    <a:pt x="300990" y="27927"/>
                  </a:lnTo>
                  <a:lnTo>
                    <a:pt x="302260" y="27927"/>
                  </a:lnTo>
                  <a:lnTo>
                    <a:pt x="302260" y="26657"/>
                  </a:lnTo>
                  <a:lnTo>
                    <a:pt x="303530" y="26657"/>
                  </a:lnTo>
                  <a:lnTo>
                    <a:pt x="303530" y="25387"/>
                  </a:lnTo>
                  <a:lnTo>
                    <a:pt x="304800" y="25387"/>
                  </a:lnTo>
                  <a:lnTo>
                    <a:pt x="304800" y="24117"/>
                  </a:lnTo>
                  <a:lnTo>
                    <a:pt x="306070" y="24117"/>
                  </a:lnTo>
                  <a:lnTo>
                    <a:pt x="306070" y="22847"/>
                  </a:lnTo>
                  <a:lnTo>
                    <a:pt x="308610" y="22847"/>
                  </a:lnTo>
                  <a:lnTo>
                    <a:pt x="308610" y="21577"/>
                  </a:lnTo>
                  <a:lnTo>
                    <a:pt x="309880" y="21577"/>
                  </a:lnTo>
                  <a:lnTo>
                    <a:pt x="309880" y="20307"/>
                  </a:lnTo>
                  <a:lnTo>
                    <a:pt x="311150" y="20307"/>
                  </a:lnTo>
                  <a:lnTo>
                    <a:pt x="311150" y="19050"/>
                  </a:lnTo>
                  <a:close/>
                </a:path>
                <a:path w="334010" h="33020">
                  <a:moveTo>
                    <a:pt x="318770" y="12700"/>
                  </a:moveTo>
                  <a:lnTo>
                    <a:pt x="12700" y="12700"/>
                  </a:lnTo>
                  <a:lnTo>
                    <a:pt x="12700" y="13957"/>
                  </a:lnTo>
                  <a:lnTo>
                    <a:pt x="11430" y="13957"/>
                  </a:lnTo>
                  <a:lnTo>
                    <a:pt x="11430" y="15227"/>
                  </a:lnTo>
                  <a:lnTo>
                    <a:pt x="11430" y="16497"/>
                  </a:lnTo>
                  <a:lnTo>
                    <a:pt x="10160" y="16497"/>
                  </a:lnTo>
                  <a:lnTo>
                    <a:pt x="10160" y="17767"/>
                  </a:lnTo>
                  <a:lnTo>
                    <a:pt x="8890" y="17767"/>
                  </a:lnTo>
                  <a:lnTo>
                    <a:pt x="8890" y="19037"/>
                  </a:lnTo>
                  <a:lnTo>
                    <a:pt x="312407" y="19037"/>
                  </a:lnTo>
                  <a:lnTo>
                    <a:pt x="312407" y="17767"/>
                  </a:lnTo>
                  <a:lnTo>
                    <a:pt x="313690" y="17767"/>
                  </a:lnTo>
                  <a:lnTo>
                    <a:pt x="313690" y="16497"/>
                  </a:lnTo>
                  <a:lnTo>
                    <a:pt x="314947" y="16497"/>
                  </a:lnTo>
                  <a:lnTo>
                    <a:pt x="314947" y="15227"/>
                  </a:lnTo>
                  <a:lnTo>
                    <a:pt x="317500" y="15227"/>
                  </a:lnTo>
                  <a:lnTo>
                    <a:pt x="317500" y="13957"/>
                  </a:lnTo>
                  <a:lnTo>
                    <a:pt x="318770" y="13957"/>
                  </a:lnTo>
                  <a:lnTo>
                    <a:pt x="318770" y="12700"/>
                  </a:lnTo>
                  <a:close/>
                </a:path>
                <a:path w="334010" h="33020">
                  <a:moveTo>
                    <a:pt x="334010" y="0"/>
                  </a:moveTo>
                  <a:lnTo>
                    <a:pt x="21590" y="0"/>
                  </a:lnTo>
                  <a:lnTo>
                    <a:pt x="21590" y="1257"/>
                  </a:lnTo>
                  <a:lnTo>
                    <a:pt x="20320" y="1257"/>
                  </a:lnTo>
                  <a:lnTo>
                    <a:pt x="20320" y="2527"/>
                  </a:lnTo>
                  <a:lnTo>
                    <a:pt x="19050" y="2527"/>
                  </a:lnTo>
                  <a:lnTo>
                    <a:pt x="19050" y="3797"/>
                  </a:lnTo>
                  <a:lnTo>
                    <a:pt x="19050" y="5067"/>
                  </a:lnTo>
                  <a:lnTo>
                    <a:pt x="17780" y="5067"/>
                  </a:lnTo>
                  <a:lnTo>
                    <a:pt x="17780" y="6337"/>
                  </a:lnTo>
                  <a:lnTo>
                    <a:pt x="16510" y="6337"/>
                  </a:lnTo>
                  <a:lnTo>
                    <a:pt x="16510" y="7607"/>
                  </a:lnTo>
                  <a:lnTo>
                    <a:pt x="16510" y="8877"/>
                  </a:lnTo>
                  <a:lnTo>
                    <a:pt x="15240" y="8877"/>
                  </a:lnTo>
                  <a:lnTo>
                    <a:pt x="15240" y="10147"/>
                  </a:lnTo>
                  <a:lnTo>
                    <a:pt x="13970" y="10147"/>
                  </a:lnTo>
                  <a:lnTo>
                    <a:pt x="13970" y="11417"/>
                  </a:lnTo>
                  <a:lnTo>
                    <a:pt x="13970" y="12687"/>
                  </a:lnTo>
                  <a:lnTo>
                    <a:pt x="320040" y="12687"/>
                  </a:lnTo>
                  <a:lnTo>
                    <a:pt x="320040" y="11417"/>
                  </a:lnTo>
                  <a:lnTo>
                    <a:pt x="321310" y="11417"/>
                  </a:lnTo>
                  <a:lnTo>
                    <a:pt x="321310" y="10147"/>
                  </a:lnTo>
                  <a:lnTo>
                    <a:pt x="322580" y="10147"/>
                  </a:lnTo>
                  <a:lnTo>
                    <a:pt x="322580" y="8877"/>
                  </a:lnTo>
                  <a:lnTo>
                    <a:pt x="323850" y="8877"/>
                  </a:lnTo>
                  <a:lnTo>
                    <a:pt x="323850" y="7607"/>
                  </a:lnTo>
                  <a:lnTo>
                    <a:pt x="326390" y="7607"/>
                  </a:lnTo>
                  <a:lnTo>
                    <a:pt x="326390" y="6337"/>
                  </a:lnTo>
                  <a:lnTo>
                    <a:pt x="327647" y="6337"/>
                  </a:lnTo>
                  <a:lnTo>
                    <a:pt x="327647" y="5067"/>
                  </a:lnTo>
                  <a:lnTo>
                    <a:pt x="328930" y="5067"/>
                  </a:lnTo>
                  <a:lnTo>
                    <a:pt x="328930" y="3797"/>
                  </a:lnTo>
                  <a:lnTo>
                    <a:pt x="330200" y="3797"/>
                  </a:lnTo>
                  <a:lnTo>
                    <a:pt x="330200" y="2527"/>
                  </a:lnTo>
                  <a:lnTo>
                    <a:pt x="331470" y="2527"/>
                  </a:lnTo>
                  <a:lnTo>
                    <a:pt x="331470" y="1257"/>
                  </a:lnTo>
                  <a:lnTo>
                    <a:pt x="334010" y="1257"/>
                  </a:lnTo>
                  <a:lnTo>
                    <a:pt x="334010" y="0"/>
                  </a:lnTo>
                  <a:close/>
                </a:path>
              </a:pathLst>
            </a:custGeom>
            <a:solidFill>
              <a:srgbClr val="EF9913"/>
            </a:solidFill>
          </p:spPr>
          <p:txBody>
            <a:bodyPr wrap="square" lIns="0" tIns="0" rIns="0" bIns="0" rtlCol="0"/>
            <a:lstStyle/>
            <a:p>
              <a:endParaRPr/>
            </a:p>
          </p:txBody>
        </p:sp>
        <p:sp>
          <p:nvSpPr>
            <p:cNvPr id="253" name="object 253"/>
            <p:cNvSpPr/>
            <p:nvPr/>
          </p:nvSpPr>
          <p:spPr>
            <a:xfrm>
              <a:off x="4926330" y="3794759"/>
              <a:ext cx="314960" cy="31750"/>
            </a:xfrm>
            <a:custGeom>
              <a:avLst/>
              <a:gdLst/>
              <a:ahLst/>
              <a:cxnLst/>
              <a:rect l="l" t="t" r="r" b="b"/>
              <a:pathLst>
                <a:path w="314960" h="31750">
                  <a:moveTo>
                    <a:pt x="279400" y="30492"/>
                  </a:moveTo>
                  <a:lnTo>
                    <a:pt x="0" y="30492"/>
                  </a:lnTo>
                  <a:lnTo>
                    <a:pt x="0" y="31750"/>
                  </a:lnTo>
                  <a:lnTo>
                    <a:pt x="279400" y="31750"/>
                  </a:lnTo>
                  <a:lnTo>
                    <a:pt x="279400" y="30492"/>
                  </a:lnTo>
                  <a:close/>
                </a:path>
                <a:path w="314960" h="31750">
                  <a:moveTo>
                    <a:pt x="287020" y="24142"/>
                  </a:moveTo>
                  <a:lnTo>
                    <a:pt x="3810" y="24142"/>
                  </a:lnTo>
                  <a:lnTo>
                    <a:pt x="3810" y="25400"/>
                  </a:lnTo>
                  <a:lnTo>
                    <a:pt x="2540" y="25400"/>
                  </a:lnTo>
                  <a:lnTo>
                    <a:pt x="2540" y="26670"/>
                  </a:lnTo>
                  <a:lnTo>
                    <a:pt x="2540" y="27940"/>
                  </a:lnTo>
                  <a:lnTo>
                    <a:pt x="1270" y="27940"/>
                  </a:lnTo>
                  <a:lnTo>
                    <a:pt x="1270" y="29210"/>
                  </a:lnTo>
                  <a:lnTo>
                    <a:pt x="0" y="29210"/>
                  </a:lnTo>
                  <a:lnTo>
                    <a:pt x="0" y="30480"/>
                  </a:lnTo>
                  <a:lnTo>
                    <a:pt x="280670" y="30480"/>
                  </a:lnTo>
                  <a:lnTo>
                    <a:pt x="280670" y="29210"/>
                  </a:lnTo>
                  <a:lnTo>
                    <a:pt x="281940" y="29210"/>
                  </a:lnTo>
                  <a:lnTo>
                    <a:pt x="281940" y="27940"/>
                  </a:lnTo>
                  <a:lnTo>
                    <a:pt x="283210" y="27940"/>
                  </a:lnTo>
                  <a:lnTo>
                    <a:pt x="283210" y="26670"/>
                  </a:lnTo>
                  <a:lnTo>
                    <a:pt x="285750" y="26670"/>
                  </a:lnTo>
                  <a:lnTo>
                    <a:pt x="285750" y="25400"/>
                  </a:lnTo>
                  <a:lnTo>
                    <a:pt x="287020" y="25400"/>
                  </a:lnTo>
                  <a:lnTo>
                    <a:pt x="287020" y="24142"/>
                  </a:lnTo>
                  <a:close/>
                </a:path>
                <a:path w="314960" h="31750">
                  <a:moveTo>
                    <a:pt x="302260" y="11442"/>
                  </a:moveTo>
                  <a:lnTo>
                    <a:pt x="12700" y="11442"/>
                  </a:lnTo>
                  <a:lnTo>
                    <a:pt x="12700" y="12700"/>
                  </a:lnTo>
                  <a:lnTo>
                    <a:pt x="11430" y="12700"/>
                  </a:lnTo>
                  <a:lnTo>
                    <a:pt x="11430" y="13970"/>
                  </a:lnTo>
                  <a:lnTo>
                    <a:pt x="10160" y="13970"/>
                  </a:lnTo>
                  <a:lnTo>
                    <a:pt x="10160" y="15240"/>
                  </a:lnTo>
                  <a:lnTo>
                    <a:pt x="10160" y="16510"/>
                  </a:lnTo>
                  <a:lnTo>
                    <a:pt x="8890" y="16510"/>
                  </a:lnTo>
                  <a:lnTo>
                    <a:pt x="8890" y="17780"/>
                  </a:lnTo>
                  <a:lnTo>
                    <a:pt x="7620" y="17780"/>
                  </a:lnTo>
                  <a:lnTo>
                    <a:pt x="7620" y="19050"/>
                  </a:lnTo>
                  <a:lnTo>
                    <a:pt x="7620" y="20320"/>
                  </a:lnTo>
                  <a:lnTo>
                    <a:pt x="6350" y="20320"/>
                  </a:lnTo>
                  <a:lnTo>
                    <a:pt x="6350" y="21590"/>
                  </a:lnTo>
                  <a:lnTo>
                    <a:pt x="5080" y="21590"/>
                  </a:lnTo>
                  <a:lnTo>
                    <a:pt x="5080" y="22860"/>
                  </a:lnTo>
                  <a:lnTo>
                    <a:pt x="5080" y="24130"/>
                  </a:lnTo>
                  <a:lnTo>
                    <a:pt x="288290" y="24130"/>
                  </a:lnTo>
                  <a:lnTo>
                    <a:pt x="288290" y="22860"/>
                  </a:lnTo>
                  <a:lnTo>
                    <a:pt x="289560" y="22860"/>
                  </a:lnTo>
                  <a:lnTo>
                    <a:pt x="289560" y="21590"/>
                  </a:lnTo>
                  <a:lnTo>
                    <a:pt x="290817" y="21590"/>
                  </a:lnTo>
                  <a:lnTo>
                    <a:pt x="290817" y="20320"/>
                  </a:lnTo>
                  <a:lnTo>
                    <a:pt x="292100" y="20320"/>
                  </a:lnTo>
                  <a:lnTo>
                    <a:pt x="292100" y="19050"/>
                  </a:lnTo>
                  <a:lnTo>
                    <a:pt x="294640" y="19050"/>
                  </a:lnTo>
                  <a:lnTo>
                    <a:pt x="294640" y="17780"/>
                  </a:lnTo>
                  <a:lnTo>
                    <a:pt x="295910" y="17780"/>
                  </a:lnTo>
                  <a:lnTo>
                    <a:pt x="295910" y="16510"/>
                  </a:lnTo>
                  <a:lnTo>
                    <a:pt x="297180" y="16510"/>
                  </a:lnTo>
                  <a:lnTo>
                    <a:pt x="297180" y="15240"/>
                  </a:lnTo>
                  <a:lnTo>
                    <a:pt x="298450" y="15240"/>
                  </a:lnTo>
                  <a:lnTo>
                    <a:pt x="298450" y="13970"/>
                  </a:lnTo>
                  <a:lnTo>
                    <a:pt x="299720" y="13970"/>
                  </a:lnTo>
                  <a:lnTo>
                    <a:pt x="299720" y="12700"/>
                  </a:lnTo>
                  <a:lnTo>
                    <a:pt x="302260" y="12700"/>
                  </a:lnTo>
                  <a:lnTo>
                    <a:pt x="302260" y="11442"/>
                  </a:lnTo>
                  <a:close/>
                </a:path>
                <a:path w="314960" h="31750">
                  <a:moveTo>
                    <a:pt x="308610" y="5092"/>
                  </a:moveTo>
                  <a:lnTo>
                    <a:pt x="16510" y="5092"/>
                  </a:lnTo>
                  <a:lnTo>
                    <a:pt x="16510" y="6350"/>
                  </a:lnTo>
                  <a:lnTo>
                    <a:pt x="15240" y="6350"/>
                  </a:lnTo>
                  <a:lnTo>
                    <a:pt x="15240" y="7620"/>
                  </a:lnTo>
                  <a:lnTo>
                    <a:pt x="15240" y="8890"/>
                  </a:lnTo>
                  <a:lnTo>
                    <a:pt x="13970" y="8890"/>
                  </a:lnTo>
                  <a:lnTo>
                    <a:pt x="13970" y="10160"/>
                  </a:lnTo>
                  <a:lnTo>
                    <a:pt x="12700" y="10160"/>
                  </a:lnTo>
                  <a:lnTo>
                    <a:pt x="12700" y="11430"/>
                  </a:lnTo>
                  <a:lnTo>
                    <a:pt x="303517" y="11430"/>
                  </a:lnTo>
                  <a:lnTo>
                    <a:pt x="303517" y="10160"/>
                  </a:lnTo>
                  <a:lnTo>
                    <a:pt x="304800" y="10160"/>
                  </a:lnTo>
                  <a:lnTo>
                    <a:pt x="304800" y="8890"/>
                  </a:lnTo>
                  <a:lnTo>
                    <a:pt x="306070" y="8890"/>
                  </a:lnTo>
                  <a:lnTo>
                    <a:pt x="306070" y="7620"/>
                  </a:lnTo>
                  <a:lnTo>
                    <a:pt x="307340" y="7620"/>
                  </a:lnTo>
                  <a:lnTo>
                    <a:pt x="307340" y="6350"/>
                  </a:lnTo>
                  <a:lnTo>
                    <a:pt x="308610" y="6350"/>
                  </a:lnTo>
                  <a:lnTo>
                    <a:pt x="308610" y="5092"/>
                  </a:lnTo>
                  <a:close/>
                </a:path>
                <a:path w="314960" h="31750">
                  <a:moveTo>
                    <a:pt x="314960" y="0"/>
                  </a:moveTo>
                  <a:lnTo>
                    <a:pt x="20320" y="0"/>
                  </a:lnTo>
                  <a:lnTo>
                    <a:pt x="20320" y="1270"/>
                  </a:lnTo>
                  <a:lnTo>
                    <a:pt x="19050" y="1270"/>
                  </a:lnTo>
                  <a:lnTo>
                    <a:pt x="19050" y="2540"/>
                  </a:lnTo>
                  <a:lnTo>
                    <a:pt x="17780" y="2540"/>
                  </a:lnTo>
                  <a:lnTo>
                    <a:pt x="17780" y="3810"/>
                  </a:lnTo>
                  <a:lnTo>
                    <a:pt x="17780" y="5080"/>
                  </a:lnTo>
                  <a:lnTo>
                    <a:pt x="311150" y="5080"/>
                  </a:lnTo>
                  <a:lnTo>
                    <a:pt x="311150" y="3810"/>
                  </a:lnTo>
                  <a:lnTo>
                    <a:pt x="312420" y="3810"/>
                  </a:lnTo>
                  <a:lnTo>
                    <a:pt x="312420" y="2540"/>
                  </a:lnTo>
                  <a:lnTo>
                    <a:pt x="313677" y="2540"/>
                  </a:lnTo>
                  <a:lnTo>
                    <a:pt x="313677" y="1270"/>
                  </a:lnTo>
                  <a:lnTo>
                    <a:pt x="314960" y="1270"/>
                  </a:lnTo>
                  <a:lnTo>
                    <a:pt x="314960" y="0"/>
                  </a:lnTo>
                  <a:close/>
                </a:path>
              </a:pathLst>
            </a:custGeom>
            <a:solidFill>
              <a:srgbClr val="EF9812"/>
            </a:solidFill>
          </p:spPr>
          <p:txBody>
            <a:bodyPr wrap="square" lIns="0" tIns="0" rIns="0" bIns="0" rtlCol="0"/>
            <a:lstStyle/>
            <a:p>
              <a:endParaRPr/>
            </a:p>
          </p:txBody>
        </p:sp>
        <p:sp>
          <p:nvSpPr>
            <p:cNvPr id="254" name="object 254"/>
            <p:cNvSpPr/>
            <p:nvPr/>
          </p:nvSpPr>
          <p:spPr>
            <a:xfrm>
              <a:off x="4904740" y="3826509"/>
              <a:ext cx="299720" cy="31750"/>
            </a:xfrm>
            <a:custGeom>
              <a:avLst/>
              <a:gdLst/>
              <a:ahLst/>
              <a:cxnLst/>
              <a:rect l="l" t="t" r="r" b="b"/>
              <a:pathLst>
                <a:path w="299720" h="31750">
                  <a:moveTo>
                    <a:pt x="264160" y="30492"/>
                  </a:moveTo>
                  <a:lnTo>
                    <a:pt x="0" y="30492"/>
                  </a:lnTo>
                  <a:lnTo>
                    <a:pt x="0" y="31750"/>
                  </a:lnTo>
                  <a:lnTo>
                    <a:pt x="264160" y="31750"/>
                  </a:lnTo>
                  <a:lnTo>
                    <a:pt x="264160" y="30492"/>
                  </a:lnTo>
                  <a:close/>
                </a:path>
                <a:path w="299720" h="31750">
                  <a:moveTo>
                    <a:pt x="271780" y="24142"/>
                  </a:moveTo>
                  <a:lnTo>
                    <a:pt x="5080" y="24142"/>
                  </a:lnTo>
                  <a:lnTo>
                    <a:pt x="5080" y="25400"/>
                  </a:lnTo>
                  <a:lnTo>
                    <a:pt x="3810" y="25400"/>
                  </a:lnTo>
                  <a:lnTo>
                    <a:pt x="3810" y="26670"/>
                  </a:lnTo>
                  <a:lnTo>
                    <a:pt x="2540" y="26670"/>
                  </a:lnTo>
                  <a:lnTo>
                    <a:pt x="2540" y="27940"/>
                  </a:lnTo>
                  <a:lnTo>
                    <a:pt x="2540" y="29210"/>
                  </a:lnTo>
                  <a:lnTo>
                    <a:pt x="1270" y="29210"/>
                  </a:lnTo>
                  <a:lnTo>
                    <a:pt x="1270" y="30480"/>
                  </a:lnTo>
                  <a:lnTo>
                    <a:pt x="265430" y="30480"/>
                  </a:lnTo>
                  <a:lnTo>
                    <a:pt x="265430" y="29210"/>
                  </a:lnTo>
                  <a:lnTo>
                    <a:pt x="266700" y="29210"/>
                  </a:lnTo>
                  <a:lnTo>
                    <a:pt x="266700" y="27940"/>
                  </a:lnTo>
                  <a:lnTo>
                    <a:pt x="267957" y="27940"/>
                  </a:lnTo>
                  <a:lnTo>
                    <a:pt x="267957" y="26670"/>
                  </a:lnTo>
                  <a:lnTo>
                    <a:pt x="269240" y="26670"/>
                  </a:lnTo>
                  <a:lnTo>
                    <a:pt x="269240" y="25400"/>
                  </a:lnTo>
                  <a:lnTo>
                    <a:pt x="271780" y="25400"/>
                  </a:lnTo>
                  <a:lnTo>
                    <a:pt x="271780" y="24142"/>
                  </a:lnTo>
                  <a:close/>
                </a:path>
                <a:path w="299720" h="31750">
                  <a:moveTo>
                    <a:pt x="278117" y="17792"/>
                  </a:moveTo>
                  <a:lnTo>
                    <a:pt x="8890" y="17792"/>
                  </a:lnTo>
                  <a:lnTo>
                    <a:pt x="8890" y="19050"/>
                  </a:lnTo>
                  <a:lnTo>
                    <a:pt x="7620" y="19050"/>
                  </a:lnTo>
                  <a:lnTo>
                    <a:pt x="7620" y="20320"/>
                  </a:lnTo>
                  <a:lnTo>
                    <a:pt x="7620" y="21590"/>
                  </a:lnTo>
                  <a:lnTo>
                    <a:pt x="6350" y="21590"/>
                  </a:lnTo>
                  <a:lnTo>
                    <a:pt x="6350" y="22860"/>
                  </a:lnTo>
                  <a:lnTo>
                    <a:pt x="5080" y="22860"/>
                  </a:lnTo>
                  <a:lnTo>
                    <a:pt x="5080" y="24130"/>
                  </a:lnTo>
                  <a:lnTo>
                    <a:pt x="273050" y="24130"/>
                  </a:lnTo>
                  <a:lnTo>
                    <a:pt x="273050" y="22860"/>
                  </a:lnTo>
                  <a:lnTo>
                    <a:pt x="274320" y="22860"/>
                  </a:lnTo>
                  <a:lnTo>
                    <a:pt x="274320" y="21590"/>
                  </a:lnTo>
                  <a:lnTo>
                    <a:pt x="275590" y="21590"/>
                  </a:lnTo>
                  <a:lnTo>
                    <a:pt x="275590" y="20320"/>
                  </a:lnTo>
                  <a:lnTo>
                    <a:pt x="276860" y="20320"/>
                  </a:lnTo>
                  <a:lnTo>
                    <a:pt x="276860" y="19050"/>
                  </a:lnTo>
                  <a:lnTo>
                    <a:pt x="278117" y="19050"/>
                  </a:lnTo>
                  <a:lnTo>
                    <a:pt x="278117" y="17792"/>
                  </a:lnTo>
                  <a:close/>
                </a:path>
                <a:path w="299720" h="31750">
                  <a:moveTo>
                    <a:pt x="293370" y="5092"/>
                  </a:moveTo>
                  <a:lnTo>
                    <a:pt x="17780" y="5092"/>
                  </a:lnTo>
                  <a:lnTo>
                    <a:pt x="17780" y="6350"/>
                  </a:lnTo>
                  <a:lnTo>
                    <a:pt x="16510" y="6350"/>
                  </a:lnTo>
                  <a:lnTo>
                    <a:pt x="16510" y="7620"/>
                  </a:lnTo>
                  <a:lnTo>
                    <a:pt x="15240" y="7620"/>
                  </a:lnTo>
                  <a:lnTo>
                    <a:pt x="15240" y="8890"/>
                  </a:lnTo>
                  <a:lnTo>
                    <a:pt x="15240" y="10160"/>
                  </a:lnTo>
                  <a:lnTo>
                    <a:pt x="13970" y="10160"/>
                  </a:lnTo>
                  <a:lnTo>
                    <a:pt x="13970" y="11430"/>
                  </a:lnTo>
                  <a:lnTo>
                    <a:pt x="12700" y="11430"/>
                  </a:lnTo>
                  <a:lnTo>
                    <a:pt x="12700" y="12700"/>
                  </a:lnTo>
                  <a:lnTo>
                    <a:pt x="12700" y="13970"/>
                  </a:lnTo>
                  <a:lnTo>
                    <a:pt x="11430" y="13970"/>
                  </a:lnTo>
                  <a:lnTo>
                    <a:pt x="11430" y="15240"/>
                  </a:lnTo>
                  <a:lnTo>
                    <a:pt x="10160" y="15240"/>
                  </a:lnTo>
                  <a:lnTo>
                    <a:pt x="10160" y="16510"/>
                  </a:lnTo>
                  <a:lnTo>
                    <a:pt x="10160" y="17780"/>
                  </a:lnTo>
                  <a:lnTo>
                    <a:pt x="280670" y="17780"/>
                  </a:lnTo>
                  <a:lnTo>
                    <a:pt x="280670" y="16510"/>
                  </a:lnTo>
                  <a:lnTo>
                    <a:pt x="281940" y="16510"/>
                  </a:lnTo>
                  <a:lnTo>
                    <a:pt x="281940" y="15240"/>
                  </a:lnTo>
                  <a:lnTo>
                    <a:pt x="283210" y="15240"/>
                  </a:lnTo>
                  <a:lnTo>
                    <a:pt x="283210" y="13970"/>
                  </a:lnTo>
                  <a:lnTo>
                    <a:pt x="284467" y="13970"/>
                  </a:lnTo>
                  <a:lnTo>
                    <a:pt x="284467" y="12700"/>
                  </a:lnTo>
                  <a:lnTo>
                    <a:pt x="285750" y="12700"/>
                  </a:lnTo>
                  <a:lnTo>
                    <a:pt x="285750" y="11430"/>
                  </a:lnTo>
                  <a:lnTo>
                    <a:pt x="287020" y="11430"/>
                  </a:lnTo>
                  <a:lnTo>
                    <a:pt x="287020" y="10160"/>
                  </a:lnTo>
                  <a:lnTo>
                    <a:pt x="289560" y="10160"/>
                  </a:lnTo>
                  <a:lnTo>
                    <a:pt x="289560" y="8890"/>
                  </a:lnTo>
                  <a:lnTo>
                    <a:pt x="290817" y="8890"/>
                  </a:lnTo>
                  <a:lnTo>
                    <a:pt x="290817" y="7620"/>
                  </a:lnTo>
                  <a:lnTo>
                    <a:pt x="292100" y="7620"/>
                  </a:lnTo>
                  <a:lnTo>
                    <a:pt x="292100" y="6350"/>
                  </a:lnTo>
                  <a:lnTo>
                    <a:pt x="293370" y="6350"/>
                  </a:lnTo>
                  <a:lnTo>
                    <a:pt x="293370" y="5092"/>
                  </a:lnTo>
                  <a:close/>
                </a:path>
                <a:path w="299720" h="31750">
                  <a:moveTo>
                    <a:pt x="299720" y="0"/>
                  </a:moveTo>
                  <a:lnTo>
                    <a:pt x="20320" y="0"/>
                  </a:lnTo>
                  <a:lnTo>
                    <a:pt x="20320" y="1270"/>
                  </a:lnTo>
                  <a:lnTo>
                    <a:pt x="19050" y="1270"/>
                  </a:lnTo>
                  <a:lnTo>
                    <a:pt x="19050" y="2540"/>
                  </a:lnTo>
                  <a:lnTo>
                    <a:pt x="19050" y="3810"/>
                  </a:lnTo>
                  <a:lnTo>
                    <a:pt x="17780" y="3810"/>
                  </a:lnTo>
                  <a:lnTo>
                    <a:pt x="17780" y="5080"/>
                  </a:lnTo>
                  <a:lnTo>
                    <a:pt x="294640" y="5080"/>
                  </a:lnTo>
                  <a:lnTo>
                    <a:pt x="294640" y="3810"/>
                  </a:lnTo>
                  <a:lnTo>
                    <a:pt x="295910" y="3810"/>
                  </a:lnTo>
                  <a:lnTo>
                    <a:pt x="295910" y="2540"/>
                  </a:lnTo>
                  <a:lnTo>
                    <a:pt x="298450" y="2540"/>
                  </a:lnTo>
                  <a:lnTo>
                    <a:pt x="298450" y="1270"/>
                  </a:lnTo>
                  <a:lnTo>
                    <a:pt x="299720" y="1270"/>
                  </a:lnTo>
                  <a:lnTo>
                    <a:pt x="299720" y="0"/>
                  </a:lnTo>
                  <a:close/>
                </a:path>
              </a:pathLst>
            </a:custGeom>
            <a:solidFill>
              <a:srgbClr val="EF9811"/>
            </a:solidFill>
          </p:spPr>
          <p:txBody>
            <a:bodyPr wrap="square" lIns="0" tIns="0" rIns="0" bIns="0" rtlCol="0"/>
            <a:lstStyle/>
            <a:p>
              <a:endParaRPr/>
            </a:p>
          </p:txBody>
        </p:sp>
        <p:sp>
          <p:nvSpPr>
            <p:cNvPr id="255" name="object 255"/>
            <p:cNvSpPr/>
            <p:nvPr/>
          </p:nvSpPr>
          <p:spPr>
            <a:xfrm>
              <a:off x="4884420" y="3858259"/>
              <a:ext cx="281940" cy="31750"/>
            </a:xfrm>
            <a:custGeom>
              <a:avLst/>
              <a:gdLst/>
              <a:ahLst/>
              <a:cxnLst/>
              <a:rect l="l" t="t" r="r" b="b"/>
              <a:pathLst>
                <a:path w="281939" h="31750">
                  <a:moveTo>
                    <a:pt x="246380" y="30492"/>
                  </a:moveTo>
                  <a:lnTo>
                    <a:pt x="0" y="30492"/>
                  </a:lnTo>
                  <a:lnTo>
                    <a:pt x="0" y="31750"/>
                  </a:lnTo>
                  <a:lnTo>
                    <a:pt x="246380" y="31750"/>
                  </a:lnTo>
                  <a:lnTo>
                    <a:pt x="246380" y="30492"/>
                  </a:lnTo>
                  <a:close/>
                </a:path>
                <a:path w="281939" h="31750">
                  <a:moveTo>
                    <a:pt x="261620" y="17792"/>
                  </a:moveTo>
                  <a:lnTo>
                    <a:pt x="8890" y="17792"/>
                  </a:lnTo>
                  <a:lnTo>
                    <a:pt x="8890" y="19050"/>
                  </a:lnTo>
                  <a:lnTo>
                    <a:pt x="7620" y="19050"/>
                  </a:lnTo>
                  <a:lnTo>
                    <a:pt x="7620" y="20320"/>
                  </a:lnTo>
                  <a:lnTo>
                    <a:pt x="6350" y="20320"/>
                  </a:lnTo>
                  <a:lnTo>
                    <a:pt x="6350" y="21590"/>
                  </a:lnTo>
                  <a:lnTo>
                    <a:pt x="6350" y="22860"/>
                  </a:lnTo>
                  <a:lnTo>
                    <a:pt x="5080" y="22860"/>
                  </a:lnTo>
                  <a:lnTo>
                    <a:pt x="5080" y="24130"/>
                  </a:lnTo>
                  <a:lnTo>
                    <a:pt x="3810" y="24130"/>
                  </a:lnTo>
                  <a:lnTo>
                    <a:pt x="3810" y="25400"/>
                  </a:lnTo>
                  <a:lnTo>
                    <a:pt x="3810" y="26670"/>
                  </a:lnTo>
                  <a:lnTo>
                    <a:pt x="2540" y="26670"/>
                  </a:lnTo>
                  <a:lnTo>
                    <a:pt x="2540" y="27940"/>
                  </a:lnTo>
                  <a:lnTo>
                    <a:pt x="1270" y="27940"/>
                  </a:lnTo>
                  <a:lnTo>
                    <a:pt x="1270" y="29210"/>
                  </a:lnTo>
                  <a:lnTo>
                    <a:pt x="1270" y="30480"/>
                  </a:lnTo>
                  <a:lnTo>
                    <a:pt x="248920" y="30480"/>
                  </a:lnTo>
                  <a:lnTo>
                    <a:pt x="248920" y="29210"/>
                  </a:lnTo>
                  <a:lnTo>
                    <a:pt x="250190" y="29210"/>
                  </a:lnTo>
                  <a:lnTo>
                    <a:pt x="250190" y="27940"/>
                  </a:lnTo>
                  <a:lnTo>
                    <a:pt x="251460" y="27940"/>
                  </a:lnTo>
                  <a:lnTo>
                    <a:pt x="251460" y="26670"/>
                  </a:lnTo>
                  <a:lnTo>
                    <a:pt x="252730" y="26670"/>
                  </a:lnTo>
                  <a:lnTo>
                    <a:pt x="252730" y="25400"/>
                  </a:lnTo>
                  <a:lnTo>
                    <a:pt x="253987" y="25400"/>
                  </a:lnTo>
                  <a:lnTo>
                    <a:pt x="253987" y="24130"/>
                  </a:lnTo>
                  <a:lnTo>
                    <a:pt x="255270" y="24130"/>
                  </a:lnTo>
                  <a:lnTo>
                    <a:pt x="255270" y="22860"/>
                  </a:lnTo>
                  <a:lnTo>
                    <a:pt x="257810" y="22860"/>
                  </a:lnTo>
                  <a:lnTo>
                    <a:pt x="257810" y="21590"/>
                  </a:lnTo>
                  <a:lnTo>
                    <a:pt x="259080" y="21590"/>
                  </a:lnTo>
                  <a:lnTo>
                    <a:pt x="259080" y="20320"/>
                  </a:lnTo>
                  <a:lnTo>
                    <a:pt x="260337" y="20320"/>
                  </a:lnTo>
                  <a:lnTo>
                    <a:pt x="260337" y="19050"/>
                  </a:lnTo>
                  <a:lnTo>
                    <a:pt x="261620" y="19050"/>
                  </a:lnTo>
                  <a:lnTo>
                    <a:pt x="261620" y="17792"/>
                  </a:lnTo>
                  <a:close/>
                </a:path>
                <a:path w="281939" h="31750">
                  <a:moveTo>
                    <a:pt x="269240" y="11442"/>
                  </a:moveTo>
                  <a:lnTo>
                    <a:pt x="12700" y="11442"/>
                  </a:lnTo>
                  <a:lnTo>
                    <a:pt x="12700" y="12700"/>
                  </a:lnTo>
                  <a:lnTo>
                    <a:pt x="11430" y="12700"/>
                  </a:lnTo>
                  <a:lnTo>
                    <a:pt x="11430" y="13970"/>
                  </a:lnTo>
                  <a:lnTo>
                    <a:pt x="11430" y="15240"/>
                  </a:lnTo>
                  <a:lnTo>
                    <a:pt x="10160" y="15240"/>
                  </a:lnTo>
                  <a:lnTo>
                    <a:pt x="10160" y="16510"/>
                  </a:lnTo>
                  <a:lnTo>
                    <a:pt x="8890" y="16510"/>
                  </a:lnTo>
                  <a:lnTo>
                    <a:pt x="8890" y="17780"/>
                  </a:lnTo>
                  <a:lnTo>
                    <a:pt x="262890" y="17780"/>
                  </a:lnTo>
                  <a:lnTo>
                    <a:pt x="262890" y="16510"/>
                  </a:lnTo>
                  <a:lnTo>
                    <a:pt x="264160" y="16510"/>
                  </a:lnTo>
                  <a:lnTo>
                    <a:pt x="264160" y="15240"/>
                  </a:lnTo>
                  <a:lnTo>
                    <a:pt x="266700" y="15240"/>
                  </a:lnTo>
                  <a:lnTo>
                    <a:pt x="266700" y="13970"/>
                  </a:lnTo>
                  <a:lnTo>
                    <a:pt x="267970" y="13970"/>
                  </a:lnTo>
                  <a:lnTo>
                    <a:pt x="267970" y="12700"/>
                  </a:lnTo>
                  <a:lnTo>
                    <a:pt x="269240" y="12700"/>
                  </a:lnTo>
                  <a:lnTo>
                    <a:pt x="269240" y="11442"/>
                  </a:lnTo>
                  <a:close/>
                </a:path>
                <a:path w="281939" h="31750">
                  <a:moveTo>
                    <a:pt x="276860" y="5092"/>
                  </a:moveTo>
                  <a:lnTo>
                    <a:pt x="16510" y="5092"/>
                  </a:lnTo>
                  <a:lnTo>
                    <a:pt x="16510" y="6350"/>
                  </a:lnTo>
                  <a:lnTo>
                    <a:pt x="15240" y="6350"/>
                  </a:lnTo>
                  <a:lnTo>
                    <a:pt x="15240" y="7620"/>
                  </a:lnTo>
                  <a:lnTo>
                    <a:pt x="15240" y="8890"/>
                  </a:lnTo>
                  <a:lnTo>
                    <a:pt x="13970" y="8890"/>
                  </a:lnTo>
                  <a:lnTo>
                    <a:pt x="13970" y="10160"/>
                  </a:lnTo>
                  <a:lnTo>
                    <a:pt x="12700" y="10160"/>
                  </a:lnTo>
                  <a:lnTo>
                    <a:pt x="12700" y="11430"/>
                  </a:lnTo>
                  <a:lnTo>
                    <a:pt x="270510" y="11430"/>
                  </a:lnTo>
                  <a:lnTo>
                    <a:pt x="270510" y="10160"/>
                  </a:lnTo>
                  <a:lnTo>
                    <a:pt x="271780" y="10160"/>
                  </a:lnTo>
                  <a:lnTo>
                    <a:pt x="271780" y="8890"/>
                  </a:lnTo>
                  <a:lnTo>
                    <a:pt x="273050" y="8890"/>
                  </a:lnTo>
                  <a:lnTo>
                    <a:pt x="273050" y="7620"/>
                  </a:lnTo>
                  <a:lnTo>
                    <a:pt x="275590" y="7620"/>
                  </a:lnTo>
                  <a:lnTo>
                    <a:pt x="275590" y="6350"/>
                  </a:lnTo>
                  <a:lnTo>
                    <a:pt x="276860" y="6350"/>
                  </a:lnTo>
                  <a:lnTo>
                    <a:pt x="276860" y="5092"/>
                  </a:lnTo>
                  <a:close/>
                </a:path>
                <a:path w="281939" h="31750">
                  <a:moveTo>
                    <a:pt x="281940" y="0"/>
                  </a:moveTo>
                  <a:lnTo>
                    <a:pt x="20320" y="0"/>
                  </a:lnTo>
                  <a:lnTo>
                    <a:pt x="20320" y="1270"/>
                  </a:lnTo>
                  <a:lnTo>
                    <a:pt x="19050" y="1270"/>
                  </a:lnTo>
                  <a:lnTo>
                    <a:pt x="19050" y="2540"/>
                  </a:lnTo>
                  <a:lnTo>
                    <a:pt x="17780" y="2540"/>
                  </a:lnTo>
                  <a:lnTo>
                    <a:pt x="17780" y="3810"/>
                  </a:lnTo>
                  <a:lnTo>
                    <a:pt x="17780" y="5080"/>
                  </a:lnTo>
                  <a:lnTo>
                    <a:pt x="278130" y="5080"/>
                  </a:lnTo>
                  <a:lnTo>
                    <a:pt x="278130" y="3810"/>
                  </a:lnTo>
                  <a:lnTo>
                    <a:pt x="279400" y="3810"/>
                  </a:lnTo>
                  <a:lnTo>
                    <a:pt x="279400" y="2540"/>
                  </a:lnTo>
                  <a:lnTo>
                    <a:pt x="280670" y="2540"/>
                  </a:lnTo>
                  <a:lnTo>
                    <a:pt x="280670" y="1270"/>
                  </a:lnTo>
                  <a:lnTo>
                    <a:pt x="281940" y="1270"/>
                  </a:lnTo>
                  <a:lnTo>
                    <a:pt x="281940" y="0"/>
                  </a:lnTo>
                  <a:close/>
                </a:path>
              </a:pathLst>
            </a:custGeom>
            <a:solidFill>
              <a:srgbClr val="EF9810"/>
            </a:solidFill>
          </p:spPr>
          <p:txBody>
            <a:bodyPr wrap="square" lIns="0" tIns="0" rIns="0" bIns="0" rtlCol="0"/>
            <a:lstStyle/>
            <a:p>
              <a:endParaRPr/>
            </a:p>
          </p:txBody>
        </p:sp>
        <p:sp>
          <p:nvSpPr>
            <p:cNvPr id="256" name="object 256"/>
            <p:cNvSpPr/>
            <p:nvPr/>
          </p:nvSpPr>
          <p:spPr>
            <a:xfrm>
              <a:off x="4864100" y="3890009"/>
              <a:ext cx="265430" cy="31750"/>
            </a:xfrm>
            <a:custGeom>
              <a:avLst/>
              <a:gdLst/>
              <a:ahLst/>
              <a:cxnLst/>
              <a:rect l="l" t="t" r="r" b="b"/>
              <a:pathLst>
                <a:path w="265429" h="31750">
                  <a:moveTo>
                    <a:pt x="229870" y="30492"/>
                  </a:moveTo>
                  <a:lnTo>
                    <a:pt x="0" y="30492"/>
                  </a:lnTo>
                  <a:lnTo>
                    <a:pt x="0" y="31750"/>
                  </a:lnTo>
                  <a:lnTo>
                    <a:pt x="229870" y="31750"/>
                  </a:lnTo>
                  <a:lnTo>
                    <a:pt x="229870" y="30492"/>
                  </a:lnTo>
                  <a:close/>
                </a:path>
                <a:path w="265429" h="31750">
                  <a:moveTo>
                    <a:pt x="237490" y="24142"/>
                  </a:moveTo>
                  <a:lnTo>
                    <a:pt x="3810" y="24142"/>
                  </a:lnTo>
                  <a:lnTo>
                    <a:pt x="3810" y="25400"/>
                  </a:lnTo>
                  <a:lnTo>
                    <a:pt x="2540" y="25400"/>
                  </a:lnTo>
                  <a:lnTo>
                    <a:pt x="2540" y="26670"/>
                  </a:lnTo>
                  <a:lnTo>
                    <a:pt x="2540" y="27940"/>
                  </a:lnTo>
                  <a:lnTo>
                    <a:pt x="1270" y="27940"/>
                  </a:lnTo>
                  <a:lnTo>
                    <a:pt x="1270" y="29210"/>
                  </a:lnTo>
                  <a:lnTo>
                    <a:pt x="0" y="29210"/>
                  </a:lnTo>
                  <a:lnTo>
                    <a:pt x="0" y="30480"/>
                  </a:lnTo>
                  <a:lnTo>
                    <a:pt x="231140" y="30480"/>
                  </a:lnTo>
                  <a:lnTo>
                    <a:pt x="231140" y="29210"/>
                  </a:lnTo>
                  <a:lnTo>
                    <a:pt x="232410" y="29210"/>
                  </a:lnTo>
                  <a:lnTo>
                    <a:pt x="232410" y="27940"/>
                  </a:lnTo>
                  <a:lnTo>
                    <a:pt x="234950" y="27940"/>
                  </a:lnTo>
                  <a:lnTo>
                    <a:pt x="234950" y="26670"/>
                  </a:lnTo>
                  <a:lnTo>
                    <a:pt x="236207" y="26670"/>
                  </a:lnTo>
                  <a:lnTo>
                    <a:pt x="236207" y="25400"/>
                  </a:lnTo>
                  <a:lnTo>
                    <a:pt x="237490" y="25400"/>
                  </a:lnTo>
                  <a:lnTo>
                    <a:pt x="237490" y="24142"/>
                  </a:lnTo>
                  <a:close/>
                </a:path>
                <a:path w="265429" h="31750">
                  <a:moveTo>
                    <a:pt x="260350" y="5092"/>
                  </a:moveTo>
                  <a:lnTo>
                    <a:pt x="16510" y="5092"/>
                  </a:lnTo>
                  <a:lnTo>
                    <a:pt x="16510" y="6350"/>
                  </a:lnTo>
                  <a:lnTo>
                    <a:pt x="15240" y="6350"/>
                  </a:lnTo>
                  <a:lnTo>
                    <a:pt x="15240" y="7620"/>
                  </a:lnTo>
                  <a:lnTo>
                    <a:pt x="13970" y="7620"/>
                  </a:lnTo>
                  <a:lnTo>
                    <a:pt x="13970" y="8890"/>
                  </a:lnTo>
                  <a:lnTo>
                    <a:pt x="13970" y="10160"/>
                  </a:lnTo>
                  <a:lnTo>
                    <a:pt x="12700" y="10160"/>
                  </a:lnTo>
                  <a:lnTo>
                    <a:pt x="12700" y="11430"/>
                  </a:lnTo>
                  <a:lnTo>
                    <a:pt x="11430" y="11430"/>
                  </a:lnTo>
                  <a:lnTo>
                    <a:pt x="11430" y="12700"/>
                  </a:lnTo>
                  <a:lnTo>
                    <a:pt x="11430" y="13970"/>
                  </a:lnTo>
                  <a:lnTo>
                    <a:pt x="10160" y="13970"/>
                  </a:lnTo>
                  <a:lnTo>
                    <a:pt x="10160" y="15240"/>
                  </a:lnTo>
                  <a:lnTo>
                    <a:pt x="8890" y="15240"/>
                  </a:lnTo>
                  <a:lnTo>
                    <a:pt x="8890" y="16510"/>
                  </a:lnTo>
                  <a:lnTo>
                    <a:pt x="8890" y="17780"/>
                  </a:lnTo>
                  <a:lnTo>
                    <a:pt x="7620" y="17780"/>
                  </a:lnTo>
                  <a:lnTo>
                    <a:pt x="7620" y="19050"/>
                  </a:lnTo>
                  <a:lnTo>
                    <a:pt x="7620" y="20320"/>
                  </a:lnTo>
                  <a:lnTo>
                    <a:pt x="6350" y="20320"/>
                  </a:lnTo>
                  <a:lnTo>
                    <a:pt x="6350" y="21590"/>
                  </a:lnTo>
                  <a:lnTo>
                    <a:pt x="5080" y="21590"/>
                  </a:lnTo>
                  <a:lnTo>
                    <a:pt x="5080" y="22860"/>
                  </a:lnTo>
                  <a:lnTo>
                    <a:pt x="5080" y="24130"/>
                  </a:lnTo>
                  <a:lnTo>
                    <a:pt x="238747" y="24130"/>
                  </a:lnTo>
                  <a:lnTo>
                    <a:pt x="238747" y="22860"/>
                  </a:lnTo>
                  <a:lnTo>
                    <a:pt x="240030" y="22860"/>
                  </a:lnTo>
                  <a:lnTo>
                    <a:pt x="240030" y="21590"/>
                  </a:lnTo>
                  <a:lnTo>
                    <a:pt x="241300" y="21590"/>
                  </a:lnTo>
                  <a:lnTo>
                    <a:pt x="241300" y="20320"/>
                  </a:lnTo>
                  <a:lnTo>
                    <a:pt x="243840" y="20320"/>
                  </a:lnTo>
                  <a:lnTo>
                    <a:pt x="243840" y="19050"/>
                  </a:lnTo>
                  <a:lnTo>
                    <a:pt x="245110" y="19050"/>
                  </a:lnTo>
                  <a:lnTo>
                    <a:pt x="245110" y="17780"/>
                  </a:lnTo>
                  <a:lnTo>
                    <a:pt x="246380" y="17780"/>
                  </a:lnTo>
                  <a:lnTo>
                    <a:pt x="246380" y="16510"/>
                  </a:lnTo>
                  <a:lnTo>
                    <a:pt x="247650" y="16510"/>
                  </a:lnTo>
                  <a:lnTo>
                    <a:pt x="247650" y="15240"/>
                  </a:lnTo>
                  <a:lnTo>
                    <a:pt x="248920" y="15240"/>
                  </a:lnTo>
                  <a:lnTo>
                    <a:pt x="248920" y="13970"/>
                  </a:lnTo>
                  <a:lnTo>
                    <a:pt x="250190" y="13970"/>
                  </a:lnTo>
                  <a:lnTo>
                    <a:pt x="250190" y="12700"/>
                  </a:lnTo>
                  <a:lnTo>
                    <a:pt x="252730" y="12700"/>
                  </a:lnTo>
                  <a:lnTo>
                    <a:pt x="252730" y="11430"/>
                  </a:lnTo>
                  <a:lnTo>
                    <a:pt x="254000" y="11430"/>
                  </a:lnTo>
                  <a:lnTo>
                    <a:pt x="254000" y="10160"/>
                  </a:lnTo>
                  <a:lnTo>
                    <a:pt x="255270" y="10160"/>
                  </a:lnTo>
                  <a:lnTo>
                    <a:pt x="255270" y="8890"/>
                  </a:lnTo>
                  <a:lnTo>
                    <a:pt x="256540" y="8890"/>
                  </a:lnTo>
                  <a:lnTo>
                    <a:pt x="256540" y="7620"/>
                  </a:lnTo>
                  <a:lnTo>
                    <a:pt x="257810" y="7620"/>
                  </a:lnTo>
                  <a:lnTo>
                    <a:pt x="257810" y="6350"/>
                  </a:lnTo>
                  <a:lnTo>
                    <a:pt x="260350" y="6350"/>
                  </a:lnTo>
                  <a:lnTo>
                    <a:pt x="260350" y="5092"/>
                  </a:lnTo>
                  <a:close/>
                </a:path>
                <a:path w="265429" h="31750">
                  <a:moveTo>
                    <a:pt x="265430" y="0"/>
                  </a:moveTo>
                  <a:lnTo>
                    <a:pt x="19050" y="0"/>
                  </a:lnTo>
                  <a:lnTo>
                    <a:pt x="19050" y="1270"/>
                  </a:lnTo>
                  <a:lnTo>
                    <a:pt x="19050" y="2540"/>
                  </a:lnTo>
                  <a:lnTo>
                    <a:pt x="17780" y="2540"/>
                  </a:lnTo>
                  <a:lnTo>
                    <a:pt x="17780" y="3810"/>
                  </a:lnTo>
                  <a:lnTo>
                    <a:pt x="16510" y="3810"/>
                  </a:lnTo>
                  <a:lnTo>
                    <a:pt x="16510" y="5080"/>
                  </a:lnTo>
                  <a:lnTo>
                    <a:pt x="261620" y="5080"/>
                  </a:lnTo>
                  <a:lnTo>
                    <a:pt x="261620" y="3810"/>
                  </a:lnTo>
                  <a:lnTo>
                    <a:pt x="262890" y="3810"/>
                  </a:lnTo>
                  <a:lnTo>
                    <a:pt x="262890" y="2540"/>
                  </a:lnTo>
                  <a:lnTo>
                    <a:pt x="264160" y="2540"/>
                  </a:lnTo>
                  <a:lnTo>
                    <a:pt x="264160" y="1270"/>
                  </a:lnTo>
                  <a:lnTo>
                    <a:pt x="265430" y="1270"/>
                  </a:lnTo>
                  <a:lnTo>
                    <a:pt x="265430" y="0"/>
                  </a:lnTo>
                  <a:close/>
                </a:path>
              </a:pathLst>
            </a:custGeom>
            <a:solidFill>
              <a:srgbClr val="EF970F"/>
            </a:solidFill>
          </p:spPr>
          <p:txBody>
            <a:bodyPr wrap="square" lIns="0" tIns="0" rIns="0" bIns="0" rtlCol="0"/>
            <a:lstStyle/>
            <a:p>
              <a:endParaRPr/>
            </a:p>
          </p:txBody>
        </p:sp>
        <p:sp>
          <p:nvSpPr>
            <p:cNvPr id="257" name="object 257"/>
            <p:cNvSpPr/>
            <p:nvPr/>
          </p:nvSpPr>
          <p:spPr>
            <a:xfrm>
              <a:off x="4842510" y="3921759"/>
              <a:ext cx="250190" cy="31750"/>
            </a:xfrm>
            <a:custGeom>
              <a:avLst/>
              <a:gdLst/>
              <a:ahLst/>
              <a:cxnLst/>
              <a:rect l="l" t="t" r="r" b="b"/>
              <a:pathLst>
                <a:path w="250189" h="31750">
                  <a:moveTo>
                    <a:pt x="214630" y="30492"/>
                  </a:moveTo>
                  <a:lnTo>
                    <a:pt x="0" y="30492"/>
                  </a:lnTo>
                  <a:lnTo>
                    <a:pt x="0" y="31750"/>
                  </a:lnTo>
                  <a:lnTo>
                    <a:pt x="214630" y="31750"/>
                  </a:lnTo>
                  <a:lnTo>
                    <a:pt x="214630" y="30492"/>
                  </a:lnTo>
                  <a:close/>
                </a:path>
                <a:path w="250189" h="31750">
                  <a:moveTo>
                    <a:pt x="229870" y="17792"/>
                  </a:moveTo>
                  <a:lnTo>
                    <a:pt x="8890" y="17792"/>
                  </a:lnTo>
                  <a:lnTo>
                    <a:pt x="8890" y="19050"/>
                  </a:lnTo>
                  <a:lnTo>
                    <a:pt x="7620" y="19050"/>
                  </a:lnTo>
                  <a:lnTo>
                    <a:pt x="7620" y="20320"/>
                  </a:lnTo>
                  <a:lnTo>
                    <a:pt x="6350" y="20320"/>
                  </a:lnTo>
                  <a:lnTo>
                    <a:pt x="6350" y="21590"/>
                  </a:lnTo>
                  <a:lnTo>
                    <a:pt x="6350" y="22860"/>
                  </a:lnTo>
                  <a:lnTo>
                    <a:pt x="5080" y="22860"/>
                  </a:lnTo>
                  <a:lnTo>
                    <a:pt x="5080" y="24130"/>
                  </a:lnTo>
                  <a:lnTo>
                    <a:pt x="3810" y="24130"/>
                  </a:lnTo>
                  <a:lnTo>
                    <a:pt x="3810" y="25400"/>
                  </a:lnTo>
                  <a:lnTo>
                    <a:pt x="3810" y="26670"/>
                  </a:lnTo>
                  <a:lnTo>
                    <a:pt x="2540" y="26670"/>
                  </a:lnTo>
                  <a:lnTo>
                    <a:pt x="2540" y="27940"/>
                  </a:lnTo>
                  <a:lnTo>
                    <a:pt x="2540" y="29210"/>
                  </a:lnTo>
                  <a:lnTo>
                    <a:pt x="1270" y="29210"/>
                  </a:lnTo>
                  <a:lnTo>
                    <a:pt x="1270" y="30480"/>
                  </a:lnTo>
                  <a:lnTo>
                    <a:pt x="215887" y="30480"/>
                  </a:lnTo>
                  <a:lnTo>
                    <a:pt x="215887" y="29210"/>
                  </a:lnTo>
                  <a:lnTo>
                    <a:pt x="217170" y="29210"/>
                  </a:lnTo>
                  <a:lnTo>
                    <a:pt x="217170" y="27940"/>
                  </a:lnTo>
                  <a:lnTo>
                    <a:pt x="218440" y="27940"/>
                  </a:lnTo>
                  <a:lnTo>
                    <a:pt x="218440" y="26670"/>
                  </a:lnTo>
                  <a:lnTo>
                    <a:pt x="219710" y="26670"/>
                  </a:lnTo>
                  <a:lnTo>
                    <a:pt x="219710" y="25400"/>
                  </a:lnTo>
                  <a:lnTo>
                    <a:pt x="222250" y="25400"/>
                  </a:lnTo>
                  <a:lnTo>
                    <a:pt x="222250" y="24130"/>
                  </a:lnTo>
                  <a:lnTo>
                    <a:pt x="223520" y="24130"/>
                  </a:lnTo>
                  <a:lnTo>
                    <a:pt x="223520" y="22860"/>
                  </a:lnTo>
                  <a:lnTo>
                    <a:pt x="224790" y="22860"/>
                  </a:lnTo>
                  <a:lnTo>
                    <a:pt x="224790" y="21590"/>
                  </a:lnTo>
                  <a:lnTo>
                    <a:pt x="226060" y="21590"/>
                  </a:lnTo>
                  <a:lnTo>
                    <a:pt x="226060" y="20320"/>
                  </a:lnTo>
                  <a:lnTo>
                    <a:pt x="227330" y="20320"/>
                  </a:lnTo>
                  <a:lnTo>
                    <a:pt x="227330" y="19050"/>
                  </a:lnTo>
                  <a:lnTo>
                    <a:pt x="229870" y="19050"/>
                  </a:lnTo>
                  <a:lnTo>
                    <a:pt x="229870" y="17792"/>
                  </a:lnTo>
                  <a:close/>
                </a:path>
                <a:path w="250189" h="31750">
                  <a:moveTo>
                    <a:pt x="236220" y="11442"/>
                  </a:moveTo>
                  <a:lnTo>
                    <a:pt x="12700" y="11442"/>
                  </a:lnTo>
                  <a:lnTo>
                    <a:pt x="12700" y="12700"/>
                  </a:lnTo>
                  <a:lnTo>
                    <a:pt x="11430" y="12700"/>
                  </a:lnTo>
                  <a:lnTo>
                    <a:pt x="11430" y="13970"/>
                  </a:lnTo>
                  <a:lnTo>
                    <a:pt x="11430" y="15240"/>
                  </a:lnTo>
                  <a:lnTo>
                    <a:pt x="10160" y="15240"/>
                  </a:lnTo>
                  <a:lnTo>
                    <a:pt x="10160" y="16510"/>
                  </a:lnTo>
                  <a:lnTo>
                    <a:pt x="8890" y="16510"/>
                  </a:lnTo>
                  <a:lnTo>
                    <a:pt x="8890" y="17780"/>
                  </a:lnTo>
                  <a:lnTo>
                    <a:pt x="231140" y="17780"/>
                  </a:lnTo>
                  <a:lnTo>
                    <a:pt x="231140" y="16510"/>
                  </a:lnTo>
                  <a:lnTo>
                    <a:pt x="232410" y="16510"/>
                  </a:lnTo>
                  <a:lnTo>
                    <a:pt x="232410" y="15240"/>
                  </a:lnTo>
                  <a:lnTo>
                    <a:pt x="233680" y="15240"/>
                  </a:lnTo>
                  <a:lnTo>
                    <a:pt x="233680" y="13970"/>
                  </a:lnTo>
                  <a:lnTo>
                    <a:pt x="234950" y="13970"/>
                  </a:lnTo>
                  <a:lnTo>
                    <a:pt x="234950" y="12700"/>
                  </a:lnTo>
                  <a:lnTo>
                    <a:pt x="236220" y="12700"/>
                  </a:lnTo>
                  <a:lnTo>
                    <a:pt x="236220" y="11442"/>
                  </a:lnTo>
                  <a:close/>
                </a:path>
                <a:path w="250189" h="31750">
                  <a:moveTo>
                    <a:pt x="250190" y="0"/>
                  </a:moveTo>
                  <a:lnTo>
                    <a:pt x="20320" y="0"/>
                  </a:lnTo>
                  <a:lnTo>
                    <a:pt x="20320" y="1270"/>
                  </a:lnTo>
                  <a:lnTo>
                    <a:pt x="19050" y="1270"/>
                  </a:lnTo>
                  <a:lnTo>
                    <a:pt x="19050" y="2540"/>
                  </a:lnTo>
                  <a:lnTo>
                    <a:pt x="19050" y="3810"/>
                  </a:lnTo>
                  <a:lnTo>
                    <a:pt x="17780" y="3810"/>
                  </a:lnTo>
                  <a:lnTo>
                    <a:pt x="17780" y="5080"/>
                  </a:lnTo>
                  <a:lnTo>
                    <a:pt x="16510" y="5080"/>
                  </a:lnTo>
                  <a:lnTo>
                    <a:pt x="16510" y="6350"/>
                  </a:lnTo>
                  <a:lnTo>
                    <a:pt x="16510" y="7620"/>
                  </a:lnTo>
                  <a:lnTo>
                    <a:pt x="15240" y="7620"/>
                  </a:lnTo>
                  <a:lnTo>
                    <a:pt x="15240" y="8890"/>
                  </a:lnTo>
                  <a:lnTo>
                    <a:pt x="13970" y="8890"/>
                  </a:lnTo>
                  <a:lnTo>
                    <a:pt x="13970" y="10160"/>
                  </a:lnTo>
                  <a:lnTo>
                    <a:pt x="13970" y="11430"/>
                  </a:lnTo>
                  <a:lnTo>
                    <a:pt x="238747" y="11430"/>
                  </a:lnTo>
                  <a:lnTo>
                    <a:pt x="238747" y="10160"/>
                  </a:lnTo>
                  <a:lnTo>
                    <a:pt x="240030" y="10160"/>
                  </a:lnTo>
                  <a:lnTo>
                    <a:pt x="240030" y="8890"/>
                  </a:lnTo>
                  <a:lnTo>
                    <a:pt x="241300" y="8890"/>
                  </a:lnTo>
                  <a:lnTo>
                    <a:pt x="241300" y="7620"/>
                  </a:lnTo>
                  <a:lnTo>
                    <a:pt x="242570" y="7620"/>
                  </a:lnTo>
                  <a:lnTo>
                    <a:pt x="242570" y="6350"/>
                  </a:lnTo>
                  <a:lnTo>
                    <a:pt x="243840" y="6350"/>
                  </a:lnTo>
                  <a:lnTo>
                    <a:pt x="243840" y="5080"/>
                  </a:lnTo>
                  <a:lnTo>
                    <a:pt x="245097" y="5080"/>
                  </a:lnTo>
                  <a:lnTo>
                    <a:pt x="245097" y="3810"/>
                  </a:lnTo>
                  <a:lnTo>
                    <a:pt x="247650" y="3810"/>
                  </a:lnTo>
                  <a:lnTo>
                    <a:pt x="247650" y="2540"/>
                  </a:lnTo>
                  <a:lnTo>
                    <a:pt x="248920" y="2540"/>
                  </a:lnTo>
                  <a:lnTo>
                    <a:pt x="248920" y="1270"/>
                  </a:lnTo>
                  <a:lnTo>
                    <a:pt x="250190" y="1270"/>
                  </a:lnTo>
                  <a:lnTo>
                    <a:pt x="250190" y="0"/>
                  </a:lnTo>
                  <a:close/>
                </a:path>
              </a:pathLst>
            </a:custGeom>
            <a:solidFill>
              <a:srgbClr val="EF970E"/>
            </a:solidFill>
          </p:spPr>
          <p:txBody>
            <a:bodyPr wrap="square" lIns="0" tIns="0" rIns="0" bIns="0" rtlCol="0"/>
            <a:lstStyle/>
            <a:p>
              <a:endParaRPr/>
            </a:p>
          </p:txBody>
        </p:sp>
        <p:sp>
          <p:nvSpPr>
            <p:cNvPr id="258" name="object 258"/>
            <p:cNvSpPr/>
            <p:nvPr/>
          </p:nvSpPr>
          <p:spPr>
            <a:xfrm>
              <a:off x="4822190" y="3953509"/>
              <a:ext cx="233679" cy="31750"/>
            </a:xfrm>
            <a:custGeom>
              <a:avLst/>
              <a:gdLst/>
              <a:ahLst/>
              <a:cxnLst/>
              <a:rect l="l" t="t" r="r" b="b"/>
              <a:pathLst>
                <a:path w="233679" h="31750">
                  <a:moveTo>
                    <a:pt x="198120" y="30492"/>
                  </a:moveTo>
                  <a:lnTo>
                    <a:pt x="0" y="30492"/>
                  </a:lnTo>
                  <a:lnTo>
                    <a:pt x="0" y="31750"/>
                  </a:lnTo>
                  <a:lnTo>
                    <a:pt x="198120" y="31750"/>
                  </a:lnTo>
                  <a:lnTo>
                    <a:pt x="198120" y="30492"/>
                  </a:lnTo>
                  <a:close/>
                </a:path>
                <a:path w="233679" h="31750">
                  <a:moveTo>
                    <a:pt x="204470" y="24142"/>
                  </a:moveTo>
                  <a:lnTo>
                    <a:pt x="3810" y="24142"/>
                  </a:lnTo>
                  <a:lnTo>
                    <a:pt x="3810" y="25400"/>
                  </a:lnTo>
                  <a:lnTo>
                    <a:pt x="2540" y="25400"/>
                  </a:lnTo>
                  <a:lnTo>
                    <a:pt x="2540" y="26670"/>
                  </a:lnTo>
                  <a:lnTo>
                    <a:pt x="2540" y="27940"/>
                  </a:lnTo>
                  <a:lnTo>
                    <a:pt x="1270" y="27940"/>
                  </a:lnTo>
                  <a:lnTo>
                    <a:pt x="1270" y="29210"/>
                  </a:lnTo>
                  <a:lnTo>
                    <a:pt x="0" y="29210"/>
                  </a:lnTo>
                  <a:lnTo>
                    <a:pt x="0" y="30480"/>
                  </a:lnTo>
                  <a:lnTo>
                    <a:pt x="199390" y="30480"/>
                  </a:lnTo>
                  <a:lnTo>
                    <a:pt x="199390" y="29210"/>
                  </a:lnTo>
                  <a:lnTo>
                    <a:pt x="200660" y="29210"/>
                  </a:lnTo>
                  <a:lnTo>
                    <a:pt x="200660" y="27940"/>
                  </a:lnTo>
                  <a:lnTo>
                    <a:pt x="201917" y="27940"/>
                  </a:lnTo>
                  <a:lnTo>
                    <a:pt x="201917" y="26670"/>
                  </a:lnTo>
                  <a:lnTo>
                    <a:pt x="203200" y="26670"/>
                  </a:lnTo>
                  <a:lnTo>
                    <a:pt x="203200" y="25400"/>
                  </a:lnTo>
                  <a:lnTo>
                    <a:pt x="204470" y="25400"/>
                  </a:lnTo>
                  <a:lnTo>
                    <a:pt x="204470" y="24142"/>
                  </a:lnTo>
                  <a:close/>
                </a:path>
                <a:path w="233679" h="31750">
                  <a:moveTo>
                    <a:pt x="219710" y="11442"/>
                  </a:moveTo>
                  <a:lnTo>
                    <a:pt x="12700" y="11442"/>
                  </a:lnTo>
                  <a:lnTo>
                    <a:pt x="12700" y="12700"/>
                  </a:lnTo>
                  <a:lnTo>
                    <a:pt x="11430" y="12700"/>
                  </a:lnTo>
                  <a:lnTo>
                    <a:pt x="11430" y="13970"/>
                  </a:lnTo>
                  <a:lnTo>
                    <a:pt x="10160" y="13970"/>
                  </a:lnTo>
                  <a:lnTo>
                    <a:pt x="10160" y="15240"/>
                  </a:lnTo>
                  <a:lnTo>
                    <a:pt x="10160" y="16510"/>
                  </a:lnTo>
                  <a:lnTo>
                    <a:pt x="8890" y="16510"/>
                  </a:lnTo>
                  <a:lnTo>
                    <a:pt x="8890" y="17780"/>
                  </a:lnTo>
                  <a:lnTo>
                    <a:pt x="7620" y="17780"/>
                  </a:lnTo>
                  <a:lnTo>
                    <a:pt x="7620" y="19050"/>
                  </a:lnTo>
                  <a:lnTo>
                    <a:pt x="7620" y="20320"/>
                  </a:lnTo>
                  <a:lnTo>
                    <a:pt x="6350" y="20320"/>
                  </a:lnTo>
                  <a:lnTo>
                    <a:pt x="6350" y="21590"/>
                  </a:lnTo>
                  <a:lnTo>
                    <a:pt x="5080" y="21590"/>
                  </a:lnTo>
                  <a:lnTo>
                    <a:pt x="5080" y="22860"/>
                  </a:lnTo>
                  <a:lnTo>
                    <a:pt x="5080" y="24130"/>
                  </a:lnTo>
                  <a:lnTo>
                    <a:pt x="207010" y="24130"/>
                  </a:lnTo>
                  <a:lnTo>
                    <a:pt x="207010" y="22860"/>
                  </a:lnTo>
                  <a:lnTo>
                    <a:pt x="208280" y="22860"/>
                  </a:lnTo>
                  <a:lnTo>
                    <a:pt x="208280" y="21590"/>
                  </a:lnTo>
                  <a:lnTo>
                    <a:pt x="209550" y="21590"/>
                  </a:lnTo>
                  <a:lnTo>
                    <a:pt x="209550" y="20320"/>
                  </a:lnTo>
                  <a:lnTo>
                    <a:pt x="210820" y="20320"/>
                  </a:lnTo>
                  <a:lnTo>
                    <a:pt x="210820" y="19050"/>
                  </a:lnTo>
                  <a:lnTo>
                    <a:pt x="212090" y="19050"/>
                  </a:lnTo>
                  <a:lnTo>
                    <a:pt x="212090" y="17780"/>
                  </a:lnTo>
                  <a:lnTo>
                    <a:pt x="213360" y="17780"/>
                  </a:lnTo>
                  <a:lnTo>
                    <a:pt x="213360" y="16510"/>
                  </a:lnTo>
                  <a:lnTo>
                    <a:pt x="215900" y="16510"/>
                  </a:lnTo>
                  <a:lnTo>
                    <a:pt x="215900" y="15240"/>
                  </a:lnTo>
                  <a:lnTo>
                    <a:pt x="217170" y="15240"/>
                  </a:lnTo>
                  <a:lnTo>
                    <a:pt x="217170" y="13970"/>
                  </a:lnTo>
                  <a:lnTo>
                    <a:pt x="218440" y="13970"/>
                  </a:lnTo>
                  <a:lnTo>
                    <a:pt x="218440" y="12700"/>
                  </a:lnTo>
                  <a:lnTo>
                    <a:pt x="219710" y="12700"/>
                  </a:lnTo>
                  <a:lnTo>
                    <a:pt x="219710" y="11442"/>
                  </a:lnTo>
                  <a:close/>
                </a:path>
                <a:path w="233679" h="31750">
                  <a:moveTo>
                    <a:pt x="227330" y="5092"/>
                  </a:moveTo>
                  <a:lnTo>
                    <a:pt x="16510" y="5092"/>
                  </a:lnTo>
                  <a:lnTo>
                    <a:pt x="16510" y="6350"/>
                  </a:lnTo>
                  <a:lnTo>
                    <a:pt x="15240" y="6350"/>
                  </a:lnTo>
                  <a:lnTo>
                    <a:pt x="15240" y="7620"/>
                  </a:lnTo>
                  <a:lnTo>
                    <a:pt x="15240" y="8890"/>
                  </a:lnTo>
                  <a:lnTo>
                    <a:pt x="13970" y="8890"/>
                  </a:lnTo>
                  <a:lnTo>
                    <a:pt x="13970" y="10160"/>
                  </a:lnTo>
                  <a:lnTo>
                    <a:pt x="12700" y="10160"/>
                  </a:lnTo>
                  <a:lnTo>
                    <a:pt x="12700" y="11430"/>
                  </a:lnTo>
                  <a:lnTo>
                    <a:pt x="220967" y="11430"/>
                  </a:lnTo>
                  <a:lnTo>
                    <a:pt x="220967" y="10160"/>
                  </a:lnTo>
                  <a:lnTo>
                    <a:pt x="222250" y="10160"/>
                  </a:lnTo>
                  <a:lnTo>
                    <a:pt x="222250" y="8890"/>
                  </a:lnTo>
                  <a:lnTo>
                    <a:pt x="224790" y="8890"/>
                  </a:lnTo>
                  <a:lnTo>
                    <a:pt x="224790" y="7620"/>
                  </a:lnTo>
                  <a:lnTo>
                    <a:pt x="226060" y="7620"/>
                  </a:lnTo>
                  <a:lnTo>
                    <a:pt x="226060" y="6350"/>
                  </a:lnTo>
                  <a:lnTo>
                    <a:pt x="227330" y="6350"/>
                  </a:lnTo>
                  <a:lnTo>
                    <a:pt x="227330" y="5092"/>
                  </a:lnTo>
                  <a:close/>
                </a:path>
                <a:path w="233679" h="31750">
                  <a:moveTo>
                    <a:pt x="233680" y="0"/>
                  </a:moveTo>
                  <a:lnTo>
                    <a:pt x="20320" y="0"/>
                  </a:lnTo>
                  <a:lnTo>
                    <a:pt x="20320" y="1270"/>
                  </a:lnTo>
                  <a:lnTo>
                    <a:pt x="19050" y="1270"/>
                  </a:lnTo>
                  <a:lnTo>
                    <a:pt x="19050" y="2540"/>
                  </a:lnTo>
                  <a:lnTo>
                    <a:pt x="17780" y="2540"/>
                  </a:lnTo>
                  <a:lnTo>
                    <a:pt x="17780" y="3810"/>
                  </a:lnTo>
                  <a:lnTo>
                    <a:pt x="17780" y="5080"/>
                  </a:lnTo>
                  <a:lnTo>
                    <a:pt x="228600" y="5080"/>
                  </a:lnTo>
                  <a:lnTo>
                    <a:pt x="228600" y="3810"/>
                  </a:lnTo>
                  <a:lnTo>
                    <a:pt x="229870" y="3810"/>
                  </a:lnTo>
                  <a:lnTo>
                    <a:pt x="229870" y="2540"/>
                  </a:lnTo>
                  <a:lnTo>
                    <a:pt x="231140" y="2540"/>
                  </a:lnTo>
                  <a:lnTo>
                    <a:pt x="231140" y="1270"/>
                  </a:lnTo>
                  <a:lnTo>
                    <a:pt x="233680" y="1270"/>
                  </a:lnTo>
                  <a:lnTo>
                    <a:pt x="233680" y="0"/>
                  </a:lnTo>
                  <a:close/>
                </a:path>
              </a:pathLst>
            </a:custGeom>
            <a:solidFill>
              <a:srgbClr val="EF960D"/>
            </a:solidFill>
          </p:spPr>
          <p:txBody>
            <a:bodyPr wrap="square" lIns="0" tIns="0" rIns="0" bIns="0" rtlCol="0"/>
            <a:lstStyle/>
            <a:p>
              <a:endParaRPr/>
            </a:p>
          </p:txBody>
        </p:sp>
        <p:sp>
          <p:nvSpPr>
            <p:cNvPr id="259" name="object 259"/>
            <p:cNvSpPr/>
            <p:nvPr/>
          </p:nvSpPr>
          <p:spPr>
            <a:xfrm>
              <a:off x="4800600" y="3985259"/>
              <a:ext cx="217170" cy="31750"/>
            </a:xfrm>
            <a:custGeom>
              <a:avLst/>
              <a:gdLst/>
              <a:ahLst/>
              <a:cxnLst/>
              <a:rect l="l" t="t" r="r" b="b"/>
              <a:pathLst>
                <a:path w="217170" h="31750">
                  <a:moveTo>
                    <a:pt x="181610" y="30492"/>
                  </a:moveTo>
                  <a:lnTo>
                    <a:pt x="0" y="30492"/>
                  </a:lnTo>
                  <a:lnTo>
                    <a:pt x="0" y="31750"/>
                  </a:lnTo>
                  <a:lnTo>
                    <a:pt x="181610" y="31750"/>
                  </a:lnTo>
                  <a:lnTo>
                    <a:pt x="181610" y="30492"/>
                  </a:lnTo>
                  <a:close/>
                </a:path>
                <a:path w="217170" h="31750">
                  <a:moveTo>
                    <a:pt x="189230" y="24142"/>
                  </a:moveTo>
                  <a:lnTo>
                    <a:pt x="5080" y="24142"/>
                  </a:lnTo>
                  <a:lnTo>
                    <a:pt x="5080" y="25400"/>
                  </a:lnTo>
                  <a:lnTo>
                    <a:pt x="3810" y="25400"/>
                  </a:lnTo>
                  <a:lnTo>
                    <a:pt x="3810" y="26670"/>
                  </a:lnTo>
                  <a:lnTo>
                    <a:pt x="2540" y="26670"/>
                  </a:lnTo>
                  <a:lnTo>
                    <a:pt x="2540" y="27940"/>
                  </a:lnTo>
                  <a:lnTo>
                    <a:pt x="2540" y="29210"/>
                  </a:lnTo>
                  <a:lnTo>
                    <a:pt x="1270" y="29210"/>
                  </a:lnTo>
                  <a:lnTo>
                    <a:pt x="1270" y="30480"/>
                  </a:lnTo>
                  <a:lnTo>
                    <a:pt x="182880" y="30480"/>
                  </a:lnTo>
                  <a:lnTo>
                    <a:pt x="182880" y="29210"/>
                  </a:lnTo>
                  <a:lnTo>
                    <a:pt x="185407" y="29210"/>
                  </a:lnTo>
                  <a:lnTo>
                    <a:pt x="185407" y="27940"/>
                  </a:lnTo>
                  <a:lnTo>
                    <a:pt x="186690" y="27940"/>
                  </a:lnTo>
                  <a:lnTo>
                    <a:pt x="186690" y="26670"/>
                  </a:lnTo>
                  <a:lnTo>
                    <a:pt x="187960" y="26670"/>
                  </a:lnTo>
                  <a:lnTo>
                    <a:pt x="187960" y="25400"/>
                  </a:lnTo>
                  <a:lnTo>
                    <a:pt x="189230" y="25400"/>
                  </a:lnTo>
                  <a:lnTo>
                    <a:pt x="189230" y="24142"/>
                  </a:lnTo>
                  <a:close/>
                </a:path>
                <a:path w="217170" h="31750">
                  <a:moveTo>
                    <a:pt x="196850" y="17792"/>
                  </a:moveTo>
                  <a:lnTo>
                    <a:pt x="8890" y="17792"/>
                  </a:lnTo>
                  <a:lnTo>
                    <a:pt x="8890" y="19050"/>
                  </a:lnTo>
                  <a:lnTo>
                    <a:pt x="7620" y="19050"/>
                  </a:lnTo>
                  <a:lnTo>
                    <a:pt x="7620" y="20320"/>
                  </a:lnTo>
                  <a:lnTo>
                    <a:pt x="7620" y="21590"/>
                  </a:lnTo>
                  <a:lnTo>
                    <a:pt x="6350" y="21590"/>
                  </a:lnTo>
                  <a:lnTo>
                    <a:pt x="6350" y="22860"/>
                  </a:lnTo>
                  <a:lnTo>
                    <a:pt x="5080" y="22860"/>
                  </a:lnTo>
                  <a:lnTo>
                    <a:pt x="5080" y="24130"/>
                  </a:lnTo>
                  <a:lnTo>
                    <a:pt x="190500" y="24130"/>
                  </a:lnTo>
                  <a:lnTo>
                    <a:pt x="190500" y="22860"/>
                  </a:lnTo>
                  <a:lnTo>
                    <a:pt x="191770" y="22860"/>
                  </a:lnTo>
                  <a:lnTo>
                    <a:pt x="191770" y="21590"/>
                  </a:lnTo>
                  <a:lnTo>
                    <a:pt x="194310" y="21590"/>
                  </a:lnTo>
                  <a:lnTo>
                    <a:pt x="194310" y="20320"/>
                  </a:lnTo>
                  <a:lnTo>
                    <a:pt x="195580" y="20320"/>
                  </a:lnTo>
                  <a:lnTo>
                    <a:pt x="195580" y="19050"/>
                  </a:lnTo>
                  <a:lnTo>
                    <a:pt x="196850" y="19050"/>
                  </a:lnTo>
                  <a:lnTo>
                    <a:pt x="196850" y="17792"/>
                  </a:lnTo>
                  <a:close/>
                </a:path>
                <a:path w="217170" h="31750">
                  <a:moveTo>
                    <a:pt x="212090" y="5092"/>
                  </a:moveTo>
                  <a:lnTo>
                    <a:pt x="17780" y="5092"/>
                  </a:lnTo>
                  <a:lnTo>
                    <a:pt x="17780" y="6350"/>
                  </a:lnTo>
                  <a:lnTo>
                    <a:pt x="16510" y="6350"/>
                  </a:lnTo>
                  <a:lnTo>
                    <a:pt x="16510" y="7620"/>
                  </a:lnTo>
                  <a:lnTo>
                    <a:pt x="15240" y="7620"/>
                  </a:lnTo>
                  <a:lnTo>
                    <a:pt x="15240" y="8890"/>
                  </a:lnTo>
                  <a:lnTo>
                    <a:pt x="15240" y="10160"/>
                  </a:lnTo>
                  <a:lnTo>
                    <a:pt x="13970" y="10160"/>
                  </a:lnTo>
                  <a:lnTo>
                    <a:pt x="13970" y="11430"/>
                  </a:lnTo>
                  <a:lnTo>
                    <a:pt x="12700" y="11430"/>
                  </a:lnTo>
                  <a:lnTo>
                    <a:pt x="12700" y="12700"/>
                  </a:lnTo>
                  <a:lnTo>
                    <a:pt x="12700" y="13970"/>
                  </a:lnTo>
                  <a:lnTo>
                    <a:pt x="11430" y="13970"/>
                  </a:lnTo>
                  <a:lnTo>
                    <a:pt x="11430" y="15240"/>
                  </a:lnTo>
                  <a:lnTo>
                    <a:pt x="10160" y="15240"/>
                  </a:lnTo>
                  <a:lnTo>
                    <a:pt x="10160" y="16510"/>
                  </a:lnTo>
                  <a:lnTo>
                    <a:pt x="10160" y="17780"/>
                  </a:lnTo>
                  <a:lnTo>
                    <a:pt x="198120" y="17780"/>
                  </a:lnTo>
                  <a:lnTo>
                    <a:pt x="198120" y="16510"/>
                  </a:lnTo>
                  <a:lnTo>
                    <a:pt x="199390" y="16510"/>
                  </a:lnTo>
                  <a:lnTo>
                    <a:pt x="199390" y="15240"/>
                  </a:lnTo>
                  <a:lnTo>
                    <a:pt x="200647" y="15240"/>
                  </a:lnTo>
                  <a:lnTo>
                    <a:pt x="200647" y="13970"/>
                  </a:lnTo>
                  <a:lnTo>
                    <a:pt x="203200" y="13970"/>
                  </a:lnTo>
                  <a:lnTo>
                    <a:pt x="203200" y="12700"/>
                  </a:lnTo>
                  <a:lnTo>
                    <a:pt x="204470" y="12700"/>
                  </a:lnTo>
                  <a:lnTo>
                    <a:pt x="204470" y="11430"/>
                  </a:lnTo>
                  <a:lnTo>
                    <a:pt x="205740" y="11430"/>
                  </a:lnTo>
                  <a:lnTo>
                    <a:pt x="205740" y="10160"/>
                  </a:lnTo>
                  <a:lnTo>
                    <a:pt x="207010" y="10160"/>
                  </a:lnTo>
                  <a:lnTo>
                    <a:pt x="207010" y="8890"/>
                  </a:lnTo>
                  <a:lnTo>
                    <a:pt x="208280" y="8890"/>
                  </a:lnTo>
                  <a:lnTo>
                    <a:pt x="208280" y="7620"/>
                  </a:lnTo>
                  <a:lnTo>
                    <a:pt x="209550" y="7620"/>
                  </a:lnTo>
                  <a:lnTo>
                    <a:pt x="209550" y="6350"/>
                  </a:lnTo>
                  <a:lnTo>
                    <a:pt x="212090" y="6350"/>
                  </a:lnTo>
                  <a:lnTo>
                    <a:pt x="212090" y="5092"/>
                  </a:lnTo>
                  <a:close/>
                </a:path>
                <a:path w="217170" h="31750">
                  <a:moveTo>
                    <a:pt x="217170" y="0"/>
                  </a:moveTo>
                  <a:lnTo>
                    <a:pt x="20320" y="0"/>
                  </a:lnTo>
                  <a:lnTo>
                    <a:pt x="20320" y="1270"/>
                  </a:lnTo>
                  <a:lnTo>
                    <a:pt x="19050" y="1270"/>
                  </a:lnTo>
                  <a:lnTo>
                    <a:pt x="19050" y="2540"/>
                  </a:lnTo>
                  <a:lnTo>
                    <a:pt x="19050" y="3810"/>
                  </a:lnTo>
                  <a:lnTo>
                    <a:pt x="17780" y="3810"/>
                  </a:lnTo>
                  <a:lnTo>
                    <a:pt x="17780" y="5080"/>
                  </a:lnTo>
                  <a:lnTo>
                    <a:pt x="213347" y="5080"/>
                  </a:lnTo>
                  <a:lnTo>
                    <a:pt x="213347" y="3810"/>
                  </a:lnTo>
                  <a:lnTo>
                    <a:pt x="214630" y="3810"/>
                  </a:lnTo>
                  <a:lnTo>
                    <a:pt x="214630" y="2540"/>
                  </a:lnTo>
                  <a:lnTo>
                    <a:pt x="215900" y="2540"/>
                  </a:lnTo>
                  <a:lnTo>
                    <a:pt x="215900" y="1270"/>
                  </a:lnTo>
                  <a:lnTo>
                    <a:pt x="217170" y="1270"/>
                  </a:lnTo>
                  <a:lnTo>
                    <a:pt x="217170" y="0"/>
                  </a:lnTo>
                  <a:close/>
                </a:path>
              </a:pathLst>
            </a:custGeom>
            <a:solidFill>
              <a:srgbClr val="EF960C"/>
            </a:solidFill>
          </p:spPr>
          <p:txBody>
            <a:bodyPr wrap="square" lIns="0" tIns="0" rIns="0" bIns="0" rtlCol="0"/>
            <a:lstStyle/>
            <a:p>
              <a:endParaRPr/>
            </a:p>
          </p:txBody>
        </p:sp>
        <p:sp>
          <p:nvSpPr>
            <p:cNvPr id="260" name="object 260"/>
            <p:cNvSpPr/>
            <p:nvPr/>
          </p:nvSpPr>
          <p:spPr>
            <a:xfrm>
              <a:off x="4780280" y="4017009"/>
              <a:ext cx="200660" cy="31750"/>
            </a:xfrm>
            <a:custGeom>
              <a:avLst/>
              <a:gdLst/>
              <a:ahLst/>
              <a:cxnLst/>
              <a:rect l="l" t="t" r="r" b="b"/>
              <a:pathLst>
                <a:path w="200660" h="31750">
                  <a:moveTo>
                    <a:pt x="165100" y="30492"/>
                  </a:moveTo>
                  <a:lnTo>
                    <a:pt x="0" y="30492"/>
                  </a:lnTo>
                  <a:lnTo>
                    <a:pt x="0" y="31750"/>
                  </a:lnTo>
                  <a:lnTo>
                    <a:pt x="165100" y="31750"/>
                  </a:lnTo>
                  <a:lnTo>
                    <a:pt x="165100" y="30492"/>
                  </a:lnTo>
                  <a:close/>
                </a:path>
                <a:path w="200660" h="31750">
                  <a:moveTo>
                    <a:pt x="180340" y="17792"/>
                  </a:moveTo>
                  <a:lnTo>
                    <a:pt x="8890" y="17792"/>
                  </a:lnTo>
                  <a:lnTo>
                    <a:pt x="8890" y="19050"/>
                  </a:lnTo>
                  <a:lnTo>
                    <a:pt x="7620" y="19050"/>
                  </a:lnTo>
                  <a:lnTo>
                    <a:pt x="7620" y="20320"/>
                  </a:lnTo>
                  <a:lnTo>
                    <a:pt x="6350" y="20320"/>
                  </a:lnTo>
                  <a:lnTo>
                    <a:pt x="6350" y="21590"/>
                  </a:lnTo>
                  <a:lnTo>
                    <a:pt x="6350" y="22860"/>
                  </a:lnTo>
                  <a:lnTo>
                    <a:pt x="5080" y="22860"/>
                  </a:lnTo>
                  <a:lnTo>
                    <a:pt x="5080" y="24130"/>
                  </a:lnTo>
                  <a:lnTo>
                    <a:pt x="3810" y="24130"/>
                  </a:lnTo>
                  <a:lnTo>
                    <a:pt x="3810" y="25400"/>
                  </a:lnTo>
                  <a:lnTo>
                    <a:pt x="3810" y="26670"/>
                  </a:lnTo>
                  <a:lnTo>
                    <a:pt x="2540" y="26670"/>
                  </a:lnTo>
                  <a:lnTo>
                    <a:pt x="2540" y="27940"/>
                  </a:lnTo>
                  <a:lnTo>
                    <a:pt x="1270" y="27940"/>
                  </a:lnTo>
                  <a:lnTo>
                    <a:pt x="1270" y="29210"/>
                  </a:lnTo>
                  <a:lnTo>
                    <a:pt x="1270" y="30480"/>
                  </a:lnTo>
                  <a:lnTo>
                    <a:pt x="166370" y="30480"/>
                  </a:lnTo>
                  <a:lnTo>
                    <a:pt x="166370" y="29210"/>
                  </a:lnTo>
                  <a:lnTo>
                    <a:pt x="167640" y="29210"/>
                  </a:lnTo>
                  <a:lnTo>
                    <a:pt x="167640" y="27940"/>
                  </a:lnTo>
                  <a:lnTo>
                    <a:pt x="168910" y="27940"/>
                  </a:lnTo>
                  <a:lnTo>
                    <a:pt x="168910" y="26670"/>
                  </a:lnTo>
                  <a:lnTo>
                    <a:pt x="171450" y="26670"/>
                  </a:lnTo>
                  <a:lnTo>
                    <a:pt x="171450" y="25400"/>
                  </a:lnTo>
                  <a:lnTo>
                    <a:pt x="172720" y="25400"/>
                  </a:lnTo>
                  <a:lnTo>
                    <a:pt x="172720" y="24130"/>
                  </a:lnTo>
                  <a:lnTo>
                    <a:pt x="173990" y="24130"/>
                  </a:lnTo>
                  <a:lnTo>
                    <a:pt x="173990" y="22860"/>
                  </a:lnTo>
                  <a:lnTo>
                    <a:pt x="175260" y="22860"/>
                  </a:lnTo>
                  <a:lnTo>
                    <a:pt x="175260" y="21590"/>
                  </a:lnTo>
                  <a:lnTo>
                    <a:pt x="176517" y="21590"/>
                  </a:lnTo>
                  <a:lnTo>
                    <a:pt x="176517" y="20320"/>
                  </a:lnTo>
                  <a:lnTo>
                    <a:pt x="177800" y="20320"/>
                  </a:lnTo>
                  <a:lnTo>
                    <a:pt x="177800" y="19050"/>
                  </a:lnTo>
                  <a:lnTo>
                    <a:pt x="180340" y="19050"/>
                  </a:lnTo>
                  <a:lnTo>
                    <a:pt x="180340" y="17792"/>
                  </a:lnTo>
                  <a:close/>
                </a:path>
                <a:path w="200660" h="31750">
                  <a:moveTo>
                    <a:pt x="187960" y="11442"/>
                  </a:moveTo>
                  <a:lnTo>
                    <a:pt x="12700" y="11442"/>
                  </a:lnTo>
                  <a:lnTo>
                    <a:pt x="12700" y="12700"/>
                  </a:lnTo>
                  <a:lnTo>
                    <a:pt x="11430" y="12700"/>
                  </a:lnTo>
                  <a:lnTo>
                    <a:pt x="11430" y="13970"/>
                  </a:lnTo>
                  <a:lnTo>
                    <a:pt x="11430" y="15240"/>
                  </a:lnTo>
                  <a:lnTo>
                    <a:pt x="10160" y="15240"/>
                  </a:lnTo>
                  <a:lnTo>
                    <a:pt x="10160" y="16510"/>
                  </a:lnTo>
                  <a:lnTo>
                    <a:pt x="8890" y="16510"/>
                  </a:lnTo>
                  <a:lnTo>
                    <a:pt x="8890" y="17780"/>
                  </a:lnTo>
                  <a:lnTo>
                    <a:pt x="181610" y="17780"/>
                  </a:lnTo>
                  <a:lnTo>
                    <a:pt x="181610" y="16510"/>
                  </a:lnTo>
                  <a:lnTo>
                    <a:pt x="182880" y="16510"/>
                  </a:lnTo>
                  <a:lnTo>
                    <a:pt x="182880" y="15240"/>
                  </a:lnTo>
                  <a:lnTo>
                    <a:pt x="184150" y="15240"/>
                  </a:lnTo>
                  <a:lnTo>
                    <a:pt x="184150" y="13970"/>
                  </a:lnTo>
                  <a:lnTo>
                    <a:pt x="185420" y="13970"/>
                  </a:lnTo>
                  <a:lnTo>
                    <a:pt x="185420" y="12700"/>
                  </a:lnTo>
                  <a:lnTo>
                    <a:pt x="187960" y="12700"/>
                  </a:lnTo>
                  <a:lnTo>
                    <a:pt x="187960" y="11442"/>
                  </a:lnTo>
                  <a:close/>
                </a:path>
                <a:path w="200660" h="31750">
                  <a:moveTo>
                    <a:pt x="194310" y="5092"/>
                  </a:moveTo>
                  <a:lnTo>
                    <a:pt x="16510" y="5092"/>
                  </a:lnTo>
                  <a:lnTo>
                    <a:pt x="16510" y="6350"/>
                  </a:lnTo>
                  <a:lnTo>
                    <a:pt x="15240" y="6350"/>
                  </a:lnTo>
                  <a:lnTo>
                    <a:pt x="15240" y="7620"/>
                  </a:lnTo>
                  <a:lnTo>
                    <a:pt x="15240" y="8890"/>
                  </a:lnTo>
                  <a:lnTo>
                    <a:pt x="13970" y="8890"/>
                  </a:lnTo>
                  <a:lnTo>
                    <a:pt x="13970" y="10160"/>
                  </a:lnTo>
                  <a:lnTo>
                    <a:pt x="12700" y="10160"/>
                  </a:lnTo>
                  <a:lnTo>
                    <a:pt x="12700" y="11430"/>
                  </a:lnTo>
                  <a:lnTo>
                    <a:pt x="189217" y="11430"/>
                  </a:lnTo>
                  <a:lnTo>
                    <a:pt x="189217" y="10160"/>
                  </a:lnTo>
                  <a:lnTo>
                    <a:pt x="190500" y="10160"/>
                  </a:lnTo>
                  <a:lnTo>
                    <a:pt x="190500" y="8890"/>
                  </a:lnTo>
                  <a:lnTo>
                    <a:pt x="191770" y="8890"/>
                  </a:lnTo>
                  <a:lnTo>
                    <a:pt x="191770" y="7620"/>
                  </a:lnTo>
                  <a:lnTo>
                    <a:pt x="193040" y="7620"/>
                  </a:lnTo>
                  <a:lnTo>
                    <a:pt x="193040" y="6350"/>
                  </a:lnTo>
                  <a:lnTo>
                    <a:pt x="194310" y="6350"/>
                  </a:lnTo>
                  <a:lnTo>
                    <a:pt x="194310" y="5092"/>
                  </a:lnTo>
                  <a:close/>
                </a:path>
                <a:path w="200660" h="31750">
                  <a:moveTo>
                    <a:pt x="200660" y="0"/>
                  </a:moveTo>
                  <a:lnTo>
                    <a:pt x="20320" y="0"/>
                  </a:lnTo>
                  <a:lnTo>
                    <a:pt x="20320" y="1270"/>
                  </a:lnTo>
                  <a:lnTo>
                    <a:pt x="19050" y="1270"/>
                  </a:lnTo>
                  <a:lnTo>
                    <a:pt x="19050" y="2540"/>
                  </a:lnTo>
                  <a:lnTo>
                    <a:pt x="17780" y="2540"/>
                  </a:lnTo>
                  <a:lnTo>
                    <a:pt x="17780" y="3810"/>
                  </a:lnTo>
                  <a:lnTo>
                    <a:pt x="17780" y="5080"/>
                  </a:lnTo>
                  <a:lnTo>
                    <a:pt x="196850" y="5080"/>
                  </a:lnTo>
                  <a:lnTo>
                    <a:pt x="196850" y="3810"/>
                  </a:lnTo>
                  <a:lnTo>
                    <a:pt x="198120" y="3810"/>
                  </a:lnTo>
                  <a:lnTo>
                    <a:pt x="198120" y="2540"/>
                  </a:lnTo>
                  <a:lnTo>
                    <a:pt x="199377" y="2540"/>
                  </a:lnTo>
                  <a:lnTo>
                    <a:pt x="199377" y="1270"/>
                  </a:lnTo>
                  <a:lnTo>
                    <a:pt x="200660" y="1270"/>
                  </a:lnTo>
                  <a:lnTo>
                    <a:pt x="200660" y="0"/>
                  </a:lnTo>
                  <a:close/>
                </a:path>
              </a:pathLst>
            </a:custGeom>
            <a:solidFill>
              <a:srgbClr val="EF960B"/>
            </a:solidFill>
          </p:spPr>
          <p:txBody>
            <a:bodyPr wrap="square" lIns="0" tIns="0" rIns="0" bIns="0" rtlCol="0"/>
            <a:lstStyle/>
            <a:p>
              <a:endParaRPr/>
            </a:p>
          </p:txBody>
        </p:sp>
        <p:sp>
          <p:nvSpPr>
            <p:cNvPr id="261" name="object 261"/>
            <p:cNvSpPr/>
            <p:nvPr/>
          </p:nvSpPr>
          <p:spPr>
            <a:xfrm>
              <a:off x="4759960" y="4048759"/>
              <a:ext cx="184150" cy="31750"/>
            </a:xfrm>
            <a:custGeom>
              <a:avLst/>
              <a:gdLst/>
              <a:ahLst/>
              <a:cxnLst/>
              <a:rect l="l" t="t" r="r" b="b"/>
              <a:pathLst>
                <a:path w="184150" h="31750">
                  <a:moveTo>
                    <a:pt x="148590" y="30492"/>
                  </a:moveTo>
                  <a:lnTo>
                    <a:pt x="0" y="30492"/>
                  </a:lnTo>
                  <a:lnTo>
                    <a:pt x="0" y="31750"/>
                  </a:lnTo>
                  <a:lnTo>
                    <a:pt x="148590" y="31750"/>
                  </a:lnTo>
                  <a:lnTo>
                    <a:pt x="148590" y="30492"/>
                  </a:lnTo>
                  <a:close/>
                </a:path>
                <a:path w="184150" h="31750">
                  <a:moveTo>
                    <a:pt x="156210" y="24142"/>
                  </a:moveTo>
                  <a:lnTo>
                    <a:pt x="3810" y="24142"/>
                  </a:lnTo>
                  <a:lnTo>
                    <a:pt x="3810" y="25400"/>
                  </a:lnTo>
                  <a:lnTo>
                    <a:pt x="2540" y="25400"/>
                  </a:lnTo>
                  <a:lnTo>
                    <a:pt x="2540" y="26670"/>
                  </a:lnTo>
                  <a:lnTo>
                    <a:pt x="2540" y="27940"/>
                  </a:lnTo>
                  <a:lnTo>
                    <a:pt x="1270" y="27940"/>
                  </a:lnTo>
                  <a:lnTo>
                    <a:pt x="1270" y="29210"/>
                  </a:lnTo>
                  <a:lnTo>
                    <a:pt x="0" y="29210"/>
                  </a:lnTo>
                  <a:lnTo>
                    <a:pt x="0" y="30480"/>
                  </a:lnTo>
                  <a:lnTo>
                    <a:pt x="149860" y="30480"/>
                  </a:lnTo>
                  <a:lnTo>
                    <a:pt x="149860" y="29210"/>
                  </a:lnTo>
                  <a:lnTo>
                    <a:pt x="151130" y="29210"/>
                  </a:lnTo>
                  <a:lnTo>
                    <a:pt x="151130" y="27940"/>
                  </a:lnTo>
                  <a:lnTo>
                    <a:pt x="152400" y="27940"/>
                  </a:lnTo>
                  <a:lnTo>
                    <a:pt x="152400" y="26670"/>
                  </a:lnTo>
                  <a:lnTo>
                    <a:pt x="153670" y="26670"/>
                  </a:lnTo>
                  <a:lnTo>
                    <a:pt x="153670" y="25400"/>
                  </a:lnTo>
                  <a:lnTo>
                    <a:pt x="156210" y="25400"/>
                  </a:lnTo>
                  <a:lnTo>
                    <a:pt x="156210" y="24142"/>
                  </a:lnTo>
                  <a:close/>
                </a:path>
                <a:path w="184150" h="31750">
                  <a:moveTo>
                    <a:pt x="177800" y="5092"/>
                  </a:moveTo>
                  <a:lnTo>
                    <a:pt x="16510" y="5092"/>
                  </a:lnTo>
                  <a:lnTo>
                    <a:pt x="16510" y="6350"/>
                  </a:lnTo>
                  <a:lnTo>
                    <a:pt x="15240" y="6350"/>
                  </a:lnTo>
                  <a:lnTo>
                    <a:pt x="15240" y="7620"/>
                  </a:lnTo>
                  <a:lnTo>
                    <a:pt x="13970" y="7620"/>
                  </a:lnTo>
                  <a:lnTo>
                    <a:pt x="13970" y="8890"/>
                  </a:lnTo>
                  <a:lnTo>
                    <a:pt x="13970" y="10160"/>
                  </a:lnTo>
                  <a:lnTo>
                    <a:pt x="12700" y="10160"/>
                  </a:lnTo>
                  <a:lnTo>
                    <a:pt x="12700" y="11430"/>
                  </a:lnTo>
                  <a:lnTo>
                    <a:pt x="11430" y="11430"/>
                  </a:lnTo>
                  <a:lnTo>
                    <a:pt x="11430" y="12700"/>
                  </a:lnTo>
                  <a:lnTo>
                    <a:pt x="11430" y="13970"/>
                  </a:lnTo>
                  <a:lnTo>
                    <a:pt x="10160" y="13970"/>
                  </a:lnTo>
                  <a:lnTo>
                    <a:pt x="10160" y="15240"/>
                  </a:lnTo>
                  <a:lnTo>
                    <a:pt x="8890" y="15240"/>
                  </a:lnTo>
                  <a:lnTo>
                    <a:pt x="8890" y="16510"/>
                  </a:lnTo>
                  <a:lnTo>
                    <a:pt x="8890" y="17780"/>
                  </a:lnTo>
                  <a:lnTo>
                    <a:pt x="7620" y="17780"/>
                  </a:lnTo>
                  <a:lnTo>
                    <a:pt x="7620" y="19050"/>
                  </a:lnTo>
                  <a:lnTo>
                    <a:pt x="7620" y="20320"/>
                  </a:lnTo>
                  <a:lnTo>
                    <a:pt x="6350" y="20320"/>
                  </a:lnTo>
                  <a:lnTo>
                    <a:pt x="6350" y="21590"/>
                  </a:lnTo>
                  <a:lnTo>
                    <a:pt x="5080" y="21590"/>
                  </a:lnTo>
                  <a:lnTo>
                    <a:pt x="5080" y="22860"/>
                  </a:lnTo>
                  <a:lnTo>
                    <a:pt x="5080" y="24130"/>
                  </a:lnTo>
                  <a:lnTo>
                    <a:pt x="157480" y="24130"/>
                  </a:lnTo>
                  <a:lnTo>
                    <a:pt x="157480" y="22860"/>
                  </a:lnTo>
                  <a:lnTo>
                    <a:pt x="158750" y="22860"/>
                  </a:lnTo>
                  <a:lnTo>
                    <a:pt x="158750" y="21590"/>
                  </a:lnTo>
                  <a:lnTo>
                    <a:pt x="160020" y="21590"/>
                  </a:lnTo>
                  <a:lnTo>
                    <a:pt x="160020" y="20320"/>
                  </a:lnTo>
                  <a:lnTo>
                    <a:pt x="161290" y="20320"/>
                  </a:lnTo>
                  <a:lnTo>
                    <a:pt x="161290" y="19050"/>
                  </a:lnTo>
                  <a:lnTo>
                    <a:pt x="162547" y="19050"/>
                  </a:lnTo>
                  <a:lnTo>
                    <a:pt x="162547" y="17780"/>
                  </a:lnTo>
                  <a:lnTo>
                    <a:pt x="165100" y="17780"/>
                  </a:lnTo>
                  <a:lnTo>
                    <a:pt x="165100" y="16510"/>
                  </a:lnTo>
                  <a:lnTo>
                    <a:pt x="166370" y="16510"/>
                  </a:lnTo>
                  <a:lnTo>
                    <a:pt x="166370" y="15240"/>
                  </a:lnTo>
                  <a:lnTo>
                    <a:pt x="167640" y="15240"/>
                  </a:lnTo>
                  <a:lnTo>
                    <a:pt x="167640" y="13970"/>
                  </a:lnTo>
                  <a:lnTo>
                    <a:pt x="168897" y="13970"/>
                  </a:lnTo>
                  <a:lnTo>
                    <a:pt x="168897" y="12700"/>
                  </a:lnTo>
                  <a:lnTo>
                    <a:pt x="170180" y="12700"/>
                  </a:lnTo>
                  <a:lnTo>
                    <a:pt x="170180" y="11430"/>
                  </a:lnTo>
                  <a:lnTo>
                    <a:pt x="171450" y="11430"/>
                  </a:lnTo>
                  <a:lnTo>
                    <a:pt x="171450" y="10160"/>
                  </a:lnTo>
                  <a:lnTo>
                    <a:pt x="173990" y="10160"/>
                  </a:lnTo>
                  <a:lnTo>
                    <a:pt x="173990" y="8890"/>
                  </a:lnTo>
                  <a:lnTo>
                    <a:pt x="175247" y="8890"/>
                  </a:lnTo>
                  <a:lnTo>
                    <a:pt x="175247" y="7620"/>
                  </a:lnTo>
                  <a:lnTo>
                    <a:pt x="176530" y="7620"/>
                  </a:lnTo>
                  <a:lnTo>
                    <a:pt x="176530" y="6350"/>
                  </a:lnTo>
                  <a:lnTo>
                    <a:pt x="177800" y="6350"/>
                  </a:lnTo>
                  <a:lnTo>
                    <a:pt x="177800" y="5092"/>
                  </a:lnTo>
                  <a:close/>
                </a:path>
                <a:path w="184150" h="31750">
                  <a:moveTo>
                    <a:pt x="184150" y="0"/>
                  </a:moveTo>
                  <a:lnTo>
                    <a:pt x="19050" y="0"/>
                  </a:lnTo>
                  <a:lnTo>
                    <a:pt x="19050" y="1270"/>
                  </a:lnTo>
                  <a:lnTo>
                    <a:pt x="19050" y="2540"/>
                  </a:lnTo>
                  <a:lnTo>
                    <a:pt x="17780" y="2540"/>
                  </a:lnTo>
                  <a:lnTo>
                    <a:pt x="17780" y="3810"/>
                  </a:lnTo>
                  <a:lnTo>
                    <a:pt x="16510" y="3810"/>
                  </a:lnTo>
                  <a:lnTo>
                    <a:pt x="16510" y="5080"/>
                  </a:lnTo>
                  <a:lnTo>
                    <a:pt x="179070" y="5080"/>
                  </a:lnTo>
                  <a:lnTo>
                    <a:pt x="179070" y="3810"/>
                  </a:lnTo>
                  <a:lnTo>
                    <a:pt x="180340" y="3810"/>
                  </a:lnTo>
                  <a:lnTo>
                    <a:pt x="180340" y="2540"/>
                  </a:lnTo>
                  <a:lnTo>
                    <a:pt x="182880" y="2540"/>
                  </a:lnTo>
                  <a:lnTo>
                    <a:pt x="182880" y="1270"/>
                  </a:lnTo>
                  <a:lnTo>
                    <a:pt x="184150" y="1270"/>
                  </a:lnTo>
                  <a:lnTo>
                    <a:pt x="184150" y="0"/>
                  </a:lnTo>
                  <a:close/>
                </a:path>
              </a:pathLst>
            </a:custGeom>
            <a:solidFill>
              <a:srgbClr val="EF950A"/>
            </a:solidFill>
          </p:spPr>
          <p:txBody>
            <a:bodyPr wrap="square" lIns="0" tIns="0" rIns="0" bIns="0" rtlCol="0"/>
            <a:lstStyle/>
            <a:p>
              <a:endParaRPr/>
            </a:p>
          </p:txBody>
        </p:sp>
        <p:sp>
          <p:nvSpPr>
            <p:cNvPr id="262" name="object 262"/>
            <p:cNvSpPr/>
            <p:nvPr/>
          </p:nvSpPr>
          <p:spPr>
            <a:xfrm>
              <a:off x="4738370" y="4080509"/>
              <a:ext cx="167640" cy="31750"/>
            </a:xfrm>
            <a:custGeom>
              <a:avLst/>
              <a:gdLst/>
              <a:ahLst/>
              <a:cxnLst/>
              <a:rect l="l" t="t" r="r" b="b"/>
              <a:pathLst>
                <a:path w="167639" h="31750">
                  <a:moveTo>
                    <a:pt x="132080" y="30492"/>
                  </a:moveTo>
                  <a:lnTo>
                    <a:pt x="0" y="30492"/>
                  </a:lnTo>
                  <a:lnTo>
                    <a:pt x="0" y="31750"/>
                  </a:lnTo>
                  <a:lnTo>
                    <a:pt x="132080" y="31750"/>
                  </a:lnTo>
                  <a:lnTo>
                    <a:pt x="132080" y="30492"/>
                  </a:lnTo>
                  <a:close/>
                </a:path>
                <a:path w="167639" h="31750">
                  <a:moveTo>
                    <a:pt x="147320" y="17792"/>
                  </a:moveTo>
                  <a:lnTo>
                    <a:pt x="8890" y="17792"/>
                  </a:lnTo>
                  <a:lnTo>
                    <a:pt x="8890" y="19050"/>
                  </a:lnTo>
                  <a:lnTo>
                    <a:pt x="7620" y="19050"/>
                  </a:lnTo>
                  <a:lnTo>
                    <a:pt x="7620" y="20320"/>
                  </a:lnTo>
                  <a:lnTo>
                    <a:pt x="6350" y="20320"/>
                  </a:lnTo>
                  <a:lnTo>
                    <a:pt x="6350" y="21590"/>
                  </a:lnTo>
                  <a:lnTo>
                    <a:pt x="6350" y="22860"/>
                  </a:lnTo>
                  <a:lnTo>
                    <a:pt x="5080" y="22860"/>
                  </a:lnTo>
                  <a:lnTo>
                    <a:pt x="5080" y="24130"/>
                  </a:lnTo>
                  <a:lnTo>
                    <a:pt x="3810" y="24130"/>
                  </a:lnTo>
                  <a:lnTo>
                    <a:pt x="3810" y="25400"/>
                  </a:lnTo>
                  <a:lnTo>
                    <a:pt x="3810" y="26670"/>
                  </a:lnTo>
                  <a:lnTo>
                    <a:pt x="2540" y="26670"/>
                  </a:lnTo>
                  <a:lnTo>
                    <a:pt x="2540" y="27940"/>
                  </a:lnTo>
                  <a:lnTo>
                    <a:pt x="2540" y="29210"/>
                  </a:lnTo>
                  <a:lnTo>
                    <a:pt x="1270" y="29210"/>
                  </a:lnTo>
                  <a:lnTo>
                    <a:pt x="1270" y="30480"/>
                  </a:lnTo>
                  <a:lnTo>
                    <a:pt x="134620" y="30480"/>
                  </a:lnTo>
                  <a:lnTo>
                    <a:pt x="134620" y="29210"/>
                  </a:lnTo>
                  <a:lnTo>
                    <a:pt x="135890" y="29210"/>
                  </a:lnTo>
                  <a:lnTo>
                    <a:pt x="135890" y="27940"/>
                  </a:lnTo>
                  <a:lnTo>
                    <a:pt x="137160" y="27940"/>
                  </a:lnTo>
                  <a:lnTo>
                    <a:pt x="137160" y="26670"/>
                  </a:lnTo>
                  <a:lnTo>
                    <a:pt x="138430" y="26670"/>
                  </a:lnTo>
                  <a:lnTo>
                    <a:pt x="138430" y="25400"/>
                  </a:lnTo>
                  <a:lnTo>
                    <a:pt x="139687" y="25400"/>
                  </a:lnTo>
                  <a:lnTo>
                    <a:pt x="139687" y="24130"/>
                  </a:lnTo>
                  <a:lnTo>
                    <a:pt x="140970" y="24130"/>
                  </a:lnTo>
                  <a:lnTo>
                    <a:pt x="140970" y="22860"/>
                  </a:lnTo>
                  <a:lnTo>
                    <a:pt x="143510" y="22860"/>
                  </a:lnTo>
                  <a:lnTo>
                    <a:pt x="143510" y="21590"/>
                  </a:lnTo>
                  <a:lnTo>
                    <a:pt x="144780" y="21590"/>
                  </a:lnTo>
                  <a:lnTo>
                    <a:pt x="144780" y="20320"/>
                  </a:lnTo>
                  <a:lnTo>
                    <a:pt x="146037" y="20320"/>
                  </a:lnTo>
                  <a:lnTo>
                    <a:pt x="146037" y="19050"/>
                  </a:lnTo>
                  <a:lnTo>
                    <a:pt x="147320" y="19050"/>
                  </a:lnTo>
                  <a:lnTo>
                    <a:pt x="147320" y="17792"/>
                  </a:lnTo>
                  <a:close/>
                </a:path>
                <a:path w="167639" h="31750">
                  <a:moveTo>
                    <a:pt x="154940" y="11442"/>
                  </a:moveTo>
                  <a:lnTo>
                    <a:pt x="12700" y="11442"/>
                  </a:lnTo>
                  <a:lnTo>
                    <a:pt x="12700" y="12700"/>
                  </a:lnTo>
                  <a:lnTo>
                    <a:pt x="11430" y="12700"/>
                  </a:lnTo>
                  <a:lnTo>
                    <a:pt x="11430" y="13970"/>
                  </a:lnTo>
                  <a:lnTo>
                    <a:pt x="11430" y="15240"/>
                  </a:lnTo>
                  <a:lnTo>
                    <a:pt x="10160" y="15240"/>
                  </a:lnTo>
                  <a:lnTo>
                    <a:pt x="10160" y="16510"/>
                  </a:lnTo>
                  <a:lnTo>
                    <a:pt x="8890" y="16510"/>
                  </a:lnTo>
                  <a:lnTo>
                    <a:pt x="8890" y="17780"/>
                  </a:lnTo>
                  <a:lnTo>
                    <a:pt x="148590" y="17780"/>
                  </a:lnTo>
                  <a:lnTo>
                    <a:pt x="148590" y="16510"/>
                  </a:lnTo>
                  <a:lnTo>
                    <a:pt x="149860" y="16510"/>
                  </a:lnTo>
                  <a:lnTo>
                    <a:pt x="149860" y="15240"/>
                  </a:lnTo>
                  <a:lnTo>
                    <a:pt x="152400" y="15240"/>
                  </a:lnTo>
                  <a:lnTo>
                    <a:pt x="152400" y="13970"/>
                  </a:lnTo>
                  <a:lnTo>
                    <a:pt x="153670" y="13970"/>
                  </a:lnTo>
                  <a:lnTo>
                    <a:pt x="153670" y="12700"/>
                  </a:lnTo>
                  <a:lnTo>
                    <a:pt x="154940" y="12700"/>
                  </a:lnTo>
                  <a:lnTo>
                    <a:pt x="154940" y="11442"/>
                  </a:lnTo>
                  <a:close/>
                </a:path>
                <a:path w="167639" h="31750">
                  <a:moveTo>
                    <a:pt x="167640" y="0"/>
                  </a:moveTo>
                  <a:lnTo>
                    <a:pt x="20320" y="0"/>
                  </a:lnTo>
                  <a:lnTo>
                    <a:pt x="20320" y="1270"/>
                  </a:lnTo>
                  <a:lnTo>
                    <a:pt x="19050" y="1270"/>
                  </a:lnTo>
                  <a:lnTo>
                    <a:pt x="19050" y="2540"/>
                  </a:lnTo>
                  <a:lnTo>
                    <a:pt x="19050" y="3810"/>
                  </a:lnTo>
                  <a:lnTo>
                    <a:pt x="17780" y="3810"/>
                  </a:lnTo>
                  <a:lnTo>
                    <a:pt x="17780" y="5080"/>
                  </a:lnTo>
                  <a:lnTo>
                    <a:pt x="16510" y="5080"/>
                  </a:lnTo>
                  <a:lnTo>
                    <a:pt x="16510" y="6350"/>
                  </a:lnTo>
                  <a:lnTo>
                    <a:pt x="16510" y="7620"/>
                  </a:lnTo>
                  <a:lnTo>
                    <a:pt x="15240" y="7620"/>
                  </a:lnTo>
                  <a:lnTo>
                    <a:pt x="15240" y="8890"/>
                  </a:lnTo>
                  <a:lnTo>
                    <a:pt x="13970" y="8890"/>
                  </a:lnTo>
                  <a:lnTo>
                    <a:pt x="13970" y="10160"/>
                  </a:lnTo>
                  <a:lnTo>
                    <a:pt x="13970" y="11430"/>
                  </a:lnTo>
                  <a:lnTo>
                    <a:pt x="156210" y="11430"/>
                  </a:lnTo>
                  <a:lnTo>
                    <a:pt x="156210" y="10160"/>
                  </a:lnTo>
                  <a:lnTo>
                    <a:pt x="157480" y="10160"/>
                  </a:lnTo>
                  <a:lnTo>
                    <a:pt x="157480" y="8890"/>
                  </a:lnTo>
                  <a:lnTo>
                    <a:pt x="158750" y="8890"/>
                  </a:lnTo>
                  <a:lnTo>
                    <a:pt x="158750" y="7620"/>
                  </a:lnTo>
                  <a:lnTo>
                    <a:pt x="161277" y="7620"/>
                  </a:lnTo>
                  <a:lnTo>
                    <a:pt x="161277" y="6350"/>
                  </a:lnTo>
                  <a:lnTo>
                    <a:pt x="162560" y="6350"/>
                  </a:lnTo>
                  <a:lnTo>
                    <a:pt x="162560" y="5080"/>
                  </a:lnTo>
                  <a:lnTo>
                    <a:pt x="163830" y="5080"/>
                  </a:lnTo>
                  <a:lnTo>
                    <a:pt x="163830" y="3810"/>
                  </a:lnTo>
                  <a:lnTo>
                    <a:pt x="165100" y="3810"/>
                  </a:lnTo>
                  <a:lnTo>
                    <a:pt x="165100" y="2540"/>
                  </a:lnTo>
                  <a:lnTo>
                    <a:pt x="166370" y="2540"/>
                  </a:lnTo>
                  <a:lnTo>
                    <a:pt x="166370" y="1270"/>
                  </a:lnTo>
                  <a:lnTo>
                    <a:pt x="167640" y="1270"/>
                  </a:lnTo>
                  <a:lnTo>
                    <a:pt x="167640" y="0"/>
                  </a:lnTo>
                  <a:close/>
                </a:path>
              </a:pathLst>
            </a:custGeom>
            <a:solidFill>
              <a:srgbClr val="EF9509"/>
            </a:solidFill>
          </p:spPr>
          <p:txBody>
            <a:bodyPr wrap="square" lIns="0" tIns="0" rIns="0" bIns="0" rtlCol="0"/>
            <a:lstStyle/>
            <a:p>
              <a:endParaRPr/>
            </a:p>
          </p:txBody>
        </p:sp>
        <p:sp>
          <p:nvSpPr>
            <p:cNvPr id="263" name="object 263"/>
            <p:cNvSpPr/>
            <p:nvPr/>
          </p:nvSpPr>
          <p:spPr>
            <a:xfrm>
              <a:off x="4718050" y="4112259"/>
              <a:ext cx="151130" cy="31750"/>
            </a:xfrm>
            <a:custGeom>
              <a:avLst/>
              <a:gdLst/>
              <a:ahLst/>
              <a:cxnLst/>
              <a:rect l="l" t="t" r="r" b="b"/>
              <a:pathLst>
                <a:path w="151129" h="31750">
                  <a:moveTo>
                    <a:pt x="115570" y="30492"/>
                  </a:moveTo>
                  <a:lnTo>
                    <a:pt x="0" y="30492"/>
                  </a:lnTo>
                  <a:lnTo>
                    <a:pt x="0" y="31750"/>
                  </a:lnTo>
                  <a:lnTo>
                    <a:pt x="115570" y="31750"/>
                  </a:lnTo>
                  <a:lnTo>
                    <a:pt x="115570" y="30492"/>
                  </a:lnTo>
                  <a:close/>
                </a:path>
                <a:path w="151129" h="31750">
                  <a:moveTo>
                    <a:pt x="123190" y="24142"/>
                  </a:moveTo>
                  <a:lnTo>
                    <a:pt x="3810" y="24142"/>
                  </a:lnTo>
                  <a:lnTo>
                    <a:pt x="3810" y="25400"/>
                  </a:lnTo>
                  <a:lnTo>
                    <a:pt x="2540" y="25400"/>
                  </a:lnTo>
                  <a:lnTo>
                    <a:pt x="2540" y="26670"/>
                  </a:lnTo>
                  <a:lnTo>
                    <a:pt x="2540" y="27940"/>
                  </a:lnTo>
                  <a:lnTo>
                    <a:pt x="1270" y="27940"/>
                  </a:lnTo>
                  <a:lnTo>
                    <a:pt x="1270" y="29210"/>
                  </a:lnTo>
                  <a:lnTo>
                    <a:pt x="0" y="29210"/>
                  </a:lnTo>
                  <a:lnTo>
                    <a:pt x="0" y="30480"/>
                  </a:lnTo>
                  <a:lnTo>
                    <a:pt x="116840" y="30480"/>
                  </a:lnTo>
                  <a:lnTo>
                    <a:pt x="116840" y="29210"/>
                  </a:lnTo>
                  <a:lnTo>
                    <a:pt x="118110" y="29210"/>
                  </a:lnTo>
                  <a:lnTo>
                    <a:pt x="118110" y="27940"/>
                  </a:lnTo>
                  <a:lnTo>
                    <a:pt x="120650" y="27940"/>
                  </a:lnTo>
                  <a:lnTo>
                    <a:pt x="120650" y="26670"/>
                  </a:lnTo>
                  <a:lnTo>
                    <a:pt x="121907" y="26670"/>
                  </a:lnTo>
                  <a:lnTo>
                    <a:pt x="121907" y="25400"/>
                  </a:lnTo>
                  <a:lnTo>
                    <a:pt x="123190" y="25400"/>
                  </a:lnTo>
                  <a:lnTo>
                    <a:pt x="123190" y="24142"/>
                  </a:lnTo>
                  <a:close/>
                </a:path>
                <a:path w="151129" h="31750">
                  <a:moveTo>
                    <a:pt x="138430" y="11442"/>
                  </a:moveTo>
                  <a:lnTo>
                    <a:pt x="12700" y="11442"/>
                  </a:lnTo>
                  <a:lnTo>
                    <a:pt x="12700" y="12700"/>
                  </a:lnTo>
                  <a:lnTo>
                    <a:pt x="11430" y="12700"/>
                  </a:lnTo>
                  <a:lnTo>
                    <a:pt x="11430" y="13970"/>
                  </a:lnTo>
                  <a:lnTo>
                    <a:pt x="10160" y="13970"/>
                  </a:lnTo>
                  <a:lnTo>
                    <a:pt x="10160" y="15240"/>
                  </a:lnTo>
                  <a:lnTo>
                    <a:pt x="10160" y="16510"/>
                  </a:lnTo>
                  <a:lnTo>
                    <a:pt x="8890" y="16510"/>
                  </a:lnTo>
                  <a:lnTo>
                    <a:pt x="8890" y="17780"/>
                  </a:lnTo>
                  <a:lnTo>
                    <a:pt x="7620" y="17780"/>
                  </a:lnTo>
                  <a:lnTo>
                    <a:pt x="7620" y="19050"/>
                  </a:lnTo>
                  <a:lnTo>
                    <a:pt x="7620" y="20320"/>
                  </a:lnTo>
                  <a:lnTo>
                    <a:pt x="6350" y="20320"/>
                  </a:lnTo>
                  <a:lnTo>
                    <a:pt x="6350" y="21590"/>
                  </a:lnTo>
                  <a:lnTo>
                    <a:pt x="5080" y="21590"/>
                  </a:lnTo>
                  <a:lnTo>
                    <a:pt x="5080" y="22860"/>
                  </a:lnTo>
                  <a:lnTo>
                    <a:pt x="5080" y="24130"/>
                  </a:lnTo>
                  <a:lnTo>
                    <a:pt x="124447" y="24130"/>
                  </a:lnTo>
                  <a:lnTo>
                    <a:pt x="124447" y="22860"/>
                  </a:lnTo>
                  <a:lnTo>
                    <a:pt x="125730" y="22860"/>
                  </a:lnTo>
                  <a:lnTo>
                    <a:pt x="125730" y="21590"/>
                  </a:lnTo>
                  <a:lnTo>
                    <a:pt x="127000" y="21590"/>
                  </a:lnTo>
                  <a:lnTo>
                    <a:pt x="127000" y="20320"/>
                  </a:lnTo>
                  <a:lnTo>
                    <a:pt x="129540" y="20320"/>
                  </a:lnTo>
                  <a:lnTo>
                    <a:pt x="129540" y="19050"/>
                  </a:lnTo>
                  <a:lnTo>
                    <a:pt x="130810" y="19050"/>
                  </a:lnTo>
                  <a:lnTo>
                    <a:pt x="130810" y="17780"/>
                  </a:lnTo>
                  <a:lnTo>
                    <a:pt x="132080" y="17780"/>
                  </a:lnTo>
                  <a:lnTo>
                    <a:pt x="132080" y="16510"/>
                  </a:lnTo>
                  <a:lnTo>
                    <a:pt x="133350" y="16510"/>
                  </a:lnTo>
                  <a:lnTo>
                    <a:pt x="133350" y="15240"/>
                  </a:lnTo>
                  <a:lnTo>
                    <a:pt x="134620" y="15240"/>
                  </a:lnTo>
                  <a:lnTo>
                    <a:pt x="134620" y="13970"/>
                  </a:lnTo>
                  <a:lnTo>
                    <a:pt x="135890" y="13970"/>
                  </a:lnTo>
                  <a:lnTo>
                    <a:pt x="135890" y="12700"/>
                  </a:lnTo>
                  <a:lnTo>
                    <a:pt x="138430" y="12700"/>
                  </a:lnTo>
                  <a:lnTo>
                    <a:pt x="138430" y="11442"/>
                  </a:lnTo>
                  <a:close/>
                </a:path>
                <a:path w="151129" h="31750">
                  <a:moveTo>
                    <a:pt x="146050" y="5092"/>
                  </a:moveTo>
                  <a:lnTo>
                    <a:pt x="16510" y="5092"/>
                  </a:lnTo>
                  <a:lnTo>
                    <a:pt x="16510" y="6350"/>
                  </a:lnTo>
                  <a:lnTo>
                    <a:pt x="15240" y="6350"/>
                  </a:lnTo>
                  <a:lnTo>
                    <a:pt x="15240" y="7620"/>
                  </a:lnTo>
                  <a:lnTo>
                    <a:pt x="15240" y="8890"/>
                  </a:lnTo>
                  <a:lnTo>
                    <a:pt x="13970" y="8890"/>
                  </a:lnTo>
                  <a:lnTo>
                    <a:pt x="13970" y="10160"/>
                  </a:lnTo>
                  <a:lnTo>
                    <a:pt x="12700" y="10160"/>
                  </a:lnTo>
                  <a:lnTo>
                    <a:pt x="12700" y="11430"/>
                  </a:lnTo>
                  <a:lnTo>
                    <a:pt x="139700" y="11430"/>
                  </a:lnTo>
                  <a:lnTo>
                    <a:pt x="139700" y="10160"/>
                  </a:lnTo>
                  <a:lnTo>
                    <a:pt x="140970" y="10160"/>
                  </a:lnTo>
                  <a:lnTo>
                    <a:pt x="140970" y="8890"/>
                  </a:lnTo>
                  <a:lnTo>
                    <a:pt x="142240" y="8890"/>
                  </a:lnTo>
                  <a:lnTo>
                    <a:pt x="142240" y="7620"/>
                  </a:lnTo>
                  <a:lnTo>
                    <a:pt x="143510" y="7620"/>
                  </a:lnTo>
                  <a:lnTo>
                    <a:pt x="143510" y="6350"/>
                  </a:lnTo>
                  <a:lnTo>
                    <a:pt x="146050" y="6350"/>
                  </a:lnTo>
                  <a:lnTo>
                    <a:pt x="146050" y="5092"/>
                  </a:lnTo>
                  <a:close/>
                </a:path>
                <a:path w="151129" h="31750">
                  <a:moveTo>
                    <a:pt x="151130" y="0"/>
                  </a:moveTo>
                  <a:lnTo>
                    <a:pt x="20320" y="0"/>
                  </a:lnTo>
                  <a:lnTo>
                    <a:pt x="20320" y="1270"/>
                  </a:lnTo>
                  <a:lnTo>
                    <a:pt x="19050" y="1270"/>
                  </a:lnTo>
                  <a:lnTo>
                    <a:pt x="19050" y="2540"/>
                  </a:lnTo>
                  <a:lnTo>
                    <a:pt x="17780" y="2540"/>
                  </a:lnTo>
                  <a:lnTo>
                    <a:pt x="17780" y="3810"/>
                  </a:lnTo>
                  <a:lnTo>
                    <a:pt x="17780" y="5080"/>
                  </a:lnTo>
                  <a:lnTo>
                    <a:pt x="147307" y="5080"/>
                  </a:lnTo>
                  <a:lnTo>
                    <a:pt x="147307" y="3810"/>
                  </a:lnTo>
                  <a:lnTo>
                    <a:pt x="148590" y="3810"/>
                  </a:lnTo>
                  <a:lnTo>
                    <a:pt x="148590" y="2540"/>
                  </a:lnTo>
                  <a:lnTo>
                    <a:pt x="149860" y="2540"/>
                  </a:lnTo>
                  <a:lnTo>
                    <a:pt x="149860" y="1270"/>
                  </a:lnTo>
                  <a:lnTo>
                    <a:pt x="151130" y="1270"/>
                  </a:lnTo>
                  <a:lnTo>
                    <a:pt x="151130" y="0"/>
                  </a:lnTo>
                  <a:close/>
                </a:path>
              </a:pathLst>
            </a:custGeom>
            <a:solidFill>
              <a:srgbClr val="EF9408"/>
            </a:solidFill>
          </p:spPr>
          <p:txBody>
            <a:bodyPr wrap="square" lIns="0" tIns="0" rIns="0" bIns="0" rtlCol="0"/>
            <a:lstStyle/>
            <a:p>
              <a:endParaRPr/>
            </a:p>
          </p:txBody>
        </p:sp>
        <p:sp>
          <p:nvSpPr>
            <p:cNvPr id="264" name="object 264"/>
            <p:cNvSpPr/>
            <p:nvPr/>
          </p:nvSpPr>
          <p:spPr>
            <a:xfrm>
              <a:off x="4696460" y="4144009"/>
              <a:ext cx="135890" cy="31750"/>
            </a:xfrm>
            <a:custGeom>
              <a:avLst/>
              <a:gdLst/>
              <a:ahLst/>
              <a:cxnLst/>
              <a:rect l="l" t="t" r="r" b="b"/>
              <a:pathLst>
                <a:path w="135889" h="31750">
                  <a:moveTo>
                    <a:pt x="100330" y="30492"/>
                  </a:moveTo>
                  <a:lnTo>
                    <a:pt x="0" y="30492"/>
                  </a:lnTo>
                  <a:lnTo>
                    <a:pt x="0" y="31750"/>
                  </a:lnTo>
                  <a:lnTo>
                    <a:pt x="100330" y="31750"/>
                  </a:lnTo>
                  <a:lnTo>
                    <a:pt x="100330" y="30492"/>
                  </a:lnTo>
                  <a:close/>
                </a:path>
                <a:path w="135889" h="31750">
                  <a:moveTo>
                    <a:pt x="107950" y="24142"/>
                  </a:moveTo>
                  <a:lnTo>
                    <a:pt x="5080" y="24142"/>
                  </a:lnTo>
                  <a:lnTo>
                    <a:pt x="5080" y="25400"/>
                  </a:lnTo>
                  <a:lnTo>
                    <a:pt x="3810" y="25400"/>
                  </a:lnTo>
                  <a:lnTo>
                    <a:pt x="3810" y="26670"/>
                  </a:lnTo>
                  <a:lnTo>
                    <a:pt x="2540" y="26670"/>
                  </a:lnTo>
                  <a:lnTo>
                    <a:pt x="2540" y="27940"/>
                  </a:lnTo>
                  <a:lnTo>
                    <a:pt x="2540" y="29210"/>
                  </a:lnTo>
                  <a:lnTo>
                    <a:pt x="1270" y="29210"/>
                  </a:lnTo>
                  <a:lnTo>
                    <a:pt x="1270" y="30480"/>
                  </a:lnTo>
                  <a:lnTo>
                    <a:pt x="101587" y="30480"/>
                  </a:lnTo>
                  <a:lnTo>
                    <a:pt x="101587" y="29210"/>
                  </a:lnTo>
                  <a:lnTo>
                    <a:pt x="102870" y="29210"/>
                  </a:lnTo>
                  <a:lnTo>
                    <a:pt x="102870" y="27940"/>
                  </a:lnTo>
                  <a:lnTo>
                    <a:pt x="104140" y="27940"/>
                  </a:lnTo>
                  <a:lnTo>
                    <a:pt x="104140" y="26670"/>
                  </a:lnTo>
                  <a:lnTo>
                    <a:pt x="105410" y="26670"/>
                  </a:lnTo>
                  <a:lnTo>
                    <a:pt x="105410" y="25400"/>
                  </a:lnTo>
                  <a:lnTo>
                    <a:pt x="107950" y="25400"/>
                  </a:lnTo>
                  <a:lnTo>
                    <a:pt x="107950" y="24142"/>
                  </a:lnTo>
                  <a:close/>
                </a:path>
                <a:path w="135889" h="31750">
                  <a:moveTo>
                    <a:pt x="115570" y="17792"/>
                  </a:moveTo>
                  <a:lnTo>
                    <a:pt x="8890" y="17792"/>
                  </a:lnTo>
                  <a:lnTo>
                    <a:pt x="8890" y="19050"/>
                  </a:lnTo>
                  <a:lnTo>
                    <a:pt x="7620" y="19050"/>
                  </a:lnTo>
                  <a:lnTo>
                    <a:pt x="7620" y="20320"/>
                  </a:lnTo>
                  <a:lnTo>
                    <a:pt x="7620" y="21590"/>
                  </a:lnTo>
                  <a:lnTo>
                    <a:pt x="6350" y="21590"/>
                  </a:lnTo>
                  <a:lnTo>
                    <a:pt x="6350" y="22860"/>
                  </a:lnTo>
                  <a:lnTo>
                    <a:pt x="5080" y="22860"/>
                  </a:lnTo>
                  <a:lnTo>
                    <a:pt x="5080" y="24130"/>
                  </a:lnTo>
                  <a:lnTo>
                    <a:pt x="109220" y="24130"/>
                  </a:lnTo>
                  <a:lnTo>
                    <a:pt x="109220" y="22860"/>
                  </a:lnTo>
                  <a:lnTo>
                    <a:pt x="110490" y="22860"/>
                  </a:lnTo>
                  <a:lnTo>
                    <a:pt x="110490" y="21590"/>
                  </a:lnTo>
                  <a:lnTo>
                    <a:pt x="111747" y="21590"/>
                  </a:lnTo>
                  <a:lnTo>
                    <a:pt x="111747" y="20320"/>
                  </a:lnTo>
                  <a:lnTo>
                    <a:pt x="113030" y="20320"/>
                  </a:lnTo>
                  <a:lnTo>
                    <a:pt x="113030" y="19050"/>
                  </a:lnTo>
                  <a:lnTo>
                    <a:pt x="115570" y="19050"/>
                  </a:lnTo>
                  <a:lnTo>
                    <a:pt x="115570" y="17792"/>
                  </a:lnTo>
                  <a:close/>
                </a:path>
                <a:path w="135889" h="31750">
                  <a:moveTo>
                    <a:pt x="129540" y="5092"/>
                  </a:moveTo>
                  <a:lnTo>
                    <a:pt x="17780" y="5092"/>
                  </a:lnTo>
                  <a:lnTo>
                    <a:pt x="17780" y="6350"/>
                  </a:lnTo>
                  <a:lnTo>
                    <a:pt x="16510" y="6350"/>
                  </a:lnTo>
                  <a:lnTo>
                    <a:pt x="16510" y="7620"/>
                  </a:lnTo>
                  <a:lnTo>
                    <a:pt x="15240" y="7620"/>
                  </a:lnTo>
                  <a:lnTo>
                    <a:pt x="15240" y="8890"/>
                  </a:lnTo>
                  <a:lnTo>
                    <a:pt x="15240" y="10160"/>
                  </a:lnTo>
                  <a:lnTo>
                    <a:pt x="13970" y="10160"/>
                  </a:lnTo>
                  <a:lnTo>
                    <a:pt x="13970" y="11430"/>
                  </a:lnTo>
                  <a:lnTo>
                    <a:pt x="12700" y="11430"/>
                  </a:lnTo>
                  <a:lnTo>
                    <a:pt x="12700" y="12700"/>
                  </a:lnTo>
                  <a:lnTo>
                    <a:pt x="12700" y="13970"/>
                  </a:lnTo>
                  <a:lnTo>
                    <a:pt x="11430" y="13970"/>
                  </a:lnTo>
                  <a:lnTo>
                    <a:pt x="11430" y="15240"/>
                  </a:lnTo>
                  <a:lnTo>
                    <a:pt x="10160" y="15240"/>
                  </a:lnTo>
                  <a:lnTo>
                    <a:pt x="10160" y="16510"/>
                  </a:lnTo>
                  <a:lnTo>
                    <a:pt x="10160" y="17780"/>
                  </a:lnTo>
                  <a:lnTo>
                    <a:pt x="116840" y="17780"/>
                  </a:lnTo>
                  <a:lnTo>
                    <a:pt x="116840" y="16510"/>
                  </a:lnTo>
                  <a:lnTo>
                    <a:pt x="118110" y="16510"/>
                  </a:lnTo>
                  <a:lnTo>
                    <a:pt x="118110" y="15240"/>
                  </a:lnTo>
                  <a:lnTo>
                    <a:pt x="119380" y="15240"/>
                  </a:lnTo>
                  <a:lnTo>
                    <a:pt x="119380" y="13970"/>
                  </a:lnTo>
                  <a:lnTo>
                    <a:pt x="120650" y="13970"/>
                  </a:lnTo>
                  <a:lnTo>
                    <a:pt x="120650" y="12700"/>
                  </a:lnTo>
                  <a:lnTo>
                    <a:pt x="121920" y="12700"/>
                  </a:lnTo>
                  <a:lnTo>
                    <a:pt x="121920" y="11430"/>
                  </a:lnTo>
                  <a:lnTo>
                    <a:pt x="124447" y="11430"/>
                  </a:lnTo>
                  <a:lnTo>
                    <a:pt x="124447" y="10160"/>
                  </a:lnTo>
                  <a:lnTo>
                    <a:pt x="125730" y="10160"/>
                  </a:lnTo>
                  <a:lnTo>
                    <a:pt x="125730" y="8890"/>
                  </a:lnTo>
                  <a:lnTo>
                    <a:pt x="127000" y="8890"/>
                  </a:lnTo>
                  <a:lnTo>
                    <a:pt x="127000" y="7620"/>
                  </a:lnTo>
                  <a:lnTo>
                    <a:pt x="128270" y="7620"/>
                  </a:lnTo>
                  <a:lnTo>
                    <a:pt x="128270" y="6350"/>
                  </a:lnTo>
                  <a:lnTo>
                    <a:pt x="129540" y="6350"/>
                  </a:lnTo>
                  <a:lnTo>
                    <a:pt x="129540" y="5092"/>
                  </a:lnTo>
                  <a:close/>
                </a:path>
                <a:path w="135889" h="31750">
                  <a:moveTo>
                    <a:pt x="135890" y="0"/>
                  </a:moveTo>
                  <a:lnTo>
                    <a:pt x="20320" y="0"/>
                  </a:lnTo>
                  <a:lnTo>
                    <a:pt x="20320" y="1270"/>
                  </a:lnTo>
                  <a:lnTo>
                    <a:pt x="19050" y="1270"/>
                  </a:lnTo>
                  <a:lnTo>
                    <a:pt x="19050" y="2540"/>
                  </a:lnTo>
                  <a:lnTo>
                    <a:pt x="19050" y="3810"/>
                  </a:lnTo>
                  <a:lnTo>
                    <a:pt x="17780" y="3810"/>
                  </a:lnTo>
                  <a:lnTo>
                    <a:pt x="17780" y="5080"/>
                  </a:lnTo>
                  <a:lnTo>
                    <a:pt x="130797" y="5080"/>
                  </a:lnTo>
                  <a:lnTo>
                    <a:pt x="130797" y="3810"/>
                  </a:lnTo>
                  <a:lnTo>
                    <a:pt x="133350" y="3810"/>
                  </a:lnTo>
                  <a:lnTo>
                    <a:pt x="133350" y="2540"/>
                  </a:lnTo>
                  <a:lnTo>
                    <a:pt x="134620" y="2540"/>
                  </a:lnTo>
                  <a:lnTo>
                    <a:pt x="134620" y="1270"/>
                  </a:lnTo>
                  <a:lnTo>
                    <a:pt x="135890" y="1270"/>
                  </a:lnTo>
                  <a:lnTo>
                    <a:pt x="135890" y="0"/>
                  </a:lnTo>
                  <a:close/>
                </a:path>
              </a:pathLst>
            </a:custGeom>
            <a:solidFill>
              <a:srgbClr val="EF9407"/>
            </a:solidFill>
          </p:spPr>
          <p:txBody>
            <a:bodyPr wrap="square" lIns="0" tIns="0" rIns="0" bIns="0" rtlCol="0"/>
            <a:lstStyle/>
            <a:p>
              <a:endParaRPr/>
            </a:p>
          </p:txBody>
        </p:sp>
        <p:sp>
          <p:nvSpPr>
            <p:cNvPr id="265" name="object 265"/>
            <p:cNvSpPr/>
            <p:nvPr/>
          </p:nvSpPr>
          <p:spPr>
            <a:xfrm>
              <a:off x="4676140" y="4175759"/>
              <a:ext cx="119380" cy="31750"/>
            </a:xfrm>
            <a:custGeom>
              <a:avLst/>
              <a:gdLst/>
              <a:ahLst/>
              <a:cxnLst/>
              <a:rect l="l" t="t" r="r" b="b"/>
              <a:pathLst>
                <a:path w="119379" h="31750">
                  <a:moveTo>
                    <a:pt x="83820" y="30492"/>
                  </a:moveTo>
                  <a:lnTo>
                    <a:pt x="0" y="30492"/>
                  </a:lnTo>
                  <a:lnTo>
                    <a:pt x="0" y="31750"/>
                  </a:lnTo>
                  <a:lnTo>
                    <a:pt x="83820" y="31750"/>
                  </a:lnTo>
                  <a:lnTo>
                    <a:pt x="83820" y="30492"/>
                  </a:lnTo>
                  <a:close/>
                </a:path>
                <a:path w="119379" h="31750">
                  <a:moveTo>
                    <a:pt x="97790" y="17792"/>
                  </a:moveTo>
                  <a:lnTo>
                    <a:pt x="8890" y="17792"/>
                  </a:lnTo>
                  <a:lnTo>
                    <a:pt x="8890" y="19050"/>
                  </a:lnTo>
                  <a:lnTo>
                    <a:pt x="7620" y="19050"/>
                  </a:lnTo>
                  <a:lnTo>
                    <a:pt x="7620" y="20320"/>
                  </a:lnTo>
                  <a:lnTo>
                    <a:pt x="6350" y="20320"/>
                  </a:lnTo>
                  <a:lnTo>
                    <a:pt x="6350" y="21590"/>
                  </a:lnTo>
                  <a:lnTo>
                    <a:pt x="6350" y="22860"/>
                  </a:lnTo>
                  <a:lnTo>
                    <a:pt x="5080" y="22860"/>
                  </a:lnTo>
                  <a:lnTo>
                    <a:pt x="5080" y="24130"/>
                  </a:lnTo>
                  <a:lnTo>
                    <a:pt x="3810" y="24130"/>
                  </a:lnTo>
                  <a:lnTo>
                    <a:pt x="3810" y="25400"/>
                  </a:lnTo>
                  <a:lnTo>
                    <a:pt x="3810" y="26670"/>
                  </a:lnTo>
                  <a:lnTo>
                    <a:pt x="2540" y="26670"/>
                  </a:lnTo>
                  <a:lnTo>
                    <a:pt x="2540" y="27940"/>
                  </a:lnTo>
                  <a:lnTo>
                    <a:pt x="1270" y="27940"/>
                  </a:lnTo>
                  <a:lnTo>
                    <a:pt x="1270" y="29210"/>
                  </a:lnTo>
                  <a:lnTo>
                    <a:pt x="1270" y="30480"/>
                  </a:lnTo>
                  <a:lnTo>
                    <a:pt x="85090" y="30480"/>
                  </a:lnTo>
                  <a:lnTo>
                    <a:pt x="85090" y="29210"/>
                  </a:lnTo>
                  <a:lnTo>
                    <a:pt x="86360" y="29210"/>
                  </a:lnTo>
                  <a:lnTo>
                    <a:pt x="86360" y="27940"/>
                  </a:lnTo>
                  <a:lnTo>
                    <a:pt x="87617" y="27940"/>
                  </a:lnTo>
                  <a:lnTo>
                    <a:pt x="87617" y="26670"/>
                  </a:lnTo>
                  <a:lnTo>
                    <a:pt x="88900" y="26670"/>
                  </a:lnTo>
                  <a:lnTo>
                    <a:pt x="88900" y="25400"/>
                  </a:lnTo>
                  <a:lnTo>
                    <a:pt x="90170" y="25400"/>
                  </a:lnTo>
                  <a:lnTo>
                    <a:pt x="90170" y="24130"/>
                  </a:lnTo>
                  <a:lnTo>
                    <a:pt x="92710" y="24130"/>
                  </a:lnTo>
                  <a:lnTo>
                    <a:pt x="92710" y="22860"/>
                  </a:lnTo>
                  <a:lnTo>
                    <a:pt x="93967" y="22860"/>
                  </a:lnTo>
                  <a:lnTo>
                    <a:pt x="93967" y="21590"/>
                  </a:lnTo>
                  <a:lnTo>
                    <a:pt x="95250" y="21590"/>
                  </a:lnTo>
                  <a:lnTo>
                    <a:pt x="95250" y="20320"/>
                  </a:lnTo>
                  <a:lnTo>
                    <a:pt x="96520" y="20320"/>
                  </a:lnTo>
                  <a:lnTo>
                    <a:pt x="96520" y="19050"/>
                  </a:lnTo>
                  <a:lnTo>
                    <a:pt x="97790" y="19050"/>
                  </a:lnTo>
                  <a:lnTo>
                    <a:pt x="97790" y="17792"/>
                  </a:lnTo>
                  <a:close/>
                </a:path>
                <a:path w="119379" h="31750">
                  <a:moveTo>
                    <a:pt x="105410" y="11442"/>
                  </a:moveTo>
                  <a:lnTo>
                    <a:pt x="12700" y="11442"/>
                  </a:lnTo>
                  <a:lnTo>
                    <a:pt x="12700" y="12700"/>
                  </a:lnTo>
                  <a:lnTo>
                    <a:pt x="11430" y="12700"/>
                  </a:lnTo>
                  <a:lnTo>
                    <a:pt x="11430" y="13970"/>
                  </a:lnTo>
                  <a:lnTo>
                    <a:pt x="11430" y="15240"/>
                  </a:lnTo>
                  <a:lnTo>
                    <a:pt x="10160" y="15240"/>
                  </a:lnTo>
                  <a:lnTo>
                    <a:pt x="10160" y="16510"/>
                  </a:lnTo>
                  <a:lnTo>
                    <a:pt x="8890" y="16510"/>
                  </a:lnTo>
                  <a:lnTo>
                    <a:pt x="8890" y="17780"/>
                  </a:lnTo>
                  <a:lnTo>
                    <a:pt x="99060" y="17780"/>
                  </a:lnTo>
                  <a:lnTo>
                    <a:pt x="99060" y="16510"/>
                  </a:lnTo>
                  <a:lnTo>
                    <a:pt x="101600" y="16510"/>
                  </a:lnTo>
                  <a:lnTo>
                    <a:pt x="101600" y="15240"/>
                  </a:lnTo>
                  <a:lnTo>
                    <a:pt x="102870" y="15240"/>
                  </a:lnTo>
                  <a:lnTo>
                    <a:pt x="102870" y="13970"/>
                  </a:lnTo>
                  <a:lnTo>
                    <a:pt x="104140" y="13970"/>
                  </a:lnTo>
                  <a:lnTo>
                    <a:pt x="104140" y="12700"/>
                  </a:lnTo>
                  <a:lnTo>
                    <a:pt x="105410" y="12700"/>
                  </a:lnTo>
                  <a:lnTo>
                    <a:pt x="105410" y="11442"/>
                  </a:lnTo>
                  <a:close/>
                </a:path>
                <a:path w="119379" h="31750">
                  <a:moveTo>
                    <a:pt x="113030" y="5092"/>
                  </a:moveTo>
                  <a:lnTo>
                    <a:pt x="16510" y="5092"/>
                  </a:lnTo>
                  <a:lnTo>
                    <a:pt x="16510" y="6350"/>
                  </a:lnTo>
                  <a:lnTo>
                    <a:pt x="15240" y="6350"/>
                  </a:lnTo>
                  <a:lnTo>
                    <a:pt x="15240" y="7620"/>
                  </a:lnTo>
                  <a:lnTo>
                    <a:pt x="15240" y="8890"/>
                  </a:lnTo>
                  <a:lnTo>
                    <a:pt x="13970" y="8890"/>
                  </a:lnTo>
                  <a:lnTo>
                    <a:pt x="13970" y="10160"/>
                  </a:lnTo>
                  <a:lnTo>
                    <a:pt x="12700" y="10160"/>
                  </a:lnTo>
                  <a:lnTo>
                    <a:pt x="12700" y="11430"/>
                  </a:lnTo>
                  <a:lnTo>
                    <a:pt x="106667" y="11430"/>
                  </a:lnTo>
                  <a:lnTo>
                    <a:pt x="106667" y="10160"/>
                  </a:lnTo>
                  <a:lnTo>
                    <a:pt x="107950" y="10160"/>
                  </a:lnTo>
                  <a:lnTo>
                    <a:pt x="107950" y="8890"/>
                  </a:lnTo>
                  <a:lnTo>
                    <a:pt x="110490" y="8890"/>
                  </a:lnTo>
                  <a:lnTo>
                    <a:pt x="110490" y="7620"/>
                  </a:lnTo>
                  <a:lnTo>
                    <a:pt x="111760" y="7620"/>
                  </a:lnTo>
                  <a:lnTo>
                    <a:pt x="111760" y="6350"/>
                  </a:lnTo>
                  <a:lnTo>
                    <a:pt x="113030" y="6350"/>
                  </a:lnTo>
                  <a:lnTo>
                    <a:pt x="113030" y="5092"/>
                  </a:lnTo>
                  <a:close/>
                </a:path>
                <a:path w="119379" h="31750">
                  <a:moveTo>
                    <a:pt x="119380" y="0"/>
                  </a:moveTo>
                  <a:lnTo>
                    <a:pt x="20320" y="0"/>
                  </a:lnTo>
                  <a:lnTo>
                    <a:pt x="20320" y="1270"/>
                  </a:lnTo>
                  <a:lnTo>
                    <a:pt x="19050" y="1270"/>
                  </a:lnTo>
                  <a:lnTo>
                    <a:pt x="19050" y="2540"/>
                  </a:lnTo>
                  <a:lnTo>
                    <a:pt x="17780" y="2540"/>
                  </a:lnTo>
                  <a:lnTo>
                    <a:pt x="17780" y="3810"/>
                  </a:lnTo>
                  <a:lnTo>
                    <a:pt x="17780" y="5080"/>
                  </a:lnTo>
                  <a:lnTo>
                    <a:pt x="114300" y="5080"/>
                  </a:lnTo>
                  <a:lnTo>
                    <a:pt x="114300" y="3810"/>
                  </a:lnTo>
                  <a:lnTo>
                    <a:pt x="115570" y="3810"/>
                  </a:lnTo>
                  <a:lnTo>
                    <a:pt x="115570" y="2540"/>
                  </a:lnTo>
                  <a:lnTo>
                    <a:pt x="116840" y="2540"/>
                  </a:lnTo>
                  <a:lnTo>
                    <a:pt x="116840" y="1270"/>
                  </a:lnTo>
                  <a:lnTo>
                    <a:pt x="119380" y="1270"/>
                  </a:lnTo>
                  <a:lnTo>
                    <a:pt x="119380" y="0"/>
                  </a:lnTo>
                  <a:close/>
                </a:path>
              </a:pathLst>
            </a:custGeom>
            <a:solidFill>
              <a:srgbClr val="EF9306"/>
            </a:solidFill>
          </p:spPr>
          <p:txBody>
            <a:bodyPr wrap="square" lIns="0" tIns="0" rIns="0" bIns="0" rtlCol="0"/>
            <a:lstStyle/>
            <a:p>
              <a:endParaRPr/>
            </a:p>
          </p:txBody>
        </p:sp>
        <p:sp>
          <p:nvSpPr>
            <p:cNvPr id="266" name="object 266"/>
            <p:cNvSpPr/>
            <p:nvPr/>
          </p:nvSpPr>
          <p:spPr>
            <a:xfrm>
              <a:off x="4655820" y="4207510"/>
              <a:ext cx="101600" cy="31750"/>
            </a:xfrm>
            <a:custGeom>
              <a:avLst/>
              <a:gdLst/>
              <a:ahLst/>
              <a:cxnLst/>
              <a:rect l="l" t="t" r="r" b="b"/>
              <a:pathLst>
                <a:path w="101600" h="31750">
                  <a:moveTo>
                    <a:pt x="97789" y="3809"/>
                  </a:moveTo>
                  <a:lnTo>
                    <a:pt x="16509" y="3809"/>
                  </a:lnTo>
                  <a:lnTo>
                    <a:pt x="16509" y="5079"/>
                  </a:lnTo>
                  <a:lnTo>
                    <a:pt x="97789" y="5079"/>
                  </a:lnTo>
                  <a:lnTo>
                    <a:pt x="97789" y="3809"/>
                  </a:lnTo>
                  <a:close/>
                </a:path>
                <a:path w="101600" h="31750">
                  <a:moveTo>
                    <a:pt x="99059" y="2539"/>
                  </a:moveTo>
                  <a:lnTo>
                    <a:pt x="17779" y="2539"/>
                  </a:lnTo>
                  <a:lnTo>
                    <a:pt x="17779" y="3809"/>
                  </a:lnTo>
                  <a:lnTo>
                    <a:pt x="99059" y="3809"/>
                  </a:lnTo>
                  <a:lnTo>
                    <a:pt x="99059" y="2539"/>
                  </a:lnTo>
                  <a:close/>
                </a:path>
                <a:path w="101600" h="31750">
                  <a:moveTo>
                    <a:pt x="101600" y="0"/>
                  </a:moveTo>
                  <a:lnTo>
                    <a:pt x="19050" y="0"/>
                  </a:lnTo>
                  <a:lnTo>
                    <a:pt x="19050" y="2539"/>
                  </a:lnTo>
                  <a:lnTo>
                    <a:pt x="100329" y="2539"/>
                  </a:lnTo>
                  <a:lnTo>
                    <a:pt x="100329" y="1269"/>
                  </a:lnTo>
                  <a:lnTo>
                    <a:pt x="101600" y="1269"/>
                  </a:lnTo>
                  <a:lnTo>
                    <a:pt x="101600" y="0"/>
                  </a:lnTo>
                  <a:close/>
                </a:path>
                <a:path w="101600" h="31750">
                  <a:moveTo>
                    <a:pt x="90170" y="10159"/>
                  </a:moveTo>
                  <a:lnTo>
                    <a:pt x="12700" y="10159"/>
                  </a:lnTo>
                  <a:lnTo>
                    <a:pt x="12700" y="11429"/>
                  </a:lnTo>
                  <a:lnTo>
                    <a:pt x="90170" y="11429"/>
                  </a:lnTo>
                  <a:lnTo>
                    <a:pt x="90170" y="10159"/>
                  </a:lnTo>
                  <a:close/>
                </a:path>
                <a:path w="101600" h="31750">
                  <a:moveTo>
                    <a:pt x="92709" y="7619"/>
                  </a:moveTo>
                  <a:lnTo>
                    <a:pt x="13969" y="7619"/>
                  </a:lnTo>
                  <a:lnTo>
                    <a:pt x="13969" y="10159"/>
                  </a:lnTo>
                  <a:lnTo>
                    <a:pt x="91439" y="10159"/>
                  </a:lnTo>
                  <a:lnTo>
                    <a:pt x="91439" y="8889"/>
                  </a:lnTo>
                  <a:lnTo>
                    <a:pt x="92709" y="8889"/>
                  </a:lnTo>
                  <a:lnTo>
                    <a:pt x="92709" y="7619"/>
                  </a:lnTo>
                  <a:close/>
                </a:path>
                <a:path w="101600" h="31750">
                  <a:moveTo>
                    <a:pt x="93979" y="6350"/>
                  </a:moveTo>
                  <a:lnTo>
                    <a:pt x="15239" y="6350"/>
                  </a:lnTo>
                  <a:lnTo>
                    <a:pt x="15239" y="7619"/>
                  </a:lnTo>
                  <a:lnTo>
                    <a:pt x="93979" y="7619"/>
                  </a:lnTo>
                  <a:lnTo>
                    <a:pt x="93979" y="6350"/>
                  </a:lnTo>
                  <a:close/>
                </a:path>
                <a:path w="101600" h="31750">
                  <a:moveTo>
                    <a:pt x="96519" y="5080"/>
                  </a:moveTo>
                  <a:lnTo>
                    <a:pt x="16509" y="5080"/>
                  </a:lnTo>
                  <a:lnTo>
                    <a:pt x="16509" y="6350"/>
                  </a:lnTo>
                  <a:lnTo>
                    <a:pt x="96519" y="6350"/>
                  </a:lnTo>
                  <a:lnTo>
                    <a:pt x="96519" y="5080"/>
                  </a:lnTo>
                  <a:close/>
                </a:path>
                <a:path w="101600" h="31750">
                  <a:moveTo>
                    <a:pt x="83819" y="15239"/>
                  </a:moveTo>
                  <a:lnTo>
                    <a:pt x="8889" y="15239"/>
                  </a:lnTo>
                  <a:lnTo>
                    <a:pt x="8889" y="17779"/>
                  </a:lnTo>
                  <a:lnTo>
                    <a:pt x="82550" y="17779"/>
                  </a:lnTo>
                  <a:lnTo>
                    <a:pt x="82550" y="16509"/>
                  </a:lnTo>
                  <a:lnTo>
                    <a:pt x="83819" y="16509"/>
                  </a:lnTo>
                  <a:lnTo>
                    <a:pt x="83819" y="15239"/>
                  </a:lnTo>
                  <a:close/>
                </a:path>
                <a:path w="101600" h="31750">
                  <a:moveTo>
                    <a:pt x="85089" y="13969"/>
                  </a:moveTo>
                  <a:lnTo>
                    <a:pt x="10159" y="13969"/>
                  </a:lnTo>
                  <a:lnTo>
                    <a:pt x="10159" y="15239"/>
                  </a:lnTo>
                  <a:lnTo>
                    <a:pt x="85089" y="15239"/>
                  </a:lnTo>
                  <a:lnTo>
                    <a:pt x="85089" y="13969"/>
                  </a:lnTo>
                  <a:close/>
                </a:path>
                <a:path w="101600" h="31750">
                  <a:moveTo>
                    <a:pt x="88900" y="11430"/>
                  </a:moveTo>
                  <a:lnTo>
                    <a:pt x="11429" y="11430"/>
                  </a:lnTo>
                  <a:lnTo>
                    <a:pt x="11429" y="13969"/>
                  </a:lnTo>
                  <a:lnTo>
                    <a:pt x="87629" y="13969"/>
                  </a:lnTo>
                  <a:lnTo>
                    <a:pt x="87629" y="12700"/>
                  </a:lnTo>
                  <a:lnTo>
                    <a:pt x="88900" y="12700"/>
                  </a:lnTo>
                  <a:lnTo>
                    <a:pt x="88900" y="11430"/>
                  </a:lnTo>
                  <a:close/>
                </a:path>
                <a:path w="101600" h="31750">
                  <a:moveTo>
                    <a:pt x="76200" y="21589"/>
                  </a:moveTo>
                  <a:lnTo>
                    <a:pt x="5079" y="21589"/>
                  </a:lnTo>
                  <a:lnTo>
                    <a:pt x="5079" y="24129"/>
                  </a:lnTo>
                  <a:lnTo>
                    <a:pt x="74929" y="24129"/>
                  </a:lnTo>
                  <a:lnTo>
                    <a:pt x="74929" y="22859"/>
                  </a:lnTo>
                  <a:lnTo>
                    <a:pt x="76200" y="22859"/>
                  </a:lnTo>
                  <a:lnTo>
                    <a:pt x="76200" y="21589"/>
                  </a:lnTo>
                  <a:close/>
                </a:path>
                <a:path w="101600" h="31750">
                  <a:moveTo>
                    <a:pt x="78739" y="20319"/>
                  </a:moveTo>
                  <a:lnTo>
                    <a:pt x="6350" y="20319"/>
                  </a:lnTo>
                  <a:lnTo>
                    <a:pt x="6350" y="21589"/>
                  </a:lnTo>
                  <a:lnTo>
                    <a:pt x="78739" y="21589"/>
                  </a:lnTo>
                  <a:lnTo>
                    <a:pt x="78739" y="20319"/>
                  </a:lnTo>
                  <a:close/>
                </a:path>
                <a:path w="101600" h="31750">
                  <a:moveTo>
                    <a:pt x="81279" y="17780"/>
                  </a:moveTo>
                  <a:lnTo>
                    <a:pt x="7619" y="17780"/>
                  </a:lnTo>
                  <a:lnTo>
                    <a:pt x="7619" y="20319"/>
                  </a:lnTo>
                  <a:lnTo>
                    <a:pt x="80009" y="20319"/>
                  </a:lnTo>
                  <a:lnTo>
                    <a:pt x="80009" y="19050"/>
                  </a:lnTo>
                  <a:lnTo>
                    <a:pt x="81279" y="19050"/>
                  </a:lnTo>
                  <a:lnTo>
                    <a:pt x="81279" y="17780"/>
                  </a:lnTo>
                  <a:close/>
                </a:path>
                <a:path w="101600" h="31750">
                  <a:moveTo>
                    <a:pt x="67310" y="29209"/>
                  </a:moveTo>
                  <a:lnTo>
                    <a:pt x="0" y="29209"/>
                  </a:lnTo>
                  <a:lnTo>
                    <a:pt x="0" y="30479"/>
                  </a:lnTo>
                  <a:lnTo>
                    <a:pt x="67310" y="30479"/>
                  </a:lnTo>
                  <a:lnTo>
                    <a:pt x="67310" y="29209"/>
                  </a:lnTo>
                  <a:close/>
                </a:path>
                <a:path w="101600" h="31750">
                  <a:moveTo>
                    <a:pt x="69849" y="27939"/>
                  </a:moveTo>
                  <a:lnTo>
                    <a:pt x="1269" y="27939"/>
                  </a:lnTo>
                  <a:lnTo>
                    <a:pt x="1269" y="29209"/>
                  </a:lnTo>
                  <a:lnTo>
                    <a:pt x="69849" y="29209"/>
                  </a:lnTo>
                  <a:lnTo>
                    <a:pt x="69849" y="27939"/>
                  </a:lnTo>
                  <a:close/>
                </a:path>
                <a:path w="101600" h="31750">
                  <a:moveTo>
                    <a:pt x="72389" y="25400"/>
                  </a:moveTo>
                  <a:lnTo>
                    <a:pt x="2539" y="25400"/>
                  </a:lnTo>
                  <a:lnTo>
                    <a:pt x="2539" y="27939"/>
                  </a:lnTo>
                  <a:lnTo>
                    <a:pt x="71119" y="27939"/>
                  </a:lnTo>
                  <a:lnTo>
                    <a:pt x="71119" y="26669"/>
                  </a:lnTo>
                  <a:lnTo>
                    <a:pt x="72389" y="26669"/>
                  </a:lnTo>
                  <a:lnTo>
                    <a:pt x="72389" y="25400"/>
                  </a:lnTo>
                  <a:close/>
                </a:path>
                <a:path w="101600" h="31750">
                  <a:moveTo>
                    <a:pt x="73659" y="24130"/>
                  </a:moveTo>
                  <a:lnTo>
                    <a:pt x="3809" y="24130"/>
                  </a:lnTo>
                  <a:lnTo>
                    <a:pt x="3809" y="25400"/>
                  </a:lnTo>
                  <a:lnTo>
                    <a:pt x="73659" y="25400"/>
                  </a:lnTo>
                  <a:lnTo>
                    <a:pt x="73659" y="24130"/>
                  </a:lnTo>
                  <a:close/>
                </a:path>
                <a:path w="101600" h="31750">
                  <a:moveTo>
                    <a:pt x="66039" y="30480"/>
                  </a:moveTo>
                  <a:lnTo>
                    <a:pt x="0" y="30480"/>
                  </a:lnTo>
                  <a:lnTo>
                    <a:pt x="0" y="31750"/>
                  </a:lnTo>
                  <a:lnTo>
                    <a:pt x="66039" y="31750"/>
                  </a:lnTo>
                  <a:lnTo>
                    <a:pt x="66039" y="30480"/>
                  </a:lnTo>
                  <a:close/>
                </a:path>
              </a:pathLst>
            </a:custGeom>
            <a:solidFill>
              <a:srgbClr val="EF9305"/>
            </a:solidFill>
          </p:spPr>
          <p:txBody>
            <a:bodyPr wrap="square" lIns="0" tIns="0" rIns="0" bIns="0" rtlCol="0"/>
            <a:lstStyle/>
            <a:p>
              <a:endParaRPr/>
            </a:p>
          </p:txBody>
        </p:sp>
        <p:sp>
          <p:nvSpPr>
            <p:cNvPr id="267" name="object 267"/>
            <p:cNvSpPr/>
            <p:nvPr/>
          </p:nvSpPr>
          <p:spPr>
            <a:xfrm>
              <a:off x="4634230" y="4239260"/>
              <a:ext cx="86360" cy="31750"/>
            </a:xfrm>
            <a:custGeom>
              <a:avLst/>
              <a:gdLst/>
              <a:ahLst/>
              <a:cxnLst/>
              <a:rect l="l" t="t" r="r" b="b"/>
              <a:pathLst>
                <a:path w="86360" h="31750">
                  <a:moveTo>
                    <a:pt x="82550" y="3809"/>
                  </a:moveTo>
                  <a:lnTo>
                    <a:pt x="17780" y="3809"/>
                  </a:lnTo>
                  <a:lnTo>
                    <a:pt x="17780" y="5079"/>
                  </a:lnTo>
                  <a:lnTo>
                    <a:pt x="82550" y="5079"/>
                  </a:lnTo>
                  <a:lnTo>
                    <a:pt x="82550" y="3809"/>
                  </a:lnTo>
                  <a:close/>
                </a:path>
                <a:path w="86360" h="31750">
                  <a:moveTo>
                    <a:pt x="85089" y="1269"/>
                  </a:moveTo>
                  <a:lnTo>
                    <a:pt x="19050" y="1269"/>
                  </a:lnTo>
                  <a:lnTo>
                    <a:pt x="19050" y="3809"/>
                  </a:lnTo>
                  <a:lnTo>
                    <a:pt x="83820" y="3809"/>
                  </a:lnTo>
                  <a:lnTo>
                    <a:pt x="83820" y="2539"/>
                  </a:lnTo>
                  <a:lnTo>
                    <a:pt x="85089" y="2539"/>
                  </a:lnTo>
                  <a:lnTo>
                    <a:pt x="85089" y="1269"/>
                  </a:lnTo>
                  <a:close/>
                </a:path>
                <a:path w="86360" h="31750">
                  <a:moveTo>
                    <a:pt x="86360" y="0"/>
                  </a:moveTo>
                  <a:lnTo>
                    <a:pt x="20320" y="0"/>
                  </a:lnTo>
                  <a:lnTo>
                    <a:pt x="20320" y="1269"/>
                  </a:lnTo>
                  <a:lnTo>
                    <a:pt x="86360" y="1269"/>
                  </a:lnTo>
                  <a:lnTo>
                    <a:pt x="86360" y="0"/>
                  </a:lnTo>
                  <a:close/>
                </a:path>
                <a:path w="86360" h="31750">
                  <a:moveTo>
                    <a:pt x="76200" y="8889"/>
                  </a:moveTo>
                  <a:lnTo>
                    <a:pt x="13970" y="8889"/>
                  </a:lnTo>
                  <a:lnTo>
                    <a:pt x="13970" y="11429"/>
                  </a:lnTo>
                  <a:lnTo>
                    <a:pt x="74930" y="11429"/>
                  </a:lnTo>
                  <a:lnTo>
                    <a:pt x="74930" y="10159"/>
                  </a:lnTo>
                  <a:lnTo>
                    <a:pt x="76200" y="10159"/>
                  </a:lnTo>
                  <a:lnTo>
                    <a:pt x="76200" y="8889"/>
                  </a:lnTo>
                  <a:close/>
                </a:path>
                <a:path w="86360" h="31750">
                  <a:moveTo>
                    <a:pt x="77470" y="7619"/>
                  </a:moveTo>
                  <a:lnTo>
                    <a:pt x="15240" y="7619"/>
                  </a:lnTo>
                  <a:lnTo>
                    <a:pt x="15240" y="8889"/>
                  </a:lnTo>
                  <a:lnTo>
                    <a:pt x="77470" y="8889"/>
                  </a:lnTo>
                  <a:lnTo>
                    <a:pt x="77470" y="7619"/>
                  </a:lnTo>
                  <a:close/>
                </a:path>
                <a:path w="86360" h="31750">
                  <a:moveTo>
                    <a:pt x="80010" y="5080"/>
                  </a:moveTo>
                  <a:lnTo>
                    <a:pt x="16510" y="5080"/>
                  </a:lnTo>
                  <a:lnTo>
                    <a:pt x="16510" y="7619"/>
                  </a:lnTo>
                  <a:lnTo>
                    <a:pt x="78739" y="7619"/>
                  </a:lnTo>
                  <a:lnTo>
                    <a:pt x="78739" y="6350"/>
                  </a:lnTo>
                  <a:lnTo>
                    <a:pt x="80010" y="6350"/>
                  </a:lnTo>
                  <a:lnTo>
                    <a:pt x="80010" y="5080"/>
                  </a:lnTo>
                  <a:close/>
                </a:path>
                <a:path w="86360" h="31750">
                  <a:moveTo>
                    <a:pt x="67310" y="16509"/>
                  </a:moveTo>
                  <a:lnTo>
                    <a:pt x="8890" y="16509"/>
                  </a:lnTo>
                  <a:lnTo>
                    <a:pt x="8890" y="17779"/>
                  </a:lnTo>
                  <a:lnTo>
                    <a:pt x="67310" y="17779"/>
                  </a:lnTo>
                  <a:lnTo>
                    <a:pt x="67310" y="16509"/>
                  </a:lnTo>
                  <a:close/>
                </a:path>
                <a:path w="86360" h="31750">
                  <a:moveTo>
                    <a:pt x="68580" y="15239"/>
                  </a:moveTo>
                  <a:lnTo>
                    <a:pt x="10160" y="15239"/>
                  </a:lnTo>
                  <a:lnTo>
                    <a:pt x="10160" y="16509"/>
                  </a:lnTo>
                  <a:lnTo>
                    <a:pt x="68580" y="16509"/>
                  </a:lnTo>
                  <a:lnTo>
                    <a:pt x="68580" y="15239"/>
                  </a:lnTo>
                  <a:close/>
                </a:path>
                <a:path w="86360" h="31750">
                  <a:moveTo>
                    <a:pt x="71120" y="12700"/>
                  </a:moveTo>
                  <a:lnTo>
                    <a:pt x="11430" y="12700"/>
                  </a:lnTo>
                  <a:lnTo>
                    <a:pt x="11430" y="15239"/>
                  </a:lnTo>
                  <a:lnTo>
                    <a:pt x="69850" y="15239"/>
                  </a:lnTo>
                  <a:lnTo>
                    <a:pt x="69850" y="13969"/>
                  </a:lnTo>
                  <a:lnTo>
                    <a:pt x="71120" y="13969"/>
                  </a:lnTo>
                  <a:lnTo>
                    <a:pt x="71120" y="12700"/>
                  </a:lnTo>
                  <a:close/>
                </a:path>
                <a:path w="86360" h="31750">
                  <a:moveTo>
                    <a:pt x="73660" y="11430"/>
                  </a:moveTo>
                  <a:lnTo>
                    <a:pt x="12700" y="11430"/>
                  </a:lnTo>
                  <a:lnTo>
                    <a:pt x="12700" y="12700"/>
                  </a:lnTo>
                  <a:lnTo>
                    <a:pt x="73660" y="12700"/>
                  </a:lnTo>
                  <a:lnTo>
                    <a:pt x="73660" y="11430"/>
                  </a:lnTo>
                  <a:close/>
                </a:path>
                <a:path w="86360" h="31750">
                  <a:moveTo>
                    <a:pt x="59690" y="22859"/>
                  </a:moveTo>
                  <a:lnTo>
                    <a:pt x="5080" y="22859"/>
                  </a:lnTo>
                  <a:lnTo>
                    <a:pt x="5080" y="24129"/>
                  </a:lnTo>
                  <a:lnTo>
                    <a:pt x="59690" y="24129"/>
                  </a:lnTo>
                  <a:lnTo>
                    <a:pt x="59690" y="22859"/>
                  </a:lnTo>
                  <a:close/>
                </a:path>
                <a:path w="86360" h="31750">
                  <a:moveTo>
                    <a:pt x="62229" y="20319"/>
                  </a:moveTo>
                  <a:lnTo>
                    <a:pt x="6350" y="20319"/>
                  </a:lnTo>
                  <a:lnTo>
                    <a:pt x="6350" y="22859"/>
                  </a:lnTo>
                  <a:lnTo>
                    <a:pt x="60960" y="22859"/>
                  </a:lnTo>
                  <a:lnTo>
                    <a:pt x="60960" y="21589"/>
                  </a:lnTo>
                  <a:lnTo>
                    <a:pt x="62229" y="21589"/>
                  </a:lnTo>
                  <a:lnTo>
                    <a:pt x="62229" y="20319"/>
                  </a:lnTo>
                  <a:close/>
                </a:path>
                <a:path w="86360" h="31750">
                  <a:moveTo>
                    <a:pt x="63500" y="19050"/>
                  </a:moveTo>
                  <a:lnTo>
                    <a:pt x="7620" y="19050"/>
                  </a:lnTo>
                  <a:lnTo>
                    <a:pt x="7620" y="20319"/>
                  </a:lnTo>
                  <a:lnTo>
                    <a:pt x="63500" y="20319"/>
                  </a:lnTo>
                  <a:lnTo>
                    <a:pt x="63500" y="19050"/>
                  </a:lnTo>
                  <a:close/>
                </a:path>
                <a:path w="86360" h="31750">
                  <a:moveTo>
                    <a:pt x="66040" y="17780"/>
                  </a:moveTo>
                  <a:lnTo>
                    <a:pt x="8890" y="17780"/>
                  </a:lnTo>
                  <a:lnTo>
                    <a:pt x="8890" y="19050"/>
                  </a:lnTo>
                  <a:lnTo>
                    <a:pt x="66040" y="19050"/>
                  </a:lnTo>
                  <a:lnTo>
                    <a:pt x="66040" y="17780"/>
                  </a:lnTo>
                  <a:close/>
                </a:path>
                <a:path w="86360" h="31750">
                  <a:moveTo>
                    <a:pt x="52070" y="29209"/>
                  </a:moveTo>
                  <a:lnTo>
                    <a:pt x="1270" y="29209"/>
                  </a:lnTo>
                  <a:lnTo>
                    <a:pt x="1270" y="30479"/>
                  </a:lnTo>
                  <a:lnTo>
                    <a:pt x="52070" y="30479"/>
                  </a:lnTo>
                  <a:lnTo>
                    <a:pt x="52070" y="29209"/>
                  </a:lnTo>
                  <a:close/>
                </a:path>
                <a:path w="86360" h="31750">
                  <a:moveTo>
                    <a:pt x="54610" y="26669"/>
                  </a:moveTo>
                  <a:lnTo>
                    <a:pt x="2540" y="26669"/>
                  </a:lnTo>
                  <a:lnTo>
                    <a:pt x="2540" y="29209"/>
                  </a:lnTo>
                  <a:lnTo>
                    <a:pt x="53340" y="29209"/>
                  </a:lnTo>
                  <a:lnTo>
                    <a:pt x="53340" y="27939"/>
                  </a:lnTo>
                  <a:lnTo>
                    <a:pt x="54610" y="27939"/>
                  </a:lnTo>
                  <a:lnTo>
                    <a:pt x="54610" y="26669"/>
                  </a:lnTo>
                  <a:close/>
                </a:path>
                <a:path w="86360" h="31750">
                  <a:moveTo>
                    <a:pt x="58420" y="24130"/>
                  </a:moveTo>
                  <a:lnTo>
                    <a:pt x="3810" y="24130"/>
                  </a:lnTo>
                  <a:lnTo>
                    <a:pt x="3810" y="26669"/>
                  </a:lnTo>
                  <a:lnTo>
                    <a:pt x="57150" y="26669"/>
                  </a:lnTo>
                  <a:lnTo>
                    <a:pt x="57150" y="25400"/>
                  </a:lnTo>
                  <a:lnTo>
                    <a:pt x="58420" y="25400"/>
                  </a:lnTo>
                  <a:lnTo>
                    <a:pt x="58420" y="24130"/>
                  </a:lnTo>
                  <a:close/>
                </a:path>
                <a:path w="86360" h="31750">
                  <a:moveTo>
                    <a:pt x="50800" y="30480"/>
                  </a:moveTo>
                  <a:lnTo>
                    <a:pt x="0" y="30480"/>
                  </a:lnTo>
                  <a:lnTo>
                    <a:pt x="0" y="31750"/>
                  </a:lnTo>
                  <a:lnTo>
                    <a:pt x="50800" y="31750"/>
                  </a:lnTo>
                  <a:lnTo>
                    <a:pt x="50800" y="30480"/>
                  </a:lnTo>
                  <a:close/>
                </a:path>
              </a:pathLst>
            </a:custGeom>
            <a:solidFill>
              <a:srgbClr val="EF9304"/>
            </a:solidFill>
          </p:spPr>
          <p:txBody>
            <a:bodyPr wrap="square" lIns="0" tIns="0" rIns="0" bIns="0" rtlCol="0"/>
            <a:lstStyle/>
            <a:p>
              <a:endParaRPr/>
            </a:p>
          </p:txBody>
        </p:sp>
        <p:sp>
          <p:nvSpPr>
            <p:cNvPr id="268" name="object 268"/>
            <p:cNvSpPr/>
            <p:nvPr/>
          </p:nvSpPr>
          <p:spPr>
            <a:xfrm>
              <a:off x="4613910" y="4271010"/>
              <a:ext cx="69850" cy="31750"/>
            </a:xfrm>
            <a:custGeom>
              <a:avLst/>
              <a:gdLst/>
              <a:ahLst/>
              <a:cxnLst/>
              <a:rect l="l" t="t" r="r" b="b"/>
              <a:pathLst>
                <a:path w="69850" h="31750">
                  <a:moveTo>
                    <a:pt x="66039" y="2539"/>
                  </a:moveTo>
                  <a:lnTo>
                    <a:pt x="17779" y="2539"/>
                  </a:lnTo>
                  <a:lnTo>
                    <a:pt x="17779" y="5079"/>
                  </a:lnTo>
                  <a:lnTo>
                    <a:pt x="64769" y="5079"/>
                  </a:lnTo>
                  <a:lnTo>
                    <a:pt x="64769" y="3809"/>
                  </a:lnTo>
                  <a:lnTo>
                    <a:pt x="66039" y="3809"/>
                  </a:lnTo>
                  <a:lnTo>
                    <a:pt x="66039" y="2539"/>
                  </a:lnTo>
                  <a:close/>
                </a:path>
                <a:path w="69850" h="31750">
                  <a:moveTo>
                    <a:pt x="68579" y="1269"/>
                  </a:moveTo>
                  <a:lnTo>
                    <a:pt x="19050" y="1269"/>
                  </a:lnTo>
                  <a:lnTo>
                    <a:pt x="19050" y="2539"/>
                  </a:lnTo>
                  <a:lnTo>
                    <a:pt x="68579" y="2539"/>
                  </a:lnTo>
                  <a:lnTo>
                    <a:pt x="68579" y="1269"/>
                  </a:lnTo>
                  <a:close/>
                </a:path>
                <a:path w="69850" h="31750">
                  <a:moveTo>
                    <a:pt x="69849" y="0"/>
                  </a:moveTo>
                  <a:lnTo>
                    <a:pt x="20319" y="0"/>
                  </a:lnTo>
                  <a:lnTo>
                    <a:pt x="20319" y="1269"/>
                  </a:lnTo>
                  <a:lnTo>
                    <a:pt x="69849" y="1269"/>
                  </a:lnTo>
                  <a:lnTo>
                    <a:pt x="69849" y="0"/>
                  </a:lnTo>
                  <a:close/>
                </a:path>
                <a:path w="69850" h="31750">
                  <a:moveTo>
                    <a:pt x="57150" y="10159"/>
                  </a:moveTo>
                  <a:lnTo>
                    <a:pt x="12700" y="10159"/>
                  </a:lnTo>
                  <a:lnTo>
                    <a:pt x="12700" y="11429"/>
                  </a:lnTo>
                  <a:lnTo>
                    <a:pt x="57150" y="11429"/>
                  </a:lnTo>
                  <a:lnTo>
                    <a:pt x="57150" y="10159"/>
                  </a:lnTo>
                  <a:close/>
                </a:path>
                <a:path w="69850" h="31750">
                  <a:moveTo>
                    <a:pt x="59689" y="8889"/>
                  </a:moveTo>
                  <a:lnTo>
                    <a:pt x="13969" y="8889"/>
                  </a:lnTo>
                  <a:lnTo>
                    <a:pt x="13969" y="10159"/>
                  </a:lnTo>
                  <a:lnTo>
                    <a:pt x="59689" y="10159"/>
                  </a:lnTo>
                  <a:lnTo>
                    <a:pt x="59689" y="8889"/>
                  </a:lnTo>
                  <a:close/>
                </a:path>
                <a:path w="69850" h="31750">
                  <a:moveTo>
                    <a:pt x="62229" y="6350"/>
                  </a:moveTo>
                  <a:lnTo>
                    <a:pt x="15239" y="6350"/>
                  </a:lnTo>
                  <a:lnTo>
                    <a:pt x="15239" y="8889"/>
                  </a:lnTo>
                  <a:lnTo>
                    <a:pt x="60960" y="8889"/>
                  </a:lnTo>
                  <a:lnTo>
                    <a:pt x="60960" y="7619"/>
                  </a:lnTo>
                  <a:lnTo>
                    <a:pt x="62229" y="7619"/>
                  </a:lnTo>
                  <a:lnTo>
                    <a:pt x="62229" y="6350"/>
                  </a:lnTo>
                  <a:close/>
                </a:path>
                <a:path w="69850" h="31750">
                  <a:moveTo>
                    <a:pt x="63500" y="5080"/>
                  </a:moveTo>
                  <a:lnTo>
                    <a:pt x="16510" y="5080"/>
                  </a:lnTo>
                  <a:lnTo>
                    <a:pt x="16510" y="6350"/>
                  </a:lnTo>
                  <a:lnTo>
                    <a:pt x="63500" y="6350"/>
                  </a:lnTo>
                  <a:lnTo>
                    <a:pt x="63500" y="5080"/>
                  </a:lnTo>
                  <a:close/>
                </a:path>
                <a:path w="69850" h="31750">
                  <a:moveTo>
                    <a:pt x="50800" y="16509"/>
                  </a:moveTo>
                  <a:lnTo>
                    <a:pt x="8889" y="16509"/>
                  </a:lnTo>
                  <a:lnTo>
                    <a:pt x="8889" y="17779"/>
                  </a:lnTo>
                  <a:lnTo>
                    <a:pt x="50800" y="17779"/>
                  </a:lnTo>
                  <a:lnTo>
                    <a:pt x="50800" y="16509"/>
                  </a:lnTo>
                  <a:close/>
                </a:path>
                <a:path w="69850" h="31750">
                  <a:moveTo>
                    <a:pt x="53339" y="13969"/>
                  </a:moveTo>
                  <a:lnTo>
                    <a:pt x="10160" y="13969"/>
                  </a:lnTo>
                  <a:lnTo>
                    <a:pt x="10160" y="16509"/>
                  </a:lnTo>
                  <a:lnTo>
                    <a:pt x="52070" y="16509"/>
                  </a:lnTo>
                  <a:lnTo>
                    <a:pt x="52070" y="15239"/>
                  </a:lnTo>
                  <a:lnTo>
                    <a:pt x="53339" y="15239"/>
                  </a:lnTo>
                  <a:lnTo>
                    <a:pt x="53339" y="13969"/>
                  </a:lnTo>
                  <a:close/>
                </a:path>
                <a:path w="69850" h="31750">
                  <a:moveTo>
                    <a:pt x="54609" y="12700"/>
                  </a:moveTo>
                  <a:lnTo>
                    <a:pt x="11429" y="12700"/>
                  </a:lnTo>
                  <a:lnTo>
                    <a:pt x="11429" y="13969"/>
                  </a:lnTo>
                  <a:lnTo>
                    <a:pt x="54609" y="13969"/>
                  </a:lnTo>
                  <a:lnTo>
                    <a:pt x="54609" y="12700"/>
                  </a:lnTo>
                  <a:close/>
                </a:path>
                <a:path w="69850" h="31750">
                  <a:moveTo>
                    <a:pt x="55879" y="11430"/>
                  </a:moveTo>
                  <a:lnTo>
                    <a:pt x="12700" y="11430"/>
                  </a:lnTo>
                  <a:lnTo>
                    <a:pt x="12700" y="12700"/>
                  </a:lnTo>
                  <a:lnTo>
                    <a:pt x="55879" y="12700"/>
                  </a:lnTo>
                  <a:lnTo>
                    <a:pt x="55879" y="11430"/>
                  </a:lnTo>
                  <a:close/>
                </a:path>
                <a:path w="69850" h="31750">
                  <a:moveTo>
                    <a:pt x="44450" y="21589"/>
                  </a:moveTo>
                  <a:lnTo>
                    <a:pt x="5079" y="21589"/>
                  </a:lnTo>
                  <a:lnTo>
                    <a:pt x="5079" y="24129"/>
                  </a:lnTo>
                  <a:lnTo>
                    <a:pt x="43179" y="24129"/>
                  </a:lnTo>
                  <a:lnTo>
                    <a:pt x="43179" y="22859"/>
                  </a:lnTo>
                  <a:lnTo>
                    <a:pt x="44450" y="22859"/>
                  </a:lnTo>
                  <a:lnTo>
                    <a:pt x="44450" y="21589"/>
                  </a:lnTo>
                  <a:close/>
                </a:path>
                <a:path w="69850" h="31750">
                  <a:moveTo>
                    <a:pt x="45720" y="20319"/>
                  </a:moveTo>
                  <a:lnTo>
                    <a:pt x="6350" y="20319"/>
                  </a:lnTo>
                  <a:lnTo>
                    <a:pt x="6350" y="21589"/>
                  </a:lnTo>
                  <a:lnTo>
                    <a:pt x="45720" y="21589"/>
                  </a:lnTo>
                  <a:lnTo>
                    <a:pt x="45720" y="20319"/>
                  </a:lnTo>
                  <a:close/>
                </a:path>
                <a:path w="69850" h="31750">
                  <a:moveTo>
                    <a:pt x="48259" y="17780"/>
                  </a:moveTo>
                  <a:lnTo>
                    <a:pt x="7619" y="17780"/>
                  </a:lnTo>
                  <a:lnTo>
                    <a:pt x="7619" y="20319"/>
                  </a:lnTo>
                  <a:lnTo>
                    <a:pt x="46989" y="20319"/>
                  </a:lnTo>
                  <a:lnTo>
                    <a:pt x="46989" y="19050"/>
                  </a:lnTo>
                  <a:lnTo>
                    <a:pt x="48259" y="19050"/>
                  </a:lnTo>
                  <a:lnTo>
                    <a:pt x="48259" y="17780"/>
                  </a:lnTo>
                  <a:close/>
                </a:path>
                <a:path w="69850" h="31750">
                  <a:moveTo>
                    <a:pt x="35560" y="29209"/>
                  </a:moveTo>
                  <a:lnTo>
                    <a:pt x="0" y="29209"/>
                  </a:lnTo>
                  <a:lnTo>
                    <a:pt x="0" y="30479"/>
                  </a:lnTo>
                  <a:lnTo>
                    <a:pt x="35560" y="30479"/>
                  </a:lnTo>
                  <a:lnTo>
                    <a:pt x="35560" y="29209"/>
                  </a:lnTo>
                  <a:close/>
                </a:path>
                <a:path w="69850" h="31750">
                  <a:moveTo>
                    <a:pt x="36829" y="27939"/>
                  </a:moveTo>
                  <a:lnTo>
                    <a:pt x="1269" y="27939"/>
                  </a:lnTo>
                  <a:lnTo>
                    <a:pt x="1269" y="29209"/>
                  </a:lnTo>
                  <a:lnTo>
                    <a:pt x="36829" y="29209"/>
                  </a:lnTo>
                  <a:lnTo>
                    <a:pt x="36829" y="27939"/>
                  </a:lnTo>
                  <a:close/>
                </a:path>
                <a:path w="69850" h="31750">
                  <a:moveTo>
                    <a:pt x="39369" y="25400"/>
                  </a:moveTo>
                  <a:lnTo>
                    <a:pt x="2539" y="25400"/>
                  </a:lnTo>
                  <a:lnTo>
                    <a:pt x="2539" y="27939"/>
                  </a:lnTo>
                  <a:lnTo>
                    <a:pt x="38100" y="27939"/>
                  </a:lnTo>
                  <a:lnTo>
                    <a:pt x="38100" y="26669"/>
                  </a:lnTo>
                  <a:lnTo>
                    <a:pt x="39369" y="26669"/>
                  </a:lnTo>
                  <a:lnTo>
                    <a:pt x="39369" y="25400"/>
                  </a:lnTo>
                  <a:close/>
                </a:path>
                <a:path w="69850" h="31750">
                  <a:moveTo>
                    <a:pt x="41910" y="24130"/>
                  </a:moveTo>
                  <a:lnTo>
                    <a:pt x="3810" y="24130"/>
                  </a:lnTo>
                  <a:lnTo>
                    <a:pt x="3810" y="25400"/>
                  </a:lnTo>
                  <a:lnTo>
                    <a:pt x="41910" y="25400"/>
                  </a:lnTo>
                  <a:lnTo>
                    <a:pt x="41910" y="24130"/>
                  </a:lnTo>
                  <a:close/>
                </a:path>
                <a:path w="69850" h="31750">
                  <a:moveTo>
                    <a:pt x="34289" y="30480"/>
                  </a:moveTo>
                  <a:lnTo>
                    <a:pt x="0" y="30480"/>
                  </a:lnTo>
                  <a:lnTo>
                    <a:pt x="0" y="31750"/>
                  </a:lnTo>
                  <a:lnTo>
                    <a:pt x="34289" y="31750"/>
                  </a:lnTo>
                  <a:lnTo>
                    <a:pt x="34289" y="30480"/>
                  </a:lnTo>
                  <a:close/>
                </a:path>
              </a:pathLst>
            </a:custGeom>
            <a:solidFill>
              <a:srgbClr val="EF9203"/>
            </a:solidFill>
          </p:spPr>
          <p:txBody>
            <a:bodyPr wrap="square" lIns="0" tIns="0" rIns="0" bIns="0" rtlCol="0"/>
            <a:lstStyle/>
            <a:p>
              <a:endParaRPr/>
            </a:p>
          </p:txBody>
        </p:sp>
        <p:sp>
          <p:nvSpPr>
            <p:cNvPr id="269" name="object 269"/>
            <p:cNvSpPr/>
            <p:nvPr/>
          </p:nvSpPr>
          <p:spPr>
            <a:xfrm>
              <a:off x="4592320" y="4302760"/>
              <a:ext cx="53340" cy="31750"/>
            </a:xfrm>
            <a:custGeom>
              <a:avLst/>
              <a:gdLst/>
              <a:ahLst/>
              <a:cxnLst/>
              <a:rect l="l" t="t" r="r" b="b"/>
              <a:pathLst>
                <a:path w="53339" h="31750">
                  <a:moveTo>
                    <a:pt x="49529" y="3809"/>
                  </a:moveTo>
                  <a:lnTo>
                    <a:pt x="17779" y="3809"/>
                  </a:lnTo>
                  <a:lnTo>
                    <a:pt x="17779" y="5079"/>
                  </a:lnTo>
                  <a:lnTo>
                    <a:pt x="49529" y="5079"/>
                  </a:lnTo>
                  <a:lnTo>
                    <a:pt x="49529" y="3809"/>
                  </a:lnTo>
                  <a:close/>
                </a:path>
                <a:path w="53339" h="31750">
                  <a:moveTo>
                    <a:pt x="52070" y="1269"/>
                  </a:moveTo>
                  <a:lnTo>
                    <a:pt x="19050" y="1269"/>
                  </a:lnTo>
                  <a:lnTo>
                    <a:pt x="19050" y="3809"/>
                  </a:lnTo>
                  <a:lnTo>
                    <a:pt x="50800" y="3809"/>
                  </a:lnTo>
                  <a:lnTo>
                    <a:pt x="50800" y="2539"/>
                  </a:lnTo>
                  <a:lnTo>
                    <a:pt x="52070" y="2539"/>
                  </a:lnTo>
                  <a:lnTo>
                    <a:pt x="52070" y="1269"/>
                  </a:lnTo>
                  <a:close/>
                </a:path>
                <a:path w="53339" h="31750">
                  <a:moveTo>
                    <a:pt x="53339" y="0"/>
                  </a:moveTo>
                  <a:lnTo>
                    <a:pt x="20319" y="0"/>
                  </a:lnTo>
                  <a:lnTo>
                    <a:pt x="20319" y="1269"/>
                  </a:lnTo>
                  <a:lnTo>
                    <a:pt x="53339" y="1269"/>
                  </a:lnTo>
                  <a:lnTo>
                    <a:pt x="53339" y="0"/>
                  </a:lnTo>
                  <a:close/>
                </a:path>
                <a:path w="53339" h="31750">
                  <a:moveTo>
                    <a:pt x="41909" y="10159"/>
                  </a:moveTo>
                  <a:lnTo>
                    <a:pt x="13969" y="10159"/>
                  </a:lnTo>
                  <a:lnTo>
                    <a:pt x="13969" y="11429"/>
                  </a:lnTo>
                  <a:lnTo>
                    <a:pt x="41909" y="11429"/>
                  </a:lnTo>
                  <a:lnTo>
                    <a:pt x="41909" y="10159"/>
                  </a:lnTo>
                  <a:close/>
                </a:path>
                <a:path w="53339" h="31750">
                  <a:moveTo>
                    <a:pt x="44450" y="7619"/>
                  </a:moveTo>
                  <a:lnTo>
                    <a:pt x="15239" y="7619"/>
                  </a:lnTo>
                  <a:lnTo>
                    <a:pt x="15239" y="10159"/>
                  </a:lnTo>
                  <a:lnTo>
                    <a:pt x="43179" y="10159"/>
                  </a:lnTo>
                  <a:lnTo>
                    <a:pt x="43179" y="8889"/>
                  </a:lnTo>
                  <a:lnTo>
                    <a:pt x="44450" y="8889"/>
                  </a:lnTo>
                  <a:lnTo>
                    <a:pt x="44450" y="7619"/>
                  </a:lnTo>
                  <a:close/>
                </a:path>
                <a:path w="53339" h="31750">
                  <a:moveTo>
                    <a:pt x="46989" y="6350"/>
                  </a:moveTo>
                  <a:lnTo>
                    <a:pt x="16509" y="6350"/>
                  </a:lnTo>
                  <a:lnTo>
                    <a:pt x="16509" y="7619"/>
                  </a:lnTo>
                  <a:lnTo>
                    <a:pt x="46989" y="7619"/>
                  </a:lnTo>
                  <a:lnTo>
                    <a:pt x="46989" y="6350"/>
                  </a:lnTo>
                  <a:close/>
                </a:path>
                <a:path w="53339" h="31750">
                  <a:moveTo>
                    <a:pt x="48259" y="5080"/>
                  </a:moveTo>
                  <a:lnTo>
                    <a:pt x="17779" y="5080"/>
                  </a:lnTo>
                  <a:lnTo>
                    <a:pt x="17779" y="6350"/>
                  </a:lnTo>
                  <a:lnTo>
                    <a:pt x="48259" y="6350"/>
                  </a:lnTo>
                  <a:lnTo>
                    <a:pt x="48259" y="5080"/>
                  </a:lnTo>
                  <a:close/>
                </a:path>
                <a:path w="53339" h="31750">
                  <a:moveTo>
                    <a:pt x="35559" y="15239"/>
                  </a:moveTo>
                  <a:lnTo>
                    <a:pt x="10159" y="15239"/>
                  </a:lnTo>
                  <a:lnTo>
                    <a:pt x="10159" y="17779"/>
                  </a:lnTo>
                  <a:lnTo>
                    <a:pt x="34289" y="17779"/>
                  </a:lnTo>
                  <a:lnTo>
                    <a:pt x="34289" y="16509"/>
                  </a:lnTo>
                  <a:lnTo>
                    <a:pt x="35559" y="16509"/>
                  </a:lnTo>
                  <a:lnTo>
                    <a:pt x="35559" y="15239"/>
                  </a:lnTo>
                  <a:close/>
                </a:path>
                <a:path w="53339" h="31750">
                  <a:moveTo>
                    <a:pt x="38100" y="13969"/>
                  </a:moveTo>
                  <a:lnTo>
                    <a:pt x="11429" y="13969"/>
                  </a:lnTo>
                  <a:lnTo>
                    <a:pt x="11429" y="15239"/>
                  </a:lnTo>
                  <a:lnTo>
                    <a:pt x="38100" y="15239"/>
                  </a:lnTo>
                  <a:lnTo>
                    <a:pt x="38100" y="13969"/>
                  </a:lnTo>
                  <a:close/>
                </a:path>
                <a:path w="53339" h="31750">
                  <a:moveTo>
                    <a:pt x="40639" y="11430"/>
                  </a:moveTo>
                  <a:lnTo>
                    <a:pt x="12700" y="11430"/>
                  </a:lnTo>
                  <a:lnTo>
                    <a:pt x="12700" y="13969"/>
                  </a:lnTo>
                  <a:lnTo>
                    <a:pt x="39370" y="13969"/>
                  </a:lnTo>
                  <a:lnTo>
                    <a:pt x="39370" y="12700"/>
                  </a:lnTo>
                  <a:lnTo>
                    <a:pt x="40639" y="12700"/>
                  </a:lnTo>
                  <a:lnTo>
                    <a:pt x="40639" y="11430"/>
                  </a:lnTo>
                  <a:close/>
                </a:path>
                <a:path w="53339" h="31750">
                  <a:moveTo>
                    <a:pt x="26669" y="22859"/>
                  </a:moveTo>
                  <a:lnTo>
                    <a:pt x="5079" y="22859"/>
                  </a:lnTo>
                  <a:lnTo>
                    <a:pt x="5079" y="24129"/>
                  </a:lnTo>
                  <a:lnTo>
                    <a:pt x="26669" y="24129"/>
                  </a:lnTo>
                  <a:lnTo>
                    <a:pt x="26669" y="22859"/>
                  </a:lnTo>
                  <a:close/>
                </a:path>
                <a:path w="53339" h="31750">
                  <a:moveTo>
                    <a:pt x="29210" y="21589"/>
                  </a:moveTo>
                  <a:lnTo>
                    <a:pt x="6350" y="21589"/>
                  </a:lnTo>
                  <a:lnTo>
                    <a:pt x="6350" y="22859"/>
                  </a:lnTo>
                  <a:lnTo>
                    <a:pt x="29210" y="22859"/>
                  </a:lnTo>
                  <a:lnTo>
                    <a:pt x="29210" y="21589"/>
                  </a:lnTo>
                  <a:close/>
                </a:path>
                <a:path w="53339" h="31750">
                  <a:moveTo>
                    <a:pt x="31749" y="19050"/>
                  </a:moveTo>
                  <a:lnTo>
                    <a:pt x="7619" y="19050"/>
                  </a:lnTo>
                  <a:lnTo>
                    <a:pt x="7619" y="21589"/>
                  </a:lnTo>
                  <a:lnTo>
                    <a:pt x="30479" y="21589"/>
                  </a:lnTo>
                  <a:lnTo>
                    <a:pt x="30479" y="20319"/>
                  </a:lnTo>
                  <a:lnTo>
                    <a:pt x="31749" y="20319"/>
                  </a:lnTo>
                  <a:lnTo>
                    <a:pt x="31749" y="19050"/>
                  </a:lnTo>
                  <a:close/>
                </a:path>
                <a:path w="53339" h="31750">
                  <a:moveTo>
                    <a:pt x="33019" y="17780"/>
                  </a:moveTo>
                  <a:lnTo>
                    <a:pt x="8889" y="17780"/>
                  </a:lnTo>
                  <a:lnTo>
                    <a:pt x="8889" y="19050"/>
                  </a:lnTo>
                  <a:lnTo>
                    <a:pt x="33019" y="19050"/>
                  </a:lnTo>
                  <a:lnTo>
                    <a:pt x="33019" y="17780"/>
                  </a:lnTo>
                  <a:close/>
                </a:path>
                <a:path w="53339" h="31750">
                  <a:moveTo>
                    <a:pt x="20319" y="29209"/>
                  </a:moveTo>
                  <a:lnTo>
                    <a:pt x="1269" y="29209"/>
                  </a:lnTo>
                  <a:lnTo>
                    <a:pt x="1269" y="30479"/>
                  </a:lnTo>
                  <a:lnTo>
                    <a:pt x="20319" y="30479"/>
                  </a:lnTo>
                  <a:lnTo>
                    <a:pt x="20319" y="29209"/>
                  </a:lnTo>
                  <a:close/>
                </a:path>
                <a:path w="53339" h="31750">
                  <a:moveTo>
                    <a:pt x="22860" y="26669"/>
                  </a:moveTo>
                  <a:lnTo>
                    <a:pt x="2539" y="26669"/>
                  </a:lnTo>
                  <a:lnTo>
                    <a:pt x="2539" y="29209"/>
                  </a:lnTo>
                  <a:lnTo>
                    <a:pt x="21589" y="29209"/>
                  </a:lnTo>
                  <a:lnTo>
                    <a:pt x="21589" y="27939"/>
                  </a:lnTo>
                  <a:lnTo>
                    <a:pt x="22860" y="27939"/>
                  </a:lnTo>
                  <a:lnTo>
                    <a:pt x="22860" y="26669"/>
                  </a:lnTo>
                  <a:close/>
                </a:path>
                <a:path w="53339" h="31750">
                  <a:moveTo>
                    <a:pt x="24129" y="25400"/>
                  </a:moveTo>
                  <a:lnTo>
                    <a:pt x="3809" y="25400"/>
                  </a:lnTo>
                  <a:lnTo>
                    <a:pt x="3809" y="26669"/>
                  </a:lnTo>
                  <a:lnTo>
                    <a:pt x="24129" y="26669"/>
                  </a:lnTo>
                  <a:lnTo>
                    <a:pt x="24129" y="25400"/>
                  </a:lnTo>
                  <a:close/>
                </a:path>
                <a:path w="53339" h="31750">
                  <a:moveTo>
                    <a:pt x="25400" y="24130"/>
                  </a:moveTo>
                  <a:lnTo>
                    <a:pt x="5079" y="24130"/>
                  </a:lnTo>
                  <a:lnTo>
                    <a:pt x="5079" y="25400"/>
                  </a:lnTo>
                  <a:lnTo>
                    <a:pt x="25400" y="25400"/>
                  </a:lnTo>
                  <a:lnTo>
                    <a:pt x="25400" y="24130"/>
                  </a:lnTo>
                  <a:close/>
                </a:path>
                <a:path w="53339" h="31750">
                  <a:moveTo>
                    <a:pt x="17779" y="30480"/>
                  </a:moveTo>
                  <a:lnTo>
                    <a:pt x="0" y="30480"/>
                  </a:lnTo>
                  <a:lnTo>
                    <a:pt x="0" y="31750"/>
                  </a:lnTo>
                  <a:lnTo>
                    <a:pt x="17779" y="31750"/>
                  </a:lnTo>
                  <a:lnTo>
                    <a:pt x="17779" y="30480"/>
                  </a:lnTo>
                  <a:close/>
                </a:path>
              </a:pathLst>
            </a:custGeom>
            <a:solidFill>
              <a:srgbClr val="EF9202"/>
            </a:solidFill>
          </p:spPr>
          <p:txBody>
            <a:bodyPr wrap="square" lIns="0" tIns="0" rIns="0" bIns="0" rtlCol="0"/>
            <a:lstStyle/>
            <a:p>
              <a:endParaRPr/>
            </a:p>
          </p:txBody>
        </p:sp>
        <p:sp>
          <p:nvSpPr>
            <p:cNvPr id="270" name="object 270"/>
            <p:cNvSpPr/>
            <p:nvPr/>
          </p:nvSpPr>
          <p:spPr>
            <a:xfrm>
              <a:off x="4572000" y="4334510"/>
              <a:ext cx="36830" cy="31750"/>
            </a:xfrm>
            <a:custGeom>
              <a:avLst/>
              <a:gdLst/>
              <a:ahLst/>
              <a:cxnLst/>
              <a:rect l="l" t="t" r="r" b="b"/>
              <a:pathLst>
                <a:path w="36829" h="31750">
                  <a:moveTo>
                    <a:pt x="34289" y="2539"/>
                  </a:moveTo>
                  <a:lnTo>
                    <a:pt x="17779" y="2539"/>
                  </a:lnTo>
                  <a:lnTo>
                    <a:pt x="17779" y="5079"/>
                  </a:lnTo>
                  <a:lnTo>
                    <a:pt x="33019" y="5079"/>
                  </a:lnTo>
                  <a:lnTo>
                    <a:pt x="33019" y="3809"/>
                  </a:lnTo>
                  <a:lnTo>
                    <a:pt x="34289" y="3809"/>
                  </a:lnTo>
                  <a:lnTo>
                    <a:pt x="34289" y="2539"/>
                  </a:lnTo>
                  <a:close/>
                </a:path>
                <a:path w="36829" h="31750">
                  <a:moveTo>
                    <a:pt x="35560" y="1269"/>
                  </a:moveTo>
                  <a:lnTo>
                    <a:pt x="19050" y="1269"/>
                  </a:lnTo>
                  <a:lnTo>
                    <a:pt x="19050" y="2539"/>
                  </a:lnTo>
                  <a:lnTo>
                    <a:pt x="35560" y="2539"/>
                  </a:lnTo>
                  <a:lnTo>
                    <a:pt x="35560" y="1269"/>
                  </a:lnTo>
                  <a:close/>
                </a:path>
                <a:path w="36829" h="31750">
                  <a:moveTo>
                    <a:pt x="36830" y="0"/>
                  </a:moveTo>
                  <a:lnTo>
                    <a:pt x="20320" y="0"/>
                  </a:lnTo>
                  <a:lnTo>
                    <a:pt x="20320" y="1269"/>
                  </a:lnTo>
                  <a:lnTo>
                    <a:pt x="36830" y="1269"/>
                  </a:lnTo>
                  <a:lnTo>
                    <a:pt x="36830" y="0"/>
                  </a:lnTo>
                  <a:close/>
                </a:path>
                <a:path w="36829" h="31750">
                  <a:moveTo>
                    <a:pt x="25400" y="10159"/>
                  </a:moveTo>
                  <a:lnTo>
                    <a:pt x="12700" y="10159"/>
                  </a:lnTo>
                  <a:lnTo>
                    <a:pt x="12700" y="11429"/>
                  </a:lnTo>
                  <a:lnTo>
                    <a:pt x="25400" y="11429"/>
                  </a:lnTo>
                  <a:lnTo>
                    <a:pt x="25400" y="10159"/>
                  </a:lnTo>
                  <a:close/>
                </a:path>
                <a:path w="36829" h="31750">
                  <a:moveTo>
                    <a:pt x="26670" y="8889"/>
                  </a:moveTo>
                  <a:lnTo>
                    <a:pt x="13970" y="8889"/>
                  </a:lnTo>
                  <a:lnTo>
                    <a:pt x="13970" y="10159"/>
                  </a:lnTo>
                  <a:lnTo>
                    <a:pt x="26670" y="10159"/>
                  </a:lnTo>
                  <a:lnTo>
                    <a:pt x="26670" y="8889"/>
                  </a:lnTo>
                  <a:close/>
                </a:path>
                <a:path w="36829" h="31750">
                  <a:moveTo>
                    <a:pt x="29210" y="6350"/>
                  </a:moveTo>
                  <a:lnTo>
                    <a:pt x="15239" y="6350"/>
                  </a:lnTo>
                  <a:lnTo>
                    <a:pt x="15239" y="8889"/>
                  </a:lnTo>
                  <a:lnTo>
                    <a:pt x="27939" y="8889"/>
                  </a:lnTo>
                  <a:lnTo>
                    <a:pt x="27939" y="7619"/>
                  </a:lnTo>
                  <a:lnTo>
                    <a:pt x="29210" y="7619"/>
                  </a:lnTo>
                  <a:lnTo>
                    <a:pt x="29210" y="6350"/>
                  </a:lnTo>
                  <a:close/>
                </a:path>
                <a:path w="36829" h="31750">
                  <a:moveTo>
                    <a:pt x="31750" y="5080"/>
                  </a:moveTo>
                  <a:lnTo>
                    <a:pt x="16510" y="5080"/>
                  </a:lnTo>
                  <a:lnTo>
                    <a:pt x="16510" y="6350"/>
                  </a:lnTo>
                  <a:lnTo>
                    <a:pt x="31750" y="6350"/>
                  </a:lnTo>
                  <a:lnTo>
                    <a:pt x="31750" y="5080"/>
                  </a:lnTo>
                  <a:close/>
                </a:path>
                <a:path w="36829" h="31750">
                  <a:moveTo>
                    <a:pt x="17779" y="16509"/>
                  </a:moveTo>
                  <a:lnTo>
                    <a:pt x="8889" y="16509"/>
                  </a:lnTo>
                  <a:lnTo>
                    <a:pt x="8889" y="17779"/>
                  </a:lnTo>
                  <a:lnTo>
                    <a:pt x="17779" y="17779"/>
                  </a:lnTo>
                  <a:lnTo>
                    <a:pt x="17779" y="16509"/>
                  </a:lnTo>
                  <a:close/>
                </a:path>
                <a:path w="36829" h="31750">
                  <a:moveTo>
                    <a:pt x="19050" y="15239"/>
                  </a:moveTo>
                  <a:lnTo>
                    <a:pt x="10160" y="15239"/>
                  </a:lnTo>
                  <a:lnTo>
                    <a:pt x="10160" y="16509"/>
                  </a:lnTo>
                  <a:lnTo>
                    <a:pt x="19050" y="16509"/>
                  </a:lnTo>
                  <a:lnTo>
                    <a:pt x="19050" y="15239"/>
                  </a:lnTo>
                  <a:close/>
                </a:path>
                <a:path w="36829" h="31750">
                  <a:moveTo>
                    <a:pt x="21589" y="12700"/>
                  </a:moveTo>
                  <a:lnTo>
                    <a:pt x="11429" y="12700"/>
                  </a:lnTo>
                  <a:lnTo>
                    <a:pt x="11429" y="15239"/>
                  </a:lnTo>
                  <a:lnTo>
                    <a:pt x="20319" y="15239"/>
                  </a:lnTo>
                  <a:lnTo>
                    <a:pt x="20319" y="13969"/>
                  </a:lnTo>
                  <a:lnTo>
                    <a:pt x="21589" y="13969"/>
                  </a:lnTo>
                  <a:lnTo>
                    <a:pt x="21589" y="12700"/>
                  </a:lnTo>
                  <a:close/>
                </a:path>
                <a:path w="36829" h="31750">
                  <a:moveTo>
                    <a:pt x="24129" y="11430"/>
                  </a:moveTo>
                  <a:lnTo>
                    <a:pt x="12700" y="11430"/>
                  </a:lnTo>
                  <a:lnTo>
                    <a:pt x="12700" y="12700"/>
                  </a:lnTo>
                  <a:lnTo>
                    <a:pt x="24129" y="12700"/>
                  </a:lnTo>
                  <a:lnTo>
                    <a:pt x="24129" y="11430"/>
                  </a:lnTo>
                  <a:close/>
                </a:path>
                <a:path w="36829" h="31750">
                  <a:moveTo>
                    <a:pt x="10159" y="22859"/>
                  </a:moveTo>
                  <a:lnTo>
                    <a:pt x="5079" y="22859"/>
                  </a:lnTo>
                  <a:lnTo>
                    <a:pt x="5079" y="24129"/>
                  </a:lnTo>
                  <a:lnTo>
                    <a:pt x="10159" y="24129"/>
                  </a:lnTo>
                  <a:lnTo>
                    <a:pt x="10159" y="22859"/>
                  </a:lnTo>
                  <a:close/>
                </a:path>
                <a:path w="36829" h="31750">
                  <a:moveTo>
                    <a:pt x="12700" y="20319"/>
                  </a:moveTo>
                  <a:lnTo>
                    <a:pt x="6350" y="20319"/>
                  </a:lnTo>
                  <a:lnTo>
                    <a:pt x="6350" y="22859"/>
                  </a:lnTo>
                  <a:lnTo>
                    <a:pt x="11429" y="22859"/>
                  </a:lnTo>
                  <a:lnTo>
                    <a:pt x="11429" y="21589"/>
                  </a:lnTo>
                  <a:lnTo>
                    <a:pt x="12700" y="21589"/>
                  </a:lnTo>
                  <a:lnTo>
                    <a:pt x="12700" y="20319"/>
                  </a:lnTo>
                  <a:close/>
                </a:path>
                <a:path w="36829" h="31750">
                  <a:moveTo>
                    <a:pt x="15240" y="19050"/>
                  </a:moveTo>
                  <a:lnTo>
                    <a:pt x="7620" y="19050"/>
                  </a:lnTo>
                  <a:lnTo>
                    <a:pt x="7620" y="20319"/>
                  </a:lnTo>
                  <a:lnTo>
                    <a:pt x="15240" y="20319"/>
                  </a:lnTo>
                  <a:lnTo>
                    <a:pt x="15240" y="19050"/>
                  </a:lnTo>
                  <a:close/>
                </a:path>
                <a:path w="36829" h="31750">
                  <a:moveTo>
                    <a:pt x="16510" y="17780"/>
                  </a:moveTo>
                  <a:lnTo>
                    <a:pt x="8889" y="17780"/>
                  </a:lnTo>
                  <a:lnTo>
                    <a:pt x="8889" y="19050"/>
                  </a:lnTo>
                  <a:lnTo>
                    <a:pt x="16510" y="19050"/>
                  </a:lnTo>
                  <a:lnTo>
                    <a:pt x="16510" y="17780"/>
                  </a:lnTo>
                  <a:close/>
                </a:path>
                <a:path w="36829" h="31750">
                  <a:moveTo>
                    <a:pt x="3810" y="27939"/>
                  </a:moveTo>
                  <a:lnTo>
                    <a:pt x="1270" y="27939"/>
                  </a:lnTo>
                  <a:lnTo>
                    <a:pt x="1270" y="30479"/>
                  </a:lnTo>
                  <a:lnTo>
                    <a:pt x="2540" y="30479"/>
                  </a:lnTo>
                  <a:lnTo>
                    <a:pt x="2540" y="29209"/>
                  </a:lnTo>
                  <a:lnTo>
                    <a:pt x="3810" y="29209"/>
                  </a:lnTo>
                  <a:lnTo>
                    <a:pt x="3810" y="27939"/>
                  </a:lnTo>
                  <a:close/>
                </a:path>
                <a:path w="36829" h="31750">
                  <a:moveTo>
                    <a:pt x="6350" y="26669"/>
                  </a:moveTo>
                  <a:lnTo>
                    <a:pt x="2539" y="26669"/>
                  </a:lnTo>
                  <a:lnTo>
                    <a:pt x="2539" y="27939"/>
                  </a:lnTo>
                  <a:lnTo>
                    <a:pt x="6350" y="27939"/>
                  </a:lnTo>
                  <a:lnTo>
                    <a:pt x="6350" y="26669"/>
                  </a:lnTo>
                  <a:close/>
                </a:path>
                <a:path w="36829" h="31750">
                  <a:moveTo>
                    <a:pt x="8889" y="24130"/>
                  </a:moveTo>
                  <a:lnTo>
                    <a:pt x="3810" y="24130"/>
                  </a:lnTo>
                  <a:lnTo>
                    <a:pt x="3810" y="26669"/>
                  </a:lnTo>
                  <a:lnTo>
                    <a:pt x="7620" y="26669"/>
                  </a:lnTo>
                  <a:lnTo>
                    <a:pt x="7620" y="25400"/>
                  </a:lnTo>
                  <a:lnTo>
                    <a:pt x="8889" y="25400"/>
                  </a:lnTo>
                  <a:lnTo>
                    <a:pt x="8889" y="24130"/>
                  </a:lnTo>
                  <a:close/>
                </a:path>
                <a:path w="36829" h="31750">
                  <a:moveTo>
                    <a:pt x="1270" y="30480"/>
                  </a:moveTo>
                  <a:lnTo>
                    <a:pt x="0" y="30480"/>
                  </a:lnTo>
                  <a:lnTo>
                    <a:pt x="0" y="31750"/>
                  </a:lnTo>
                  <a:lnTo>
                    <a:pt x="1270" y="31750"/>
                  </a:lnTo>
                  <a:lnTo>
                    <a:pt x="1270" y="30480"/>
                  </a:lnTo>
                  <a:close/>
                </a:path>
              </a:pathLst>
            </a:custGeom>
            <a:solidFill>
              <a:srgbClr val="EF9101"/>
            </a:solidFill>
          </p:spPr>
          <p:txBody>
            <a:bodyPr wrap="square" lIns="0" tIns="0" rIns="0" bIns="0" rtlCol="0"/>
            <a:lstStyle/>
            <a:p>
              <a:endParaRPr/>
            </a:p>
          </p:txBody>
        </p:sp>
        <p:sp>
          <p:nvSpPr>
            <p:cNvPr id="271" name="object 271"/>
            <p:cNvSpPr/>
            <p:nvPr/>
          </p:nvSpPr>
          <p:spPr>
            <a:xfrm>
              <a:off x="4572000" y="1983739"/>
              <a:ext cx="1562100" cy="2381250"/>
            </a:xfrm>
            <a:custGeom>
              <a:avLst/>
              <a:gdLst/>
              <a:ahLst/>
              <a:cxnLst/>
              <a:rect l="l" t="t" r="r" b="b"/>
              <a:pathLst>
                <a:path w="1562100" h="2381250">
                  <a:moveTo>
                    <a:pt x="1562100" y="0"/>
                  </a:moveTo>
                  <a:lnTo>
                    <a:pt x="1562100" y="1047750"/>
                  </a:lnTo>
                  <a:lnTo>
                    <a:pt x="0" y="2381250"/>
                  </a:lnTo>
                  <a:lnTo>
                    <a:pt x="1562100" y="0"/>
                  </a:lnTo>
                  <a:close/>
                </a:path>
              </a:pathLst>
            </a:custGeom>
            <a:ln w="12579">
              <a:solidFill>
                <a:srgbClr val="000000"/>
              </a:solidFill>
            </a:ln>
          </p:spPr>
          <p:txBody>
            <a:bodyPr wrap="square" lIns="0" tIns="0" rIns="0" bIns="0" rtlCol="0"/>
            <a:lstStyle/>
            <a:p>
              <a:endParaRPr/>
            </a:p>
          </p:txBody>
        </p:sp>
        <p:sp>
          <p:nvSpPr>
            <p:cNvPr id="272" name="object 272"/>
            <p:cNvSpPr/>
            <p:nvPr/>
          </p:nvSpPr>
          <p:spPr>
            <a:xfrm>
              <a:off x="6151880" y="1981199"/>
              <a:ext cx="2800350" cy="1042669"/>
            </a:xfrm>
            <a:custGeom>
              <a:avLst/>
              <a:gdLst/>
              <a:ahLst/>
              <a:cxnLst/>
              <a:rect l="l" t="t" r="r" b="b"/>
              <a:pathLst>
                <a:path w="2800350" h="1042669">
                  <a:moveTo>
                    <a:pt x="2800350" y="0"/>
                  </a:moveTo>
                  <a:lnTo>
                    <a:pt x="0" y="0"/>
                  </a:lnTo>
                  <a:lnTo>
                    <a:pt x="0" y="1042670"/>
                  </a:lnTo>
                  <a:lnTo>
                    <a:pt x="2800350" y="1042670"/>
                  </a:lnTo>
                  <a:close/>
                </a:path>
              </a:pathLst>
            </a:custGeom>
            <a:solidFill>
              <a:srgbClr val="FBFDB8"/>
            </a:solidFill>
          </p:spPr>
          <p:txBody>
            <a:bodyPr wrap="square" lIns="0" tIns="0" rIns="0" bIns="0" rtlCol="0"/>
            <a:lstStyle/>
            <a:p>
              <a:endParaRPr/>
            </a:p>
          </p:txBody>
        </p:sp>
        <p:sp>
          <p:nvSpPr>
            <p:cNvPr id="273" name="object 273"/>
            <p:cNvSpPr/>
            <p:nvPr/>
          </p:nvSpPr>
          <p:spPr>
            <a:xfrm>
              <a:off x="6151880" y="1981199"/>
              <a:ext cx="2800350" cy="1042669"/>
            </a:xfrm>
            <a:custGeom>
              <a:avLst/>
              <a:gdLst/>
              <a:ahLst/>
              <a:cxnLst/>
              <a:rect l="l" t="t" r="r" b="b"/>
              <a:pathLst>
                <a:path w="2800350" h="1042669">
                  <a:moveTo>
                    <a:pt x="1399540" y="1042670"/>
                  </a:moveTo>
                  <a:lnTo>
                    <a:pt x="0" y="1042670"/>
                  </a:lnTo>
                  <a:lnTo>
                    <a:pt x="0" y="0"/>
                  </a:lnTo>
                  <a:lnTo>
                    <a:pt x="2800350" y="0"/>
                  </a:lnTo>
                  <a:lnTo>
                    <a:pt x="2800350" y="1042670"/>
                  </a:lnTo>
                  <a:lnTo>
                    <a:pt x="1399540" y="1042670"/>
                  </a:lnTo>
                  <a:close/>
                </a:path>
              </a:pathLst>
            </a:custGeom>
            <a:ln w="12579">
              <a:solidFill>
                <a:srgbClr val="000000"/>
              </a:solidFill>
            </a:ln>
          </p:spPr>
          <p:txBody>
            <a:bodyPr wrap="square" lIns="0" tIns="0" rIns="0" bIns="0" rtlCol="0"/>
            <a:lstStyle/>
            <a:p>
              <a:endParaRPr/>
            </a:p>
          </p:txBody>
        </p:sp>
      </p:grpSp>
      <p:grpSp>
        <p:nvGrpSpPr>
          <p:cNvPr id="274" name="object 274"/>
          <p:cNvGrpSpPr/>
          <p:nvPr/>
        </p:nvGrpSpPr>
        <p:grpSpPr>
          <a:xfrm>
            <a:off x="34350" y="4108510"/>
            <a:ext cx="4542790" cy="1356360"/>
            <a:chOff x="34350" y="4108510"/>
            <a:chExt cx="4542790" cy="1356360"/>
          </a:xfrm>
        </p:grpSpPr>
        <p:sp>
          <p:nvSpPr>
            <p:cNvPr id="275" name="object 275"/>
            <p:cNvSpPr/>
            <p:nvPr/>
          </p:nvSpPr>
          <p:spPr>
            <a:xfrm>
              <a:off x="45720" y="4121150"/>
              <a:ext cx="2800350" cy="1042669"/>
            </a:xfrm>
            <a:custGeom>
              <a:avLst/>
              <a:gdLst/>
              <a:ahLst/>
              <a:cxnLst/>
              <a:rect l="l" t="t" r="r" b="b"/>
              <a:pathLst>
                <a:path w="2800350" h="1042670">
                  <a:moveTo>
                    <a:pt x="2800350" y="0"/>
                  </a:moveTo>
                  <a:lnTo>
                    <a:pt x="0" y="0"/>
                  </a:lnTo>
                  <a:lnTo>
                    <a:pt x="0" y="1042669"/>
                  </a:lnTo>
                  <a:lnTo>
                    <a:pt x="2800350" y="1042669"/>
                  </a:lnTo>
                  <a:close/>
                </a:path>
              </a:pathLst>
            </a:custGeom>
            <a:solidFill>
              <a:srgbClr val="FBFDB8"/>
            </a:solidFill>
          </p:spPr>
          <p:txBody>
            <a:bodyPr wrap="square" lIns="0" tIns="0" rIns="0" bIns="0" rtlCol="0"/>
            <a:lstStyle/>
            <a:p>
              <a:endParaRPr/>
            </a:p>
          </p:txBody>
        </p:sp>
        <p:sp>
          <p:nvSpPr>
            <p:cNvPr id="276" name="object 276"/>
            <p:cNvSpPr/>
            <p:nvPr/>
          </p:nvSpPr>
          <p:spPr>
            <a:xfrm>
              <a:off x="45720" y="4121150"/>
              <a:ext cx="2800350" cy="1042669"/>
            </a:xfrm>
            <a:custGeom>
              <a:avLst/>
              <a:gdLst/>
              <a:ahLst/>
              <a:cxnLst/>
              <a:rect l="l" t="t" r="r" b="b"/>
              <a:pathLst>
                <a:path w="2800350" h="1042670">
                  <a:moveTo>
                    <a:pt x="1399540" y="1042669"/>
                  </a:moveTo>
                  <a:lnTo>
                    <a:pt x="0" y="1042669"/>
                  </a:lnTo>
                  <a:lnTo>
                    <a:pt x="0" y="0"/>
                  </a:lnTo>
                  <a:lnTo>
                    <a:pt x="2800350" y="0"/>
                  </a:lnTo>
                  <a:lnTo>
                    <a:pt x="2800350" y="1042669"/>
                  </a:lnTo>
                  <a:lnTo>
                    <a:pt x="1399540" y="1042669"/>
                  </a:lnTo>
                  <a:close/>
                </a:path>
              </a:pathLst>
            </a:custGeom>
            <a:ln w="12579">
              <a:solidFill>
                <a:srgbClr val="000000"/>
              </a:solidFill>
            </a:ln>
          </p:spPr>
          <p:txBody>
            <a:bodyPr wrap="square" lIns="0" tIns="0" rIns="0" bIns="0" rtlCol="0"/>
            <a:lstStyle/>
            <a:p>
              <a:endParaRPr/>
            </a:p>
          </p:txBody>
        </p:sp>
        <p:sp>
          <p:nvSpPr>
            <p:cNvPr id="277" name="object 277"/>
            <p:cNvSpPr/>
            <p:nvPr/>
          </p:nvSpPr>
          <p:spPr>
            <a:xfrm>
              <a:off x="2854959" y="4114800"/>
              <a:ext cx="248920" cy="194310"/>
            </a:xfrm>
            <a:prstGeom prst="rect">
              <a:avLst/>
            </a:prstGeom>
            <a:blipFill>
              <a:blip r:embed="rId6" cstate="print"/>
              <a:stretch>
                <a:fillRect/>
              </a:stretch>
            </a:blipFill>
          </p:spPr>
          <p:txBody>
            <a:bodyPr wrap="square" lIns="0" tIns="0" rIns="0" bIns="0" rtlCol="0"/>
            <a:lstStyle/>
            <a:p>
              <a:endParaRPr/>
            </a:p>
          </p:txBody>
        </p:sp>
        <p:sp>
          <p:nvSpPr>
            <p:cNvPr id="278" name="object 278"/>
            <p:cNvSpPr/>
            <p:nvPr/>
          </p:nvSpPr>
          <p:spPr>
            <a:xfrm>
              <a:off x="2854947" y="4309110"/>
              <a:ext cx="272415" cy="17780"/>
            </a:xfrm>
            <a:custGeom>
              <a:avLst/>
              <a:gdLst/>
              <a:ahLst/>
              <a:cxnLst/>
              <a:rect l="l" t="t" r="r" b="b"/>
              <a:pathLst>
                <a:path w="272414" h="17779">
                  <a:moveTo>
                    <a:pt x="271792" y="16510"/>
                  </a:moveTo>
                  <a:lnTo>
                    <a:pt x="269252" y="16510"/>
                  </a:lnTo>
                  <a:lnTo>
                    <a:pt x="269252" y="15240"/>
                  </a:lnTo>
                  <a:lnTo>
                    <a:pt x="267982" y="15240"/>
                  </a:lnTo>
                  <a:lnTo>
                    <a:pt x="267982" y="13970"/>
                  </a:lnTo>
                  <a:lnTo>
                    <a:pt x="266712" y="13970"/>
                  </a:lnTo>
                  <a:lnTo>
                    <a:pt x="266712" y="12700"/>
                  </a:lnTo>
                  <a:lnTo>
                    <a:pt x="265442" y="12700"/>
                  </a:lnTo>
                  <a:lnTo>
                    <a:pt x="265442" y="11430"/>
                  </a:lnTo>
                  <a:lnTo>
                    <a:pt x="262902" y="11430"/>
                  </a:lnTo>
                  <a:lnTo>
                    <a:pt x="262902" y="10160"/>
                  </a:lnTo>
                  <a:lnTo>
                    <a:pt x="261632" y="10160"/>
                  </a:lnTo>
                  <a:lnTo>
                    <a:pt x="261632" y="8890"/>
                  </a:lnTo>
                  <a:lnTo>
                    <a:pt x="260362" y="8890"/>
                  </a:lnTo>
                  <a:lnTo>
                    <a:pt x="260362" y="7620"/>
                  </a:lnTo>
                  <a:lnTo>
                    <a:pt x="259092" y="7620"/>
                  </a:lnTo>
                  <a:lnTo>
                    <a:pt x="259092" y="6350"/>
                  </a:lnTo>
                  <a:lnTo>
                    <a:pt x="256552" y="6350"/>
                  </a:lnTo>
                  <a:lnTo>
                    <a:pt x="256552" y="5080"/>
                  </a:lnTo>
                  <a:lnTo>
                    <a:pt x="255282" y="5080"/>
                  </a:lnTo>
                  <a:lnTo>
                    <a:pt x="255282" y="3810"/>
                  </a:lnTo>
                  <a:lnTo>
                    <a:pt x="254012" y="3810"/>
                  </a:lnTo>
                  <a:lnTo>
                    <a:pt x="254012" y="2540"/>
                  </a:lnTo>
                  <a:lnTo>
                    <a:pt x="251472" y="2540"/>
                  </a:lnTo>
                  <a:lnTo>
                    <a:pt x="251472" y="1270"/>
                  </a:lnTo>
                  <a:lnTo>
                    <a:pt x="250202" y="1270"/>
                  </a:lnTo>
                  <a:lnTo>
                    <a:pt x="250202" y="0"/>
                  </a:lnTo>
                  <a:lnTo>
                    <a:pt x="12" y="0"/>
                  </a:lnTo>
                  <a:lnTo>
                    <a:pt x="12" y="15240"/>
                  </a:lnTo>
                  <a:lnTo>
                    <a:pt x="0" y="16510"/>
                  </a:lnTo>
                  <a:lnTo>
                    <a:pt x="0" y="17780"/>
                  </a:lnTo>
                  <a:lnTo>
                    <a:pt x="271792" y="17780"/>
                  </a:lnTo>
                  <a:lnTo>
                    <a:pt x="271792" y="16510"/>
                  </a:lnTo>
                  <a:close/>
                </a:path>
              </a:pathLst>
            </a:custGeom>
            <a:solidFill>
              <a:srgbClr val="F1AC40"/>
            </a:solidFill>
          </p:spPr>
          <p:txBody>
            <a:bodyPr wrap="square" lIns="0" tIns="0" rIns="0" bIns="0" rtlCol="0"/>
            <a:lstStyle/>
            <a:p>
              <a:endParaRPr/>
            </a:p>
          </p:txBody>
        </p:sp>
        <p:sp>
          <p:nvSpPr>
            <p:cNvPr id="279" name="object 279"/>
            <p:cNvSpPr/>
            <p:nvPr/>
          </p:nvSpPr>
          <p:spPr>
            <a:xfrm>
              <a:off x="2854947" y="4326890"/>
              <a:ext cx="295275" cy="17780"/>
            </a:xfrm>
            <a:custGeom>
              <a:avLst/>
              <a:gdLst/>
              <a:ahLst/>
              <a:cxnLst/>
              <a:rect l="l" t="t" r="r" b="b"/>
              <a:pathLst>
                <a:path w="295275" h="17779">
                  <a:moveTo>
                    <a:pt x="294652" y="16510"/>
                  </a:moveTo>
                  <a:lnTo>
                    <a:pt x="292112" y="16510"/>
                  </a:lnTo>
                  <a:lnTo>
                    <a:pt x="292112" y="15240"/>
                  </a:lnTo>
                  <a:lnTo>
                    <a:pt x="290842" y="15240"/>
                  </a:lnTo>
                  <a:lnTo>
                    <a:pt x="290842" y="13970"/>
                  </a:lnTo>
                  <a:lnTo>
                    <a:pt x="289572" y="13970"/>
                  </a:lnTo>
                  <a:lnTo>
                    <a:pt x="289572" y="12700"/>
                  </a:lnTo>
                  <a:lnTo>
                    <a:pt x="288302" y="12700"/>
                  </a:lnTo>
                  <a:lnTo>
                    <a:pt x="288302" y="11430"/>
                  </a:lnTo>
                  <a:lnTo>
                    <a:pt x="285762" y="11430"/>
                  </a:lnTo>
                  <a:lnTo>
                    <a:pt x="285762" y="10160"/>
                  </a:lnTo>
                  <a:lnTo>
                    <a:pt x="284492" y="10160"/>
                  </a:lnTo>
                  <a:lnTo>
                    <a:pt x="284492" y="8890"/>
                  </a:lnTo>
                  <a:lnTo>
                    <a:pt x="283222" y="8890"/>
                  </a:lnTo>
                  <a:lnTo>
                    <a:pt x="283222" y="7620"/>
                  </a:lnTo>
                  <a:lnTo>
                    <a:pt x="280682" y="7620"/>
                  </a:lnTo>
                  <a:lnTo>
                    <a:pt x="280682" y="6350"/>
                  </a:lnTo>
                  <a:lnTo>
                    <a:pt x="279412" y="6350"/>
                  </a:lnTo>
                  <a:lnTo>
                    <a:pt x="279412" y="5080"/>
                  </a:lnTo>
                  <a:lnTo>
                    <a:pt x="278142" y="5080"/>
                  </a:lnTo>
                  <a:lnTo>
                    <a:pt x="278142" y="3810"/>
                  </a:lnTo>
                  <a:lnTo>
                    <a:pt x="276872" y="3810"/>
                  </a:lnTo>
                  <a:lnTo>
                    <a:pt x="276872" y="2540"/>
                  </a:lnTo>
                  <a:lnTo>
                    <a:pt x="274332" y="2540"/>
                  </a:lnTo>
                  <a:lnTo>
                    <a:pt x="274332" y="1270"/>
                  </a:lnTo>
                  <a:lnTo>
                    <a:pt x="273062" y="1270"/>
                  </a:lnTo>
                  <a:lnTo>
                    <a:pt x="273062" y="0"/>
                  </a:lnTo>
                  <a:lnTo>
                    <a:pt x="12" y="0"/>
                  </a:lnTo>
                  <a:lnTo>
                    <a:pt x="12" y="15240"/>
                  </a:lnTo>
                  <a:lnTo>
                    <a:pt x="0" y="16510"/>
                  </a:lnTo>
                  <a:lnTo>
                    <a:pt x="0" y="17780"/>
                  </a:lnTo>
                  <a:lnTo>
                    <a:pt x="294652" y="17780"/>
                  </a:lnTo>
                  <a:lnTo>
                    <a:pt x="294652" y="16510"/>
                  </a:lnTo>
                  <a:close/>
                </a:path>
              </a:pathLst>
            </a:custGeom>
            <a:solidFill>
              <a:srgbClr val="F1AB3F"/>
            </a:solidFill>
          </p:spPr>
          <p:txBody>
            <a:bodyPr wrap="square" lIns="0" tIns="0" rIns="0" bIns="0" rtlCol="0"/>
            <a:lstStyle/>
            <a:p>
              <a:endParaRPr/>
            </a:p>
          </p:txBody>
        </p:sp>
        <p:sp>
          <p:nvSpPr>
            <p:cNvPr id="280" name="object 280"/>
            <p:cNvSpPr/>
            <p:nvPr/>
          </p:nvSpPr>
          <p:spPr>
            <a:xfrm>
              <a:off x="2854947" y="4344670"/>
              <a:ext cx="318135" cy="17780"/>
            </a:xfrm>
            <a:custGeom>
              <a:avLst/>
              <a:gdLst/>
              <a:ahLst/>
              <a:cxnLst/>
              <a:rect l="l" t="t" r="r" b="b"/>
              <a:pathLst>
                <a:path w="318135" h="17779">
                  <a:moveTo>
                    <a:pt x="317512" y="16510"/>
                  </a:moveTo>
                  <a:lnTo>
                    <a:pt x="314972" y="16510"/>
                  </a:lnTo>
                  <a:lnTo>
                    <a:pt x="314972" y="15240"/>
                  </a:lnTo>
                  <a:lnTo>
                    <a:pt x="313702" y="15240"/>
                  </a:lnTo>
                  <a:lnTo>
                    <a:pt x="313702" y="13970"/>
                  </a:lnTo>
                  <a:lnTo>
                    <a:pt x="312432" y="13970"/>
                  </a:lnTo>
                  <a:lnTo>
                    <a:pt x="312432" y="12700"/>
                  </a:lnTo>
                  <a:lnTo>
                    <a:pt x="309892" y="12700"/>
                  </a:lnTo>
                  <a:lnTo>
                    <a:pt x="309892" y="11430"/>
                  </a:lnTo>
                  <a:lnTo>
                    <a:pt x="308622" y="11430"/>
                  </a:lnTo>
                  <a:lnTo>
                    <a:pt x="308622" y="10160"/>
                  </a:lnTo>
                  <a:lnTo>
                    <a:pt x="307352" y="10160"/>
                  </a:lnTo>
                  <a:lnTo>
                    <a:pt x="307352" y="8890"/>
                  </a:lnTo>
                  <a:lnTo>
                    <a:pt x="306082" y="8890"/>
                  </a:lnTo>
                  <a:lnTo>
                    <a:pt x="306082" y="7620"/>
                  </a:lnTo>
                  <a:lnTo>
                    <a:pt x="303542" y="7620"/>
                  </a:lnTo>
                  <a:lnTo>
                    <a:pt x="303542" y="6350"/>
                  </a:lnTo>
                  <a:lnTo>
                    <a:pt x="302272" y="6350"/>
                  </a:lnTo>
                  <a:lnTo>
                    <a:pt x="302272" y="5080"/>
                  </a:lnTo>
                  <a:lnTo>
                    <a:pt x="301002" y="5080"/>
                  </a:lnTo>
                  <a:lnTo>
                    <a:pt x="301002" y="3810"/>
                  </a:lnTo>
                  <a:lnTo>
                    <a:pt x="299732" y="3810"/>
                  </a:lnTo>
                  <a:lnTo>
                    <a:pt x="299732" y="2540"/>
                  </a:lnTo>
                  <a:lnTo>
                    <a:pt x="297192" y="2540"/>
                  </a:lnTo>
                  <a:lnTo>
                    <a:pt x="297192" y="1270"/>
                  </a:lnTo>
                  <a:lnTo>
                    <a:pt x="295922" y="1270"/>
                  </a:lnTo>
                  <a:lnTo>
                    <a:pt x="295922" y="0"/>
                  </a:lnTo>
                  <a:lnTo>
                    <a:pt x="12" y="0"/>
                  </a:lnTo>
                  <a:lnTo>
                    <a:pt x="12" y="16510"/>
                  </a:lnTo>
                  <a:lnTo>
                    <a:pt x="0" y="17780"/>
                  </a:lnTo>
                  <a:lnTo>
                    <a:pt x="317512" y="17780"/>
                  </a:lnTo>
                  <a:lnTo>
                    <a:pt x="317512" y="16510"/>
                  </a:lnTo>
                  <a:close/>
                </a:path>
              </a:pathLst>
            </a:custGeom>
            <a:solidFill>
              <a:srgbClr val="F1AB3E"/>
            </a:solidFill>
          </p:spPr>
          <p:txBody>
            <a:bodyPr wrap="square" lIns="0" tIns="0" rIns="0" bIns="0" rtlCol="0"/>
            <a:lstStyle/>
            <a:p>
              <a:endParaRPr/>
            </a:p>
          </p:txBody>
        </p:sp>
        <p:sp>
          <p:nvSpPr>
            <p:cNvPr id="281" name="object 281"/>
            <p:cNvSpPr/>
            <p:nvPr/>
          </p:nvSpPr>
          <p:spPr>
            <a:xfrm>
              <a:off x="2854960" y="4362450"/>
              <a:ext cx="340360" cy="17780"/>
            </a:xfrm>
            <a:custGeom>
              <a:avLst/>
              <a:gdLst/>
              <a:ahLst/>
              <a:cxnLst/>
              <a:rect l="l" t="t" r="r" b="b"/>
              <a:pathLst>
                <a:path w="340360" h="17779">
                  <a:moveTo>
                    <a:pt x="340360" y="16510"/>
                  </a:moveTo>
                  <a:lnTo>
                    <a:pt x="337820" y="16510"/>
                  </a:lnTo>
                  <a:lnTo>
                    <a:pt x="337820" y="15240"/>
                  </a:lnTo>
                  <a:lnTo>
                    <a:pt x="336550" y="15240"/>
                  </a:lnTo>
                  <a:lnTo>
                    <a:pt x="336550" y="13970"/>
                  </a:lnTo>
                  <a:lnTo>
                    <a:pt x="335280" y="13970"/>
                  </a:lnTo>
                  <a:lnTo>
                    <a:pt x="335280" y="12700"/>
                  </a:lnTo>
                  <a:lnTo>
                    <a:pt x="332740" y="12700"/>
                  </a:lnTo>
                  <a:lnTo>
                    <a:pt x="332740" y="11430"/>
                  </a:lnTo>
                  <a:lnTo>
                    <a:pt x="331470" y="11430"/>
                  </a:lnTo>
                  <a:lnTo>
                    <a:pt x="331470" y="10160"/>
                  </a:lnTo>
                  <a:lnTo>
                    <a:pt x="330200" y="10160"/>
                  </a:lnTo>
                  <a:lnTo>
                    <a:pt x="330200" y="8890"/>
                  </a:lnTo>
                  <a:lnTo>
                    <a:pt x="328930" y="8890"/>
                  </a:lnTo>
                  <a:lnTo>
                    <a:pt x="328930" y="7620"/>
                  </a:lnTo>
                  <a:lnTo>
                    <a:pt x="326390" y="7620"/>
                  </a:lnTo>
                  <a:lnTo>
                    <a:pt x="326390" y="6350"/>
                  </a:lnTo>
                  <a:lnTo>
                    <a:pt x="325120" y="6350"/>
                  </a:lnTo>
                  <a:lnTo>
                    <a:pt x="325120" y="5080"/>
                  </a:lnTo>
                  <a:lnTo>
                    <a:pt x="323850" y="5080"/>
                  </a:lnTo>
                  <a:lnTo>
                    <a:pt x="323850" y="3810"/>
                  </a:lnTo>
                  <a:lnTo>
                    <a:pt x="321310" y="3810"/>
                  </a:lnTo>
                  <a:lnTo>
                    <a:pt x="321310" y="2540"/>
                  </a:lnTo>
                  <a:lnTo>
                    <a:pt x="320040" y="2540"/>
                  </a:lnTo>
                  <a:lnTo>
                    <a:pt x="320040" y="1270"/>
                  </a:lnTo>
                  <a:lnTo>
                    <a:pt x="318770" y="1270"/>
                  </a:lnTo>
                  <a:lnTo>
                    <a:pt x="318770" y="0"/>
                  </a:lnTo>
                  <a:lnTo>
                    <a:pt x="0" y="0"/>
                  </a:lnTo>
                  <a:lnTo>
                    <a:pt x="0" y="17780"/>
                  </a:lnTo>
                  <a:lnTo>
                    <a:pt x="340360" y="17780"/>
                  </a:lnTo>
                  <a:lnTo>
                    <a:pt x="340360" y="16510"/>
                  </a:lnTo>
                  <a:close/>
                </a:path>
              </a:pathLst>
            </a:custGeom>
            <a:solidFill>
              <a:srgbClr val="F1AB3D"/>
            </a:solidFill>
          </p:spPr>
          <p:txBody>
            <a:bodyPr wrap="square" lIns="0" tIns="0" rIns="0" bIns="0" rtlCol="0"/>
            <a:lstStyle/>
            <a:p>
              <a:endParaRPr/>
            </a:p>
          </p:txBody>
        </p:sp>
        <p:sp>
          <p:nvSpPr>
            <p:cNvPr id="282" name="object 282"/>
            <p:cNvSpPr/>
            <p:nvPr/>
          </p:nvSpPr>
          <p:spPr>
            <a:xfrm>
              <a:off x="2854960" y="4380230"/>
              <a:ext cx="361950" cy="17780"/>
            </a:xfrm>
            <a:custGeom>
              <a:avLst/>
              <a:gdLst/>
              <a:ahLst/>
              <a:cxnLst/>
              <a:rect l="l" t="t" r="r" b="b"/>
              <a:pathLst>
                <a:path w="361950" h="17779">
                  <a:moveTo>
                    <a:pt x="360680" y="15240"/>
                  </a:moveTo>
                  <a:lnTo>
                    <a:pt x="359410" y="15240"/>
                  </a:lnTo>
                  <a:lnTo>
                    <a:pt x="359410" y="13970"/>
                  </a:lnTo>
                  <a:lnTo>
                    <a:pt x="358140" y="13970"/>
                  </a:lnTo>
                  <a:lnTo>
                    <a:pt x="358140" y="12700"/>
                  </a:lnTo>
                  <a:lnTo>
                    <a:pt x="355600" y="12700"/>
                  </a:lnTo>
                  <a:lnTo>
                    <a:pt x="355600" y="11430"/>
                  </a:lnTo>
                  <a:lnTo>
                    <a:pt x="354330" y="11430"/>
                  </a:lnTo>
                  <a:lnTo>
                    <a:pt x="354330" y="10160"/>
                  </a:lnTo>
                  <a:lnTo>
                    <a:pt x="353060" y="10160"/>
                  </a:lnTo>
                  <a:lnTo>
                    <a:pt x="353060" y="8890"/>
                  </a:lnTo>
                  <a:lnTo>
                    <a:pt x="351790" y="8890"/>
                  </a:lnTo>
                  <a:lnTo>
                    <a:pt x="351790" y="7620"/>
                  </a:lnTo>
                  <a:lnTo>
                    <a:pt x="349250" y="7620"/>
                  </a:lnTo>
                  <a:lnTo>
                    <a:pt x="349250" y="6350"/>
                  </a:lnTo>
                  <a:lnTo>
                    <a:pt x="347980" y="6350"/>
                  </a:lnTo>
                  <a:lnTo>
                    <a:pt x="347980" y="5080"/>
                  </a:lnTo>
                  <a:lnTo>
                    <a:pt x="346710" y="5080"/>
                  </a:lnTo>
                  <a:lnTo>
                    <a:pt x="346710" y="3810"/>
                  </a:lnTo>
                  <a:lnTo>
                    <a:pt x="344170" y="3810"/>
                  </a:lnTo>
                  <a:lnTo>
                    <a:pt x="344170" y="2540"/>
                  </a:lnTo>
                  <a:lnTo>
                    <a:pt x="342900" y="2540"/>
                  </a:lnTo>
                  <a:lnTo>
                    <a:pt x="342900" y="1270"/>
                  </a:lnTo>
                  <a:lnTo>
                    <a:pt x="341630" y="1270"/>
                  </a:lnTo>
                  <a:lnTo>
                    <a:pt x="341630" y="0"/>
                  </a:lnTo>
                  <a:lnTo>
                    <a:pt x="0" y="0"/>
                  </a:lnTo>
                  <a:lnTo>
                    <a:pt x="0" y="1270"/>
                  </a:lnTo>
                  <a:lnTo>
                    <a:pt x="0" y="2540"/>
                  </a:lnTo>
                  <a:lnTo>
                    <a:pt x="1270" y="2540"/>
                  </a:lnTo>
                  <a:lnTo>
                    <a:pt x="1270" y="3810"/>
                  </a:lnTo>
                  <a:lnTo>
                    <a:pt x="1270" y="5080"/>
                  </a:lnTo>
                  <a:lnTo>
                    <a:pt x="1270" y="16510"/>
                  </a:lnTo>
                  <a:lnTo>
                    <a:pt x="360680" y="16510"/>
                  </a:lnTo>
                  <a:lnTo>
                    <a:pt x="360680" y="15240"/>
                  </a:lnTo>
                  <a:close/>
                </a:path>
                <a:path w="361950" h="17779">
                  <a:moveTo>
                    <a:pt x="361950" y="16522"/>
                  </a:moveTo>
                  <a:lnTo>
                    <a:pt x="1270" y="16522"/>
                  </a:lnTo>
                  <a:lnTo>
                    <a:pt x="1270" y="17780"/>
                  </a:lnTo>
                  <a:lnTo>
                    <a:pt x="361950" y="17780"/>
                  </a:lnTo>
                  <a:lnTo>
                    <a:pt x="361950" y="16522"/>
                  </a:lnTo>
                  <a:close/>
                </a:path>
              </a:pathLst>
            </a:custGeom>
            <a:solidFill>
              <a:srgbClr val="F1AA3C"/>
            </a:solidFill>
          </p:spPr>
          <p:txBody>
            <a:bodyPr wrap="square" lIns="0" tIns="0" rIns="0" bIns="0" rtlCol="0"/>
            <a:lstStyle/>
            <a:p>
              <a:endParaRPr/>
            </a:p>
          </p:txBody>
        </p:sp>
        <p:sp>
          <p:nvSpPr>
            <p:cNvPr id="283" name="object 283"/>
            <p:cNvSpPr/>
            <p:nvPr/>
          </p:nvSpPr>
          <p:spPr>
            <a:xfrm>
              <a:off x="2856230" y="4398010"/>
              <a:ext cx="383540" cy="17780"/>
            </a:xfrm>
            <a:custGeom>
              <a:avLst/>
              <a:gdLst/>
              <a:ahLst/>
              <a:cxnLst/>
              <a:rect l="l" t="t" r="r" b="b"/>
              <a:pathLst>
                <a:path w="383539" h="17779">
                  <a:moveTo>
                    <a:pt x="383540" y="16510"/>
                  </a:moveTo>
                  <a:lnTo>
                    <a:pt x="382270" y="16510"/>
                  </a:lnTo>
                  <a:lnTo>
                    <a:pt x="382270" y="15240"/>
                  </a:lnTo>
                  <a:lnTo>
                    <a:pt x="381000" y="15240"/>
                  </a:lnTo>
                  <a:lnTo>
                    <a:pt x="381000" y="13970"/>
                  </a:lnTo>
                  <a:lnTo>
                    <a:pt x="379730" y="13970"/>
                  </a:lnTo>
                  <a:lnTo>
                    <a:pt x="379730" y="12700"/>
                  </a:lnTo>
                  <a:lnTo>
                    <a:pt x="377190" y="12700"/>
                  </a:lnTo>
                  <a:lnTo>
                    <a:pt x="377190" y="11430"/>
                  </a:lnTo>
                  <a:lnTo>
                    <a:pt x="375920" y="11430"/>
                  </a:lnTo>
                  <a:lnTo>
                    <a:pt x="375920" y="10160"/>
                  </a:lnTo>
                  <a:lnTo>
                    <a:pt x="374650" y="10160"/>
                  </a:lnTo>
                  <a:lnTo>
                    <a:pt x="374650" y="8890"/>
                  </a:lnTo>
                  <a:lnTo>
                    <a:pt x="372110" y="8890"/>
                  </a:lnTo>
                  <a:lnTo>
                    <a:pt x="372110" y="7620"/>
                  </a:lnTo>
                  <a:lnTo>
                    <a:pt x="370840" y="7620"/>
                  </a:lnTo>
                  <a:lnTo>
                    <a:pt x="370840" y="6350"/>
                  </a:lnTo>
                  <a:lnTo>
                    <a:pt x="369570" y="6350"/>
                  </a:lnTo>
                  <a:lnTo>
                    <a:pt x="369570" y="5080"/>
                  </a:lnTo>
                  <a:lnTo>
                    <a:pt x="368300" y="5080"/>
                  </a:lnTo>
                  <a:lnTo>
                    <a:pt x="368300" y="3810"/>
                  </a:lnTo>
                  <a:lnTo>
                    <a:pt x="365760" y="3810"/>
                  </a:lnTo>
                  <a:lnTo>
                    <a:pt x="365760" y="2540"/>
                  </a:lnTo>
                  <a:lnTo>
                    <a:pt x="364490" y="2540"/>
                  </a:lnTo>
                  <a:lnTo>
                    <a:pt x="364490" y="1270"/>
                  </a:lnTo>
                  <a:lnTo>
                    <a:pt x="363220" y="1270"/>
                  </a:lnTo>
                  <a:lnTo>
                    <a:pt x="363220" y="0"/>
                  </a:lnTo>
                  <a:lnTo>
                    <a:pt x="0" y="0"/>
                  </a:lnTo>
                  <a:lnTo>
                    <a:pt x="0" y="17780"/>
                  </a:lnTo>
                  <a:lnTo>
                    <a:pt x="383540" y="17780"/>
                  </a:lnTo>
                  <a:lnTo>
                    <a:pt x="383540" y="16510"/>
                  </a:lnTo>
                  <a:close/>
                </a:path>
              </a:pathLst>
            </a:custGeom>
            <a:solidFill>
              <a:srgbClr val="F1AA3B"/>
            </a:solidFill>
          </p:spPr>
          <p:txBody>
            <a:bodyPr wrap="square" lIns="0" tIns="0" rIns="0" bIns="0" rtlCol="0"/>
            <a:lstStyle/>
            <a:p>
              <a:endParaRPr/>
            </a:p>
          </p:txBody>
        </p:sp>
        <p:sp>
          <p:nvSpPr>
            <p:cNvPr id="284" name="object 284"/>
            <p:cNvSpPr/>
            <p:nvPr/>
          </p:nvSpPr>
          <p:spPr>
            <a:xfrm>
              <a:off x="2856230" y="4415790"/>
              <a:ext cx="406400" cy="17780"/>
            </a:xfrm>
            <a:custGeom>
              <a:avLst/>
              <a:gdLst/>
              <a:ahLst/>
              <a:cxnLst/>
              <a:rect l="l" t="t" r="r" b="b"/>
              <a:pathLst>
                <a:path w="406400" h="17779">
                  <a:moveTo>
                    <a:pt x="406387" y="16510"/>
                  </a:moveTo>
                  <a:lnTo>
                    <a:pt x="405130" y="16510"/>
                  </a:lnTo>
                  <a:lnTo>
                    <a:pt x="405130" y="15240"/>
                  </a:lnTo>
                  <a:lnTo>
                    <a:pt x="403860" y="15240"/>
                  </a:lnTo>
                  <a:lnTo>
                    <a:pt x="403860" y="13970"/>
                  </a:lnTo>
                  <a:lnTo>
                    <a:pt x="401320" y="13970"/>
                  </a:lnTo>
                  <a:lnTo>
                    <a:pt x="401320" y="12700"/>
                  </a:lnTo>
                  <a:lnTo>
                    <a:pt x="400037" y="12700"/>
                  </a:lnTo>
                  <a:lnTo>
                    <a:pt x="400037" y="11430"/>
                  </a:lnTo>
                  <a:lnTo>
                    <a:pt x="398780" y="11430"/>
                  </a:lnTo>
                  <a:lnTo>
                    <a:pt x="398780" y="10160"/>
                  </a:lnTo>
                  <a:lnTo>
                    <a:pt x="397510" y="10160"/>
                  </a:lnTo>
                  <a:lnTo>
                    <a:pt x="397510" y="8890"/>
                  </a:lnTo>
                  <a:lnTo>
                    <a:pt x="394970" y="8890"/>
                  </a:lnTo>
                  <a:lnTo>
                    <a:pt x="394970" y="7620"/>
                  </a:lnTo>
                  <a:lnTo>
                    <a:pt x="393700" y="7620"/>
                  </a:lnTo>
                  <a:lnTo>
                    <a:pt x="393700" y="6350"/>
                  </a:lnTo>
                  <a:lnTo>
                    <a:pt x="392430" y="6350"/>
                  </a:lnTo>
                  <a:lnTo>
                    <a:pt x="392430" y="5080"/>
                  </a:lnTo>
                  <a:lnTo>
                    <a:pt x="391160" y="5080"/>
                  </a:lnTo>
                  <a:lnTo>
                    <a:pt x="391160" y="3810"/>
                  </a:lnTo>
                  <a:lnTo>
                    <a:pt x="388620" y="3810"/>
                  </a:lnTo>
                  <a:lnTo>
                    <a:pt x="388620" y="2540"/>
                  </a:lnTo>
                  <a:lnTo>
                    <a:pt x="387350" y="2540"/>
                  </a:lnTo>
                  <a:lnTo>
                    <a:pt x="387350" y="1270"/>
                  </a:lnTo>
                  <a:lnTo>
                    <a:pt x="386080" y="1270"/>
                  </a:lnTo>
                  <a:lnTo>
                    <a:pt x="386080" y="0"/>
                  </a:lnTo>
                  <a:lnTo>
                    <a:pt x="0" y="0"/>
                  </a:lnTo>
                  <a:lnTo>
                    <a:pt x="0" y="17780"/>
                  </a:lnTo>
                  <a:lnTo>
                    <a:pt x="406387" y="17780"/>
                  </a:lnTo>
                  <a:lnTo>
                    <a:pt x="406387" y="16510"/>
                  </a:lnTo>
                  <a:close/>
                </a:path>
              </a:pathLst>
            </a:custGeom>
            <a:solidFill>
              <a:srgbClr val="F1A93A"/>
            </a:solidFill>
          </p:spPr>
          <p:txBody>
            <a:bodyPr wrap="square" lIns="0" tIns="0" rIns="0" bIns="0" rtlCol="0"/>
            <a:lstStyle/>
            <a:p>
              <a:endParaRPr/>
            </a:p>
          </p:txBody>
        </p:sp>
        <p:sp>
          <p:nvSpPr>
            <p:cNvPr id="285" name="object 285"/>
            <p:cNvSpPr/>
            <p:nvPr/>
          </p:nvSpPr>
          <p:spPr>
            <a:xfrm>
              <a:off x="2856230" y="4433570"/>
              <a:ext cx="429259" cy="17780"/>
            </a:xfrm>
            <a:custGeom>
              <a:avLst/>
              <a:gdLst/>
              <a:ahLst/>
              <a:cxnLst/>
              <a:rect l="l" t="t" r="r" b="b"/>
              <a:pathLst>
                <a:path w="429260" h="17779">
                  <a:moveTo>
                    <a:pt x="429260" y="16510"/>
                  </a:moveTo>
                  <a:lnTo>
                    <a:pt x="427990" y="16510"/>
                  </a:lnTo>
                  <a:lnTo>
                    <a:pt x="427990" y="15240"/>
                  </a:lnTo>
                  <a:lnTo>
                    <a:pt x="426720" y="15240"/>
                  </a:lnTo>
                  <a:lnTo>
                    <a:pt x="426720" y="13970"/>
                  </a:lnTo>
                  <a:lnTo>
                    <a:pt x="424180" y="13970"/>
                  </a:lnTo>
                  <a:lnTo>
                    <a:pt x="424180" y="12700"/>
                  </a:lnTo>
                  <a:lnTo>
                    <a:pt x="422910" y="12700"/>
                  </a:lnTo>
                  <a:lnTo>
                    <a:pt x="422910" y="11430"/>
                  </a:lnTo>
                  <a:lnTo>
                    <a:pt x="421640" y="11430"/>
                  </a:lnTo>
                  <a:lnTo>
                    <a:pt x="421640" y="10160"/>
                  </a:lnTo>
                  <a:lnTo>
                    <a:pt x="420370" y="10160"/>
                  </a:lnTo>
                  <a:lnTo>
                    <a:pt x="420370" y="8890"/>
                  </a:lnTo>
                  <a:lnTo>
                    <a:pt x="417830" y="8890"/>
                  </a:lnTo>
                  <a:lnTo>
                    <a:pt x="417830" y="7620"/>
                  </a:lnTo>
                  <a:lnTo>
                    <a:pt x="416560" y="7620"/>
                  </a:lnTo>
                  <a:lnTo>
                    <a:pt x="416560" y="6350"/>
                  </a:lnTo>
                  <a:lnTo>
                    <a:pt x="415290" y="6350"/>
                  </a:lnTo>
                  <a:lnTo>
                    <a:pt x="415290" y="5080"/>
                  </a:lnTo>
                  <a:lnTo>
                    <a:pt x="412737" y="5080"/>
                  </a:lnTo>
                  <a:lnTo>
                    <a:pt x="412737" y="3810"/>
                  </a:lnTo>
                  <a:lnTo>
                    <a:pt x="411480" y="3810"/>
                  </a:lnTo>
                  <a:lnTo>
                    <a:pt x="411480" y="2540"/>
                  </a:lnTo>
                  <a:lnTo>
                    <a:pt x="410210" y="2540"/>
                  </a:lnTo>
                  <a:lnTo>
                    <a:pt x="410210" y="1270"/>
                  </a:lnTo>
                  <a:lnTo>
                    <a:pt x="408940" y="1270"/>
                  </a:lnTo>
                  <a:lnTo>
                    <a:pt x="408940" y="0"/>
                  </a:lnTo>
                  <a:lnTo>
                    <a:pt x="0" y="0"/>
                  </a:lnTo>
                  <a:lnTo>
                    <a:pt x="0" y="17780"/>
                  </a:lnTo>
                  <a:lnTo>
                    <a:pt x="429260" y="17780"/>
                  </a:lnTo>
                  <a:lnTo>
                    <a:pt x="429260" y="16510"/>
                  </a:lnTo>
                  <a:close/>
                </a:path>
              </a:pathLst>
            </a:custGeom>
            <a:solidFill>
              <a:srgbClr val="F1A939"/>
            </a:solidFill>
          </p:spPr>
          <p:txBody>
            <a:bodyPr wrap="square" lIns="0" tIns="0" rIns="0" bIns="0" rtlCol="0"/>
            <a:lstStyle/>
            <a:p>
              <a:endParaRPr/>
            </a:p>
          </p:txBody>
        </p:sp>
        <p:sp>
          <p:nvSpPr>
            <p:cNvPr id="286" name="object 286"/>
            <p:cNvSpPr/>
            <p:nvPr/>
          </p:nvSpPr>
          <p:spPr>
            <a:xfrm>
              <a:off x="2856230" y="4451350"/>
              <a:ext cx="452120" cy="17780"/>
            </a:xfrm>
            <a:custGeom>
              <a:avLst/>
              <a:gdLst/>
              <a:ahLst/>
              <a:cxnLst/>
              <a:rect l="l" t="t" r="r" b="b"/>
              <a:pathLst>
                <a:path w="452120" h="17779">
                  <a:moveTo>
                    <a:pt x="452120" y="16510"/>
                  </a:moveTo>
                  <a:lnTo>
                    <a:pt x="450837" y="16510"/>
                  </a:lnTo>
                  <a:lnTo>
                    <a:pt x="450837" y="15240"/>
                  </a:lnTo>
                  <a:lnTo>
                    <a:pt x="449580" y="15240"/>
                  </a:lnTo>
                  <a:lnTo>
                    <a:pt x="449580" y="13970"/>
                  </a:lnTo>
                  <a:lnTo>
                    <a:pt x="447040" y="13970"/>
                  </a:lnTo>
                  <a:lnTo>
                    <a:pt x="447040" y="12700"/>
                  </a:lnTo>
                  <a:lnTo>
                    <a:pt x="445770" y="12700"/>
                  </a:lnTo>
                  <a:lnTo>
                    <a:pt x="445770" y="11430"/>
                  </a:lnTo>
                  <a:lnTo>
                    <a:pt x="444487" y="11430"/>
                  </a:lnTo>
                  <a:lnTo>
                    <a:pt x="444487" y="10160"/>
                  </a:lnTo>
                  <a:lnTo>
                    <a:pt x="443230" y="10160"/>
                  </a:lnTo>
                  <a:lnTo>
                    <a:pt x="443230" y="8890"/>
                  </a:lnTo>
                  <a:lnTo>
                    <a:pt x="440690" y="8890"/>
                  </a:lnTo>
                  <a:lnTo>
                    <a:pt x="440690" y="7620"/>
                  </a:lnTo>
                  <a:lnTo>
                    <a:pt x="439420" y="7620"/>
                  </a:lnTo>
                  <a:lnTo>
                    <a:pt x="439420" y="6350"/>
                  </a:lnTo>
                  <a:lnTo>
                    <a:pt x="438137" y="6350"/>
                  </a:lnTo>
                  <a:lnTo>
                    <a:pt x="438137" y="5080"/>
                  </a:lnTo>
                  <a:lnTo>
                    <a:pt x="435610" y="5080"/>
                  </a:lnTo>
                  <a:lnTo>
                    <a:pt x="435610" y="3810"/>
                  </a:lnTo>
                  <a:lnTo>
                    <a:pt x="434340" y="3810"/>
                  </a:lnTo>
                  <a:lnTo>
                    <a:pt x="434340" y="2540"/>
                  </a:lnTo>
                  <a:lnTo>
                    <a:pt x="433070" y="2540"/>
                  </a:lnTo>
                  <a:lnTo>
                    <a:pt x="433070" y="1270"/>
                  </a:lnTo>
                  <a:lnTo>
                    <a:pt x="431787" y="1270"/>
                  </a:lnTo>
                  <a:lnTo>
                    <a:pt x="431787" y="0"/>
                  </a:lnTo>
                  <a:lnTo>
                    <a:pt x="0" y="0"/>
                  </a:lnTo>
                  <a:lnTo>
                    <a:pt x="0" y="17780"/>
                  </a:lnTo>
                  <a:lnTo>
                    <a:pt x="452120" y="17780"/>
                  </a:lnTo>
                  <a:lnTo>
                    <a:pt x="452120" y="16510"/>
                  </a:lnTo>
                  <a:close/>
                </a:path>
              </a:pathLst>
            </a:custGeom>
            <a:solidFill>
              <a:srgbClr val="F1A838"/>
            </a:solidFill>
          </p:spPr>
          <p:txBody>
            <a:bodyPr wrap="square" lIns="0" tIns="0" rIns="0" bIns="0" rtlCol="0"/>
            <a:lstStyle/>
            <a:p>
              <a:endParaRPr/>
            </a:p>
          </p:txBody>
        </p:sp>
        <p:sp>
          <p:nvSpPr>
            <p:cNvPr id="287" name="object 287"/>
            <p:cNvSpPr/>
            <p:nvPr/>
          </p:nvSpPr>
          <p:spPr>
            <a:xfrm>
              <a:off x="2856230" y="4469130"/>
              <a:ext cx="474980" cy="17780"/>
            </a:xfrm>
            <a:custGeom>
              <a:avLst/>
              <a:gdLst/>
              <a:ahLst/>
              <a:cxnLst/>
              <a:rect l="l" t="t" r="r" b="b"/>
              <a:pathLst>
                <a:path w="474979" h="17779">
                  <a:moveTo>
                    <a:pt x="473710" y="15240"/>
                  </a:moveTo>
                  <a:lnTo>
                    <a:pt x="472440" y="15240"/>
                  </a:lnTo>
                  <a:lnTo>
                    <a:pt x="472440" y="13970"/>
                  </a:lnTo>
                  <a:lnTo>
                    <a:pt x="469887" y="13970"/>
                  </a:lnTo>
                  <a:lnTo>
                    <a:pt x="469887" y="12700"/>
                  </a:lnTo>
                  <a:lnTo>
                    <a:pt x="468630" y="12700"/>
                  </a:lnTo>
                  <a:lnTo>
                    <a:pt x="468630" y="11430"/>
                  </a:lnTo>
                  <a:lnTo>
                    <a:pt x="467360" y="11430"/>
                  </a:lnTo>
                  <a:lnTo>
                    <a:pt x="467360" y="10160"/>
                  </a:lnTo>
                  <a:lnTo>
                    <a:pt x="464820" y="10160"/>
                  </a:lnTo>
                  <a:lnTo>
                    <a:pt x="464820" y="8890"/>
                  </a:lnTo>
                  <a:lnTo>
                    <a:pt x="463537" y="8890"/>
                  </a:lnTo>
                  <a:lnTo>
                    <a:pt x="463537" y="7620"/>
                  </a:lnTo>
                  <a:lnTo>
                    <a:pt x="462280" y="7620"/>
                  </a:lnTo>
                  <a:lnTo>
                    <a:pt x="462280" y="6350"/>
                  </a:lnTo>
                  <a:lnTo>
                    <a:pt x="461010" y="6350"/>
                  </a:lnTo>
                  <a:lnTo>
                    <a:pt x="461010" y="5080"/>
                  </a:lnTo>
                  <a:lnTo>
                    <a:pt x="458470" y="5080"/>
                  </a:lnTo>
                  <a:lnTo>
                    <a:pt x="458470" y="3810"/>
                  </a:lnTo>
                  <a:lnTo>
                    <a:pt x="457187" y="3810"/>
                  </a:lnTo>
                  <a:lnTo>
                    <a:pt x="457187" y="2540"/>
                  </a:lnTo>
                  <a:lnTo>
                    <a:pt x="455930" y="2540"/>
                  </a:lnTo>
                  <a:lnTo>
                    <a:pt x="455930" y="1270"/>
                  </a:lnTo>
                  <a:lnTo>
                    <a:pt x="453390" y="1270"/>
                  </a:lnTo>
                  <a:lnTo>
                    <a:pt x="453390" y="0"/>
                  </a:lnTo>
                  <a:lnTo>
                    <a:pt x="0" y="0"/>
                  </a:lnTo>
                  <a:lnTo>
                    <a:pt x="0" y="1270"/>
                  </a:lnTo>
                  <a:lnTo>
                    <a:pt x="0" y="2540"/>
                  </a:lnTo>
                  <a:lnTo>
                    <a:pt x="0" y="16510"/>
                  </a:lnTo>
                  <a:lnTo>
                    <a:pt x="473710" y="16510"/>
                  </a:lnTo>
                  <a:lnTo>
                    <a:pt x="473710" y="15240"/>
                  </a:lnTo>
                  <a:close/>
                </a:path>
                <a:path w="474979" h="17779">
                  <a:moveTo>
                    <a:pt x="474980" y="16522"/>
                  </a:moveTo>
                  <a:lnTo>
                    <a:pt x="0" y="16522"/>
                  </a:lnTo>
                  <a:lnTo>
                    <a:pt x="0" y="17780"/>
                  </a:lnTo>
                  <a:lnTo>
                    <a:pt x="474980" y="17780"/>
                  </a:lnTo>
                  <a:lnTo>
                    <a:pt x="474980" y="16522"/>
                  </a:lnTo>
                  <a:close/>
                </a:path>
              </a:pathLst>
            </a:custGeom>
            <a:solidFill>
              <a:srgbClr val="F1A837"/>
            </a:solidFill>
          </p:spPr>
          <p:txBody>
            <a:bodyPr wrap="square" lIns="0" tIns="0" rIns="0" bIns="0" rtlCol="0"/>
            <a:lstStyle/>
            <a:p>
              <a:endParaRPr/>
            </a:p>
          </p:txBody>
        </p:sp>
        <p:sp>
          <p:nvSpPr>
            <p:cNvPr id="288" name="object 288"/>
            <p:cNvSpPr/>
            <p:nvPr/>
          </p:nvSpPr>
          <p:spPr>
            <a:xfrm>
              <a:off x="2856230" y="4486910"/>
              <a:ext cx="497840" cy="17780"/>
            </a:xfrm>
            <a:custGeom>
              <a:avLst/>
              <a:gdLst/>
              <a:ahLst/>
              <a:cxnLst/>
              <a:rect l="l" t="t" r="r" b="b"/>
              <a:pathLst>
                <a:path w="497839" h="17779">
                  <a:moveTo>
                    <a:pt x="497840" y="16510"/>
                  </a:moveTo>
                  <a:lnTo>
                    <a:pt x="496570" y="16510"/>
                  </a:lnTo>
                  <a:lnTo>
                    <a:pt x="496570" y="15240"/>
                  </a:lnTo>
                  <a:lnTo>
                    <a:pt x="495300" y="15240"/>
                  </a:lnTo>
                  <a:lnTo>
                    <a:pt x="495300" y="13970"/>
                  </a:lnTo>
                  <a:lnTo>
                    <a:pt x="492760" y="13970"/>
                  </a:lnTo>
                  <a:lnTo>
                    <a:pt x="492760" y="12700"/>
                  </a:lnTo>
                  <a:lnTo>
                    <a:pt x="491490" y="12700"/>
                  </a:lnTo>
                  <a:lnTo>
                    <a:pt x="491490" y="11430"/>
                  </a:lnTo>
                  <a:lnTo>
                    <a:pt x="490220" y="11430"/>
                  </a:lnTo>
                  <a:lnTo>
                    <a:pt x="490220" y="10160"/>
                  </a:lnTo>
                  <a:lnTo>
                    <a:pt x="487680" y="10160"/>
                  </a:lnTo>
                  <a:lnTo>
                    <a:pt x="487680" y="8890"/>
                  </a:lnTo>
                  <a:lnTo>
                    <a:pt x="486410" y="8890"/>
                  </a:lnTo>
                  <a:lnTo>
                    <a:pt x="486410" y="7620"/>
                  </a:lnTo>
                  <a:lnTo>
                    <a:pt x="485140" y="7620"/>
                  </a:lnTo>
                  <a:lnTo>
                    <a:pt x="485140" y="6350"/>
                  </a:lnTo>
                  <a:lnTo>
                    <a:pt x="483870" y="6350"/>
                  </a:lnTo>
                  <a:lnTo>
                    <a:pt x="483870" y="5080"/>
                  </a:lnTo>
                  <a:lnTo>
                    <a:pt x="481330" y="5080"/>
                  </a:lnTo>
                  <a:lnTo>
                    <a:pt x="481330" y="3810"/>
                  </a:lnTo>
                  <a:lnTo>
                    <a:pt x="480060" y="3810"/>
                  </a:lnTo>
                  <a:lnTo>
                    <a:pt x="480060" y="2540"/>
                  </a:lnTo>
                  <a:lnTo>
                    <a:pt x="478790" y="2540"/>
                  </a:lnTo>
                  <a:lnTo>
                    <a:pt x="478790" y="1270"/>
                  </a:lnTo>
                  <a:lnTo>
                    <a:pt x="476250" y="1270"/>
                  </a:lnTo>
                  <a:lnTo>
                    <a:pt x="476250" y="0"/>
                  </a:lnTo>
                  <a:lnTo>
                    <a:pt x="0" y="0"/>
                  </a:lnTo>
                  <a:lnTo>
                    <a:pt x="0" y="17780"/>
                  </a:lnTo>
                  <a:lnTo>
                    <a:pt x="497840" y="17780"/>
                  </a:lnTo>
                  <a:lnTo>
                    <a:pt x="497840" y="16510"/>
                  </a:lnTo>
                  <a:close/>
                </a:path>
              </a:pathLst>
            </a:custGeom>
            <a:solidFill>
              <a:srgbClr val="F1A836"/>
            </a:solidFill>
          </p:spPr>
          <p:txBody>
            <a:bodyPr wrap="square" lIns="0" tIns="0" rIns="0" bIns="0" rtlCol="0"/>
            <a:lstStyle/>
            <a:p>
              <a:endParaRPr/>
            </a:p>
          </p:txBody>
        </p:sp>
        <p:sp>
          <p:nvSpPr>
            <p:cNvPr id="289" name="object 289"/>
            <p:cNvSpPr/>
            <p:nvPr/>
          </p:nvSpPr>
          <p:spPr>
            <a:xfrm>
              <a:off x="2856230" y="4504690"/>
              <a:ext cx="520700" cy="17780"/>
            </a:xfrm>
            <a:custGeom>
              <a:avLst/>
              <a:gdLst/>
              <a:ahLst/>
              <a:cxnLst/>
              <a:rect l="l" t="t" r="r" b="b"/>
              <a:pathLst>
                <a:path w="520700" h="17779">
                  <a:moveTo>
                    <a:pt x="520700" y="16510"/>
                  </a:moveTo>
                  <a:lnTo>
                    <a:pt x="519430" y="16510"/>
                  </a:lnTo>
                  <a:lnTo>
                    <a:pt x="519430" y="15240"/>
                  </a:lnTo>
                  <a:lnTo>
                    <a:pt x="516890" y="15240"/>
                  </a:lnTo>
                  <a:lnTo>
                    <a:pt x="516890" y="13970"/>
                  </a:lnTo>
                  <a:lnTo>
                    <a:pt x="515620" y="13970"/>
                  </a:lnTo>
                  <a:lnTo>
                    <a:pt x="515620" y="12700"/>
                  </a:lnTo>
                  <a:lnTo>
                    <a:pt x="514350" y="12700"/>
                  </a:lnTo>
                  <a:lnTo>
                    <a:pt x="514350" y="11430"/>
                  </a:lnTo>
                  <a:lnTo>
                    <a:pt x="513080" y="11430"/>
                  </a:lnTo>
                  <a:lnTo>
                    <a:pt x="513080" y="10160"/>
                  </a:lnTo>
                  <a:lnTo>
                    <a:pt x="510540" y="10160"/>
                  </a:lnTo>
                  <a:lnTo>
                    <a:pt x="510540" y="8890"/>
                  </a:lnTo>
                  <a:lnTo>
                    <a:pt x="509270" y="8890"/>
                  </a:lnTo>
                  <a:lnTo>
                    <a:pt x="509270" y="7620"/>
                  </a:lnTo>
                  <a:lnTo>
                    <a:pt x="508000" y="7620"/>
                  </a:lnTo>
                  <a:lnTo>
                    <a:pt x="508000" y="6350"/>
                  </a:lnTo>
                  <a:lnTo>
                    <a:pt x="505460" y="6350"/>
                  </a:lnTo>
                  <a:lnTo>
                    <a:pt x="505460" y="5080"/>
                  </a:lnTo>
                  <a:lnTo>
                    <a:pt x="504190" y="5080"/>
                  </a:lnTo>
                  <a:lnTo>
                    <a:pt x="504190" y="3810"/>
                  </a:lnTo>
                  <a:lnTo>
                    <a:pt x="502920" y="3810"/>
                  </a:lnTo>
                  <a:lnTo>
                    <a:pt x="502920" y="2540"/>
                  </a:lnTo>
                  <a:lnTo>
                    <a:pt x="501650" y="2540"/>
                  </a:lnTo>
                  <a:lnTo>
                    <a:pt x="501650" y="1270"/>
                  </a:lnTo>
                  <a:lnTo>
                    <a:pt x="499110" y="1270"/>
                  </a:lnTo>
                  <a:lnTo>
                    <a:pt x="499110" y="0"/>
                  </a:lnTo>
                  <a:lnTo>
                    <a:pt x="0" y="0"/>
                  </a:lnTo>
                  <a:lnTo>
                    <a:pt x="0" y="17780"/>
                  </a:lnTo>
                  <a:lnTo>
                    <a:pt x="520700" y="17780"/>
                  </a:lnTo>
                  <a:lnTo>
                    <a:pt x="520700" y="16510"/>
                  </a:lnTo>
                  <a:close/>
                </a:path>
              </a:pathLst>
            </a:custGeom>
            <a:solidFill>
              <a:srgbClr val="F1A735"/>
            </a:solidFill>
          </p:spPr>
          <p:txBody>
            <a:bodyPr wrap="square" lIns="0" tIns="0" rIns="0" bIns="0" rtlCol="0"/>
            <a:lstStyle/>
            <a:p>
              <a:endParaRPr/>
            </a:p>
          </p:txBody>
        </p:sp>
        <p:sp>
          <p:nvSpPr>
            <p:cNvPr id="290" name="object 290"/>
            <p:cNvSpPr/>
            <p:nvPr/>
          </p:nvSpPr>
          <p:spPr>
            <a:xfrm>
              <a:off x="2856230" y="4522470"/>
              <a:ext cx="543560" cy="17780"/>
            </a:xfrm>
            <a:custGeom>
              <a:avLst/>
              <a:gdLst/>
              <a:ahLst/>
              <a:cxnLst/>
              <a:rect l="l" t="t" r="r" b="b"/>
              <a:pathLst>
                <a:path w="543560" h="17779">
                  <a:moveTo>
                    <a:pt x="543560" y="16510"/>
                  </a:moveTo>
                  <a:lnTo>
                    <a:pt x="542290" y="16510"/>
                  </a:lnTo>
                  <a:lnTo>
                    <a:pt x="542290" y="15240"/>
                  </a:lnTo>
                  <a:lnTo>
                    <a:pt x="539750" y="15240"/>
                  </a:lnTo>
                  <a:lnTo>
                    <a:pt x="539750" y="13970"/>
                  </a:lnTo>
                  <a:lnTo>
                    <a:pt x="538480" y="13970"/>
                  </a:lnTo>
                  <a:lnTo>
                    <a:pt x="538480" y="12700"/>
                  </a:lnTo>
                  <a:lnTo>
                    <a:pt x="537210" y="12700"/>
                  </a:lnTo>
                  <a:lnTo>
                    <a:pt x="537210" y="11430"/>
                  </a:lnTo>
                  <a:lnTo>
                    <a:pt x="535940" y="11430"/>
                  </a:lnTo>
                  <a:lnTo>
                    <a:pt x="535940" y="10160"/>
                  </a:lnTo>
                  <a:lnTo>
                    <a:pt x="533400" y="10160"/>
                  </a:lnTo>
                  <a:lnTo>
                    <a:pt x="533400" y="8890"/>
                  </a:lnTo>
                  <a:lnTo>
                    <a:pt x="532130" y="8890"/>
                  </a:lnTo>
                  <a:lnTo>
                    <a:pt x="532130" y="7620"/>
                  </a:lnTo>
                  <a:lnTo>
                    <a:pt x="530860" y="7620"/>
                  </a:lnTo>
                  <a:lnTo>
                    <a:pt x="530860" y="6350"/>
                  </a:lnTo>
                  <a:lnTo>
                    <a:pt x="528320" y="6350"/>
                  </a:lnTo>
                  <a:lnTo>
                    <a:pt x="528320" y="5080"/>
                  </a:lnTo>
                  <a:lnTo>
                    <a:pt x="527050" y="5080"/>
                  </a:lnTo>
                  <a:lnTo>
                    <a:pt x="527050" y="3810"/>
                  </a:lnTo>
                  <a:lnTo>
                    <a:pt x="525780" y="3810"/>
                  </a:lnTo>
                  <a:lnTo>
                    <a:pt x="525780" y="2540"/>
                  </a:lnTo>
                  <a:lnTo>
                    <a:pt x="524510" y="2540"/>
                  </a:lnTo>
                  <a:lnTo>
                    <a:pt x="524510" y="1270"/>
                  </a:lnTo>
                  <a:lnTo>
                    <a:pt x="521970" y="1270"/>
                  </a:lnTo>
                  <a:lnTo>
                    <a:pt x="521970" y="0"/>
                  </a:lnTo>
                  <a:lnTo>
                    <a:pt x="0" y="0"/>
                  </a:lnTo>
                  <a:lnTo>
                    <a:pt x="0" y="17780"/>
                  </a:lnTo>
                  <a:lnTo>
                    <a:pt x="543560" y="17780"/>
                  </a:lnTo>
                  <a:lnTo>
                    <a:pt x="543560" y="16510"/>
                  </a:lnTo>
                  <a:close/>
                </a:path>
              </a:pathLst>
            </a:custGeom>
            <a:solidFill>
              <a:srgbClr val="F1A734"/>
            </a:solidFill>
          </p:spPr>
          <p:txBody>
            <a:bodyPr wrap="square" lIns="0" tIns="0" rIns="0" bIns="0" rtlCol="0"/>
            <a:lstStyle/>
            <a:p>
              <a:endParaRPr/>
            </a:p>
          </p:txBody>
        </p:sp>
        <p:sp>
          <p:nvSpPr>
            <p:cNvPr id="291" name="object 291"/>
            <p:cNvSpPr/>
            <p:nvPr/>
          </p:nvSpPr>
          <p:spPr>
            <a:xfrm>
              <a:off x="2856230" y="4540250"/>
              <a:ext cx="589280" cy="35560"/>
            </a:xfrm>
            <a:custGeom>
              <a:avLst/>
              <a:gdLst/>
              <a:ahLst/>
              <a:cxnLst/>
              <a:rect l="l" t="t" r="r" b="b"/>
              <a:pathLst>
                <a:path w="589279" h="35560">
                  <a:moveTo>
                    <a:pt x="588010" y="33020"/>
                  </a:moveTo>
                  <a:lnTo>
                    <a:pt x="585470" y="33020"/>
                  </a:lnTo>
                  <a:lnTo>
                    <a:pt x="585470" y="31750"/>
                  </a:lnTo>
                  <a:lnTo>
                    <a:pt x="584200" y="31750"/>
                  </a:lnTo>
                  <a:lnTo>
                    <a:pt x="584200" y="30480"/>
                  </a:lnTo>
                  <a:lnTo>
                    <a:pt x="582930" y="30480"/>
                  </a:lnTo>
                  <a:lnTo>
                    <a:pt x="582930" y="29210"/>
                  </a:lnTo>
                  <a:lnTo>
                    <a:pt x="580390" y="29210"/>
                  </a:lnTo>
                  <a:lnTo>
                    <a:pt x="580390" y="27940"/>
                  </a:lnTo>
                  <a:lnTo>
                    <a:pt x="579120" y="27940"/>
                  </a:lnTo>
                  <a:lnTo>
                    <a:pt x="579120" y="26670"/>
                  </a:lnTo>
                  <a:lnTo>
                    <a:pt x="577850" y="26670"/>
                  </a:lnTo>
                  <a:lnTo>
                    <a:pt x="577850" y="25400"/>
                  </a:lnTo>
                  <a:lnTo>
                    <a:pt x="576580" y="25400"/>
                  </a:lnTo>
                  <a:lnTo>
                    <a:pt x="576580" y="24130"/>
                  </a:lnTo>
                  <a:lnTo>
                    <a:pt x="574040" y="24130"/>
                  </a:lnTo>
                  <a:lnTo>
                    <a:pt x="574040" y="22860"/>
                  </a:lnTo>
                  <a:lnTo>
                    <a:pt x="572770" y="22860"/>
                  </a:lnTo>
                  <a:lnTo>
                    <a:pt x="572770" y="21590"/>
                  </a:lnTo>
                  <a:lnTo>
                    <a:pt x="571500" y="21590"/>
                  </a:lnTo>
                  <a:lnTo>
                    <a:pt x="571500" y="20320"/>
                  </a:lnTo>
                  <a:lnTo>
                    <a:pt x="568960" y="20320"/>
                  </a:lnTo>
                  <a:lnTo>
                    <a:pt x="568960" y="19050"/>
                  </a:lnTo>
                  <a:lnTo>
                    <a:pt x="567690" y="19050"/>
                  </a:lnTo>
                  <a:lnTo>
                    <a:pt x="567690" y="17780"/>
                  </a:lnTo>
                  <a:lnTo>
                    <a:pt x="566420" y="17780"/>
                  </a:lnTo>
                  <a:lnTo>
                    <a:pt x="566420" y="16510"/>
                  </a:lnTo>
                  <a:lnTo>
                    <a:pt x="565150" y="16510"/>
                  </a:lnTo>
                  <a:lnTo>
                    <a:pt x="565150" y="15240"/>
                  </a:lnTo>
                  <a:lnTo>
                    <a:pt x="562610" y="15240"/>
                  </a:lnTo>
                  <a:lnTo>
                    <a:pt x="562610" y="13970"/>
                  </a:lnTo>
                  <a:lnTo>
                    <a:pt x="561340" y="13970"/>
                  </a:lnTo>
                  <a:lnTo>
                    <a:pt x="561340" y="12700"/>
                  </a:lnTo>
                  <a:lnTo>
                    <a:pt x="560070" y="12700"/>
                  </a:lnTo>
                  <a:lnTo>
                    <a:pt x="560070" y="11430"/>
                  </a:lnTo>
                  <a:lnTo>
                    <a:pt x="557530" y="11430"/>
                  </a:lnTo>
                  <a:lnTo>
                    <a:pt x="557530" y="10160"/>
                  </a:lnTo>
                  <a:lnTo>
                    <a:pt x="556260" y="10160"/>
                  </a:lnTo>
                  <a:lnTo>
                    <a:pt x="556260" y="8890"/>
                  </a:lnTo>
                  <a:lnTo>
                    <a:pt x="554990" y="8890"/>
                  </a:lnTo>
                  <a:lnTo>
                    <a:pt x="554990" y="7620"/>
                  </a:lnTo>
                  <a:lnTo>
                    <a:pt x="553720" y="7620"/>
                  </a:lnTo>
                  <a:lnTo>
                    <a:pt x="553720" y="6350"/>
                  </a:lnTo>
                  <a:lnTo>
                    <a:pt x="551180" y="6350"/>
                  </a:lnTo>
                  <a:lnTo>
                    <a:pt x="551180" y="5080"/>
                  </a:lnTo>
                  <a:lnTo>
                    <a:pt x="549910" y="5080"/>
                  </a:lnTo>
                  <a:lnTo>
                    <a:pt x="549910" y="3810"/>
                  </a:lnTo>
                  <a:lnTo>
                    <a:pt x="548640" y="3810"/>
                  </a:lnTo>
                  <a:lnTo>
                    <a:pt x="548640" y="2540"/>
                  </a:lnTo>
                  <a:lnTo>
                    <a:pt x="546100" y="2540"/>
                  </a:lnTo>
                  <a:lnTo>
                    <a:pt x="546100" y="1270"/>
                  </a:lnTo>
                  <a:lnTo>
                    <a:pt x="544830" y="1270"/>
                  </a:lnTo>
                  <a:lnTo>
                    <a:pt x="544830" y="0"/>
                  </a:lnTo>
                  <a:lnTo>
                    <a:pt x="0" y="0"/>
                  </a:lnTo>
                  <a:lnTo>
                    <a:pt x="0" y="1270"/>
                  </a:lnTo>
                  <a:lnTo>
                    <a:pt x="0" y="2540"/>
                  </a:lnTo>
                  <a:lnTo>
                    <a:pt x="0" y="34290"/>
                  </a:lnTo>
                  <a:lnTo>
                    <a:pt x="588010" y="34290"/>
                  </a:lnTo>
                  <a:lnTo>
                    <a:pt x="588010" y="33020"/>
                  </a:lnTo>
                  <a:close/>
                </a:path>
                <a:path w="589279" h="35560">
                  <a:moveTo>
                    <a:pt x="589280" y="34302"/>
                  </a:moveTo>
                  <a:lnTo>
                    <a:pt x="0" y="34302"/>
                  </a:lnTo>
                  <a:lnTo>
                    <a:pt x="0" y="35560"/>
                  </a:lnTo>
                  <a:lnTo>
                    <a:pt x="589280" y="35560"/>
                  </a:lnTo>
                  <a:lnTo>
                    <a:pt x="589280" y="34302"/>
                  </a:lnTo>
                  <a:close/>
                </a:path>
              </a:pathLst>
            </a:custGeom>
            <a:solidFill>
              <a:srgbClr val="F1A633"/>
            </a:solidFill>
          </p:spPr>
          <p:txBody>
            <a:bodyPr wrap="square" lIns="0" tIns="0" rIns="0" bIns="0" rtlCol="0"/>
            <a:lstStyle/>
            <a:p>
              <a:endParaRPr/>
            </a:p>
          </p:txBody>
        </p:sp>
        <p:sp>
          <p:nvSpPr>
            <p:cNvPr id="292" name="object 292"/>
            <p:cNvSpPr/>
            <p:nvPr/>
          </p:nvSpPr>
          <p:spPr>
            <a:xfrm>
              <a:off x="2856230" y="4575810"/>
              <a:ext cx="609600" cy="16510"/>
            </a:xfrm>
            <a:custGeom>
              <a:avLst/>
              <a:gdLst/>
              <a:ahLst/>
              <a:cxnLst/>
              <a:rect l="l" t="t" r="r" b="b"/>
              <a:pathLst>
                <a:path w="609600" h="16510">
                  <a:moveTo>
                    <a:pt x="609600" y="15240"/>
                  </a:moveTo>
                  <a:lnTo>
                    <a:pt x="608330" y="15240"/>
                  </a:lnTo>
                  <a:lnTo>
                    <a:pt x="608330" y="13970"/>
                  </a:lnTo>
                  <a:lnTo>
                    <a:pt x="607060" y="13970"/>
                  </a:lnTo>
                  <a:lnTo>
                    <a:pt x="607060" y="12700"/>
                  </a:lnTo>
                  <a:lnTo>
                    <a:pt x="605790" y="12700"/>
                  </a:lnTo>
                  <a:lnTo>
                    <a:pt x="605790" y="11430"/>
                  </a:lnTo>
                  <a:lnTo>
                    <a:pt x="603250" y="11430"/>
                  </a:lnTo>
                  <a:lnTo>
                    <a:pt x="603250" y="10160"/>
                  </a:lnTo>
                  <a:lnTo>
                    <a:pt x="601980" y="10160"/>
                  </a:lnTo>
                  <a:lnTo>
                    <a:pt x="601980" y="8890"/>
                  </a:lnTo>
                  <a:lnTo>
                    <a:pt x="600710" y="8890"/>
                  </a:lnTo>
                  <a:lnTo>
                    <a:pt x="600710" y="7620"/>
                  </a:lnTo>
                  <a:lnTo>
                    <a:pt x="598170" y="7620"/>
                  </a:lnTo>
                  <a:lnTo>
                    <a:pt x="598170" y="6350"/>
                  </a:lnTo>
                  <a:lnTo>
                    <a:pt x="596900" y="6350"/>
                  </a:lnTo>
                  <a:lnTo>
                    <a:pt x="596900" y="5080"/>
                  </a:lnTo>
                  <a:lnTo>
                    <a:pt x="595630" y="5080"/>
                  </a:lnTo>
                  <a:lnTo>
                    <a:pt x="595630" y="3810"/>
                  </a:lnTo>
                  <a:lnTo>
                    <a:pt x="594360" y="3810"/>
                  </a:lnTo>
                  <a:lnTo>
                    <a:pt x="594360" y="2540"/>
                  </a:lnTo>
                  <a:lnTo>
                    <a:pt x="591820" y="2540"/>
                  </a:lnTo>
                  <a:lnTo>
                    <a:pt x="591820" y="1270"/>
                  </a:lnTo>
                  <a:lnTo>
                    <a:pt x="590550" y="1270"/>
                  </a:lnTo>
                  <a:lnTo>
                    <a:pt x="590550" y="0"/>
                  </a:lnTo>
                  <a:lnTo>
                    <a:pt x="0" y="0"/>
                  </a:lnTo>
                  <a:lnTo>
                    <a:pt x="0" y="1270"/>
                  </a:lnTo>
                  <a:lnTo>
                    <a:pt x="0" y="2540"/>
                  </a:lnTo>
                  <a:lnTo>
                    <a:pt x="0" y="16510"/>
                  </a:lnTo>
                  <a:lnTo>
                    <a:pt x="609600" y="16510"/>
                  </a:lnTo>
                  <a:lnTo>
                    <a:pt x="609600" y="15240"/>
                  </a:lnTo>
                  <a:close/>
                </a:path>
              </a:pathLst>
            </a:custGeom>
            <a:solidFill>
              <a:srgbClr val="F0A631"/>
            </a:solidFill>
          </p:spPr>
          <p:txBody>
            <a:bodyPr wrap="square" lIns="0" tIns="0" rIns="0" bIns="0" rtlCol="0"/>
            <a:lstStyle/>
            <a:p>
              <a:endParaRPr/>
            </a:p>
          </p:txBody>
        </p:sp>
        <p:sp>
          <p:nvSpPr>
            <p:cNvPr id="293" name="object 293"/>
            <p:cNvSpPr/>
            <p:nvPr/>
          </p:nvSpPr>
          <p:spPr>
            <a:xfrm>
              <a:off x="2856230" y="4592320"/>
              <a:ext cx="635000" cy="19050"/>
            </a:xfrm>
            <a:custGeom>
              <a:avLst/>
              <a:gdLst/>
              <a:ahLst/>
              <a:cxnLst/>
              <a:rect l="l" t="t" r="r" b="b"/>
              <a:pathLst>
                <a:path w="635000" h="19050">
                  <a:moveTo>
                    <a:pt x="635000" y="17780"/>
                  </a:moveTo>
                  <a:lnTo>
                    <a:pt x="632460" y="17780"/>
                  </a:lnTo>
                  <a:lnTo>
                    <a:pt x="632460" y="16510"/>
                  </a:lnTo>
                  <a:lnTo>
                    <a:pt x="631190" y="16510"/>
                  </a:lnTo>
                  <a:lnTo>
                    <a:pt x="631190" y="15240"/>
                  </a:lnTo>
                  <a:lnTo>
                    <a:pt x="629920" y="15240"/>
                  </a:lnTo>
                  <a:lnTo>
                    <a:pt x="629920" y="13970"/>
                  </a:lnTo>
                  <a:lnTo>
                    <a:pt x="628650" y="13970"/>
                  </a:lnTo>
                  <a:lnTo>
                    <a:pt x="628650" y="12700"/>
                  </a:lnTo>
                  <a:lnTo>
                    <a:pt x="626110" y="12700"/>
                  </a:lnTo>
                  <a:lnTo>
                    <a:pt x="626110" y="11430"/>
                  </a:lnTo>
                  <a:lnTo>
                    <a:pt x="624840" y="11430"/>
                  </a:lnTo>
                  <a:lnTo>
                    <a:pt x="624840" y="10160"/>
                  </a:lnTo>
                  <a:lnTo>
                    <a:pt x="623570" y="10160"/>
                  </a:lnTo>
                  <a:lnTo>
                    <a:pt x="623570" y="8890"/>
                  </a:lnTo>
                  <a:lnTo>
                    <a:pt x="621030" y="8890"/>
                  </a:lnTo>
                  <a:lnTo>
                    <a:pt x="621030" y="7620"/>
                  </a:lnTo>
                  <a:lnTo>
                    <a:pt x="619760" y="7620"/>
                  </a:lnTo>
                  <a:lnTo>
                    <a:pt x="619760" y="6350"/>
                  </a:lnTo>
                  <a:lnTo>
                    <a:pt x="618490" y="6350"/>
                  </a:lnTo>
                  <a:lnTo>
                    <a:pt x="618490" y="5080"/>
                  </a:lnTo>
                  <a:lnTo>
                    <a:pt x="617220" y="5080"/>
                  </a:lnTo>
                  <a:lnTo>
                    <a:pt x="617220" y="3810"/>
                  </a:lnTo>
                  <a:lnTo>
                    <a:pt x="614680" y="3810"/>
                  </a:lnTo>
                  <a:lnTo>
                    <a:pt x="614680" y="2540"/>
                  </a:lnTo>
                  <a:lnTo>
                    <a:pt x="613410" y="2540"/>
                  </a:lnTo>
                  <a:lnTo>
                    <a:pt x="613410" y="1270"/>
                  </a:lnTo>
                  <a:lnTo>
                    <a:pt x="612140" y="1270"/>
                  </a:lnTo>
                  <a:lnTo>
                    <a:pt x="612140" y="0"/>
                  </a:lnTo>
                  <a:lnTo>
                    <a:pt x="0" y="0"/>
                  </a:lnTo>
                  <a:lnTo>
                    <a:pt x="0" y="1270"/>
                  </a:lnTo>
                  <a:lnTo>
                    <a:pt x="0" y="2540"/>
                  </a:lnTo>
                  <a:lnTo>
                    <a:pt x="0" y="19050"/>
                  </a:lnTo>
                  <a:lnTo>
                    <a:pt x="635000" y="19050"/>
                  </a:lnTo>
                  <a:lnTo>
                    <a:pt x="635000" y="17780"/>
                  </a:lnTo>
                  <a:close/>
                </a:path>
              </a:pathLst>
            </a:custGeom>
            <a:solidFill>
              <a:srgbClr val="F0A530"/>
            </a:solidFill>
          </p:spPr>
          <p:txBody>
            <a:bodyPr wrap="square" lIns="0" tIns="0" rIns="0" bIns="0" rtlCol="0"/>
            <a:lstStyle/>
            <a:p>
              <a:endParaRPr/>
            </a:p>
          </p:txBody>
        </p:sp>
        <p:sp>
          <p:nvSpPr>
            <p:cNvPr id="294" name="object 294"/>
            <p:cNvSpPr/>
            <p:nvPr/>
          </p:nvSpPr>
          <p:spPr>
            <a:xfrm>
              <a:off x="2856230" y="4611370"/>
              <a:ext cx="657860" cy="17780"/>
            </a:xfrm>
            <a:custGeom>
              <a:avLst/>
              <a:gdLst/>
              <a:ahLst/>
              <a:cxnLst/>
              <a:rect l="l" t="t" r="r" b="b"/>
              <a:pathLst>
                <a:path w="657860" h="17779">
                  <a:moveTo>
                    <a:pt x="657860" y="16510"/>
                  </a:moveTo>
                  <a:lnTo>
                    <a:pt x="655320" y="16510"/>
                  </a:lnTo>
                  <a:lnTo>
                    <a:pt x="655320" y="15240"/>
                  </a:lnTo>
                  <a:lnTo>
                    <a:pt x="654050" y="15240"/>
                  </a:lnTo>
                  <a:lnTo>
                    <a:pt x="654050" y="13970"/>
                  </a:lnTo>
                  <a:lnTo>
                    <a:pt x="652780" y="13970"/>
                  </a:lnTo>
                  <a:lnTo>
                    <a:pt x="652780" y="12700"/>
                  </a:lnTo>
                  <a:lnTo>
                    <a:pt x="650240" y="12700"/>
                  </a:lnTo>
                  <a:lnTo>
                    <a:pt x="650240" y="11430"/>
                  </a:lnTo>
                  <a:lnTo>
                    <a:pt x="648970" y="11430"/>
                  </a:lnTo>
                  <a:lnTo>
                    <a:pt x="648970" y="10160"/>
                  </a:lnTo>
                  <a:lnTo>
                    <a:pt x="647700" y="10160"/>
                  </a:lnTo>
                  <a:lnTo>
                    <a:pt x="647700" y="8890"/>
                  </a:lnTo>
                  <a:lnTo>
                    <a:pt x="646430" y="8890"/>
                  </a:lnTo>
                  <a:lnTo>
                    <a:pt x="646430" y="7620"/>
                  </a:lnTo>
                  <a:lnTo>
                    <a:pt x="643890" y="7620"/>
                  </a:lnTo>
                  <a:lnTo>
                    <a:pt x="643890" y="6350"/>
                  </a:lnTo>
                  <a:lnTo>
                    <a:pt x="642620" y="6350"/>
                  </a:lnTo>
                  <a:lnTo>
                    <a:pt x="642620" y="5080"/>
                  </a:lnTo>
                  <a:lnTo>
                    <a:pt x="641350" y="5080"/>
                  </a:lnTo>
                  <a:lnTo>
                    <a:pt x="641350" y="3810"/>
                  </a:lnTo>
                  <a:lnTo>
                    <a:pt x="638810" y="3810"/>
                  </a:lnTo>
                  <a:lnTo>
                    <a:pt x="638810" y="2540"/>
                  </a:lnTo>
                  <a:lnTo>
                    <a:pt x="637540" y="2540"/>
                  </a:lnTo>
                  <a:lnTo>
                    <a:pt x="637540" y="1270"/>
                  </a:lnTo>
                  <a:lnTo>
                    <a:pt x="636270" y="1270"/>
                  </a:lnTo>
                  <a:lnTo>
                    <a:pt x="636270" y="0"/>
                  </a:lnTo>
                  <a:lnTo>
                    <a:pt x="0" y="0"/>
                  </a:lnTo>
                  <a:lnTo>
                    <a:pt x="0" y="17780"/>
                  </a:lnTo>
                  <a:lnTo>
                    <a:pt x="657860" y="17780"/>
                  </a:lnTo>
                  <a:lnTo>
                    <a:pt x="657860" y="16510"/>
                  </a:lnTo>
                  <a:close/>
                </a:path>
              </a:pathLst>
            </a:custGeom>
            <a:solidFill>
              <a:srgbClr val="F0A52F"/>
            </a:solidFill>
          </p:spPr>
          <p:txBody>
            <a:bodyPr wrap="square" lIns="0" tIns="0" rIns="0" bIns="0" rtlCol="0"/>
            <a:lstStyle/>
            <a:p>
              <a:endParaRPr/>
            </a:p>
          </p:txBody>
        </p:sp>
        <p:sp>
          <p:nvSpPr>
            <p:cNvPr id="295" name="object 295"/>
            <p:cNvSpPr/>
            <p:nvPr/>
          </p:nvSpPr>
          <p:spPr>
            <a:xfrm>
              <a:off x="2856230" y="4629150"/>
              <a:ext cx="678180" cy="16510"/>
            </a:xfrm>
            <a:custGeom>
              <a:avLst/>
              <a:gdLst/>
              <a:ahLst/>
              <a:cxnLst/>
              <a:rect l="l" t="t" r="r" b="b"/>
              <a:pathLst>
                <a:path w="678179" h="16510">
                  <a:moveTo>
                    <a:pt x="676910" y="13970"/>
                  </a:moveTo>
                  <a:lnTo>
                    <a:pt x="675640" y="13970"/>
                  </a:lnTo>
                  <a:lnTo>
                    <a:pt x="675640" y="12700"/>
                  </a:lnTo>
                  <a:lnTo>
                    <a:pt x="673100" y="12700"/>
                  </a:lnTo>
                  <a:lnTo>
                    <a:pt x="673100" y="11430"/>
                  </a:lnTo>
                  <a:lnTo>
                    <a:pt x="671830" y="11430"/>
                  </a:lnTo>
                  <a:lnTo>
                    <a:pt x="671830" y="10160"/>
                  </a:lnTo>
                  <a:lnTo>
                    <a:pt x="670560" y="10160"/>
                  </a:lnTo>
                  <a:lnTo>
                    <a:pt x="670560" y="8890"/>
                  </a:lnTo>
                  <a:lnTo>
                    <a:pt x="669290" y="8890"/>
                  </a:lnTo>
                  <a:lnTo>
                    <a:pt x="669290" y="7620"/>
                  </a:lnTo>
                  <a:lnTo>
                    <a:pt x="666750" y="7620"/>
                  </a:lnTo>
                  <a:lnTo>
                    <a:pt x="666750" y="6350"/>
                  </a:lnTo>
                  <a:lnTo>
                    <a:pt x="665480" y="6350"/>
                  </a:lnTo>
                  <a:lnTo>
                    <a:pt x="665480" y="5080"/>
                  </a:lnTo>
                  <a:lnTo>
                    <a:pt x="664210" y="5080"/>
                  </a:lnTo>
                  <a:lnTo>
                    <a:pt x="664210" y="3810"/>
                  </a:lnTo>
                  <a:lnTo>
                    <a:pt x="661670" y="3810"/>
                  </a:lnTo>
                  <a:lnTo>
                    <a:pt x="661670" y="2540"/>
                  </a:lnTo>
                  <a:lnTo>
                    <a:pt x="660400" y="2540"/>
                  </a:lnTo>
                  <a:lnTo>
                    <a:pt x="660400" y="1270"/>
                  </a:lnTo>
                  <a:lnTo>
                    <a:pt x="659130" y="1270"/>
                  </a:lnTo>
                  <a:lnTo>
                    <a:pt x="659130" y="0"/>
                  </a:lnTo>
                  <a:lnTo>
                    <a:pt x="0" y="0"/>
                  </a:lnTo>
                  <a:lnTo>
                    <a:pt x="0" y="1270"/>
                  </a:lnTo>
                  <a:lnTo>
                    <a:pt x="0" y="2540"/>
                  </a:lnTo>
                  <a:lnTo>
                    <a:pt x="0" y="15240"/>
                  </a:lnTo>
                  <a:lnTo>
                    <a:pt x="676910" y="15240"/>
                  </a:lnTo>
                  <a:lnTo>
                    <a:pt x="676910" y="13970"/>
                  </a:lnTo>
                  <a:close/>
                </a:path>
                <a:path w="678179" h="16510">
                  <a:moveTo>
                    <a:pt x="678180" y="15252"/>
                  </a:moveTo>
                  <a:lnTo>
                    <a:pt x="0" y="15252"/>
                  </a:lnTo>
                  <a:lnTo>
                    <a:pt x="0" y="16510"/>
                  </a:lnTo>
                  <a:lnTo>
                    <a:pt x="678180" y="16510"/>
                  </a:lnTo>
                  <a:lnTo>
                    <a:pt x="678180" y="15252"/>
                  </a:lnTo>
                  <a:close/>
                </a:path>
              </a:pathLst>
            </a:custGeom>
            <a:solidFill>
              <a:srgbClr val="F0A42E"/>
            </a:solidFill>
          </p:spPr>
          <p:txBody>
            <a:bodyPr wrap="square" lIns="0" tIns="0" rIns="0" bIns="0" rtlCol="0"/>
            <a:lstStyle/>
            <a:p>
              <a:endParaRPr/>
            </a:p>
          </p:txBody>
        </p:sp>
        <p:sp>
          <p:nvSpPr>
            <p:cNvPr id="296" name="object 296"/>
            <p:cNvSpPr/>
            <p:nvPr/>
          </p:nvSpPr>
          <p:spPr>
            <a:xfrm>
              <a:off x="2856230" y="4645660"/>
              <a:ext cx="702310" cy="19050"/>
            </a:xfrm>
            <a:custGeom>
              <a:avLst/>
              <a:gdLst/>
              <a:ahLst/>
              <a:cxnLst/>
              <a:rect l="l" t="t" r="r" b="b"/>
              <a:pathLst>
                <a:path w="702310" h="19050">
                  <a:moveTo>
                    <a:pt x="701040" y="16510"/>
                  </a:moveTo>
                  <a:lnTo>
                    <a:pt x="699770" y="16510"/>
                  </a:lnTo>
                  <a:lnTo>
                    <a:pt x="699770" y="15240"/>
                  </a:lnTo>
                  <a:lnTo>
                    <a:pt x="698500" y="15240"/>
                  </a:lnTo>
                  <a:lnTo>
                    <a:pt x="698500" y="13970"/>
                  </a:lnTo>
                  <a:lnTo>
                    <a:pt x="695960" y="13970"/>
                  </a:lnTo>
                  <a:lnTo>
                    <a:pt x="695960" y="12700"/>
                  </a:lnTo>
                  <a:lnTo>
                    <a:pt x="694690" y="12700"/>
                  </a:lnTo>
                  <a:lnTo>
                    <a:pt x="694690" y="11430"/>
                  </a:lnTo>
                  <a:lnTo>
                    <a:pt x="693420" y="11430"/>
                  </a:lnTo>
                  <a:lnTo>
                    <a:pt x="693420" y="10160"/>
                  </a:lnTo>
                  <a:lnTo>
                    <a:pt x="690880" y="10160"/>
                  </a:lnTo>
                  <a:lnTo>
                    <a:pt x="690880" y="8890"/>
                  </a:lnTo>
                  <a:lnTo>
                    <a:pt x="689610" y="8890"/>
                  </a:lnTo>
                  <a:lnTo>
                    <a:pt x="689610" y="7620"/>
                  </a:lnTo>
                  <a:lnTo>
                    <a:pt x="688340" y="7620"/>
                  </a:lnTo>
                  <a:lnTo>
                    <a:pt x="688340" y="6350"/>
                  </a:lnTo>
                  <a:lnTo>
                    <a:pt x="687070" y="6350"/>
                  </a:lnTo>
                  <a:lnTo>
                    <a:pt x="687070" y="5080"/>
                  </a:lnTo>
                  <a:lnTo>
                    <a:pt x="684530" y="5080"/>
                  </a:lnTo>
                  <a:lnTo>
                    <a:pt x="684530" y="3810"/>
                  </a:lnTo>
                  <a:lnTo>
                    <a:pt x="683260" y="3810"/>
                  </a:lnTo>
                  <a:lnTo>
                    <a:pt x="683260" y="2540"/>
                  </a:lnTo>
                  <a:lnTo>
                    <a:pt x="681990" y="2540"/>
                  </a:lnTo>
                  <a:lnTo>
                    <a:pt x="681990" y="1270"/>
                  </a:lnTo>
                  <a:lnTo>
                    <a:pt x="680720" y="1270"/>
                  </a:lnTo>
                  <a:lnTo>
                    <a:pt x="680720" y="0"/>
                  </a:lnTo>
                  <a:lnTo>
                    <a:pt x="0" y="0"/>
                  </a:lnTo>
                  <a:lnTo>
                    <a:pt x="0" y="17780"/>
                  </a:lnTo>
                  <a:lnTo>
                    <a:pt x="701040" y="17780"/>
                  </a:lnTo>
                  <a:lnTo>
                    <a:pt x="701040" y="16510"/>
                  </a:lnTo>
                  <a:close/>
                </a:path>
                <a:path w="702310" h="19050">
                  <a:moveTo>
                    <a:pt x="702310" y="17792"/>
                  </a:moveTo>
                  <a:lnTo>
                    <a:pt x="0" y="17792"/>
                  </a:lnTo>
                  <a:lnTo>
                    <a:pt x="0" y="19050"/>
                  </a:lnTo>
                  <a:lnTo>
                    <a:pt x="702310" y="19050"/>
                  </a:lnTo>
                  <a:lnTo>
                    <a:pt x="702310" y="17792"/>
                  </a:lnTo>
                  <a:close/>
                </a:path>
              </a:pathLst>
            </a:custGeom>
            <a:solidFill>
              <a:srgbClr val="F0A42D"/>
            </a:solidFill>
          </p:spPr>
          <p:txBody>
            <a:bodyPr wrap="square" lIns="0" tIns="0" rIns="0" bIns="0" rtlCol="0"/>
            <a:lstStyle/>
            <a:p>
              <a:endParaRPr/>
            </a:p>
          </p:txBody>
        </p:sp>
        <p:sp>
          <p:nvSpPr>
            <p:cNvPr id="297" name="object 297"/>
            <p:cNvSpPr/>
            <p:nvPr/>
          </p:nvSpPr>
          <p:spPr>
            <a:xfrm>
              <a:off x="2856230" y="4664710"/>
              <a:ext cx="723900" cy="16510"/>
            </a:xfrm>
            <a:custGeom>
              <a:avLst/>
              <a:gdLst/>
              <a:ahLst/>
              <a:cxnLst/>
              <a:rect l="l" t="t" r="r" b="b"/>
              <a:pathLst>
                <a:path w="723900" h="16510">
                  <a:moveTo>
                    <a:pt x="723900" y="15240"/>
                  </a:moveTo>
                  <a:lnTo>
                    <a:pt x="722630" y="15240"/>
                  </a:lnTo>
                  <a:lnTo>
                    <a:pt x="722630" y="13970"/>
                  </a:lnTo>
                  <a:lnTo>
                    <a:pt x="721360" y="13970"/>
                  </a:lnTo>
                  <a:lnTo>
                    <a:pt x="721360" y="12700"/>
                  </a:lnTo>
                  <a:lnTo>
                    <a:pt x="718820" y="12700"/>
                  </a:lnTo>
                  <a:lnTo>
                    <a:pt x="718820" y="11430"/>
                  </a:lnTo>
                  <a:lnTo>
                    <a:pt x="717550" y="11430"/>
                  </a:lnTo>
                  <a:lnTo>
                    <a:pt x="717550" y="10160"/>
                  </a:lnTo>
                  <a:lnTo>
                    <a:pt x="716280" y="10160"/>
                  </a:lnTo>
                  <a:lnTo>
                    <a:pt x="716280" y="8890"/>
                  </a:lnTo>
                  <a:lnTo>
                    <a:pt x="713740" y="8890"/>
                  </a:lnTo>
                  <a:lnTo>
                    <a:pt x="713740" y="7620"/>
                  </a:lnTo>
                  <a:lnTo>
                    <a:pt x="712470" y="7620"/>
                  </a:lnTo>
                  <a:lnTo>
                    <a:pt x="712470" y="6350"/>
                  </a:lnTo>
                  <a:lnTo>
                    <a:pt x="711200" y="6350"/>
                  </a:lnTo>
                  <a:lnTo>
                    <a:pt x="711200" y="5080"/>
                  </a:lnTo>
                  <a:lnTo>
                    <a:pt x="709930" y="5080"/>
                  </a:lnTo>
                  <a:lnTo>
                    <a:pt x="709930" y="3810"/>
                  </a:lnTo>
                  <a:lnTo>
                    <a:pt x="707390" y="3810"/>
                  </a:lnTo>
                  <a:lnTo>
                    <a:pt x="707390" y="2540"/>
                  </a:lnTo>
                  <a:lnTo>
                    <a:pt x="706120" y="2540"/>
                  </a:lnTo>
                  <a:lnTo>
                    <a:pt x="706120" y="1270"/>
                  </a:lnTo>
                  <a:lnTo>
                    <a:pt x="704850" y="1270"/>
                  </a:lnTo>
                  <a:lnTo>
                    <a:pt x="704850" y="0"/>
                  </a:lnTo>
                  <a:lnTo>
                    <a:pt x="0" y="0"/>
                  </a:lnTo>
                  <a:lnTo>
                    <a:pt x="0" y="1270"/>
                  </a:lnTo>
                  <a:lnTo>
                    <a:pt x="0" y="2540"/>
                  </a:lnTo>
                  <a:lnTo>
                    <a:pt x="0" y="16510"/>
                  </a:lnTo>
                  <a:lnTo>
                    <a:pt x="723900" y="16510"/>
                  </a:lnTo>
                  <a:lnTo>
                    <a:pt x="723900" y="15240"/>
                  </a:lnTo>
                  <a:close/>
                </a:path>
              </a:pathLst>
            </a:custGeom>
            <a:solidFill>
              <a:srgbClr val="F0A32C"/>
            </a:solidFill>
          </p:spPr>
          <p:txBody>
            <a:bodyPr wrap="square" lIns="0" tIns="0" rIns="0" bIns="0" rtlCol="0"/>
            <a:lstStyle/>
            <a:p>
              <a:endParaRPr/>
            </a:p>
          </p:txBody>
        </p:sp>
        <p:sp>
          <p:nvSpPr>
            <p:cNvPr id="298" name="object 298"/>
            <p:cNvSpPr/>
            <p:nvPr/>
          </p:nvSpPr>
          <p:spPr>
            <a:xfrm>
              <a:off x="2856230" y="4681220"/>
              <a:ext cx="746760" cy="17780"/>
            </a:xfrm>
            <a:custGeom>
              <a:avLst/>
              <a:gdLst/>
              <a:ahLst/>
              <a:cxnLst/>
              <a:rect l="l" t="t" r="r" b="b"/>
              <a:pathLst>
                <a:path w="746760" h="17779">
                  <a:moveTo>
                    <a:pt x="746760" y="16510"/>
                  </a:moveTo>
                  <a:lnTo>
                    <a:pt x="745490" y="16510"/>
                  </a:lnTo>
                  <a:lnTo>
                    <a:pt x="745490" y="15240"/>
                  </a:lnTo>
                  <a:lnTo>
                    <a:pt x="742950" y="15240"/>
                  </a:lnTo>
                  <a:lnTo>
                    <a:pt x="742950" y="13970"/>
                  </a:lnTo>
                  <a:lnTo>
                    <a:pt x="741680" y="13970"/>
                  </a:lnTo>
                  <a:lnTo>
                    <a:pt x="741680" y="12700"/>
                  </a:lnTo>
                  <a:lnTo>
                    <a:pt x="740410" y="12700"/>
                  </a:lnTo>
                  <a:lnTo>
                    <a:pt x="740410" y="11430"/>
                  </a:lnTo>
                  <a:lnTo>
                    <a:pt x="739140" y="11430"/>
                  </a:lnTo>
                  <a:lnTo>
                    <a:pt x="739140" y="10160"/>
                  </a:lnTo>
                  <a:lnTo>
                    <a:pt x="736600" y="10160"/>
                  </a:lnTo>
                  <a:lnTo>
                    <a:pt x="736600" y="8890"/>
                  </a:lnTo>
                  <a:lnTo>
                    <a:pt x="735330" y="8890"/>
                  </a:lnTo>
                  <a:lnTo>
                    <a:pt x="735330" y="7620"/>
                  </a:lnTo>
                  <a:lnTo>
                    <a:pt x="734060" y="7620"/>
                  </a:lnTo>
                  <a:lnTo>
                    <a:pt x="734060" y="6350"/>
                  </a:lnTo>
                  <a:lnTo>
                    <a:pt x="732790" y="6350"/>
                  </a:lnTo>
                  <a:lnTo>
                    <a:pt x="732790" y="5080"/>
                  </a:lnTo>
                  <a:lnTo>
                    <a:pt x="730250" y="5080"/>
                  </a:lnTo>
                  <a:lnTo>
                    <a:pt x="730250" y="3810"/>
                  </a:lnTo>
                  <a:lnTo>
                    <a:pt x="728980" y="3810"/>
                  </a:lnTo>
                  <a:lnTo>
                    <a:pt x="728980" y="2540"/>
                  </a:lnTo>
                  <a:lnTo>
                    <a:pt x="727710" y="2540"/>
                  </a:lnTo>
                  <a:lnTo>
                    <a:pt x="727710" y="1270"/>
                  </a:lnTo>
                  <a:lnTo>
                    <a:pt x="725170" y="1270"/>
                  </a:lnTo>
                  <a:lnTo>
                    <a:pt x="725170" y="0"/>
                  </a:lnTo>
                  <a:lnTo>
                    <a:pt x="0" y="0"/>
                  </a:lnTo>
                  <a:lnTo>
                    <a:pt x="0" y="17780"/>
                  </a:lnTo>
                  <a:lnTo>
                    <a:pt x="746760" y="17780"/>
                  </a:lnTo>
                  <a:lnTo>
                    <a:pt x="746760" y="16510"/>
                  </a:lnTo>
                  <a:close/>
                </a:path>
              </a:pathLst>
            </a:custGeom>
            <a:solidFill>
              <a:srgbClr val="F0A32B"/>
            </a:solidFill>
          </p:spPr>
          <p:txBody>
            <a:bodyPr wrap="square" lIns="0" tIns="0" rIns="0" bIns="0" rtlCol="0"/>
            <a:lstStyle/>
            <a:p>
              <a:endParaRPr/>
            </a:p>
          </p:txBody>
        </p:sp>
        <p:sp>
          <p:nvSpPr>
            <p:cNvPr id="299" name="object 299"/>
            <p:cNvSpPr/>
            <p:nvPr/>
          </p:nvSpPr>
          <p:spPr>
            <a:xfrm>
              <a:off x="2856230" y="4699000"/>
              <a:ext cx="769620" cy="17780"/>
            </a:xfrm>
            <a:custGeom>
              <a:avLst/>
              <a:gdLst/>
              <a:ahLst/>
              <a:cxnLst/>
              <a:rect l="l" t="t" r="r" b="b"/>
              <a:pathLst>
                <a:path w="769620" h="17779">
                  <a:moveTo>
                    <a:pt x="769620" y="16510"/>
                  </a:moveTo>
                  <a:lnTo>
                    <a:pt x="768350" y="16510"/>
                  </a:lnTo>
                  <a:lnTo>
                    <a:pt x="768350" y="15240"/>
                  </a:lnTo>
                  <a:lnTo>
                    <a:pt x="765810" y="15240"/>
                  </a:lnTo>
                  <a:lnTo>
                    <a:pt x="765810" y="13970"/>
                  </a:lnTo>
                  <a:lnTo>
                    <a:pt x="764540" y="13970"/>
                  </a:lnTo>
                  <a:lnTo>
                    <a:pt x="764540" y="12700"/>
                  </a:lnTo>
                  <a:lnTo>
                    <a:pt x="763270" y="12700"/>
                  </a:lnTo>
                  <a:lnTo>
                    <a:pt x="763270" y="11430"/>
                  </a:lnTo>
                  <a:lnTo>
                    <a:pt x="762000" y="11430"/>
                  </a:lnTo>
                  <a:lnTo>
                    <a:pt x="762000" y="10160"/>
                  </a:lnTo>
                  <a:lnTo>
                    <a:pt x="759460" y="10160"/>
                  </a:lnTo>
                  <a:lnTo>
                    <a:pt x="759460" y="8890"/>
                  </a:lnTo>
                  <a:lnTo>
                    <a:pt x="758190" y="8890"/>
                  </a:lnTo>
                  <a:lnTo>
                    <a:pt x="758190" y="7620"/>
                  </a:lnTo>
                  <a:lnTo>
                    <a:pt x="756920" y="7620"/>
                  </a:lnTo>
                  <a:lnTo>
                    <a:pt x="756920" y="6350"/>
                  </a:lnTo>
                  <a:lnTo>
                    <a:pt x="754380" y="6350"/>
                  </a:lnTo>
                  <a:lnTo>
                    <a:pt x="754380" y="5080"/>
                  </a:lnTo>
                  <a:lnTo>
                    <a:pt x="753110" y="5080"/>
                  </a:lnTo>
                  <a:lnTo>
                    <a:pt x="753110" y="3810"/>
                  </a:lnTo>
                  <a:lnTo>
                    <a:pt x="751840" y="3810"/>
                  </a:lnTo>
                  <a:lnTo>
                    <a:pt x="751840" y="2540"/>
                  </a:lnTo>
                  <a:lnTo>
                    <a:pt x="750570" y="2540"/>
                  </a:lnTo>
                  <a:lnTo>
                    <a:pt x="750570" y="1270"/>
                  </a:lnTo>
                  <a:lnTo>
                    <a:pt x="748030" y="1270"/>
                  </a:lnTo>
                  <a:lnTo>
                    <a:pt x="748030" y="0"/>
                  </a:lnTo>
                  <a:lnTo>
                    <a:pt x="0" y="0"/>
                  </a:lnTo>
                  <a:lnTo>
                    <a:pt x="0" y="17780"/>
                  </a:lnTo>
                  <a:lnTo>
                    <a:pt x="769620" y="17780"/>
                  </a:lnTo>
                  <a:lnTo>
                    <a:pt x="769620" y="16510"/>
                  </a:lnTo>
                  <a:close/>
                </a:path>
              </a:pathLst>
            </a:custGeom>
            <a:solidFill>
              <a:srgbClr val="F0A32A"/>
            </a:solidFill>
          </p:spPr>
          <p:txBody>
            <a:bodyPr wrap="square" lIns="0" tIns="0" rIns="0" bIns="0" rtlCol="0"/>
            <a:lstStyle/>
            <a:p>
              <a:endParaRPr/>
            </a:p>
          </p:txBody>
        </p:sp>
        <p:sp>
          <p:nvSpPr>
            <p:cNvPr id="300" name="object 300"/>
            <p:cNvSpPr/>
            <p:nvPr/>
          </p:nvSpPr>
          <p:spPr>
            <a:xfrm>
              <a:off x="2856230" y="4716780"/>
              <a:ext cx="792480" cy="17780"/>
            </a:xfrm>
            <a:custGeom>
              <a:avLst/>
              <a:gdLst/>
              <a:ahLst/>
              <a:cxnLst/>
              <a:rect l="l" t="t" r="r" b="b"/>
              <a:pathLst>
                <a:path w="792479" h="17779">
                  <a:moveTo>
                    <a:pt x="791210" y="15240"/>
                  </a:moveTo>
                  <a:lnTo>
                    <a:pt x="788670" y="15240"/>
                  </a:lnTo>
                  <a:lnTo>
                    <a:pt x="788670" y="13970"/>
                  </a:lnTo>
                  <a:lnTo>
                    <a:pt x="787400" y="13970"/>
                  </a:lnTo>
                  <a:lnTo>
                    <a:pt x="787400" y="12700"/>
                  </a:lnTo>
                  <a:lnTo>
                    <a:pt x="786130" y="12700"/>
                  </a:lnTo>
                  <a:lnTo>
                    <a:pt x="786130" y="11430"/>
                  </a:lnTo>
                  <a:lnTo>
                    <a:pt x="783590" y="11430"/>
                  </a:lnTo>
                  <a:lnTo>
                    <a:pt x="783590" y="10160"/>
                  </a:lnTo>
                  <a:lnTo>
                    <a:pt x="782320" y="10160"/>
                  </a:lnTo>
                  <a:lnTo>
                    <a:pt x="782320" y="8890"/>
                  </a:lnTo>
                  <a:lnTo>
                    <a:pt x="781050" y="8890"/>
                  </a:lnTo>
                  <a:lnTo>
                    <a:pt x="781050" y="7620"/>
                  </a:lnTo>
                  <a:lnTo>
                    <a:pt x="779780" y="7620"/>
                  </a:lnTo>
                  <a:lnTo>
                    <a:pt x="779780" y="6350"/>
                  </a:lnTo>
                  <a:lnTo>
                    <a:pt x="777240" y="6350"/>
                  </a:lnTo>
                  <a:lnTo>
                    <a:pt x="777240" y="5080"/>
                  </a:lnTo>
                  <a:lnTo>
                    <a:pt x="775970" y="5080"/>
                  </a:lnTo>
                  <a:lnTo>
                    <a:pt x="775970" y="3810"/>
                  </a:lnTo>
                  <a:lnTo>
                    <a:pt x="774700" y="3810"/>
                  </a:lnTo>
                  <a:lnTo>
                    <a:pt x="774700" y="2540"/>
                  </a:lnTo>
                  <a:lnTo>
                    <a:pt x="773430" y="2540"/>
                  </a:lnTo>
                  <a:lnTo>
                    <a:pt x="773430" y="1270"/>
                  </a:lnTo>
                  <a:lnTo>
                    <a:pt x="770890" y="1270"/>
                  </a:lnTo>
                  <a:lnTo>
                    <a:pt x="770890" y="0"/>
                  </a:lnTo>
                  <a:lnTo>
                    <a:pt x="0" y="0"/>
                  </a:lnTo>
                  <a:lnTo>
                    <a:pt x="0" y="1270"/>
                  </a:lnTo>
                  <a:lnTo>
                    <a:pt x="0" y="2540"/>
                  </a:lnTo>
                  <a:lnTo>
                    <a:pt x="0" y="16510"/>
                  </a:lnTo>
                  <a:lnTo>
                    <a:pt x="791210" y="16510"/>
                  </a:lnTo>
                  <a:lnTo>
                    <a:pt x="791210" y="15240"/>
                  </a:lnTo>
                  <a:close/>
                </a:path>
                <a:path w="792479" h="17779">
                  <a:moveTo>
                    <a:pt x="792480" y="16522"/>
                  </a:moveTo>
                  <a:lnTo>
                    <a:pt x="0" y="16522"/>
                  </a:lnTo>
                  <a:lnTo>
                    <a:pt x="0" y="17780"/>
                  </a:lnTo>
                  <a:lnTo>
                    <a:pt x="792480" y="17780"/>
                  </a:lnTo>
                  <a:lnTo>
                    <a:pt x="792480" y="16522"/>
                  </a:lnTo>
                  <a:close/>
                </a:path>
              </a:pathLst>
            </a:custGeom>
            <a:solidFill>
              <a:srgbClr val="F0A229"/>
            </a:solidFill>
          </p:spPr>
          <p:txBody>
            <a:bodyPr wrap="square" lIns="0" tIns="0" rIns="0" bIns="0" rtlCol="0"/>
            <a:lstStyle/>
            <a:p>
              <a:endParaRPr/>
            </a:p>
          </p:txBody>
        </p:sp>
        <p:sp>
          <p:nvSpPr>
            <p:cNvPr id="301" name="object 301"/>
            <p:cNvSpPr/>
            <p:nvPr/>
          </p:nvSpPr>
          <p:spPr>
            <a:xfrm>
              <a:off x="2856230" y="4734560"/>
              <a:ext cx="815340" cy="17780"/>
            </a:xfrm>
            <a:custGeom>
              <a:avLst/>
              <a:gdLst/>
              <a:ahLst/>
              <a:cxnLst/>
              <a:rect l="l" t="t" r="r" b="b"/>
              <a:pathLst>
                <a:path w="815339" h="17779">
                  <a:moveTo>
                    <a:pt x="815340" y="16510"/>
                  </a:moveTo>
                  <a:lnTo>
                    <a:pt x="814070" y="16510"/>
                  </a:lnTo>
                  <a:lnTo>
                    <a:pt x="814070" y="15240"/>
                  </a:lnTo>
                  <a:lnTo>
                    <a:pt x="811530" y="15240"/>
                  </a:lnTo>
                  <a:lnTo>
                    <a:pt x="811530" y="13970"/>
                  </a:lnTo>
                  <a:lnTo>
                    <a:pt x="810260" y="13970"/>
                  </a:lnTo>
                  <a:lnTo>
                    <a:pt x="810260" y="12700"/>
                  </a:lnTo>
                  <a:lnTo>
                    <a:pt x="808990" y="12700"/>
                  </a:lnTo>
                  <a:lnTo>
                    <a:pt x="808990" y="11430"/>
                  </a:lnTo>
                  <a:lnTo>
                    <a:pt x="806450" y="11430"/>
                  </a:lnTo>
                  <a:lnTo>
                    <a:pt x="806450" y="10160"/>
                  </a:lnTo>
                  <a:lnTo>
                    <a:pt x="805180" y="10160"/>
                  </a:lnTo>
                  <a:lnTo>
                    <a:pt x="805180" y="8890"/>
                  </a:lnTo>
                  <a:lnTo>
                    <a:pt x="803910" y="8890"/>
                  </a:lnTo>
                  <a:lnTo>
                    <a:pt x="803910" y="7620"/>
                  </a:lnTo>
                  <a:lnTo>
                    <a:pt x="802640" y="7620"/>
                  </a:lnTo>
                  <a:lnTo>
                    <a:pt x="802640" y="6350"/>
                  </a:lnTo>
                  <a:lnTo>
                    <a:pt x="800100" y="6350"/>
                  </a:lnTo>
                  <a:lnTo>
                    <a:pt x="800100" y="5080"/>
                  </a:lnTo>
                  <a:lnTo>
                    <a:pt x="798830" y="5080"/>
                  </a:lnTo>
                  <a:lnTo>
                    <a:pt x="798830" y="3810"/>
                  </a:lnTo>
                  <a:lnTo>
                    <a:pt x="797560" y="3810"/>
                  </a:lnTo>
                  <a:lnTo>
                    <a:pt x="797560" y="2540"/>
                  </a:lnTo>
                  <a:lnTo>
                    <a:pt x="795020" y="2540"/>
                  </a:lnTo>
                  <a:lnTo>
                    <a:pt x="795020" y="1270"/>
                  </a:lnTo>
                  <a:lnTo>
                    <a:pt x="793750" y="1270"/>
                  </a:lnTo>
                  <a:lnTo>
                    <a:pt x="793750" y="0"/>
                  </a:lnTo>
                  <a:lnTo>
                    <a:pt x="0" y="0"/>
                  </a:lnTo>
                  <a:lnTo>
                    <a:pt x="0" y="17780"/>
                  </a:lnTo>
                  <a:lnTo>
                    <a:pt x="815340" y="17780"/>
                  </a:lnTo>
                  <a:lnTo>
                    <a:pt x="815340" y="16510"/>
                  </a:lnTo>
                  <a:close/>
                </a:path>
              </a:pathLst>
            </a:custGeom>
            <a:solidFill>
              <a:srgbClr val="F0A228"/>
            </a:solidFill>
          </p:spPr>
          <p:txBody>
            <a:bodyPr wrap="square" lIns="0" tIns="0" rIns="0" bIns="0" rtlCol="0"/>
            <a:lstStyle/>
            <a:p>
              <a:endParaRPr/>
            </a:p>
          </p:txBody>
        </p:sp>
        <p:sp>
          <p:nvSpPr>
            <p:cNvPr id="302" name="object 302"/>
            <p:cNvSpPr/>
            <p:nvPr/>
          </p:nvSpPr>
          <p:spPr>
            <a:xfrm>
              <a:off x="2856230" y="4752340"/>
              <a:ext cx="838200" cy="17780"/>
            </a:xfrm>
            <a:custGeom>
              <a:avLst/>
              <a:gdLst/>
              <a:ahLst/>
              <a:cxnLst/>
              <a:rect l="l" t="t" r="r" b="b"/>
              <a:pathLst>
                <a:path w="838200" h="17779">
                  <a:moveTo>
                    <a:pt x="838200" y="16510"/>
                  </a:moveTo>
                  <a:lnTo>
                    <a:pt x="835660" y="16510"/>
                  </a:lnTo>
                  <a:lnTo>
                    <a:pt x="835660" y="15240"/>
                  </a:lnTo>
                  <a:lnTo>
                    <a:pt x="834390" y="15240"/>
                  </a:lnTo>
                  <a:lnTo>
                    <a:pt x="834390" y="13970"/>
                  </a:lnTo>
                  <a:lnTo>
                    <a:pt x="833120" y="13970"/>
                  </a:lnTo>
                  <a:lnTo>
                    <a:pt x="833120" y="12700"/>
                  </a:lnTo>
                  <a:lnTo>
                    <a:pt x="831850" y="12700"/>
                  </a:lnTo>
                  <a:lnTo>
                    <a:pt x="831850" y="11430"/>
                  </a:lnTo>
                  <a:lnTo>
                    <a:pt x="829310" y="11430"/>
                  </a:lnTo>
                  <a:lnTo>
                    <a:pt x="829310" y="10160"/>
                  </a:lnTo>
                  <a:lnTo>
                    <a:pt x="828040" y="10160"/>
                  </a:lnTo>
                  <a:lnTo>
                    <a:pt x="828040" y="8890"/>
                  </a:lnTo>
                  <a:lnTo>
                    <a:pt x="826770" y="8890"/>
                  </a:lnTo>
                  <a:lnTo>
                    <a:pt x="826770" y="7620"/>
                  </a:lnTo>
                  <a:lnTo>
                    <a:pt x="825500" y="7620"/>
                  </a:lnTo>
                  <a:lnTo>
                    <a:pt x="825500" y="6350"/>
                  </a:lnTo>
                  <a:lnTo>
                    <a:pt x="822960" y="6350"/>
                  </a:lnTo>
                  <a:lnTo>
                    <a:pt x="822960" y="5080"/>
                  </a:lnTo>
                  <a:lnTo>
                    <a:pt x="821690" y="5080"/>
                  </a:lnTo>
                  <a:lnTo>
                    <a:pt x="821690" y="3810"/>
                  </a:lnTo>
                  <a:lnTo>
                    <a:pt x="820420" y="3810"/>
                  </a:lnTo>
                  <a:lnTo>
                    <a:pt x="820420" y="2540"/>
                  </a:lnTo>
                  <a:lnTo>
                    <a:pt x="817880" y="2540"/>
                  </a:lnTo>
                  <a:lnTo>
                    <a:pt x="817880" y="1270"/>
                  </a:lnTo>
                  <a:lnTo>
                    <a:pt x="816610" y="1270"/>
                  </a:lnTo>
                  <a:lnTo>
                    <a:pt x="816610" y="0"/>
                  </a:lnTo>
                  <a:lnTo>
                    <a:pt x="0" y="0"/>
                  </a:lnTo>
                  <a:lnTo>
                    <a:pt x="0" y="17780"/>
                  </a:lnTo>
                  <a:lnTo>
                    <a:pt x="838200" y="17780"/>
                  </a:lnTo>
                  <a:lnTo>
                    <a:pt x="838200" y="16510"/>
                  </a:lnTo>
                  <a:close/>
                </a:path>
              </a:pathLst>
            </a:custGeom>
            <a:solidFill>
              <a:srgbClr val="F0A127"/>
            </a:solidFill>
          </p:spPr>
          <p:txBody>
            <a:bodyPr wrap="square" lIns="0" tIns="0" rIns="0" bIns="0" rtlCol="0"/>
            <a:lstStyle/>
            <a:p>
              <a:endParaRPr/>
            </a:p>
          </p:txBody>
        </p:sp>
        <p:sp>
          <p:nvSpPr>
            <p:cNvPr id="303" name="object 303"/>
            <p:cNvSpPr/>
            <p:nvPr/>
          </p:nvSpPr>
          <p:spPr>
            <a:xfrm>
              <a:off x="2856230" y="4770120"/>
              <a:ext cx="861060" cy="17780"/>
            </a:xfrm>
            <a:custGeom>
              <a:avLst/>
              <a:gdLst/>
              <a:ahLst/>
              <a:cxnLst/>
              <a:rect l="l" t="t" r="r" b="b"/>
              <a:pathLst>
                <a:path w="861060" h="17779">
                  <a:moveTo>
                    <a:pt x="861060" y="16510"/>
                  </a:moveTo>
                  <a:lnTo>
                    <a:pt x="858520" y="16510"/>
                  </a:lnTo>
                  <a:lnTo>
                    <a:pt x="858520" y="15240"/>
                  </a:lnTo>
                  <a:lnTo>
                    <a:pt x="857250" y="15240"/>
                  </a:lnTo>
                  <a:lnTo>
                    <a:pt x="857250" y="13970"/>
                  </a:lnTo>
                  <a:lnTo>
                    <a:pt x="855980" y="13970"/>
                  </a:lnTo>
                  <a:lnTo>
                    <a:pt x="855980" y="12700"/>
                  </a:lnTo>
                  <a:lnTo>
                    <a:pt x="854710" y="12700"/>
                  </a:lnTo>
                  <a:lnTo>
                    <a:pt x="854710" y="11430"/>
                  </a:lnTo>
                  <a:lnTo>
                    <a:pt x="852170" y="11430"/>
                  </a:lnTo>
                  <a:lnTo>
                    <a:pt x="852170" y="10160"/>
                  </a:lnTo>
                  <a:lnTo>
                    <a:pt x="850900" y="10160"/>
                  </a:lnTo>
                  <a:lnTo>
                    <a:pt x="850900" y="8890"/>
                  </a:lnTo>
                  <a:lnTo>
                    <a:pt x="849630" y="8890"/>
                  </a:lnTo>
                  <a:lnTo>
                    <a:pt x="849630" y="7620"/>
                  </a:lnTo>
                  <a:lnTo>
                    <a:pt x="847090" y="7620"/>
                  </a:lnTo>
                  <a:lnTo>
                    <a:pt x="847090" y="6350"/>
                  </a:lnTo>
                  <a:lnTo>
                    <a:pt x="845820" y="6350"/>
                  </a:lnTo>
                  <a:lnTo>
                    <a:pt x="845820" y="5080"/>
                  </a:lnTo>
                  <a:lnTo>
                    <a:pt x="844550" y="5080"/>
                  </a:lnTo>
                  <a:lnTo>
                    <a:pt x="844550" y="3810"/>
                  </a:lnTo>
                  <a:lnTo>
                    <a:pt x="843280" y="3810"/>
                  </a:lnTo>
                  <a:lnTo>
                    <a:pt x="843280" y="2540"/>
                  </a:lnTo>
                  <a:lnTo>
                    <a:pt x="840740" y="2540"/>
                  </a:lnTo>
                  <a:lnTo>
                    <a:pt x="840740" y="1270"/>
                  </a:lnTo>
                  <a:lnTo>
                    <a:pt x="839470" y="1270"/>
                  </a:lnTo>
                  <a:lnTo>
                    <a:pt x="839470" y="0"/>
                  </a:lnTo>
                  <a:lnTo>
                    <a:pt x="0" y="0"/>
                  </a:lnTo>
                  <a:lnTo>
                    <a:pt x="0" y="17780"/>
                  </a:lnTo>
                  <a:lnTo>
                    <a:pt x="861060" y="17780"/>
                  </a:lnTo>
                  <a:lnTo>
                    <a:pt x="861060" y="16510"/>
                  </a:lnTo>
                  <a:close/>
                </a:path>
              </a:pathLst>
            </a:custGeom>
            <a:solidFill>
              <a:srgbClr val="F0A126"/>
            </a:solidFill>
          </p:spPr>
          <p:txBody>
            <a:bodyPr wrap="square" lIns="0" tIns="0" rIns="0" bIns="0" rtlCol="0"/>
            <a:lstStyle/>
            <a:p>
              <a:endParaRPr/>
            </a:p>
          </p:txBody>
        </p:sp>
        <p:sp>
          <p:nvSpPr>
            <p:cNvPr id="304" name="object 304"/>
            <p:cNvSpPr/>
            <p:nvPr/>
          </p:nvSpPr>
          <p:spPr>
            <a:xfrm>
              <a:off x="2856230" y="4787900"/>
              <a:ext cx="883919" cy="17780"/>
            </a:xfrm>
            <a:custGeom>
              <a:avLst/>
              <a:gdLst/>
              <a:ahLst/>
              <a:cxnLst/>
              <a:rect l="l" t="t" r="r" b="b"/>
              <a:pathLst>
                <a:path w="883920" h="17779">
                  <a:moveTo>
                    <a:pt x="883920" y="16510"/>
                  </a:moveTo>
                  <a:lnTo>
                    <a:pt x="881380" y="16510"/>
                  </a:lnTo>
                  <a:lnTo>
                    <a:pt x="881380" y="15240"/>
                  </a:lnTo>
                  <a:lnTo>
                    <a:pt x="880110" y="15240"/>
                  </a:lnTo>
                  <a:lnTo>
                    <a:pt x="880110" y="13970"/>
                  </a:lnTo>
                  <a:lnTo>
                    <a:pt x="878840" y="13970"/>
                  </a:lnTo>
                  <a:lnTo>
                    <a:pt x="878840" y="12700"/>
                  </a:lnTo>
                  <a:lnTo>
                    <a:pt x="876300" y="12700"/>
                  </a:lnTo>
                  <a:lnTo>
                    <a:pt x="876300" y="11430"/>
                  </a:lnTo>
                  <a:lnTo>
                    <a:pt x="875030" y="11430"/>
                  </a:lnTo>
                  <a:lnTo>
                    <a:pt x="875030" y="10160"/>
                  </a:lnTo>
                  <a:lnTo>
                    <a:pt x="873760" y="10160"/>
                  </a:lnTo>
                  <a:lnTo>
                    <a:pt x="873760" y="8890"/>
                  </a:lnTo>
                  <a:lnTo>
                    <a:pt x="872490" y="8890"/>
                  </a:lnTo>
                  <a:lnTo>
                    <a:pt x="872490" y="7620"/>
                  </a:lnTo>
                  <a:lnTo>
                    <a:pt x="869950" y="7620"/>
                  </a:lnTo>
                  <a:lnTo>
                    <a:pt x="869950" y="6350"/>
                  </a:lnTo>
                  <a:lnTo>
                    <a:pt x="868680" y="6350"/>
                  </a:lnTo>
                  <a:lnTo>
                    <a:pt x="868680" y="5080"/>
                  </a:lnTo>
                  <a:lnTo>
                    <a:pt x="867410" y="5080"/>
                  </a:lnTo>
                  <a:lnTo>
                    <a:pt x="867410" y="3810"/>
                  </a:lnTo>
                  <a:lnTo>
                    <a:pt x="866140" y="3810"/>
                  </a:lnTo>
                  <a:lnTo>
                    <a:pt x="866140" y="2540"/>
                  </a:lnTo>
                  <a:lnTo>
                    <a:pt x="863600" y="2540"/>
                  </a:lnTo>
                  <a:lnTo>
                    <a:pt x="863600" y="1270"/>
                  </a:lnTo>
                  <a:lnTo>
                    <a:pt x="862330" y="1270"/>
                  </a:lnTo>
                  <a:lnTo>
                    <a:pt x="862330" y="0"/>
                  </a:lnTo>
                  <a:lnTo>
                    <a:pt x="0" y="0"/>
                  </a:lnTo>
                  <a:lnTo>
                    <a:pt x="0" y="17780"/>
                  </a:lnTo>
                  <a:lnTo>
                    <a:pt x="883920" y="17780"/>
                  </a:lnTo>
                  <a:lnTo>
                    <a:pt x="883920" y="16510"/>
                  </a:lnTo>
                  <a:close/>
                </a:path>
              </a:pathLst>
            </a:custGeom>
            <a:solidFill>
              <a:srgbClr val="F0A025"/>
            </a:solidFill>
          </p:spPr>
          <p:txBody>
            <a:bodyPr wrap="square" lIns="0" tIns="0" rIns="0" bIns="0" rtlCol="0"/>
            <a:lstStyle/>
            <a:p>
              <a:endParaRPr/>
            </a:p>
          </p:txBody>
        </p:sp>
        <p:sp>
          <p:nvSpPr>
            <p:cNvPr id="305" name="object 305"/>
            <p:cNvSpPr/>
            <p:nvPr/>
          </p:nvSpPr>
          <p:spPr>
            <a:xfrm>
              <a:off x="2856230" y="4805680"/>
              <a:ext cx="906780" cy="17780"/>
            </a:xfrm>
            <a:custGeom>
              <a:avLst/>
              <a:gdLst/>
              <a:ahLst/>
              <a:cxnLst/>
              <a:rect l="l" t="t" r="r" b="b"/>
              <a:pathLst>
                <a:path w="906779" h="17779">
                  <a:moveTo>
                    <a:pt x="904240" y="15240"/>
                  </a:moveTo>
                  <a:lnTo>
                    <a:pt x="902970" y="15240"/>
                  </a:lnTo>
                  <a:lnTo>
                    <a:pt x="902970" y="13970"/>
                  </a:lnTo>
                  <a:lnTo>
                    <a:pt x="901700" y="13970"/>
                  </a:lnTo>
                  <a:lnTo>
                    <a:pt x="901700" y="12700"/>
                  </a:lnTo>
                  <a:lnTo>
                    <a:pt x="899160" y="12700"/>
                  </a:lnTo>
                  <a:lnTo>
                    <a:pt x="899160" y="11430"/>
                  </a:lnTo>
                  <a:lnTo>
                    <a:pt x="897890" y="11430"/>
                  </a:lnTo>
                  <a:lnTo>
                    <a:pt x="897890" y="10160"/>
                  </a:lnTo>
                  <a:lnTo>
                    <a:pt x="896620" y="10160"/>
                  </a:lnTo>
                  <a:lnTo>
                    <a:pt x="896620" y="8890"/>
                  </a:lnTo>
                  <a:lnTo>
                    <a:pt x="895350" y="8890"/>
                  </a:lnTo>
                  <a:lnTo>
                    <a:pt x="895350" y="7620"/>
                  </a:lnTo>
                  <a:lnTo>
                    <a:pt x="892810" y="7620"/>
                  </a:lnTo>
                  <a:lnTo>
                    <a:pt x="892810" y="6350"/>
                  </a:lnTo>
                  <a:lnTo>
                    <a:pt x="891540" y="6350"/>
                  </a:lnTo>
                  <a:lnTo>
                    <a:pt x="891540" y="5080"/>
                  </a:lnTo>
                  <a:lnTo>
                    <a:pt x="890270" y="5080"/>
                  </a:lnTo>
                  <a:lnTo>
                    <a:pt x="890270" y="3810"/>
                  </a:lnTo>
                  <a:lnTo>
                    <a:pt x="887730" y="3810"/>
                  </a:lnTo>
                  <a:lnTo>
                    <a:pt x="887730" y="2540"/>
                  </a:lnTo>
                  <a:lnTo>
                    <a:pt x="886460" y="2540"/>
                  </a:lnTo>
                  <a:lnTo>
                    <a:pt x="886460" y="1270"/>
                  </a:lnTo>
                  <a:lnTo>
                    <a:pt x="885190" y="1270"/>
                  </a:lnTo>
                  <a:lnTo>
                    <a:pt x="885190" y="0"/>
                  </a:lnTo>
                  <a:lnTo>
                    <a:pt x="0" y="0"/>
                  </a:lnTo>
                  <a:lnTo>
                    <a:pt x="0" y="1270"/>
                  </a:lnTo>
                  <a:lnTo>
                    <a:pt x="0" y="2540"/>
                  </a:lnTo>
                  <a:lnTo>
                    <a:pt x="0" y="16510"/>
                  </a:lnTo>
                  <a:lnTo>
                    <a:pt x="904240" y="16510"/>
                  </a:lnTo>
                  <a:lnTo>
                    <a:pt x="904240" y="15240"/>
                  </a:lnTo>
                  <a:close/>
                </a:path>
                <a:path w="906779" h="17779">
                  <a:moveTo>
                    <a:pt x="906780" y="16522"/>
                  </a:moveTo>
                  <a:lnTo>
                    <a:pt x="0" y="16522"/>
                  </a:lnTo>
                  <a:lnTo>
                    <a:pt x="0" y="17780"/>
                  </a:lnTo>
                  <a:lnTo>
                    <a:pt x="906780" y="17780"/>
                  </a:lnTo>
                  <a:lnTo>
                    <a:pt x="906780" y="16522"/>
                  </a:lnTo>
                  <a:close/>
                </a:path>
              </a:pathLst>
            </a:custGeom>
            <a:solidFill>
              <a:srgbClr val="F0A024"/>
            </a:solidFill>
          </p:spPr>
          <p:txBody>
            <a:bodyPr wrap="square" lIns="0" tIns="0" rIns="0" bIns="0" rtlCol="0"/>
            <a:lstStyle/>
            <a:p>
              <a:endParaRPr/>
            </a:p>
          </p:txBody>
        </p:sp>
        <p:sp>
          <p:nvSpPr>
            <p:cNvPr id="306" name="object 306"/>
            <p:cNvSpPr/>
            <p:nvPr/>
          </p:nvSpPr>
          <p:spPr>
            <a:xfrm>
              <a:off x="2856230" y="4823460"/>
              <a:ext cx="928369" cy="17780"/>
            </a:xfrm>
            <a:custGeom>
              <a:avLst/>
              <a:gdLst/>
              <a:ahLst/>
              <a:cxnLst/>
              <a:rect l="l" t="t" r="r" b="b"/>
              <a:pathLst>
                <a:path w="928370" h="17779">
                  <a:moveTo>
                    <a:pt x="928370" y="16510"/>
                  </a:moveTo>
                  <a:lnTo>
                    <a:pt x="927100" y="16510"/>
                  </a:lnTo>
                  <a:lnTo>
                    <a:pt x="927100" y="15240"/>
                  </a:lnTo>
                  <a:lnTo>
                    <a:pt x="925830" y="15240"/>
                  </a:lnTo>
                  <a:lnTo>
                    <a:pt x="925830" y="13970"/>
                  </a:lnTo>
                  <a:lnTo>
                    <a:pt x="924560" y="13970"/>
                  </a:lnTo>
                  <a:lnTo>
                    <a:pt x="924560" y="12700"/>
                  </a:lnTo>
                  <a:lnTo>
                    <a:pt x="922020" y="12700"/>
                  </a:lnTo>
                  <a:lnTo>
                    <a:pt x="922020" y="11430"/>
                  </a:lnTo>
                  <a:lnTo>
                    <a:pt x="920750" y="11430"/>
                  </a:lnTo>
                  <a:lnTo>
                    <a:pt x="920750" y="10160"/>
                  </a:lnTo>
                  <a:lnTo>
                    <a:pt x="919480" y="10160"/>
                  </a:lnTo>
                  <a:lnTo>
                    <a:pt x="919480" y="8890"/>
                  </a:lnTo>
                  <a:lnTo>
                    <a:pt x="918210" y="8890"/>
                  </a:lnTo>
                  <a:lnTo>
                    <a:pt x="918210" y="7620"/>
                  </a:lnTo>
                  <a:lnTo>
                    <a:pt x="915670" y="7620"/>
                  </a:lnTo>
                  <a:lnTo>
                    <a:pt x="915670" y="6350"/>
                  </a:lnTo>
                  <a:lnTo>
                    <a:pt x="914400" y="6350"/>
                  </a:lnTo>
                  <a:lnTo>
                    <a:pt x="914400" y="5080"/>
                  </a:lnTo>
                  <a:lnTo>
                    <a:pt x="913130" y="5080"/>
                  </a:lnTo>
                  <a:lnTo>
                    <a:pt x="913130" y="3810"/>
                  </a:lnTo>
                  <a:lnTo>
                    <a:pt x="910590" y="3810"/>
                  </a:lnTo>
                  <a:lnTo>
                    <a:pt x="910590" y="2540"/>
                  </a:lnTo>
                  <a:lnTo>
                    <a:pt x="909320" y="2540"/>
                  </a:lnTo>
                  <a:lnTo>
                    <a:pt x="909320" y="1270"/>
                  </a:lnTo>
                  <a:lnTo>
                    <a:pt x="908050" y="1270"/>
                  </a:lnTo>
                  <a:lnTo>
                    <a:pt x="908050" y="0"/>
                  </a:lnTo>
                  <a:lnTo>
                    <a:pt x="0" y="0"/>
                  </a:lnTo>
                  <a:lnTo>
                    <a:pt x="0" y="17780"/>
                  </a:lnTo>
                  <a:lnTo>
                    <a:pt x="928370" y="17780"/>
                  </a:lnTo>
                  <a:lnTo>
                    <a:pt x="928370" y="16510"/>
                  </a:lnTo>
                  <a:close/>
                </a:path>
              </a:pathLst>
            </a:custGeom>
            <a:solidFill>
              <a:srgbClr val="F0A023"/>
            </a:solidFill>
          </p:spPr>
          <p:txBody>
            <a:bodyPr wrap="square" lIns="0" tIns="0" rIns="0" bIns="0" rtlCol="0"/>
            <a:lstStyle/>
            <a:p>
              <a:endParaRPr/>
            </a:p>
          </p:txBody>
        </p:sp>
        <p:sp>
          <p:nvSpPr>
            <p:cNvPr id="307" name="object 307"/>
            <p:cNvSpPr/>
            <p:nvPr/>
          </p:nvSpPr>
          <p:spPr>
            <a:xfrm>
              <a:off x="2856230" y="4841240"/>
              <a:ext cx="951230" cy="17780"/>
            </a:xfrm>
            <a:custGeom>
              <a:avLst/>
              <a:gdLst/>
              <a:ahLst/>
              <a:cxnLst/>
              <a:rect l="l" t="t" r="r" b="b"/>
              <a:pathLst>
                <a:path w="951229" h="17779">
                  <a:moveTo>
                    <a:pt x="951230" y="16510"/>
                  </a:moveTo>
                  <a:lnTo>
                    <a:pt x="949960" y="16510"/>
                  </a:lnTo>
                  <a:lnTo>
                    <a:pt x="949960" y="15240"/>
                  </a:lnTo>
                  <a:lnTo>
                    <a:pt x="948690" y="15240"/>
                  </a:lnTo>
                  <a:lnTo>
                    <a:pt x="948690" y="13970"/>
                  </a:lnTo>
                  <a:lnTo>
                    <a:pt x="947420" y="13970"/>
                  </a:lnTo>
                  <a:lnTo>
                    <a:pt x="947420" y="12700"/>
                  </a:lnTo>
                  <a:lnTo>
                    <a:pt x="944880" y="12700"/>
                  </a:lnTo>
                  <a:lnTo>
                    <a:pt x="944880" y="11430"/>
                  </a:lnTo>
                  <a:lnTo>
                    <a:pt x="943610" y="11430"/>
                  </a:lnTo>
                  <a:lnTo>
                    <a:pt x="943610" y="10160"/>
                  </a:lnTo>
                  <a:lnTo>
                    <a:pt x="942340" y="10160"/>
                  </a:lnTo>
                  <a:lnTo>
                    <a:pt x="942340" y="8890"/>
                  </a:lnTo>
                  <a:lnTo>
                    <a:pt x="939800" y="8890"/>
                  </a:lnTo>
                  <a:lnTo>
                    <a:pt x="939800" y="7620"/>
                  </a:lnTo>
                  <a:lnTo>
                    <a:pt x="938530" y="7620"/>
                  </a:lnTo>
                  <a:lnTo>
                    <a:pt x="938530" y="6350"/>
                  </a:lnTo>
                  <a:lnTo>
                    <a:pt x="937260" y="6350"/>
                  </a:lnTo>
                  <a:lnTo>
                    <a:pt x="937260" y="5080"/>
                  </a:lnTo>
                  <a:lnTo>
                    <a:pt x="935990" y="5080"/>
                  </a:lnTo>
                  <a:lnTo>
                    <a:pt x="935990" y="3810"/>
                  </a:lnTo>
                  <a:lnTo>
                    <a:pt x="933450" y="3810"/>
                  </a:lnTo>
                  <a:lnTo>
                    <a:pt x="933450" y="2540"/>
                  </a:lnTo>
                  <a:lnTo>
                    <a:pt x="932180" y="2540"/>
                  </a:lnTo>
                  <a:lnTo>
                    <a:pt x="932180" y="1270"/>
                  </a:lnTo>
                  <a:lnTo>
                    <a:pt x="930910" y="1270"/>
                  </a:lnTo>
                  <a:lnTo>
                    <a:pt x="930910" y="0"/>
                  </a:lnTo>
                  <a:lnTo>
                    <a:pt x="0" y="0"/>
                  </a:lnTo>
                  <a:lnTo>
                    <a:pt x="0" y="17780"/>
                  </a:lnTo>
                  <a:lnTo>
                    <a:pt x="951230" y="17780"/>
                  </a:lnTo>
                  <a:lnTo>
                    <a:pt x="951230" y="16510"/>
                  </a:lnTo>
                  <a:close/>
                </a:path>
              </a:pathLst>
            </a:custGeom>
            <a:solidFill>
              <a:srgbClr val="F09F22"/>
            </a:solidFill>
          </p:spPr>
          <p:txBody>
            <a:bodyPr wrap="square" lIns="0" tIns="0" rIns="0" bIns="0" rtlCol="0"/>
            <a:lstStyle/>
            <a:p>
              <a:endParaRPr/>
            </a:p>
          </p:txBody>
        </p:sp>
        <p:sp>
          <p:nvSpPr>
            <p:cNvPr id="308" name="object 308"/>
            <p:cNvSpPr/>
            <p:nvPr/>
          </p:nvSpPr>
          <p:spPr>
            <a:xfrm>
              <a:off x="2856230" y="4859020"/>
              <a:ext cx="974090" cy="17780"/>
            </a:xfrm>
            <a:custGeom>
              <a:avLst/>
              <a:gdLst/>
              <a:ahLst/>
              <a:cxnLst/>
              <a:rect l="l" t="t" r="r" b="b"/>
              <a:pathLst>
                <a:path w="974089" h="17779">
                  <a:moveTo>
                    <a:pt x="974090" y="16510"/>
                  </a:moveTo>
                  <a:lnTo>
                    <a:pt x="972820" y="16510"/>
                  </a:lnTo>
                  <a:lnTo>
                    <a:pt x="972820" y="15240"/>
                  </a:lnTo>
                  <a:lnTo>
                    <a:pt x="971550" y="15240"/>
                  </a:lnTo>
                  <a:lnTo>
                    <a:pt x="971550" y="13970"/>
                  </a:lnTo>
                  <a:lnTo>
                    <a:pt x="969010" y="13970"/>
                  </a:lnTo>
                  <a:lnTo>
                    <a:pt x="969010" y="12700"/>
                  </a:lnTo>
                  <a:lnTo>
                    <a:pt x="967740" y="12700"/>
                  </a:lnTo>
                  <a:lnTo>
                    <a:pt x="967740" y="11430"/>
                  </a:lnTo>
                  <a:lnTo>
                    <a:pt x="966470" y="11430"/>
                  </a:lnTo>
                  <a:lnTo>
                    <a:pt x="966470" y="10160"/>
                  </a:lnTo>
                  <a:lnTo>
                    <a:pt x="965200" y="10160"/>
                  </a:lnTo>
                  <a:lnTo>
                    <a:pt x="965200" y="8890"/>
                  </a:lnTo>
                  <a:lnTo>
                    <a:pt x="962660" y="8890"/>
                  </a:lnTo>
                  <a:lnTo>
                    <a:pt x="962660" y="7620"/>
                  </a:lnTo>
                  <a:lnTo>
                    <a:pt x="961390" y="7620"/>
                  </a:lnTo>
                  <a:lnTo>
                    <a:pt x="961390" y="6350"/>
                  </a:lnTo>
                  <a:lnTo>
                    <a:pt x="960120" y="6350"/>
                  </a:lnTo>
                  <a:lnTo>
                    <a:pt x="960120" y="5080"/>
                  </a:lnTo>
                  <a:lnTo>
                    <a:pt x="958850" y="5080"/>
                  </a:lnTo>
                  <a:lnTo>
                    <a:pt x="958850" y="3810"/>
                  </a:lnTo>
                  <a:lnTo>
                    <a:pt x="956310" y="3810"/>
                  </a:lnTo>
                  <a:lnTo>
                    <a:pt x="956310" y="2540"/>
                  </a:lnTo>
                  <a:lnTo>
                    <a:pt x="955040" y="2540"/>
                  </a:lnTo>
                  <a:lnTo>
                    <a:pt x="955040" y="1270"/>
                  </a:lnTo>
                  <a:lnTo>
                    <a:pt x="953770" y="1270"/>
                  </a:lnTo>
                  <a:lnTo>
                    <a:pt x="953770" y="0"/>
                  </a:lnTo>
                  <a:lnTo>
                    <a:pt x="0" y="0"/>
                  </a:lnTo>
                  <a:lnTo>
                    <a:pt x="0" y="17780"/>
                  </a:lnTo>
                  <a:lnTo>
                    <a:pt x="974090" y="17780"/>
                  </a:lnTo>
                  <a:lnTo>
                    <a:pt x="974090" y="16510"/>
                  </a:lnTo>
                  <a:close/>
                </a:path>
              </a:pathLst>
            </a:custGeom>
            <a:solidFill>
              <a:srgbClr val="F09F21"/>
            </a:solidFill>
          </p:spPr>
          <p:txBody>
            <a:bodyPr wrap="square" lIns="0" tIns="0" rIns="0" bIns="0" rtlCol="0"/>
            <a:lstStyle/>
            <a:p>
              <a:endParaRPr/>
            </a:p>
          </p:txBody>
        </p:sp>
        <p:sp>
          <p:nvSpPr>
            <p:cNvPr id="309" name="object 309"/>
            <p:cNvSpPr/>
            <p:nvPr/>
          </p:nvSpPr>
          <p:spPr>
            <a:xfrm>
              <a:off x="2856230" y="4876800"/>
              <a:ext cx="996950" cy="17780"/>
            </a:xfrm>
            <a:custGeom>
              <a:avLst/>
              <a:gdLst/>
              <a:ahLst/>
              <a:cxnLst/>
              <a:rect l="l" t="t" r="r" b="b"/>
              <a:pathLst>
                <a:path w="996950" h="17779">
                  <a:moveTo>
                    <a:pt x="996950" y="16510"/>
                  </a:moveTo>
                  <a:lnTo>
                    <a:pt x="995680" y="16510"/>
                  </a:lnTo>
                  <a:lnTo>
                    <a:pt x="995680" y="15240"/>
                  </a:lnTo>
                  <a:lnTo>
                    <a:pt x="994410" y="15240"/>
                  </a:lnTo>
                  <a:lnTo>
                    <a:pt x="994410" y="13970"/>
                  </a:lnTo>
                  <a:lnTo>
                    <a:pt x="991870" y="13970"/>
                  </a:lnTo>
                  <a:lnTo>
                    <a:pt x="991870" y="12700"/>
                  </a:lnTo>
                  <a:lnTo>
                    <a:pt x="990600" y="12700"/>
                  </a:lnTo>
                  <a:lnTo>
                    <a:pt x="990600" y="11430"/>
                  </a:lnTo>
                  <a:lnTo>
                    <a:pt x="989330" y="11430"/>
                  </a:lnTo>
                  <a:lnTo>
                    <a:pt x="989330" y="10160"/>
                  </a:lnTo>
                  <a:lnTo>
                    <a:pt x="988060" y="10160"/>
                  </a:lnTo>
                  <a:lnTo>
                    <a:pt x="988060" y="8890"/>
                  </a:lnTo>
                  <a:lnTo>
                    <a:pt x="985520" y="8890"/>
                  </a:lnTo>
                  <a:lnTo>
                    <a:pt x="985520" y="7620"/>
                  </a:lnTo>
                  <a:lnTo>
                    <a:pt x="984250" y="7620"/>
                  </a:lnTo>
                  <a:lnTo>
                    <a:pt x="984250" y="6350"/>
                  </a:lnTo>
                  <a:lnTo>
                    <a:pt x="982980" y="6350"/>
                  </a:lnTo>
                  <a:lnTo>
                    <a:pt x="982980" y="5080"/>
                  </a:lnTo>
                  <a:lnTo>
                    <a:pt x="980440" y="5080"/>
                  </a:lnTo>
                  <a:lnTo>
                    <a:pt x="980440" y="3810"/>
                  </a:lnTo>
                  <a:lnTo>
                    <a:pt x="979170" y="3810"/>
                  </a:lnTo>
                  <a:lnTo>
                    <a:pt x="979170" y="2540"/>
                  </a:lnTo>
                  <a:lnTo>
                    <a:pt x="977900" y="2540"/>
                  </a:lnTo>
                  <a:lnTo>
                    <a:pt x="977900" y="1270"/>
                  </a:lnTo>
                  <a:lnTo>
                    <a:pt x="976630" y="1270"/>
                  </a:lnTo>
                  <a:lnTo>
                    <a:pt x="976630" y="0"/>
                  </a:lnTo>
                  <a:lnTo>
                    <a:pt x="0" y="0"/>
                  </a:lnTo>
                  <a:lnTo>
                    <a:pt x="0" y="17780"/>
                  </a:lnTo>
                  <a:lnTo>
                    <a:pt x="996950" y="17780"/>
                  </a:lnTo>
                  <a:lnTo>
                    <a:pt x="996950" y="16510"/>
                  </a:lnTo>
                  <a:close/>
                </a:path>
              </a:pathLst>
            </a:custGeom>
            <a:solidFill>
              <a:srgbClr val="F09E20"/>
            </a:solidFill>
          </p:spPr>
          <p:txBody>
            <a:bodyPr wrap="square" lIns="0" tIns="0" rIns="0" bIns="0" rtlCol="0"/>
            <a:lstStyle/>
            <a:p>
              <a:endParaRPr/>
            </a:p>
          </p:txBody>
        </p:sp>
        <p:sp>
          <p:nvSpPr>
            <p:cNvPr id="310" name="object 310"/>
            <p:cNvSpPr/>
            <p:nvPr/>
          </p:nvSpPr>
          <p:spPr>
            <a:xfrm>
              <a:off x="2856230" y="4894580"/>
              <a:ext cx="1019810" cy="17780"/>
            </a:xfrm>
            <a:custGeom>
              <a:avLst/>
              <a:gdLst/>
              <a:ahLst/>
              <a:cxnLst/>
              <a:rect l="l" t="t" r="r" b="b"/>
              <a:pathLst>
                <a:path w="1019810" h="17779">
                  <a:moveTo>
                    <a:pt x="1018540" y="15240"/>
                  </a:moveTo>
                  <a:lnTo>
                    <a:pt x="1017270" y="15240"/>
                  </a:lnTo>
                  <a:lnTo>
                    <a:pt x="1017270" y="13970"/>
                  </a:lnTo>
                  <a:lnTo>
                    <a:pt x="1014730" y="13970"/>
                  </a:lnTo>
                  <a:lnTo>
                    <a:pt x="1014730" y="12700"/>
                  </a:lnTo>
                  <a:lnTo>
                    <a:pt x="1013460" y="12700"/>
                  </a:lnTo>
                  <a:lnTo>
                    <a:pt x="1013460" y="11430"/>
                  </a:lnTo>
                  <a:lnTo>
                    <a:pt x="1012190" y="11430"/>
                  </a:lnTo>
                  <a:lnTo>
                    <a:pt x="1012190" y="10160"/>
                  </a:lnTo>
                  <a:lnTo>
                    <a:pt x="1010920" y="10160"/>
                  </a:lnTo>
                  <a:lnTo>
                    <a:pt x="1010920" y="8890"/>
                  </a:lnTo>
                  <a:lnTo>
                    <a:pt x="1008380" y="8890"/>
                  </a:lnTo>
                  <a:lnTo>
                    <a:pt x="1008380" y="7620"/>
                  </a:lnTo>
                  <a:lnTo>
                    <a:pt x="1007110" y="7620"/>
                  </a:lnTo>
                  <a:lnTo>
                    <a:pt x="1007110" y="6350"/>
                  </a:lnTo>
                  <a:lnTo>
                    <a:pt x="1005840" y="6350"/>
                  </a:lnTo>
                  <a:lnTo>
                    <a:pt x="1005840" y="5080"/>
                  </a:lnTo>
                  <a:lnTo>
                    <a:pt x="1003300" y="5080"/>
                  </a:lnTo>
                  <a:lnTo>
                    <a:pt x="1003300" y="3810"/>
                  </a:lnTo>
                  <a:lnTo>
                    <a:pt x="1002030" y="3810"/>
                  </a:lnTo>
                  <a:lnTo>
                    <a:pt x="1002030" y="2540"/>
                  </a:lnTo>
                  <a:lnTo>
                    <a:pt x="1000760" y="2540"/>
                  </a:lnTo>
                  <a:lnTo>
                    <a:pt x="1000760" y="1270"/>
                  </a:lnTo>
                  <a:lnTo>
                    <a:pt x="999490" y="1270"/>
                  </a:lnTo>
                  <a:lnTo>
                    <a:pt x="999490" y="0"/>
                  </a:lnTo>
                  <a:lnTo>
                    <a:pt x="0" y="0"/>
                  </a:lnTo>
                  <a:lnTo>
                    <a:pt x="0" y="1270"/>
                  </a:lnTo>
                  <a:lnTo>
                    <a:pt x="0" y="2540"/>
                  </a:lnTo>
                  <a:lnTo>
                    <a:pt x="0" y="16510"/>
                  </a:lnTo>
                  <a:lnTo>
                    <a:pt x="1018540" y="16510"/>
                  </a:lnTo>
                  <a:lnTo>
                    <a:pt x="1018540" y="15240"/>
                  </a:lnTo>
                  <a:close/>
                </a:path>
                <a:path w="1019810" h="17779">
                  <a:moveTo>
                    <a:pt x="1019810" y="16522"/>
                  </a:moveTo>
                  <a:lnTo>
                    <a:pt x="0" y="16522"/>
                  </a:lnTo>
                  <a:lnTo>
                    <a:pt x="0" y="17780"/>
                  </a:lnTo>
                  <a:lnTo>
                    <a:pt x="1019810" y="17780"/>
                  </a:lnTo>
                  <a:lnTo>
                    <a:pt x="1019810" y="16522"/>
                  </a:lnTo>
                  <a:close/>
                </a:path>
              </a:pathLst>
            </a:custGeom>
            <a:solidFill>
              <a:srgbClr val="F09E1F"/>
            </a:solidFill>
          </p:spPr>
          <p:txBody>
            <a:bodyPr wrap="square" lIns="0" tIns="0" rIns="0" bIns="0" rtlCol="0"/>
            <a:lstStyle/>
            <a:p>
              <a:endParaRPr/>
            </a:p>
          </p:txBody>
        </p:sp>
        <p:sp>
          <p:nvSpPr>
            <p:cNvPr id="311" name="object 311"/>
            <p:cNvSpPr/>
            <p:nvPr/>
          </p:nvSpPr>
          <p:spPr>
            <a:xfrm>
              <a:off x="2856230" y="4912360"/>
              <a:ext cx="1042669" cy="17780"/>
            </a:xfrm>
            <a:custGeom>
              <a:avLst/>
              <a:gdLst/>
              <a:ahLst/>
              <a:cxnLst/>
              <a:rect l="l" t="t" r="r" b="b"/>
              <a:pathLst>
                <a:path w="1042670" h="17779">
                  <a:moveTo>
                    <a:pt x="1026160" y="3810"/>
                  </a:moveTo>
                  <a:lnTo>
                    <a:pt x="1024890" y="3810"/>
                  </a:lnTo>
                  <a:lnTo>
                    <a:pt x="1024890" y="2540"/>
                  </a:lnTo>
                  <a:lnTo>
                    <a:pt x="1023620" y="2540"/>
                  </a:lnTo>
                  <a:lnTo>
                    <a:pt x="1023620" y="1270"/>
                  </a:lnTo>
                  <a:lnTo>
                    <a:pt x="1021080" y="1270"/>
                  </a:lnTo>
                  <a:lnTo>
                    <a:pt x="1021080" y="0"/>
                  </a:lnTo>
                  <a:lnTo>
                    <a:pt x="0" y="0"/>
                  </a:lnTo>
                  <a:lnTo>
                    <a:pt x="0" y="1270"/>
                  </a:lnTo>
                  <a:lnTo>
                    <a:pt x="0" y="2540"/>
                  </a:lnTo>
                  <a:lnTo>
                    <a:pt x="0" y="3810"/>
                  </a:lnTo>
                  <a:lnTo>
                    <a:pt x="0" y="5080"/>
                  </a:lnTo>
                  <a:lnTo>
                    <a:pt x="1026160" y="5080"/>
                  </a:lnTo>
                  <a:lnTo>
                    <a:pt x="1026160" y="3810"/>
                  </a:lnTo>
                  <a:close/>
                </a:path>
                <a:path w="1042670" h="17779">
                  <a:moveTo>
                    <a:pt x="1042670" y="16510"/>
                  </a:moveTo>
                  <a:lnTo>
                    <a:pt x="1041400" y="16510"/>
                  </a:lnTo>
                  <a:lnTo>
                    <a:pt x="1041400" y="15240"/>
                  </a:lnTo>
                  <a:lnTo>
                    <a:pt x="1040130" y="15240"/>
                  </a:lnTo>
                  <a:lnTo>
                    <a:pt x="1040130" y="13970"/>
                  </a:lnTo>
                  <a:lnTo>
                    <a:pt x="1037590" y="13970"/>
                  </a:lnTo>
                  <a:lnTo>
                    <a:pt x="1037590" y="12700"/>
                  </a:lnTo>
                  <a:lnTo>
                    <a:pt x="1036320" y="12700"/>
                  </a:lnTo>
                  <a:lnTo>
                    <a:pt x="1036320" y="11430"/>
                  </a:lnTo>
                  <a:lnTo>
                    <a:pt x="1035050" y="11430"/>
                  </a:lnTo>
                  <a:lnTo>
                    <a:pt x="1035050" y="10160"/>
                  </a:lnTo>
                  <a:lnTo>
                    <a:pt x="1032510" y="10160"/>
                  </a:lnTo>
                  <a:lnTo>
                    <a:pt x="1032510" y="8890"/>
                  </a:lnTo>
                  <a:lnTo>
                    <a:pt x="1031240" y="8890"/>
                  </a:lnTo>
                  <a:lnTo>
                    <a:pt x="1031240" y="7620"/>
                  </a:lnTo>
                  <a:lnTo>
                    <a:pt x="1029970" y="7620"/>
                  </a:lnTo>
                  <a:lnTo>
                    <a:pt x="1029970" y="6350"/>
                  </a:lnTo>
                  <a:lnTo>
                    <a:pt x="1028700" y="6350"/>
                  </a:lnTo>
                  <a:lnTo>
                    <a:pt x="1028700" y="5092"/>
                  </a:lnTo>
                  <a:lnTo>
                    <a:pt x="0" y="5092"/>
                  </a:lnTo>
                  <a:lnTo>
                    <a:pt x="0" y="6350"/>
                  </a:lnTo>
                  <a:lnTo>
                    <a:pt x="1270" y="6350"/>
                  </a:lnTo>
                  <a:lnTo>
                    <a:pt x="1270" y="7620"/>
                  </a:lnTo>
                  <a:lnTo>
                    <a:pt x="1270" y="17780"/>
                  </a:lnTo>
                  <a:lnTo>
                    <a:pt x="1042670" y="17780"/>
                  </a:lnTo>
                  <a:lnTo>
                    <a:pt x="1042670" y="16510"/>
                  </a:lnTo>
                  <a:close/>
                </a:path>
              </a:pathLst>
            </a:custGeom>
            <a:solidFill>
              <a:srgbClr val="F09E1E"/>
            </a:solidFill>
          </p:spPr>
          <p:txBody>
            <a:bodyPr wrap="square" lIns="0" tIns="0" rIns="0" bIns="0" rtlCol="0"/>
            <a:lstStyle/>
            <a:p>
              <a:endParaRPr/>
            </a:p>
          </p:txBody>
        </p:sp>
        <p:sp>
          <p:nvSpPr>
            <p:cNvPr id="312" name="object 312"/>
            <p:cNvSpPr/>
            <p:nvPr/>
          </p:nvSpPr>
          <p:spPr>
            <a:xfrm>
              <a:off x="2857500" y="4930140"/>
              <a:ext cx="1064260" cy="17780"/>
            </a:xfrm>
            <a:custGeom>
              <a:avLst/>
              <a:gdLst/>
              <a:ahLst/>
              <a:cxnLst/>
              <a:rect l="l" t="t" r="r" b="b"/>
              <a:pathLst>
                <a:path w="1064260" h="17779">
                  <a:moveTo>
                    <a:pt x="1064260" y="16510"/>
                  </a:moveTo>
                  <a:lnTo>
                    <a:pt x="1062990" y="16510"/>
                  </a:lnTo>
                  <a:lnTo>
                    <a:pt x="1062990" y="15240"/>
                  </a:lnTo>
                  <a:lnTo>
                    <a:pt x="1061720" y="15240"/>
                  </a:lnTo>
                  <a:lnTo>
                    <a:pt x="1061720" y="13970"/>
                  </a:lnTo>
                  <a:lnTo>
                    <a:pt x="1059180" y="13970"/>
                  </a:lnTo>
                  <a:lnTo>
                    <a:pt x="1059180" y="12700"/>
                  </a:lnTo>
                  <a:lnTo>
                    <a:pt x="1057910" y="12700"/>
                  </a:lnTo>
                  <a:lnTo>
                    <a:pt x="1057910" y="11430"/>
                  </a:lnTo>
                  <a:lnTo>
                    <a:pt x="1056640" y="11430"/>
                  </a:lnTo>
                  <a:lnTo>
                    <a:pt x="1056640" y="10160"/>
                  </a:lnTo>
                  <a:lnTo>
                    <a:pt x="1054100" y="10160"/>
                  </a:lnTo>
                  <a:lnTo>
                    <a:pt x="1054100" y="8890"/>
                  </a:lnTo>
                  <a:lnTo>
                    <a:pt x="1052830" y="8890"/>
                  </a:lnTo>
                  <a:lnTo>
                    <a:pt x="1052830" y="7620"/>
                  </a:lnTo>
                  <a:lnTo>
                    <a:pt x="1051560" y="7620"/>
                  </a:lnTo>
                  <a:lnTo>
                    <a:pt x="1051560" y="6350"/>
                  </a:lnTo>
                  <a:lnTo>
                    <a:pt x="1050290" y="6350"/>
                  </a:lnTo>
                  <a:lnTo>
                    <a:pt x="1050290" y="5080"/>
                  </a:lnTo>
                  <a:lnTo>
                    <a:pt x="1047750" y="5080"/>
                  </a:lnTo>
                  <a:lnTo>
                    <a:pt x="1047750" y="3810"/>
                  </a:lnTo>
                  <a:lnTo>
                    <a:pt x="1046480" y="3810"/>
                  </a:lnTo>
                  <a:lnTo>
                    <a:pt x="1046480" y="2540"/>
                  </a:lnTo>
                  <a:lnTo>
                    <a:pt x="1045210" y="2540"/>
                  </a:lnTo>
                  <a:lnTo>
                    <a:pt x="1045210" y="1270"/>
                  </a:lnTo>
                  <a:lnTo>
                    <a:pt x="1042670" y="1270"/>
                  </a:lnTo>
                  <a:lnTo>
                    <a:pt x="1042670" y="0"/>
                  </a:lnTo>
                  <a:lnTo>
                    <a:pt x="0" y="0"/>
                  </a:lnTo>
                  <a:lnTo>
                    <a:pt x="0" y="17780"/>
                  </a:lnTo>
                  <a:lnTo>
                    <a:pt x="1064260" y="17780"/>
                  </a:lnTo>
                  <a:lnTo>
                    <a:pt x="1064260" y="16510"/>
                  </a:lnTo>
                  <a:close/>
                </a:path>
              </a:pathLst>
            </a:custGeom>
            <a:solidFill>
              <a:srgbClr val="F09D1D"/>
            </a:solidFill>
          </p:spPr>
          <p:txBody>
            <a:bodyPr wrap="square" lIns="0" tIns="0" rIns="0" bIns="0" rtlCol="0"/>
            <a:lstStyle/>
            <a:p>
              <a:endParaRPr/>
            </a:p>
          </p:txBody>
        </p:sp>
        <p:sp>
          <p:nvSpPr>
            <p:cNvPr id="313" name="object 313"/>
            <p:cNvSpPr/>
            <p:nvPr/>
          </p:nvSpPr>
          <p:spPr>
            <a:xfrm>
              <a:off x="2857500" y="4947920"/>
              <a:ext cx="1087120" cy="17780"/>
            </a:xfrm>
            <a:custGeom>
              <a:avLst/>
              <a:gdLst/>
              <a:ahLst/>
              <a:cxnLst/>
              <a:rect l="l" t="t" r="r" b="b"/>
              <a:pathLst>
                <a:path w="1087120" h="17779">
                  <a:moveTo>
                    <a:pt x="1087120" y="16510"/>
                  </a:moveTo>
                  <a:lnTo>
                    <a:pt x="1085850" y="16510"/>
                  </a:lnTo>
                  <a:lnTo>
                    <a:pt x="1085850" y="15240"/>
                  </a:lnTo>
                  <a:lnTo>
                    <a:pt x="1083310" y="15240"/>
                  </a:lnTo>
                  <a:lnTo>
                    <a:pt x="1083310" y="13970"/>
                  </a:lnTo>
                  <a:lnTo>
                    <a:pt x="1082040" y="13970"/>
                  </a:lnTo>
                  <a:lnTo>
                    <a:pt x="1082040" y="12700"/>
                  </a:lnTo>
                  <a:lnTo>
                    <a:pt x="1080770" y="12700"/>
                  </a:lnTo>
                  <a:lnTo>
                    <a:pt x="1080770" y="11430"/>
                  </a:lnTo>
                  <a:lnTo>
                    <a:pt x="1079500" y="11430"/>
                  </a:lnTo>
                  <a:lnTo>
                    <a:pt x="1079500" y="10160"/>
                  </a:lnTo>
                  <a:lnTo>
                    <a:pt x="1076960" y="10160"/>
                  </a:lnTo>
                  <a:lnTo>
                    <a:pt x="1076960" y="8890"/>
                  </a:lnTo>
                  <a:lnTo>
                    <a:pt x="1075690" y="8890"/>
                  </a:lnTo>
                  <a:lnTo>
                    <a:pt x="1075690" y="7620"/>
                  </a:lnTo>
                  <a:lnTo>
                    <a:pt x="1074420" y="7620"/>
                  </a:lnTo>
                  <a:lnTo>
                    <a:pt x="1074420" y="6350"/>
                  </a:lnTo>
                  <a:lnTo>
                    <a:pt x="1071880" y="6350"/>
                  </a:lnTo>
                  <a:lnTo>
                    <a:pt x="1071880" y="5080"/>
                  </a:lnTo>
                  <a:lnTo>
                    <a:pt x="1070610" y="5080"/>
                  </a:lnTo>
                  <a:lnTo>
                    <a:pt x="1070610" y="3810"/>
                  </a:lnTo>
                  <a:lnTo>
                    <a:pt x="1069340" y="3810"/>
                  </a:lnTo>
                  <a:lnTo>
                    <a:pt x="1069340" y="2540"/>
                  </a:lnTo>
                  <a:lnTo>
                    <a:pt x="1068070" y="2540"/>
                  </a:lnTo>
                  <a:lnTo>
                    <a:pt x="1068070" y="1270"/>
                  </a:lnTo>
                  <a:lnTo>
                    <a:pt x="1065530" y="1270"/>
                  </a:lnTo>
                  <a:lnTo>
                    <a:pt x="1065530" y="0"/>
                  </a:lnTo>
                  <a:lnTo>
                    <a:pt x="0" y="0"/>
                  </a:lnTo>
                  <a:lnTo>
                    <a:pt x="0" y="17780"/>
                  </a:lnTo>
                  <a:lnTo>
                    <a:pt x="1087120" y="17780"/>
                  </a:lnTo>
                  <a:lnTo>
                    <a:pt x="1087120" y="16510"/>
                  </a:lnTo>
                  <a:close/>
                </a:path>
              </a:pathLst>
            </a:custGeom>
            <a:solidFill>
              <a:srgbClr val="F09D1C"/>
            </a:solidFill>
          </p:spPr>
          <p:txBody>
            <a:bodyPr wrap="square" lIns="0" tIns="0" rIns="0" bIns="0" rtlCol="0"/>
            <a:lstStyle/>
            <a:p>
              <a:endParaRPr/>
            </a:p>
          </p:txBody>
        </p:sp>
        <p:sp>
          <p:nvSpPr>
            <p:cNvPr id="314" name="object 314"/>
            <p:cNvSpPr/>
            <p:nvPr/>
          </p:nvSpPr>
          <p:spPr>
            <a:xfrm>
              <a:off x="2857500" y="4965700"/>
              <a:ext cx="1109980" cy="17780"/>
            </a:xfrm>
            <a:custGeom>
              <a:avLst/>
              <a:gdLst/>
              <a:ahLst/>
              <a:cxnLst/>
              <a:rect l="l" t="t" r="r" b="b"/>
              <a:pathLst>
                <a:path w="1109979" h="17779">
                  <a:moveTo>
                    <a:pt x="1109980" y="16510"/>
                  </a:moveTo>
                  <a:lnTo>
                    <a:pt x="1108710" y="16510"/>
                  </a:lnTo>
                  <a:lnTo>
                    <a:pt x="1108710" y="15240"/>
                  </a:lnTo>
                  <a:lnTo>
                    <a:pt x="1106170" y="15240"/>
                  </a:lnTo>
                  <a:lnTo>
                    <a:pt x="1106170" y="13970"/>
                  </a:lnTo>
                  <a:lnTo>
                    <a:pt x="1104900" y="13970"/>
                  </a:lnTo>
                  <a:lnTo>
                    <a:pt x="1104900" y="12700"/>
                  </a:lnTo>
                  <a:lnTo>
                    <a:pt x="1103630" y="12700"/>
                  </a:lnTo>
                  <a:lnTo>
                    <a:pt x="1103630" y="11430"/>
                  </a:lnTo>
                  <a:lnTo>
                    <a:pt x="1102360" y="11430"/>
                  </a:lnTo>
                  <a:lnTo>
                    <a:pt x="1102360" y="10160"/>
                  </a:lnTo>
                  <a:lnTo>
                    <a:pt x="1099820" y="10160"/>
                  </a:lnTo>
                  <a:lnTo>
                    <a:pt x="1099820" y="8890"/>
                  </a:lnTo>
                  <a:lnTo>
                    <a:pt x="1098550" y="8890"/>
                  </a:lnTo>
                  <a:lnTo>
                    <a:pt x="1098550" y="7620"/>
                  </a:lnTo>
                  <a:lnTo>
                    <a:pt x="1097280" y="7620"/>
                  </a:lnTo>
                  <a:lnTo>
                    <a:pt x="1097280" y="6350"/>
                  </a:lnTo>
                  <a:lnTo>
                    <a:pt x="1094740" y="6350"/>
                  </a:lnTo>
                  <a:lnTo>
                    <a:pt x="1094740" y="5080"/>
                  </a:lnTo>
                  <a:lnTo>
                    <a:pt x="1093470" y="5080"/>
                  </a:lnTo>
                  <a:lnTo>
                    <a:pt x="1093470" y="3810"/>
                  </a:lnTo>
                  <a:lnTo>
                    <a:pt x="1092200" y="3810"/>
                  </a:lnTo>
                  <a:lnTo>
                    <a:pt x="1092200" y="2540"/>
                  </a:lnTo>
                  <a:lnTo>
                    <a:pt x="1090930" y="2540"/>
                  </a:lnTo>
                  <a:lnTo>
                    <a:pt x="1090930" y="1270"/>
                  </a:lnTo>
                  <a:lnTo>
                    <a:pt x="1088390" y="1270"/>
                  </a:lnTo>
                  <a:lnTo>
                    <a:pt x="1088390" y="0"/>
                  </a:lnTo>
                  <a:lnTo>
                    <a:pt x="0" y="0"/>
                  </a:lnTo>
                  <a:lnTo>
                    <a:pt x="0" y="17780"/>
                  </a:lnTo>
                  <a:lnTo>
                    <a:pt x="1109980" y="17780"/>
                  </a:lnTo>
                  <a:lnTo>
                    <a:pt x="1109980" y="16510"/>
                  </a:lnTo>
                  <a:close/>
                </a:path>
              </a:pathLst>
            </a:custGeom>
            <a:solidFill>
              <a:srgbClr val="F09C1B"/>
            </a:solidFill>
          </p:spPr>
          <p:txBody>
            <a:bodyPr wrap="square" lIns="0" tIns="0" rIns="0" bIns="0" rtlCol="0"/>
            <a:lstStyle/>
            <a:p>
              <a:endParaRPr/>
            </a:p>
          </p:txBody>
        </p:sp>
        <p:sp>
          <p:nvSpPr>
            <p:cNvPr id="315" name="object 315"/>
            <p:cNvSpPr/>
            <p:nvPr/>
          </p:nvSpPr>
          <p:spPr>
            <a:xfrm>
              <a:off x="2857500" y="4983480"/>
              <a:ext cx="1132840" cy="17780"/>
            </a:xfrm>
            <a:custGeom>
              <a:avLst/>
              <a:gdLst/>
              <a:ahLst/>
              <a:cxnLst/>
              <a:rect l="l" t="t" r="r" b="b"/>
              <a:pathLst>
                <a:path w="1132839" h="17779">
                  <a:moveTo>
                    <a:pt x="1131570" y="15240"/>
                  </a:moveTo>
                  <a:lnTo>
                    <a:pt x="1129030" y="15240"/>
                  </a:lnTo>
                  <a:lnTo>
                    <a:pt x="1129030" y="13970"/>
                  </a:lnTo>
                  <a:lnTo>
                    <a:pt x="1127760" y="13970"/>
                  </a:lnTo>
                  <a:lnTo>
                    <a:pt x="1127760" y="12700"/>
                  </a:lnTo>
                  <a:lnTo>
                    <a:pt x="1126490" y="12700"/>
                  </a:lnTo>
                  <a:lnTo>
                    <a:pt x="1126490" y="11430"/>
                  </a:lnTo>
                  <a:lnTo>
                    <a:pt x="1123950" y="11430"/>
                  </a:lnTo>
                  <a:lnTo>
                    <a:pt x="1123950" y="10160"/>
                  </a:lnTo>
                  <a:lnTo>
                    <a:pt x="1122680" y="10160"/>
                  </a:lnTo>
                  <a:lnTo>
                    <a:pt x="1122680" y="8890"/>
                  </a:lnTo>
                  <a:lnTo>
                    <a:pt x="1121410" y="8890"/>
                  </a:lnTo>
                  <a:lnTo>
                    <a:pt x="1121410" y="7620"/>
                  </a:lnTo>
                  <a:lnTo>
                    <a:pt x="1120140" y="7620"/>
                  </a:lnTo>
                  <a:lnTo>
                    <a:pt x="1120140" y="6350"/>
                  </a:lnTo>
                  <a:lnTo>
                    <a:pt x="1117600" y="6350"/>
                  </a:lnTo>
                  <a:lnTo>
                    <a:pt x="1117600" y="5080"/>
                  </a:lnTo>
                  <a:lnTo>
                    <a:pt x="1116330" y="5080"/>
                  </a:lnTo>
                  <a:lnTo>
                    <a:pt x="1116330" y="3810"/>
                  </a:lnTo>
                  <a:lnTo>
                    <a:pt x="1115060" y="3810"/>
                  </a:lnTo>
                  <a:lnTo>
                    <a:pt x="1115060" y="2540"/>
                  </a:lnTo>
                  <a:lnTo>
                    <a:pt x="1112520" y="2540"/>
                  </a:lnTo>
                  <a:lnTo>
                    <a:pt x="1112520" y="1270"/>
                  </a:lnTo>
                  <a:lnTo>
                    <a:pt x="1111250" y="1270"/>
                  </a:lnTo>
                  <a:lnTo>
                    <a:pt x="1111250" y="0"/>
                  </a:lnTo>
                  <a:lnTo>
                    <a:pt x="0" y="0"/>
                  </a:lnTo>
                  <a:lnTo>
                    <a:pt x="0" y="1270"/>
                  </a:lnTo>
                  <a:lnTo>
                    <a:pt x="0" y="2540"/>
                  </a:lnTo>
                  <a:lnTo>
                    <a:pt x="0" y="16510"/>
                  </a:lnTo>
                  <a:lnTo>
                    <a:pt x="1131570" y="16510"/>
                  </a:lnTo>
                  <a:lnTo>
                    <a:pt x="1131570" y="15240"/>
                  </a:lnTo>
                  <a:close/>
                </a:path>
                <a:path w="1132839" h="17779">
                  <a:moveTo>
                    <a:pt x="1132840" y="16522"/>
                  </a:moveTo>
                  <a:lnTo>
                    <a:pt x="0" y="16522"/>
                  </a:lnTo>
                  <a:lnTo>
                    <a:pt x="0" y="17780"/>
                  </a:lnTo>
                  <a:lnTo>
                    <a:pt x="1132840" y="17780"/>
                  </a:lnTo>
                  <a:lnTo>
                    <a:pt x="1132840" y="16522"/>
                  </a:lnTo>
                  <a:close/>
                </a:path>
              </a:pathLst>
            </a:custGeom>
            <a:solidFill>
              <a:srgbClr val="F09C1A"/>
            </a:solidFill>
          </p:spPr>
          <p:txBody>
            <a:bodyPr wrap="square" lIns="0" tIns="0" rIns="0" bIns="0" rtlCol="0"/>
            <a:lstStyle/>
            <a:p>
              <a:endParaRPr/>
            </a:p>
          </p:txBody>
        </p:sp>
        <p:sp>
          <p:nvSpPr>
            <p:cNvPr id="316" name="object 316"/>
            <p:cNvSpPr/>
            <p:nvPr/>
          </p:nvSpPr>
          <p:spPr>
            <a:xfrm>
              <a:off x="2857500" y="5001260"/>
              <a:ext cx="1155700" cy="17780"/>
            </a:xfrm>
            <a:custGeom>
              <a:avLst/>
              <a:gdLst/>
              <a:ahLst/>
              <a:cxnLst/>
              <a:rect l="l" t="t" r="r" b="b"/>
              <a:pathLst>
                <a:path w="1155700" h="17779">
                  <a:moveTo>
                    <a:pt x="1155700" y="16510"/>
                  </a:moveTo>
                  <a:lnTo>
                    <a:pt x="1154430" y="16510"/>
                  </a:lnTo>
                  <a:lnTo>
                    <a:pt x="1154430" y="15240"/>
                  </a:lnTo>
                  <a:lnTo>
                    <a:pt x="1151890" y="15240"/>
                  </a:lnTo>
                  <a:lnTo>
                    <a:pt x="1151890" y="13970"/>
                  </a:lnTo>
                  <a:lnTo>
                    <a:pt x="1150620" y="13970"/>
                  </a:lnTo>
                  <a:lnTo>
                    <a:pt x="1150620" y="12700"/>
                  </a:lnTo>
                  <a:lnTo>
                    <a:pt x="1149350" y="12700"/>
                  </a:lnTo>
                  <a:lnTo>
                    <a:pt x="1149350" y="11430"/>
                  </a:lnTo>
                  <a:lnTo>
                    <a:pt x="1146810" y="11430"/>
                  </a:lnTo>
                  <a:lnTo>
                    <a:pt x="1146810" y="10160"/>
                  </a:lnTo>
                  <a:lnTo>
                    <a:pt x="1145540" y="10160"/>
                  </a:lnTo>
                  <a:lnTo>
                    <a:pt x="1145540" y="8890"/>
                  </a:lnTo>
                  <a:lnTo>
                    <a:pt x="1144270" y="8890"/>
                  </a:lnTo>
                  <a:lnTo>
                    <a:pt x="1144270" y="7620"/>
                  </a:lnTo>
                  <a:lnTo>
                    <a:pt x="1143000" y="7620"/>
                  </a:lnTo>
                  <a:lnTo>
                    <a:pt x="1143000" y="6350"/>
                  </a:lnTo>
                  <a:lnTo>
                    <a:pt x="1140460" y="6350"/>
                  </a:lnTo>
                  <a:lnTo>
                    <a:pt x="1140460" y="5080"/>
                  </a:lnTo>
                  <a:lnTo>
                    <a:pt x="1139190" y="5080"/>
                  </a:lnTo>
                  <a:lnTo>
                    <a:pt x="1139190" y="3810"/>
                  </a:lnTo>
                  <a:lnTo>
                    <a:pt x="1137920" y="3810"/>
                  </a:lnTo>
                  <a:lnTo>
                    <a:pt x="1137920" y="2540"/>
                  </a:lnTo>
                  <a:lnTo>
                    <a:pt x="1135380" y="2540"/>
                  </a:lnTo>
                  <a:lnTo>
                    <a:pt x="1135380" y="1270"/>
                  </a:lnTo>
                  <a:lnTo>
                    <a:pt x="1134110" y="1270"/>
                  </a:lnTo>
                  <a:lnTo>
                    <a:pt x="1134110" y="0"/>
                  </a:lnTo>
                  <a:lnTo>
                    <a:pt x="0" y="0"/>
                  </a:lnTo>
                  <a:lnTo>
                    <a:pt x="0" y="17780"/>
                  </a:lnTo>
                  <a:lnTo>
                    <a:pt x="1155700" y="17780"/>
                  </a:lnTo>
                  <a:lnTo>
                    <a:pt x="1155700" y="16510"/>
                  </a:lnTo>
                  <a:close/>
                </a:path>
              </a:pathLst>
            </a:custGeom>
            <a:solidFill>
              <a:srgbClr val="F09B19"/>
            </a:solidFill>
          </p:spPr>
          <p:txBody>
            <a:bodyPr wrap="square" lIns="0" tIns="0" rIns="0" bIns="0" rtlCol="0"/>
            <a:lstStyle/>
            <a:p>
              <a:endParaRPr/>
            </a:p>
          </p:txBody>
        </p:sp>
        <p:sp>
          <p:nvSpPr>
            <p:cNvPr id="317" name="object 317"/>
            <p:cNvSpPr/>
            <p:nvPr/>
          </p:nvSpPr>
          <p:spPr>
            <a:xfrm>
              <a:off x="2857500" y="5019040"/>
              <a:ext cx="1178560" cy="17780"/>
            </a:xfrm>
            <a:custGeom>
              <a:avLst/>
              <a:gdLst/>
              <a:ahLst/>
              <a:cxnLst/>
              <a:rect l="l" t="t" r="r" b="b"/>
              <a:pathLst>
                <a:path w="1178560" h="17779">
                  <a:moveTo>
                    <a:pt x="1178560" y="16510"/>
                  </a:moveTo>
                  <a:lnTo>
                    <a:pt x="1176020" y="16510"/>
                  </a:lnTo>
                  <a:lnTo>
                    <a:pt x="1176020" y="15240"/>
                  </a:lnTo>
                  <a:lnTo>
                    <a:pt x="1174750" y="15240"/>
                  </a:lnTo>
                  <a:lnTo>
                    <a:pt x="1174750" y="13970"/>
                  </a:lnTo>
                  <a:lnTo>
                    <a:pt x="1173480" y="13970"/>
                  </a:lnTo>
                  <a:lnTo>
                    <a:pt x="1173480" y="12700"/>
                  </a:lnTo>
                  <a:lnTo>
                    <a:pt x="1172210" y="12700"/>
                  </a:lnTo>
                  <a:lnTo>
                    <a:pt x="1172210" y="11430"/>
                  </a:lnTo>
                  <a:lnTo>
                    <a:pt x="1169670" y="11430"/>
                  </a:lnTo>
                  <a:lnTo>
                    <a:pt x="1169670" y="10160"/>
                  </a:lnTo>
                  <a:lnTo>
                    <a:pt x="1168400" y="10160"/>
                  </a:lnTo>
                  <a:lnTo>
                    <a:pt x="1168400" y="8890"/>
                  </a:lnTo>
                  <a:lnTo>
                    <a:pt x="1167130" y="8890"/>
                  </a:lnTo>
                  <a:lnTo>
                    <a:pt x="1167130" y="7620"/>
                  </a:lnTo>
                  <a:lnTo>
                    <a:pt x="1164590" y="7620"/>
                  </a:lnTo>
                  <a:lnTo>
                    <a:pt x="1164590" y="6350"/>
                  </a:lnTo>
                  <a:lnTo>
                    <a:pt x="1163320" y="6350"/>
                  </a:lnTo>
                  <a:lnTo>
                    <a:pt x="1163320" y="5080"/>
                  </a:lnTo>
                  <a:lnTo>
                    <a:pt x="1162050" y="5080"/>
                  </a:lnTo>
                  <a:lnTo>
                    <a:pt x="1162050" y="3810"/>
                  </a:lnTo>
                  <a:lnTo>
                    <a:pt x="1160780" y="3810"/>
                  </a:lnTo>
                  <a:lnTo>
                    <a:pt x="1160780" y="2540"/>
                  </a:lnTo>
                  <a:lnTo>
                    <a:pt x="1158240" y="2540"/>
                  </a:lnTo>
                  <a:lnTo>
                    <a:pt x="1158240" y="1270"/>
                  </a:lnTo>
                  <a:lnTo>
                    <a:pt x="1156970" y="1270"/>
                  </a:lnTo>
                  <a:lnTo>
                    <a:pt x="1156970" y="0"/>
                  </a:lnTo>
                  <a:lnTo>
                    <a:pt x="0" y="0"/>
                  </a:lnTo>
                  <a:lnTo>
                    <a:pt x="0" y="17780"/>
                  </a:lnTo>
                  <a:lnTo>
                    <a:pt x="1178560" y="17780"/>
                  </a:lnTo>
                  <a:lnTo>
                    <a:pt x="1178560" y="16510"/>
                  </a:lnTo>
                  <a:close/>
                </a:path>
              </a:pathLst>
            </a:custGeom>
            <a:solidFill>
              <a:srgbClr val="EF9B18"/>
            </a:solidFill>
          </p:spPr>
          <p:txBody>
            <a:bodyPr wrap="square" lIns="0" tIns="0" rIns="0" bIns="0" rtlCol="0"/>
            <a:lstStyle/>
            <a:p>
              <a:endParaRPr/>
            </a:p>
          </p:txBody>
        </p:sp>
        <p:sp>
          <p:nvSpPr>
            <p:cNvPr id="318" name="object 318"/>
            <p:cNvSpPr/>
            <p:nvPr/>
          </p:nvSpPr>
          <p:spPr>
            <a:xfrm>
              <a:off x="2857500" y="5036820"/>
              <a:ext cx="1201420" cy="17780"/>
            </a:xfrm>
            <a:custGeom>
              <a:avLst/>
              <a:gdLst/>
              <a:ahLst/>
              <a:cxnLst/>
              <a:rect l="l" t="t" r="r" b="b"/>
              <a:pathLst>
                <a:path w="1201420" h="17779">
                  <a:moveTo>
                    <a:pt x="1201420" y="16510"/>
                  </a:moveTo>
                  <a:lnTo>
                    <a:pt x="1198880" y="16510"/>
                  </a:lnTo>
                  <a:lnTo>
                    <a:pt x="1198880" y="15240"/>
                  </a:lnTo>
                  <a:lnTo>
                    <a:pt x="1197610" y="15240"/>
                  </a:lnTo>
                  <a:lnTo>
                    <a:pt x="1197610" y="13970"/>
                  </a:lnTo>
                  <a:lnTo>
                    <a:pt x="1196340" y="13970"/>
                  </a:lnTo>
                  <a:lnTo>
                    <a:pt x="1196340" y="12700"/>
                  </a:lnTo>
                  <a:lnTo>
                    <a:pt x="1195070" y="12700"/>
                  </a:lnTo>
                  <a:lnTo>
                    <a:pt x="1195070" y="11430"/>
                  </a:lnTo>
                  <a:lnTo>
                    <a:pt x="1192530" y="11430"/>
                  </a:lnTo>
                  <a:lnTo>
                    <a:pt x="1192530" y="10160"/>
                  </a:lnTo>
                  <a:lnTo>
                    <a:pt x="1191260" y="10160"/>
                  </a:lnTo>
                  <a:lnTo>
                    <a:pt x="1191260" y="8890"/>
                  </a:lnTo>
                  <a:lnTo>
                    <a:pt x="1189990" y="8890"/>
                  </a:lnTo>
                  <a:lnTo>
                    <a:pt x="1189990" y="7620"/>
                  </a:lnTo>
                  <a:lnTo>
                    <a:pt x="1187450" y="7620"/>
                  </a:lnTo>
                  <a:lnTo>
                    <a:pt x="1187450" y="6350"/>
                  </a:lnTo>
                  <a:lnTo>
                    <a:pt x="1186180" y="6350"/>
                  </a:lnTo>
                  <a:lnTo>
                    <a:pt x="1186180" y="5080"/>
                  </a:lnTo>
                  <a:lnTo>
                    <a:pt x="1184910" y="5080"/>
                  </a:lnTo>
                  <a:lnTo>
                    <a:pt x="1184910" y="3810"/>
                  </a:lnTo>
                  <a:lnTo>
                    <a:pt x="1183640" y="3810"/>
                  </a:lnTo>
                  <a:lnTo>
                    <a:pt x="1183640" y="2540"/>
                  </a:lnTo>
                  <a:lnTo>
                    <a:pt x="1181100" y="2540"/>
                  </a:lnTo>
                  <a:lnTo>
                    <a:pt x="1181100" y="1270"/>
                  </a:lnTo>
                  <a:lnTo>
                    <a:pt x="1179830" y="1270"/>
                  </a:lnTo>
                  <a:lnTo>
                    <a:pt x="1179830" y="0"/>
                  </a:lnTo>
                  <a:lnTo>
                    <a:pt x="0" y="0"/>
                  </a:lnTo>
                  <a:lnTo>
                    <a:pt x="0" y="17780"/>
                  </a:lnTo>
                  <a:lnTo>
                    <a:pt x="1201420" y="17780"/>
                  </a:lnTo>
                  <a:lnTo>
                    <a:pt x="1201420" y="16510"/>
                  </a:lnTo>
                  <a:close/>
                </a:path>
              </a:pathLst>
            </a:custGeom>
            <a:solidFill>
              <a:srgbClr val="EF9B17"/>
            </a:solidFill>
          </p:spPr>
          <p:txBody>
            <a:bodyPr wrap="square" lIns="0" tIns="0" rIns="0" bIns="0" rtlCol="0"/>
            <a:lstStyle/>
            <a:p>
              <a:endParaRPr/>
            </a:p>
          </p:txBody>
        </p:sp>
        <p:sp>
          <p:nvSpPr>
            <p:cNvPr id="319" name="object 319"/>
            <p:cNvSpPr/>
            <p:nvPr/>
          </p:nvSpPr>
          <p:spPr>
            <a:xfrm>
              <a:off x="2857500" y="5054600"/>
              <a:ext cx="1224280" cy="17780"/>
            </a:xfrm>
            <a:custGeom>
              <a:avLst/>
              <a:gdLst/>
              <a:ahLst/>
              <a:cxnLst/>
              <a:rect l="l" t="t" r="r" b="b"/>
              <a:pathLst>
                <a:path w="1224279" h="17779">
                  <a:moveTo>
                    <a:pt x="1224280" y="16510"/>
                  </a:moveTo>
                  <a:lnTo>
                    <a:pt x="1221740" y="16510"/>
                  </a:lnTo>
                  <a:lnTo>
                    <a:pt x="1221740" y="15240"/>
                  </a:lnTo>
                  <a:lnTo>
                    <a:pt x="1220470" y="15240"/>
                  </a:lnTo>
                  <a:lnTo>
                    <a:pt x="1220470" y="13970"/>
                  </a:lnTo>
                  <a:lnTo>
                    <a:pt x="1219200" y="13970"/>
                  </a:lnTo>
                  <a:lnTo>
                    <a:pt x="1219200" y="12700"/>
                  </a:lnTo>
                  <a:lnTo>
                    <a:pt x="1216660" y="12700"/>
                  </a:lnTo>
                  <a:lnTo>
                    <a:pt x="1216660" y="11430"/>
                  </a:lnTo>
                  <a:lnTo>
                    <a:pt x="1215390" y="11430"/>
                  </a:lnTo>
                  <a:lnTo>
                    <a:pt x="1215390" y="10160"/>
                  </a:lnTo>
                  <a:lnTo>
                    <a:pt x="1214120" y="10160"/>
                  </a:lnTo>
                  <a:lnTo>
                    <a:pt x="1214120" y="8890"/>
                  </a:lnTo>
                  <a:lnTo>
                    <a:pt x="1212850" y="8890"/>
                  </a:lnTo>
                  <a:lnTo>
                    <a:pt x="1212850" y="7620"/>
                  </a:lnTo>
                  <a:lnTo>
                    <a:pt x="1210310" y="7620"/>
                  </a:lnTo>
                  <a:lnTo>
                    <a:pt x="1210310" y="6350"/>
                  </a:lnTo>
                  <a:lnTo>
                    <a:pt x="1209040" y="6350"/>
                  </a:lnTo>
                  <a:lnTo>
                    <a:pt x="1209040" y="5080"/>
                  </a:lnTo>
                  <a:lnTo>
                    <a:pt x="1207770" y="5080"/>
                  </a:lnTo>
                  <a:lnTo>
                    <a:pt x="1207770" y="3810"/>
                  </a:lnTo>
                  <a:lnTo>
                    <a:pt x="1205230" y="3810"/>
                  </a:lnTo>
                  <a:lnTo>
                    <a:pt x="1205230" y="2540"/>
                  </a:lnTo>
                  <a:lnTo>
                    <a:pt x="1203960" y="2540"/>
                  </a:lnTo>
                  <a:lnTo>
                    <a:pt x="1203960" y="1270"/>
                  </a:lnTo>
                  <a:lnTo>
                    <a:pt x="1202690" y="1270"/>
                  </a:lnTo>
                  <a:lnTo>
                    <a:pt x="1202690" y="0"/>
                  </a:lnTo>
                  <a:lnTo>
                    <a:pt x="0" y="0"/>
                  </a:lnTo>
                  <a:lnTo>
                    <a:pt x="0" y="17780"/>
                  </a:lnTo>
                  <a:lnTo>
                    <a:pt x="1224280" y="17780"/>
                  </a:lnTo>
                  <a:lnTo>
                    <a:pt x="1224280" y="16510"/>
                  </a:lnTo>
                  <a:close/>
                </a:path>
              </a:pathLst>
            </a:custGeom>
            <a:solidFill>
              <a:srgbClr val="EF9A16"/>
            </a:solidFill>
          </p:spPr>
          <p:txBody>
            <a:bodyPr wrap="square" lIns="0" tIns="0" rIns="0" bIns="0" rtlCol="0"/>
            <a:lstStyle/>
            <a:p>
              <a:endParaRPr/>
            </a:p>
          </p:txBody>
        </p:sp>
        <p:sp>
          <p:nvSpPr>
            <p:cNvPr id="320" name="object 320"/>
            <p:cNvSpPr/>
            <p:nvPr/>
          </p:nvSpPr>
          <p:spPr>
            <a:xfrm>
              <a:off x="2857500" y="5072380"/>
              <a:ext cx="1247140" cy="17780"/>
            </a:xfrm>
            <a:custGeom>
              <a:avLst/>
              <a:gdLst/>
              <a:ahLst/>
              <a:cxnLst/>
              <a:rect l="l" t="t" r="r" b="b"/>
              <a:pathLst>
                <a:path w="1247139" h="17779">
                  <a:moveTo>
                    <a:pt x="1244600" y="15240"/>
                  </a:moveTo>
                  <a:lnTo>
                    <a:pt x="1243330" y="15240"/>
                  </a:lnTo>
                  <a:lnTo>
                    <a:pt x="1243330" y="13970"/>
                  </a:lnTo>
                  <a:lnTo>
                    <a:pt x="1242060" y="13970"/>
                  </a:lnTo>
                  <a:lnTo>
                    <a:pt x="1242060" y="12700"/>
                  </a:lnTo>
                  <a:lnTo>
                    <a:pt x="1239520" y="12700"/>
                  </a:lnTo>
                  <a:lnTo>
                    <a:pt x="1239520" y="11430"/>
                  </a:lnTo>
                  <a:lnTo>
                    <a:pt x="1238250" y="11430"/>
                  </a:lnTo>
                  <a:lnTo>
                    <a:pt x="1238250" y="10160"/>
                  </a:lnTo>
                  <a:lnTo>
                    <a:pt x="1236980" y="10160"/>
                  </a:lnTo>
                  <a:lnTo>
                    <a:pt x="1236980" y="8890"/>
                  </a:lnTo>
                  <a:lnTo>
                    <a:pt x="1235710" y="8890"/>
                  </a:lnTo>
                  <a:lnTo>
                    <a:pt x="1235710" y="7620"/>
                  </a:lnTo>
                  <a:lnTo>
                    <a:pt x="1233170" y="7620"/>
                  </a:lnTo>
                  <a:lnTo>
                    <a:pt x="1233170" y="6350"/>
                  </a:lnTo>
                  <a:lnTo>
                    <a:pt x="1231900" y="6350"/>
                  </a:lnTo>
                  <a:lnTo>
                    <a:pt x="1231900" y="5080"/>
                  </a:lnTo>
                  <a:lnTo>
                    <a:pt x="1230630" y="5080"/>
                  </a:lnTo>
                  <a:lnTo>
                    <a:pt x="1230630" y="3810"/>
                  </a:lnTo>
                  <a:lnTo>
                    <a:pt x="1228090" y="3810"/>
                  </a:lnTo>
                  <a:lnTo>
                    <a:pt x="1228090" y="2540"/>
                  </a:lnTo>
                  <a:lnTo>
                    <a:pt x="1226820" y="2540"/>
                  </a:lnTo>
                  <a:lnTo>
                    <a:pt x="1226820" y="1270"/>
                  </a:lnTo>
                  <a:lnTo>
                    <a:pt x="1225550" y="1270"/>
                  </a:lnTo>
                  <a:lnTo>
                    <a:pt x="1225550" y="0"/>
                  </a:lnTo>
                  <a:lnTo>
                    <a:pt x="0" y="0"/>
                  </a:lnTo>
                  <a:lnTo>
                    <a:pt x="0" y="1270"/>
                  </a:lnTo>
                  <a:lnTo>
                    <a:pt x="0" y="2540"/>
                  </a:lnTo>
                  <a:lnTo>
                    <a:pt x="0" y="16510"/>
                  </a:lnTo>
                  <a:lnTo>
                    <a:pt x="1244600" y="16510"/>
                  </a:lnTo>
                  <a:lnTo>
                    <a:pt x="1244600" y="15240"/>
                  </a:lnTo>
                  <a:close/>
                </a:path>
                <a:path w="1247139" h="17779">
                  <a:moveTo>
                    <a:pt x="1247140" y="16522"/>
                  </a:moveTo>
                  <a:lnTo>
                    <a:pt x="0" y="16522"/>
                  </a:lnTo>
                  <a:lnTo>
                    <a:pt x="0" y="17780"/>
                  </a:lnTo>
                  <a:lnTo>
                    <a:pt x="1247140" y="17780"/>
                  </a:lnTo>
                  <a:lnTo>
                    <a:pt x="1247140" y="16522"/>
                  </a:lnTo>
                  <a:close/>
                </a:path>
              </a:pathLst>
            </a:custGeom>
            <a:solidFill>
              <a:srgbClr val="EF9A15"/>
            </a:solidFill>
          </p:spPr>
          <p:txBody>
            <a:bodyPr wrap="square" lIns="0" tIns="0" rIns="0" bIns="0" rtlCol="0"/>
            <a:lstStyle/>
            <a:p>
              <a:endParaRPr/>
            </a:p>
          </p:txBody>
        </p:sp>
        <p:sp>
          <p:nvSpPr>
            <p:cNvPr id="321" name="object 321"/>
            <p:cNvSpPr/>
            <p:nvPr/>
          </p:nvSpPr>
          <p:spPr>
            <a:xfrm>
              <a:off x="2857500" y="5090160"/>
              <a:ext cx="1268730" cy="17780"/>
            </a:xfrm>
            <a:custGeom>
              <a:avLst/>
              <a:gdLst/>
              <a:ahLst/>
              <a:cxnLst/>
              <a:rect l="l" t="t" r="r" b="b"/>
              <a:pathLst>
                <a:path w="1268729" h="17779">
                  <a:moveTo>
                    <a:pt x="1268730" y="16510"/>
                  </a:moveTo>
                  <a:lnTo>
                    <a:pt x="1267460" y="16510"/>
                  </a:lnTo>
                  <a:lnTo>
                    <a:pt x="1267460" y="15240"/>
                  </a:lnTo>
                  <a:lnTo>
                    <a:pt x="1266190" y="15240"/>
                  </a:lnTo>
                  <a:lnTo>
                    <a:pt x="1266190" y="13970"/>
                  </a:lnTo>
                  <a:lnTo>
                    <a:pt x="1264920" y="13970"/>
                  </a:lnTo>
                  <a:lnTo>
                    <a:pt x="1264920" y="12700"/>
                  </a:lnTo>
                  <a:lnTo>
                    <a:pt x="1262380" y="12700"/>
                  </a:lnTo>
                  <a:lnTo>
                    <a:pt x="1262380" y="11430"/>
                  </a:lnTo>
                  <a:lnTo>
                    <a:pt x="1261110" y="11430"/>
                  </a:lnTo>
                  <a:lnTo>
                    <a:pt x="1261110" y="10160"/>
                  </a:lnTo>
                  <a:lnTo>
                    <a:pt x="1259840" y="10160"/>
                  </a:lnTo>
                  <a:lnTo>
                    <a:pt x="1259840" y="8890"/>
                  </a:lnTo>
                  <a:lnTo>
                    <a:pt x="1257300" y="8890"/>
                  </a:lnTo>
                  <a:lnTo>
                    <a:pt x="1257300" y="7620"/>
                  </a:lnTo>
                  <a:lnTo>
                    <a:pt x="1256030" y="7620"/>
                  </a:lnTo>
                  <a:lnTo>
                    <a:pt x="1256030" y="6350"/>
                  </a:lnTo>
                  <a:lnTo>
                    <a:pt x="1254760" y="6350"/>
                  </a:lnTo>
                  <a:lnTo>
                    <a:pt x="1254760" y="5080"/>
                  </a:lnTo>
                  <a:lnTo>
                    <a:pt x="1253490" y="5080"/>
                  </a:lnTo>
                  <a:lnTo>
                    <a:pt x="1253490" y="3810"/>
                  </a:lnTo>
                  <a:lnTo>
                    <a:pt x="1250950" y="3810"/>
                  </a:lnTo>
                  <a:lnTo>
                    <a:pt x="1250950" y="2540"/>
                  </a:lnTo>
                  <a:lnTo>
                    <a:pt x="1249680" y="2540"/>
                  </a:lnTo>
                  <a:lnTo>
                    <a:pt x="1249680" y="1270"/>
                  </a:lnTo>
                  <a:lnTo>
                    <a:pt x="1248410" y="1270"/>
                  </a:lnTo>
                  <a:lnTo>
                    <a:pt x="1248410" y="0"/>
                  </a:lnTo>
                  <a:lnTo>
                    <a:pt x="0" y="0"/>
                  </a:lnTo>
                  <a:lnTo>
                    <a:pt x="0" y="17780"/>
                  </a:lnTo>
                  <a:lnTo>
                    <a:pt x="1268730" y="17780"/>
                  </a:lnTo>
                  <a:lnTo>
                    <a:pt x="1268730" y="16510"/>
                  </a:lnTo>
                  <a:close/>
                </a:path>
              </a:pathLst>
            </a:custGeom>
            <a:solidFill>
              <a:srgbClr val="EF9914"/>
            </a:solidFill>
          </p:spPr>
          <p:txBody>
            <a:bodyPr wrap="square" lIns="0" tIns="0" rIns="0" bIns="0" rtlCol="0"/>
            <a:lstStyle/>
            <a:p>
              <a:endParaRPr/>
            </a:p>
          </p:txBody>
        </p:sp>
        <p:sp>
          <p:nvSpPr>
            <p:cNvPr id="322" name="object 322"/>
            <p:cNvSpPr/>
            <p:nvPr/>
          </p:nvSpPr>
          <p:spPr>
            <a:xfrm>
              <a:off x="2857500" y="5107940"/>
              <a:ext cx="1291590" cy="17780"/>
            </a:xfrm>
            <a:custGeom>
              <a:avLst/>
              <a:gdLst/>
              <a:ahLst/>
              <a:cxnLst/>
              <a:rect l="l" t="t" r="r" b="b"/>
              <a:pathLst>
                <a:path w="1291589" h="17779">
                  <a:moveTo>
                    <a:pt x="1291590" y="16510"/>
                  </a:moveTo>
                  <a:lnTo>
                    <a:pt x="1290320" y="16510"/>
                  </a:lnTo>
                  <a:lnTo>
                    <a:pt x="1290320" y="15240"/>
                  </a:lnTo>
                  <a:lnTo>
                    <a:pt x="1289050" y="15240"/>
                  </a:lnTo>
                  <a:lnTo>
                    <a:pt x="1289050" y="13970"/>
                  </a:lnTo>
                  <a:lnTo>
                    <a:pt x="1287780" y="13970"/>
                  </a:lnTo>
                  <a:lnTo>
                    <a:pt x="1287780" y="12700"/>
                  </a:lnTo>
                  <a:lnTo>
                    <a:pt x="1285240" y="12700"/>
                  </a:lnTo>
                  <a:lnTo>
                    <a:pt x="1285240" y="11430"/>
                  </a:lnTo>
                  <a:lnTo>
                    <a:pt x="1283970" y="11430"/>
                  </a:lnTo>
                  <a:lnTo>
                    <a:pt x="1283970" y="10160"/>
                  </a:lnTo>
                  <a:lnTo>
                    <a:pt x="1282700" y="10160"/>
                  </a:lnTo>
                  <a:lnTo>
                    <a:pt x="1282700" y="8890"/>
                  </a:lnTo>
                  <a:lnTo>
                    <a:pt x="1280160" y="8890"/>
                  </a:lnTo>
                  <a:lnTo>
                    <a:pt x="1280160" y="7620"/>
                  </a:lnTo>
                  <a:lnTo>
                    <a:pt x="1278890" y="7620"/>
                  </a:lnTo>
                  <a:lnTo>
                    <a:pt x="1278890" y="6350"/>
                  </a:lnTo>
                  <a:lnTo>
                    <a:pt x="1277620" y="6350"/>
                  </a:lnTo>
                  <a:lnTo>
                    <a:pt x="1277620" y="5080"/>
                  </a:lnTo>
                  <a:lnTo>
                    <a:pt x="1276350" y="5080"/>
                  </a:lnTo>
                  <a:lnTo>
                    <a:pt x="1276350" y="3810"/>
                  </a:lnTo>
                  <a:lnTo>
                    <a:pt x="1273810" y="3810"/>
                  </a:lnTo>
                  <a:lnTo>
                    <a:pt x="1273810" y="2540"/>
                  </a:lnTo>
                  <a:lnTo>
                    <a:pt x="1272540" y="2540"/>
                  </a:lnTo>
                  <a:lnTo>
                    <a:pt x="1272540" y="1270"/>
                  </a:lnTo>
                  <a:lnTo>
                    <a:pt x="1271270" y="1270"/>
                  </a:lnTo>
                  <a:lnTo>
                    <a:pt x="1271270" y="0"/>
                  </a:lnTo>
                  <a:lnTo>
                    <a:pt x="0" y="0"/>
                  </a:lnTo>
                  <a:lnTo>
                    <a:pt x="0" y="17780"/>
                  </a:lnTo>
                  <a:lnTo>
                    <a:pt x="1291590" y="17780"/>
                  </a:lnTo>
                  <a:lnTo>
                    <a:pt x="1291590" y="16510"/>
                  </a:lnTo>
                  <a:close/>
                </a:path>
              </a:pathLst>
            </a:custGeom>
            <a:solidFill>
              <a:srgbClr val="EF9913"/>
            </a:solidFill>
          </p:spPr>
          <p:txBody>
            <a:bodyPr wrap="square" lIns="0" tIns="0" rIns="0" bIns="0" rtlCol="0"/>
            <a:lstStyle/>
            <a:p>
              <a:endParaRPr/>
            </a:p>
          </p:txBody>
        </p:sp>
        <p:sp>
          <p:nvSpPr>
            <p:cNvPr id="323" name="object 323"/>
            <p:cNvSpPr/>
            <p:nvPr/>
          </p:nvSpPr>
          <p:spPr>
            <a:xfrm>
              <a:off x="2857500" y="5125720"/>
              <a:ext cx="1314450" cy="17780"/>
            </a:xfrm>
            <a:custGeom>
              <a:avLst/>
              <a:gdLst/>
              <a:ahLst/>
              <a:cxnLst/>
              <a:rect l="l" t="t" r="r" b="b"/>
              <a:pathLst>
                <a:path w="1314450" h="17779">
                  <a:moveTo>
                    <a:pt x="1314450" y="16510"/>
                  </a:moveTo>
                  <a:lnTo>
                    <a:pt x="1313180" y="16510"/>
                  </a:lnTo>
                  <a:lnTo>
                    <a:pt x="1313180" y="15240"/>
                  </a:lnTo>
                  <a:lnTo>
                    <a:pt x="1311910" y="15240"/>
                  </a:lnTo>
                  <a:lnTo>
                    <a:pt x="1311910" y="13970"/>
                  </a:lnTo>
                  <a:lnTo>
                    <a:pt x="1309370" y="13970"/>
                  </a:lnTo>
                  <a:lnTo>
                    <a:pt x="1309370" y="12700"/>
                  </a:lnTo>
                  <a:lnTo>
                    <a:pt x="1308100" y="12700"/>
                  </a:lnTo>
                  <a:lnTo>
                    <a:pt x="1308100" y="11430"/>
                  </a:lnTo>
                  <a:lnTo>
                    <a:pt x="1306830" y="11430"/>
                  </a:lnTo>
                  <a:lnTo>
                    <a:pt x="1306830" y="10160"/>
                  </a:lnTo>
                  <a:lnTo>
                    <a:pt x="1305560" y="10160"/>
                  </a:lnTo>
                  <a:lnTo>
                    <a:pt x="1305560" y="8890"/>
                  </a:lnTo>
                  <a:lnTo>
                    <a:pt x="1303020" y="8890"/>
                  </a:lnTo>
                  <a:lnTo>
                    <a:pt x="1303020" y="7620"/>
                  </a:lnTo>
                  <a:lnTo>
                    <a:pt x="1301750" y="7620"/>
                  </a:lnTo>
                  <a:lnTo>
                    <a:pt x="1301750" y="6350"/>
                  </a:lnTo>
                  <a:lnTo>
                    <a:pt x="1300480" y="6350"/>
                  </a:lnTo>
                  <a:lnTo>
                    <a:pt x="1300480" y="5080"/>
                  </a:lnTo>
                  <a:lnTo>
                    <a:pt x="1299210" y="5080"/>
                  </a:lnTo>
                  <a:lnTo>
                    <a:pt x="1299210" y="3810"/>
                  </a:lnTo>
                  <a:lnTo>
                    <a:pt x="1296670" y="3810"/>
                  </a:lnTo>
                  <a:lnTo>
                    <a:pt x="1296670" y="2540"/>
                  </a:lnTo>
                  <a:lnTo>
                    <a:pt x="1295400" y="2540"/>
                  </a:lnTo>
                  <a:lnTo>
                    <a:pt x="1295400" y="1270"/>
                  </a:lnTo>
                  <a:lnTo>
                    <a:pt x="1294130" y="1270"/>
                  </a:lnTo>
                  <a:lnTo>
                    <a:pt x="1294130" y="0"/>
                  </a:lnTo>
                  <a:lnTo>
                    <a:pt x="0" y="0"/>
                  </a:lnTo>
                  <a:lnTo>
                    <a:pt x="0" y="17780"/>
                  </a:lnTo>
                  <a:lnTo>
                    <a:pt x="1314450" y="17780"/>
                  </a:lnTo>
                  <a:lnTo>
                    <a:pt x="1314450" y="16510"/>
                  </a:lnTo>
                  <a:close/>
                </a:path>
              </a:pathLst>
            </a:custGeom>
            <a:solidFill>
              <a:srgbClr val="EF9812"/>
            </a:solidFill>
          </p:spPr>
          <p:txBody>
            <a:bodyPr wrap="square" lIns="0" tIns="0" rIns="0" bIns="0" rtlCol="0"/>
            <a:lstStyle/>
            <a:p>
              <a:endParaRPr/>
            </a:p>
          </p:txBody>
        </p:sp>
        <p:sp>
          <p:nvSpPr>
            <p:cNvPr id="324" name="object 324"/>
            <p:cNvSpPr/>
            <p:nvPr/>
          </p:nvSpPr>
          <p:spPr>
            <a:xfrm>
              <a:off x="2857500" y="5143500"/>
              <a:ext cx="1337310" cy="17780"/>
            </a:xfrm>
            <a:custGeom>
              <a:avLst/>
              <a:gdLst/>
              <a:ahLst/>
              <a:cxnLst/>
              <a:rect l="l" t="t" r="r" b="b"/>
              <a:pathLst>
                <a:path w="1337310" h="17779">
                  <a:moveTo>
                    <a:pt x="1337310" y="16510"/>
                  </a:moveTo>
                  <a:lnTo>
                    <a:pt x="1336040" y="16510"/>
                  </a:lnTo>
                  <a:lnTo>
                    <a:pt x="1336040" y="15240"/>
                  </a:lnTo>
                  <a:lnTo>
                    <a:pt x="1334770" y="15240"/>
                  </a:lnTo>
                  <a:lnTo>
                    <a:pt x="1334770" y="13970"/>
                  </a:lnTo>
                  <a:lnTo>
                    <a:pt x="1332230" y="13970"/>
                  </a:lnTo>
                  <a:lnTo>
                    <a:pt x="1332230" y="12700"/>
                  </a:lnTo>
                  <a:lnTo>
                    <a:pt x="1330960" y="12700"/>
                  </a:lnTo>
                  <a:lnTo>
                    <a:pt x="1330960" y="11430"/>
                  </a:lnTo>
                  <a:lnTo>
                    <a:pt x="1329690" y="11430"/>
                  </a:lnTo>
                  <a:lnTo>
                    <a:pt x="1329690" y="10160"/>
                  </a:lnTo>
                  <a:lnTo>
                    <a:pt x="1328420" y="10160"/>
                  </a:lnTo>
                  <a:lnTo>
                    <a:pt x="1328420" y="8890"/>
                  </a:lnTo>
                  <a:lnTo>
                    <a:pt x="1325880" y="8890"/>
                  </a:lnTo>
                  <a:lnTo>
                    <a:pt x="1325880" y="7620"/>
                  </a:lnTo>
                  <a:lnTo>
                    <a:pt x="1324610" y="7620"/>
                  </a:lnTo>
                  <a:lnTo>
                    <a:pt x="1324610" y="6350"/>
                  </a:lnTo>
                  <a:lnTo>
                    <a:pt x="1323340" y="6350"/>
                  </a:lnTo>
                  <a:lnTo>
                    <a:pt x="1323340" y="5080"/>
                  </a:lnTo>
                  <a:lnTo>
                    <a:pt x="1320800" y="5080"/>
                  </a:lnTo>
                  <a:lnTo>
                    <a:pt x="1320800" y="3810"/>
                  </a:lnTo>
                  <a:lnTo>
                    <a:pt x="1319530" y="3810"/>
                  </a:lnTo>
                  <a:lnTo>
                    <a:pt x="1319530" y="2540"/>
                  </a:lnTo>
                  <a:lnTo>
                    <a:pt x="1318260" y="2540"/>
                  </a:lnTo>
                  <a:lnTo>
                    <a:pt x="1318260" y="1270"/>
                  </a:lnTo>
                  <a:lnTo>
                    <a:pt x="1316990" y="1270"/>
                  </a:lnTo>
                  <a:lnTo>
                    <a:pt x="1316990" y="0"/>
                  </a:lnTo>
                  <a:lnTo>
                    <a:pt x="0" y="0"/>
                  </a:lnTo>
                  <a:lnTo>
                    <a:pt x="0" y="17780"/>
                  </a:lnTo>
                  <a:lnTo>
                    <a:pt x="1337310" y="17780"/>
                  </a:lnTo>
                  <a:lnTo>
                    <a:pt x="1337310" y="16510"/>
                  </a:lnTo>
                  <a:close/>
                </a:path>
              </a:pathLst>
            </a:custGeom>
            <a:solidFill>
              <a:srgbClr val="EF9811"/>
            </a:solidFill>
          </p:spPr>
          <p:txBody>
            <a:bodyPr wrap="square" lIns="0" tIns="0" rIns="0" bIns="0" rtlCol="0"/>
            <a:lstStyle/>
            <a:p>
              <a:endParaRPr/>
            </a:p>
          </p:txBody>
        </p:sp>
        <p:sp>
          <p:nvSpPr>
            <p:cNvPr id="325" name="object 325"/>
            <p:cNvSpPr/>
            <p:nvPr/>
          </p:nvSpPr>
          <p:spPr>
            <a:xfrm>
              <a:off x="2857500" y="5161280"/>
              <a:ext cx="1360170" cy="17780"/>
            </a:xfrm>
            <a:custGeom>
              <a:avLst/>
              <a:gdLst/>
              <a:ahLst/>
              <a:cxnLst/>
              <a:rect l="l" t="t" r="r" b="b"/>
              <a:pathLst>
                <a:path w="1360170" h="17779">
                  <a:moveTo>
                    <a:pt x="1358900" y="15240"/>
                  </a:moveTo>
                  <a:lnTo>
                    <a:pt x="1357630" y="15240"/>
                  </a:lnTo>
                  <a:lnTo>
                    <a:pt x="1357630" y="13970"/>
                  </a:lnTo>
                  <a:lnTo>
                    <a:pt x="1355090" y="13970"/>
                  </a:lnTo>
                  <a:lnTo>
                    <a:pt x="1355090" y="12700"/>
                  </a:lnTo>
                  <a:lnTo>
                    <a:pt x="1353820" y="12700"/>
                  </a:lnTo>
                  <a:lnTo>
                    <a:pt x="1353820" y="11430"/>
                  </a:lnTo>
                  <a:lnTo>
                    <a:pt x="1352550" y="11430"/>
                  </a:lnTo>
                  <a:lnTo>
                    <a:pt x="1352550" y="10160"/>
                  </a:lnTo>
                  <a:lnTo>
                    <a:pt x="1350010" y="10160"/>
                  </a:lnTo>
                  <a:lnTo>
                    <a:pt x="1350010" y="8890"/>
                  </a:lnTo>
                  <a:lnTo>
                    <a:pt x="1348740" y="8890"/>
                  </a:lnTo>
                  <a:lnTo>
                    <a:pt x="1348740" y="7620"/>
                  </a:lnTo>
                  <a:lnTo>
                    <a:pt x="1347470" y="7620"/>
                  </a:lnTo>
                  <a:lnTo>
                    <a:pt x="1347470" y="6350"/>
                  </a:lnTo>
                  <a:lnTo>
                    <a:pt x="1346200" y="6350"/>
                  </a:lnTo>
                  <a:lnTo>
                    <a:pt x="1346200" y="5080"/>
                  </a:lnTo>
                  <a:lnTo>
                    <a:pt x="1343660" y="5080"/>
                  </a:lnTo>
                  <a:lnTo>
                    <a:pt x="1343660" y="3810"/>
                  </a:lnTo>
                  <a:lnTo>
                    <a:pt x="1342390" y="3810"/>
                  </a:lnTo>
                  <a:lnTo>
                    <a:pt x="1342390" y="2540"/>
                  </a:lnTo>
                  <a:lnTo>
                    <a:pt x="1341120" y="2540"/>
                  </a:lnTo>
                  <a:lnTo>
                    <a:pt x="1341120" y="1270"/>
                  </a:lnTo>
                  <a:lnTo>
                    <a:pt x="1339850" y="1270"/>
                  </a:lnTo>
                  <a:lnTo>
                    <a:pt x="1339850" y="0"/>
                  </a:lnTo>
                  <a:lnTo>
                    <a:pt x="0" y="0"/>
                  </a:lnTo>
                  <a:lnTo>
                    <a:pt x="0" y="1270"/>
                  </a:lnTo>
                  <a:lnTo>
                    <a:pt x="0" y="2540"/>
                  </a:lnTo>
                  <a:lnTo>
                    <a:pt x="0" y="16510"/>
                  </a:lnTo>
                  <a:lnTo>
                    <a:pt x="1358900" y="16510"/>
                  </a:lnTo>
                  <a:lnTo>
                    <a:pt x="1358900" y="15240"/>
                  </a:lnTo>
                  <a:close/>
                </a:path>
                <a:path w="1360170" h="17779">
                  <a:moveTo>
                    <a:pt x="1360170" y="16522"/>
                  </a:moveTo>
                  <a:lnTo>
                    <a:pt x="0" y="16522"/>
                  </a:lnTo>
                  <a:lnTo>
                    <a:pt x="0" y="17780"/>
                  </a:lnTo>
                  <a:lnTo>
                    <a:pt x="1360170" y="17780"/>
                  </a:lnTo>
                  <a:lnTo>
                    <a:pt x="1360170" y="16522"/>
                  </a:lnTo>
                  <a:close/>
                </a:path>
              </a:pathLst>
            </a:custGeom>
            <a:solidFill>
              <a:srgbClr val="EF9810"/>
            </a:solidFill>
          </p:spPr>
          <p:txBody>
            <a:bodyPr wrap="square" lIns="0" tIns="0" rIns="0" bIns="0" rtlCol="0"/>
            <a:lstStyle/>
            <a:p>
              <a:endParaRPr/>
            </a:p>
          </p:txBody>
        </p:sp>
        <p:sp>
          <p:nvSpPr>
            <p:cNvPr id="326" name="object 326"/>
            <p:cNvSpPr/>
            <p:nvPr/>
          </p:nvSpPr>
          <p:spPr>
            <a:xfrm>
              <a:off x="2857500" y="5179060"/>
              <a:ext cx="1383030" cy="17780"/>
            </a:xfrm>
            <a:custGeom>
              <a:avLst/>
              <a:gdLst/>
              <a:ahLst/>
              <a:cxnLst/>
              <a:rect l="l" t="t" r="r" b="b"/>
              <a:pathLst>
                <a:path w="1383029" h="17779">
                  <a:moveTo>
                    <a:pt x="1375410" y="10160"/>
                  </a:moveTo>
                  <a:lnTo>
                    <a:pt x="1372870" y="10160"/>
                  </a:lnTo>
                  <a:lnTo>
                    <a:pt x="1372870" y="8890"/>
                  </a:lnTo>
                  <a:lnTo>
                    <a:pt x="1371600" y="8890"/>
                  </a:lnTo>
                  <a:lnTo>
                    <a:pt x="1371600" y="7620"/>
                  </a:lnTo>
                  <a:lnTo>
                    <a:pt x="1370330" y="7620"/>
                  </a:lnTo>
                  <a:lnTo>
                    <a:pt x="1370330" y="6350"/>
                  </a:lnTo>
                  <a:lnTo>
                    <a:pt x="1369060" y="6350"/>
                  </a:lnTo>
                  <a:lnTo>
                    <a:pt x="1369060" y="5080"/>
                  </a:lnTo>
                  <a:lnTo>
                    <a:pt x="1366520" y="5080"/>
                  </a:lnTo>
                  <a:lnTo>
                    <a:pt x="1366520" y="3810"/>
                  </a:lnTo>
                  <a:lnTo>
                    <a:pt x="1365250" y="3810"/>
                  </a:lnTo>
                  <a:lnTo>
                    <a:pt x="1365250" y="2540"/>
                  </a:lnTo>
                  <a:lnTo>
                    <a:pt x="1363980" y="2540"/>
                  </a:lnTo>
                  <a:lnTo>
                    <a:pt x="1363980" y="1270"/>
                  </a:lnTo>
                  <a:lnTo>
                    <a:pt x="1361440" y="1270"/>
                  </a:lnTo>
                  <a:lnTo>
                    <a:pt x="1361440" y="0"/>
                  </a:lnTo>
                  <a:lnTo>
                    <a:pt x="0" y="0"/>
                  </a:lnTo>
                  <a:lnTo>
                    <a:pt x="0" y="1270"/>
                  </a:lnTo>
                  <a:lnTo>
                    <a:pt x="0" y="2540"/>
                  </a:lnTo>
                  <a:lnTo>
                    <a:pt x="0" y="8890"/>
                  </a:lnTo>
                  <a:lnTo>
                    <a:pt x="5080" y="8890"/>
                  </a:lnTo>
                  <a:lnTo>
                    <a:pt x="5080" y="10160"/>
                  </a:lnTo>
                  <a:lnTo>
                    <a:pt x="12700" y="10160"/>
                  </a:lnTo>
                  <a:lnTo>
                    <a:pt x="12700" y="11430"/>
                  </a:lnTo>
                  <a:lnTo>
                    <a:pt x="1375410" y="11430"/>
                  </a:lnTo>
                  <a:lnTo>
                    <a:pt x="1375410" y="10160"/>
                  </a:lnTo>
                  <a:close/>
                </a:path>
                <a:path w="1383029" h="17779">
                  <a:moveTo>
                    <a:pt x="1383030" y="16510"/>
                  </a:moveTo>
                  <a:lnTo>
                    <a:pt x="1381747" y="16510"/>
                  </a:lnTo>
                  <a:lnTo>
                    <a:pt x="1381747" y="15240"/>
                  </a:lnTo>
                  <a:lnTo>
                    <a:pt x="1380490" y="15240"/>
                  </a:lnTo>
                  <a:lnTo>
                    <a:pt x="1380490" y="13970"/>
                  </a:lnTo>
                  <a:lnTo>
                    <a:pt x="1377950" y="13970"/>
                  </a:lnTo>
                  <a:lnTo>
                    <a:pt x="1377950" y="12700"/>
                  </a:lnTo>
                  <a:lnTo>
                    <a:pt x="1376680" y="12700"/>
                  </a:lnTo>
                  <a:lnTo>
                    <a:pt x="1376680" y="11442"/>
                  </a:lnTo>
                  <a:lnTo>
                    <a:pt x="21590" y="11442"/>
                  </a:lnTo>
                  <a:lnTo>
                    <a:pt x="21590" y="12700"/>
                  </a:lnTo>
                  <a:lnTo>
                    <a:pt x="30480" y="12700"/>
                  </a:lnTo>
                  <a:lnTo>
                    <a:pt x="30480" y="13970"/>
                  </a:lnTo>
                  <a:lnTo>
                    <a:pt x="38100" y="13970"/>
                  </a:lnTo>
                  <a:lnTo>
                    <a:pt x="38100" y="15240"/>
                  </a:lnTo>
                  <a:lnTo>
                    <a:pt x="46990" y="15240"/>
                  </a:lnTo>
                  <a:lnTo>
                    <a:pt x="46990" y="16510"/>
                  </a:lnTo>
                  <a:lnTo>
                    <a:pt x="54610" y="16510"/>
                  </a:lnTo>
                  <a:lnTo>
                    <a:pt x="54610" y="17780"/>
                  </a:lnTo>
                  <a:lnTo>
                    <a:pt x="1383030" y="17780"/>
                  </a:lnTo>
                  <a:lnTo>
                    <a:pt x="1383030" y="16510"/>
                  </a:lnTo>
                  <a:close/>
                </a:path>
              </a:pathLst>
            </a:custGeom>
            <a:solidFill>
              <a:srgbClr val="EF970F"/>
            </a:solidFill>
          </p:spPr>
          <p:txBody>
            <a:bodyPr wrap="square" lIns="0" tIns="0" rIns="0" bIns="0" rtlCol="0"/>
            <a:lstStyle/>
            <a:p>
              <a:endParaRPr/>
            </a:p>
          </p:txBody>
        </p:sp>
        <p:sp>
          <p:nvSpPr>
            <p:cNvPr id="327" name="object 327"/>
            <p:cNvSpPr/>
            <p:nvPr/>
          </p:nvSpPr>
          <p:spPr>
            <a:xfrm>
              <a:off x="2921000" y="5196852"/>
              <a:ext cx="1342390" cy="17780"/>
            </a:xfrm>
            <a:custGeom>
              <a:avLst/>
              <a:gdLst/>
              <a:ahLst/>
              <a:cxnLst/>
              <a:rect l="l" t="t" r="r" b="b"/>
              <a:pathLst>
                <a:path w="1342389" h="17779">
                  <a:moveTo>
                    <a:pt x="1328420" y="5067"/>
                  </a:moveTo>
                  <a:lnTo>
                    <a:pt x="1325880" y="5067"/>
                  </a:lnTo>
                  <a:lnTo>
                    <a:pt x="1325880" y="3797"/>
                  </a:lnTo>
                  <a:lnTo>
                    <a:pt x="1324610" y="3797"/>
                  </a:lnTo>
                  <a:lnTo>
                    <a:pt x="1324610" y="2527"/>
                  </a:lnTo>
                  <a:lnTo>
                    <a:pt x="1323340" y="2527"/>
                  </a:lnTo>
                  <a:lnTo>
                    <a:pt x="1323340" y="1270"/>
                  </a:lnTo>
                  <a:lnTo>
                    <a:pt x="1320800" y="1270"/>
                  </a:lnTo>
                  <a:lnTo>
                    <a:pt x="1320800" y="0"/>
                  </a:lnTo>
                  <a:lnTo>
                    <a:pt x="0" y="0"/>
                  </a:lnTo>
                  <a:lnTo>
                    <a:pt x="0" y="1270"/>
                  </a:lnTo>
                  <a:lnTo>
                    <a:pt x="8890" y="1270"/>
                  </a:lnTo>
                  <a:lnTo>
                    <a:pt x="8890" y="2527"/>
                  </a:lnTo>
                  <a:lnTo>
                    <a:pt x="16510" y="2527"/>
                  </a:lnTo>
                  <a:lnTo>
                    <a:pt x="16510" y="3797"/>
                  </a:lnTo>
                  <a:lnTo>
                    <a:pt x="25400" y="3797"/>
                  </a:lnTo>
                  <a:lnTo>
                    <a:pt x="25400" y="5067"/>
                  </a:lnTo>
                  <a:lnTo>
                    <a:pt x="33020" y="5067"/>
                  </a:lnTo>
                  <a:lnTo>
                    <a:pt x="33020" y="6337"/>
                  </a:lnTo>
                  <a:lnTo>
                    <a:pt x="1328420" y="6337"/>
                  </a:lnTo>
                  <a:lnTo>
                    <a:pt x="1328420" y="5067"/>
                  </a:lnTo>
                  <a:close/>
                </a:path>
                <a:path w="1342389" h="17779">
                  <a:moveTo>
                    <a:pt x="1336040" y="11417"/>
                  </a:moveTo>
                  <a:lnTo>
                    <a:pt x="1334770" y="11417"/>
                  </a:lnTo>
                  <a:lnTo>
                    <a:pt x="1334770" y="10147"/>
                  </a:lnTo>
                  <a:lnTo>
                    <a:pt x="1332230" y="10147"/>
                  </a:lnTo>
                  <a:lnTo>
                    <a:pt x="1332230" y="8877"/>
                  </a:lnTo>
                  <a:lnTo>
                    <a:pt x="1330960" y="8877"/>
                  </a:lnTo>
                  <a:lnTo>
                    <a:pt x="1330960" y="7620"/>
                  </a:lnTo>
                  <a:lnTo>
                    <a:pt x="1329690" y="7620"/>
                  </a:lnTo>
                  <a:lnTo>
                    <a:pt x="1329690" y="6350"/>
                  </a:lnTo>
                  <a:lnTo>
                    <a:pt x="41910" y="6350"/>
                  </a:lnTo>
                  <a:lnTo>
                    <a:pt x="41910" y="7620"/>
                  </a:lnTo>
                  <a:lnTo>
                    <a:pt x="50800" y="7620"/>
                  </a:lnTo>
                  <a:lnTo>
                    <a:pt x="50800" y="8877"/>
                  </a:lnTo>
                  <a:lnTo>
                    <a:pt x="58420" y="8877"/>
                  </a:lnTo>
                  <a:lnTo>
                    <a:pt x="58420" y="10147"/>
                  </a:lnTo>
                  <a:lnTo>
                    <a:pt x="67310" y="10147"/>
                  </a:lnTo>
                  <a:lnTo>
                    <a:pt x="67310" y="11417"/>
                  </a:lnTo>
                  <a:lnTo>
                    <a:pt x="74930" y="11417"/>
                  </a:lnTo>
                  <a:lnTo>
                    <a:pt x="74930" y="12687"/>
                  </a:lnTo>
                  <a:lnTo>
                    <a:pt x="1336040" y="12687"/>
                  </a:lnTo>
                  <a:lnTo>
                    <a:pt x="1336040" y="11417"/>
                  </a:lnTo>
                  <a:close/>
                </a:path>
                <a:path w="1342389" h="17779">
                  <a:moveTo>
                    <a:pt x="1342390" y="16497"/>
                  </a:moveTo>
                  <a:lnTo>
                    <a:pt x="1341120" y="16497"/>
                  </a:lnTo>
                  <a:lnTo>
                    <a:pt x="1341120" y="15227"/>
                  </a:lnTo>
                  <a:lnTo>
                    <a:pt x="1338580" y="15227"/>
                  </a:lnTo>
                  <a:lnTo>
                    <a:pt x="1338580" y="13970"/>
                  </a:lnTo>
                  <a:lnTo>
                    <a:pt x="1337310" y="13970"/>
                  </a:lnTo>
                  <a:lnTo>
                    <a:pt x="1337310" y="12700"/>
                  </a:lnTo>
                  <a:lnTo>
                    <a:pt x="83820" y="12700"/>
                  </a:lnTo>
                  <a:lnTo>
                    <a:pt x="83820" y="13970"/>
                  </a:lnTo>
                  <a:lnTo>
                    <a:pt x="92710" y="13970"/>
                  </a:lnTo>
                  <a:lnTo>
                    <a:pt x="92710" y="15227"/>
                  </a:lnTo>
                  <a:lnTo>
                    <a:pt x="100330" y="15227"/>
                  </a:lnTo>
                  <a:lnTo>
                    <a:pt x="100330" y="16497"/>
                  </a:lnTo>
                  <a:lnTo>
                    <a:pt x="109220" y="16497"/>
                  </a:lnTo>
                  <a:lnTo>
                    <a:pt x="109220" y="17767"/>
                  </a:lnTo>
                  <a:lnTo>
                    <a:pt x="1342390" y="17767"/>
                  </a:lnTo>
                  <a:lnTo>
                    <a:pt x="1342390" y="16497"/>
                  </a:lnTo>
                  <a:close/>
                </a:path>
              </a:pathLst>
            </a:custGeom>
            <a:solidFill>
              <a:srgbClr val="EF970E"/>
            </a:solidFill>
          </p:spPr>
          <p:txBody>
            <a:bodyPr wrap="square" lIns="0" tIns="0" rIns="0" bIns="0" rtlCol="0"/>
            <a:lstStyle/>
            <a:p>
              <a:endParaRPr/>
            </a:p>
          </p:txBody>
        </p:sp>
        <p:sp>
          <p:nvSpPr>
            <p:cNvPr id="328" name="object 328"/>
            <p:cNvSpPr/>
            <p:nvPr/>
          </p:nvSpPr>
          <p:spPr>
            <a:xfrm>
              <a:off x="3037840" y="5214620"/>
              <a:ext cx="1248410" cy="17780"/>
            </a:xfrm>
            <a:custGeom>
              <a:avLst/>
              <a:gdLst/>
              <a:ahLst/>
              <a:cxnLst/>
              <a:rect l="l" t="t" r="r" b="b"/>
              <a:pathLst>
                <a:path w="1248410" h="17779">
                  <a:moveTo>
                    <a:pt x="1226807" y="0"/>
                  </a:moveTo>
                  <a:lnTo>
                    <a:pt x="0" y="0"/>
                  </a:lnTo>
                  <a:lnTo>
                    <a:pt x="0" y="1270"/>
                  </a:lnTo>
                  <a:lnTo>
                    <a:pt x="1226807" y="1270"/>
                  </a:lnTo>
                  <a:lnTo>
                    <a:pt x="1226807" y="0"/>
                  </a:lnTo>
                  <a:close/>
                </a:path>
                <a:path w="1248410" h="17779">
                  <a:moveTo>
                    <a:pt x="1235710" y="6350"/>
                  </a:moveTo>
                  <a:lnTo>
                    <a:pt x="1233170" y="6350"/>
                  </a:lnTo>
                  <a:lnTo>
                    <a:pt x="1233170" y="5080"/>
                  </a:lnTo>
                  <a:lnTo>
                    <a:pt x="1231900" y="5080"/>
                  </a:lnTo>
                  <a:lnTo>
                    <a:pt x="1231900" y="3810"/>
                  </a:lnTo>
                  <a:lnTo>
                    <a:pt x="1230630" y="3810"/>
                  </a:lnTo>
                  <a:lnTo>
                    <a:pt x="1230630" y="2552"/>
                  </a:lnTo>
                  <a:lnTo>
                    <a:pt x="1229360" y="2552"/>
                  </a:lnTo>
                  <a:lnTo>
                    <a:pt x="1229360" y="1282"/>
                  </a:lnTo>
                  <a:lnTo>
                    <a:pt x="8890" y="1282"/>
                  </a:lnTo>
                  <a:lnTo>
                    <a:pt x="8890" y="2552"/>
                  </a:lnTo>
                  <a:lnTo>
                    <a:pt x="17780" y="2552"/>
                  </a:lnTo>
                  <a:lnTo>
                    <a:pt x="17780" y="3810"/>
                  </a:lnTo>
                  <a:lnTo>
                    <a:pt x="25400" y="3810"/>
                  </a:lnTo>
                  <a:lnTo>
                    <a:pt x="25400" y="5080"/>
                  </a:lnTo>
                  <a:lnTo>
                    <a:pt x="34290" y="5080"/>
                  </a:lnTo>
                  <a:lnTo>
                    <a:pt x="34290" y="6350"/>
                  </a:lnTo>
                  <a:lnTo>
                    <a:pt x="41910" y="6350"/>
                  </a:lnTo>
                  <a:lnTo>
                    <a:pt x="41910" y="7620"/>
                  </a:lnTo>
                  <a:lnTo>
                    <a:pt x="1235710" y="7620"/>
                  </a:lnTo>
                  <a:lnTo>
                    <a:pt x="1235710" y="6350"/>
                  </a:lnTo>
                  <a:close/>
                </a:path>
                <a:path w="1248410" h="17779">
                  <a:moveTo>
                    <a:pt x="1243330" y="12700"/>
                  </a:moveTo>
                  <a:lnTo>
                    <a:pt x="1242060" y="12700"/>
                  </a:lnTo>
                  <a:lnTo>
                    <a:pt x="1242060" y="11430"/>
                  </a:lnTo>
                  <a:lnTo>
                    <a:pt x="1240790" y="11430"/>
                  </a:lnTo>
                  <a:lnTo>
                    <a:pt x="1240790" y="10160"/>
                  </a:lnTo>
                  <a:lnTo>
                    <a:pt x="1238250" y="10160"/>
                  </a:lnTo>
                  <a:lnTo>
                    <a:pt x="1238250" y="8902"/>
                  </a:lnTo>
                  <a:lnTo>
                    <a:pt x="1236980" y="8902"/>
                  </a:lnTo>
                  <a:lnTo>
                    <a:pt x="1236980" y="7632"/>
                  </a:lnTo>
                  <a:lnTo>
                    <a:pt x="50800" y="7632"/>
                  </a:lnTo>
                  <a:lnTo>
                    <a:pt x="50800" y="8902"/>
                  </a:lnTo>
                  <a:lnTo>
                    <a:pt x="58420" y="8902"/>
                  </a:lnTo>
                  <a:lnTo>
                    <a:pt x="58420" y="10160"/>
                  </a:lnTo>
                  <a:lnTo>
                    <a:pt x="67310" y="10160"/>
                  </a:lnTo>
                  <a:lnTo>
                    <a:pt x="67310" y="11430"/>
                  </a:lnTo>
                  <a:lnTo>
                    <a:pt x="76200" y="11430"/>
                  </a:lnTo>
                  <a:lnTo>
                    <a:pt x="76200" y="12700"/>
                  </a:lnTo>
                  <a:lnTo>
                    <a:pt x="83820" y="12700"/>
                  </a:lnTo>
                  <a:lnTo>
                    <a:pt x="83820" y="13970"/>
                  </a:lnTo>
                  <a:lnTo>
                    <a:pt x="1243330" y="13970"/>
                  </a:lnTo>
                  <a:lnTo>
                    <a:pt x="1243330" y="12700"/>
                  </a:lnTo>
                  <a:close/>
                </a:path>
                <a:path w="1248410" h="17779">
                  <a:moveTo>
                    <a:pt x="1248410" y="16510"/>
                  </a:moveTo>
                  <a:lnTo>
                    <a:pt x="1247140" y="16510"/>
                  </a:lnTo>
                  <a:lnTo>
                    <a:pt x="1247140" y="15252"/>
                  </a:lnTo>
                  <a:lnTo>
                    <a:pt x="1244600" y="15252"/>
                  </a:lnTo>
                  <a:lnTo>
                    <a:pt x="1244600" y="13982"/>
                  </a:lnTo>
                  <a:lnTo>
                    <a:pt x="92710" y="13982"/>
                  </a:lnTo>
                  <a:lnTo>
                    <a:pt x="92710" y="15252"/>
                  </a:lnTo>
                  <a:lnTo>
                    <a:pt x="100330" y="15252"/>
                  </a:lnTo>
                  <a:lnTo>
                    <a:pt x="100330" y="16510"/>
                  </a:lnTo>
                  <a:lnTo>
                    <a:pt x="109220" y="16510"/>
                  </a:lnTo>
                  <a:lnTo>
                    <a:pt x="109220" y="17780"/>
                  </a:lnTo>
                  <a:lnTo>
                    <a:pt x="1248410" y="17780"/>
                  </a:lnTo>
                  <a:lnTo>
                    <a:pt x="1248410" y="16510"/>
                  </a:lnTo>
                  <a:close/>
                </a:path>
              </a:pathLst>
            </a:custGeom>
            <a:solidFill>
              <a:srgbClr val="EF960D"/>
            </a:solidFill>
          </p:spPr>
          <p:txBody>
            <a:bodyPr wrap="square" lIns="0" tIns="0" rIns="0" bIns="0" rtlCol="0"/>
            <a:lstStyle/>
            <a:p>
              <a:endParaRPr/>
            </a:p>
          </p:txBody>
        </p:sp>
        <p:sp>
          <p:nvSpPr>
            <p:cNvPr id="329" name="object 329"/>
            <p:cNvSpPr/>
            <p:nvPr/>
          </p:nvSpPr>
          <p:spPr>
            <a:xfrm>
              <a:off x="3155950" y="5232400"/>
              <a:ext cx="1151890" cy="16510"/>
            </a:xfrm>
            <a:custGeom>
              <a:avLst/>
              <a:gdLst/>
              <a:ahLst/>
              <a:cxnLst/>
              <a:rect l="l" t="t" r="r" b="b"/>
              <a:pathLst>
                <a:path w="1151889" h="16510">
                  <a:moveTo>
                    <a:pt x="1131570" y="0"/>
                  </a:moveTo>
                  <a:lnTo>
                    <a:pt x="0" y="0"/>
                  </a:lnTo>
                  <a:lnTo>
                    <a:pt x="0" y="1270"/>
                  </a:lnTo>
                  <a:lnTo>
                    <a:pt x="1131570" y="1270"/>
                  </a:lnTo>
                  <a:lnTo>
                    <a:pt x="1131570" y="0"/>
                  </a:lnTo>
                  <a:close/>
                </a:path>
                <a:path w="1151889" h="16510">
                  <a:moveTo>
                    <a:pt x="1135380" y="2540"/>
                  </a:moveTo>
                  <a:lnTo>
                    <a:pt x="1134110" y="2540"/>
                  </a:lnTo>
                  <a:lnTo>
                    <a:pt x="1134110" y="1282"/>
                  </a:lnTo>
                  <a:lnTo>
                    <a:pt x="7620" y="1282"/>
                  </a:lnTo>
                  <a:lnTo>
                    <a:pt x="7620" y="2540"/>
                  </a:lnTo>
                  <a:lnTo>
                    <a:pt x="16510" y="2540"/>
                  </a:lnTo>
                  <a:lnTo>
                    <a:pt x="16510" y="3810"/>
                  </a:lnTo>
                  <a:lnTo>
                    <a:pt x="1135380" y="3810"/>
                  </a:lnTo>
                  <a:lnTo>
                    <a:pt x="1135380" y="2540"/>
                  </a:lnTo>
                  <a:close/>
                </a:path>
                <a:path w="1151889" h="16510">
                  <a:moveTo>
                    <a:pt x="1140460" y="6350"/>
                  </a:moveTo>
                  <a:lnTo>
                    <a:pt x="1137920" y="6350"/>
                  </a:lnTo>
                  <a:lnTo>
                    <a:pt x="1137920" y="5080"/>
                  </a:lnTo>
                  <a:lnTo>
                    <a:pt x="1136650" y="5080"/>
                  </a:lnTo>
                  <a:lnTo>
                    <a:pt x="1136650" y="3822"/>
                  </a:lnTo>
                  <a:lnTo>
                    <a:pt x="24130" y="3822"/>
                  </a:lnTo>
                  <a:lnTo>
                    <a:pt x="24130" y="5080"/>
                  </a:lnTo>
                  <a:lnTo>
                    <a:pt x="33020" y="5080"/>
                  </a:lnTo>
                  <a:lnTo>
                    <a:pt x="33020" y="6350"/>
                  </a:lnTo>
                  <a:lnTo>
                    <a:pt x="41910" y="6350"/>
                  </a:lnTo>
                  <a:lnTo>
                    <a:pt x="41910" y="7620"/>
                  </a:lnTo>
                  <a:lnTo>
                    <a:pt x="1140460" y="7620"/>
                  </a:lnTo>
                  <a:lnTo>
                    <a:pt x="1140460" y="6350"/>
                  </a:lnTo>
                  <a:close/>
                </a:path>
                <a:path w="1151889" h="16510">
                  <a:moveTo>
                    <a:pt x="1143000" y="8890"/>
                  </a:moveTo>
                  <a:lnTo>
                    <a:pt x="1141730" y="8890"/>
                  </a:lnTo>
                  <a:lnTo>
                    <a:pt x="1141730" y="7632"/>
                  </a:lnTo>
                  <a:lnTo>
                    <a:pt x="49530" y="7632"/>
                  </a:lnTo>
                  <a:lnTo>
                    <a:pt x="49530" y="8890"/>
                  </a:lnTo>
                  <a:lnTo>
                    <a:pt x="58420" y="8890"/>
                  </a:lnTo>
                  <a:lnTo>
                    <a:pt x="58420" y="10160"/>
                  </a:lnTo>
                  <a:lnTo>
                    <a:pt x="1143000" y="10160"/>
                  </a:lnTo>
                  <a:lnTo>
                    <a:pt x="1143000" y="8890"/>
                  </a:lnTo>
                  <a:close/>
                </a:path>
                <a:path w="1151889" h="16510">
                  <a:moveTo>
                    <a:pt x="1148080" y="12700"/>
                  </a:moveTo>
                  <a:lnTo>
                    <a:pt x="1146810" y="12700"/>
                  </a:lnTo>
                  <a:lnTo>
                    <a:pt x="1146810" y="11430"/>
                  </a:lnTo>
                  <a:lnTo>
                    <a:pt x="1144270" y="11430"/>
                  </a:lnTo>
                  <a:lnTo>
                    <a:pt x="1144270" y="10172"/>
                  </a:lnTo>
                  <a:lnTo>
                    <a:pt x="66040" y="10172"/>
                  </a:lnTo>
                  <a:lnTo>
                    <a:pt x="66040" y="11430"/>
                  </a:lnTo>
                  <a:lnTo>
                    <a:pt x="74930" y="11430"/>
                  </a:lnTo>
                  <a:lnTo>
                    <a:pt x="74930" y="12700"/>
                  </a:lnTo>
                  <a:lnTo>
                    <a:pt x="83820" y="12700"/>
                  </a:lnTo>
                  <a:lnTo>
                    <a:pt x="83820" y="13970"/>
                  </a:lnTo>
                  <a:lnTo>
                    <a:pt x="1148080" y="13970"/>
                  </a:lnTo>
                  <a:lnTo>
                    <a:pt x="1148080" y="12700"/>
                  </a:lnTo>
                  <a:close/>
                </a:path>
                <a:path w="1151889" h="16510">
                  <a:moveTo>
                    <a:pt x="1151890" y="15240"/>
                  </a:moveTo>
                  <a:lnTo>
                    <a:pt x="1149350" y="15240"/>
                  </a:lnTo>
                  <a:lnTo>
                    <a:pt x="1149350" y="13982"/>
                  </a:lnTo>
                  <a:lnTo>
                    <a:pt x="91440" y="13982"/>
                  </a:lnTo>
                  <a:lnTo>
                    <a:pt x="91440" y="15240"/>
                  </a:lnTo>
                  <a:lnTo>
                    <a:pt x="100317" y="15240"/>
                  </a:lnTo>
                  <a:lnTo>
                    <a:pt x="100317" y="16510"/>
                  </a:lnTo>
                  <a:lnTo>
                    <a:pt x="1151890" y="16510"/>
                  </a:lnTo>
                  <a:lnTo>
                    <a:pt x="1151890" y="15240"/>
                  </a:lnTo>
                  <a:close/>
                </a:path>
              </a:pathLst>
            </a:custGeom>
            <a:solidFill>
              <a:srgbClr val="EF960C"/>
            </a:solidFill>
          </p:spPr>
          <p:txBody>
            <a:bodyPr wrap="square" lIns="0" tIns="0" rIns="0" bIns="0" rtlCol="0"/>
            <a:lstStyle/>
            <a:p>
              <a:endParaRPr/>
            </a:p>
          </p:txBody>
        </p:sp>
        <p:sp>
          <p:nvSpPr>
            <p:cNvPr id="330" name="object 330"/>
            <p:cNvSpPr/>
            <p:nvPr/>
          </p:nvSpPr>
          <p:spPr>
            <a:xfrm>
              <a:off x="3263900" y="5248922"/>
              <a:ext cx="1068070" cy="19050"/>
            </a:xfrm>
            <a:custGeom>
              <a:avLst/>
              <a:gdLst/>
              <a:ahLst/>
              <a:cxnLst/>
              <a:rect l="l" t="t" r="r" b="b"/>
              <a:pathLst>
                <a:path w="1068070" h="19050">
                  <a:moveTo>
                    <a:pt x="1047750" y="2527"/>
                  </a:moveTo>
                  <a:lnTo>
                    <a:pt x="1046480" y="2527"/>
                  </a:lnTo>
                  <a:lnTo>
                    <a:pt x="1046480" y="1257"/>
                  </a:lnTo>
                  <a:lnTo>
                    <a:pt x="1045210" y="1257"/>
                  </a:lnTo>
                  <a:lnTo>
                    <a:pt x="1045210" y="0"/>
                  </a:lnTo>
                  <a:lnTo>
                    <a:pt x="0" y="0"/>
                  </a:lnTo>
                  <a:lnTo>
                    <a:pt x="0" y="1257"/>
                  </a:lnTo>
                  <a:lnTo>
                    <a:pt x="8890" y="1257"/>
                  </a:lnTo>
                  <a:lnTo>
                    <a:pt x="8890" y="2527"/>
                  </a:lnTo>
                  <a:lnTo>
                    <a:pt x="17767" y="2527"/>
                  </a:lnTo>
                  <a:lnTo>
                    <a:pt x="17767" y="3797"/>
                  </a:lnTo>
                  <a:lnTo>
                    <a:pt x="1047750" y="3797"/>
                  </a:lnTo>
                  <a:lnTo>
                    <a:pt x="1047750" y="2527"/>
                  </a:lnTo>
                  <a:close/>
                </a:path>
                <a:path w="1068070" h="19050">
                  <a:moveTo>
                    <a:pt x="1051547" y="5067"/>
                  </a:moveTo>
                  <a:lnTo>
                    <a:pt x="1050290" y="5067"/>
                  </a:lnTo>
                  <a:lnTo>
                    <a:pt x="1050290" y="3810"/>
                  </a:lnTo>
                  <a:lnTo>
                    <a:pt x="25400" y="3810"/>
                  </a:lnTo>
                  <a:lnTo>
                    <a:pt x="25400" y="5067"/>
                  </a:lnTo>
                  <a:lnTo>
                    <a:pt x="34290" y="5067"/>
                  </a:lnTo>
                  <a:lnTo>
                    <a:pt x="34290" y="6337"/>
                  </a:lnTo>
                  <a:lnTo>
                    <a:pt x="1051547" y="6337"/>
                  </a:lnTo>
                  <a:lnTo>
                    <a:pt x="1051547" y="5067"/>
                  </a:lnTo>
                  <a:close/>
                </a:path>
                <a:path w="1068070" h="19050">
                  <a:moveTo>
                    <a:pt x="1056640" y="8877"/>
                  </a:moveTo>
                  <a:lnTo>
                    <a:pt x="1055370" y="8877"/>
                  </a:lnTo>
                  <a:lnTo>
                    <a:pt x="1055370" y="7607"/>
                  </a:lnTo>
                  <a:lnTo>
                    <a:pt x="1052830" y="7607"/>
                  </a:lnTo>
                  <a:lnTo>
                    <a:pt x="1052830" y="6350"/>
                  </a:lnTo>
                  <a:lnTo>
                    <a:pt x="41910" y="6350"/>
                  </a:lnTo>
                  <a:lnTo>
                    <a:pt x="41910" y="7607"/>
                  </a:lnTo>
                  <a:lnTo>
                    <a:pt x="50800" y="7607"/>
                  </a:lnTo>
                  <a:lnTo>
                    <a:pt x="50800" y="8877"/>
                  </a:lnTo>
                  <a:lnTo>
                    <a:pt x="59690" y="8877"/>
                  </a:lnTo>
                  <a:lnTo>
                    <a:pt x="59690" y="10147"/>
                  </a:lnTo>
                  <a:lnTo>
                    <a:pt x="1056640" y="10147"/>
                  </a:lnTo>
                  <a:lnTo>
                    <a:pt x="1056640" y="8877"/>
                  </a:lnTo>
                  <a:close/>
                </a:path>
                <a:path w="1068070" h="19050">
                  <a:moveTo>
                    <a:pt x="1059180" y="11417"/>
                  </a:moveTo>
                  <a:lnTo>
                    <a:pt x="1057910" y="11417"/>
                  </a:lnTo>
                  <a:lnTo>
                    <a:pt x="1057910" y="10160"/>
                  </a:lnTo>
                  <a:lnTo>
                    <a:pt x="67310" y="10160"/>
                  </a:lnTo>
                  <a:lnTo>
                    <a:pt x="67310" y="11417"/>
                  </a:lnTo>
                  <a:lnTo>
                    <a:pt x="76200" y="11417"/>
                  </a:lnTo>
                  <a:lnTo>
                    <a:pt x="76200" y="12687"/>
                  </a:lnTo>
                  <a:lnTo>
                    <a:pt x="1059180" y="12687"/>
                  </a:lnTo>
                  <a:lnTo>
                    <a:pt x="1059180" y="11417"/>
                  </a:lnTo>
                  <a:close/>
                </a:path>
                <a:path w="1068070" h="19050">
                  <a:moveTo>
                    <a:pt x="1064260" y="15227"/>
                  </a:moveTo>
                  <a:lnTo>
                    <a:pt x="1062990" y="15227"/>
                  </a:lnTo>
                  <a:lnTo>
                    <a:pt x="1062990" y="13957"/>
                  </a:lnTo>
                  <a:lnTo>
                    <a:pt x="1061720" y="13957"/>
                  </a:lnTo>
                  <a:lnTo>
                    <a:pt x="1061720" y="12700"/>
                  </a:lnTo>
                  <a:lnTo>
                    <a:pt x="83820" y="12700"/>
                  </a:lnTo>
                  <a:lnTo>
                    <a:pt x="83820" y="13957"/>
                  </a:lnTo>
                  <a:lnTo>
                    <a:pt x="92710" y="13957"/>
                  </a:lnTo>
                  <a:lnTo>
                    <a:pt x="92710" y="15227"/>
                  </a:lnTo>
                  <a:lnTo>
                    <a:pt x="101600" y="15227"/>
                  </a:lnTo>
                  <a:lnTo>
                    <a:pt x="101600" y="16497"/>
                  </a:lnTo>
                  <a:lnTo>
                    <a:pt x="1064260" y="16497"/>
                  </a:lnTo>
                  <a:lnTo>
                    <a:pt x="1064260" y="15227"/>
                  </a:lnTo>
                  <a:close/>
                </a:path>
                <a:path w="1068070" h="19050">
                  <a:moveTo>
                    <a:pt x="1068070" y="17767"/>
                  </a:moveTo>
                  <a:lnTo>
                    <a:pt x="1066800" y="17767"/>
                  </a:lnTo>
                  <a:lnTo>
                    <a:pt x="1066800" y="16510"/>
                  </a:lnTo>
                  <a:lnTo>
                    <a:pt x="109220" y="16510"/>
                  </a:lnTo>
                  <a:lnTo>
                    <a:pt x="109220" y="17767"/>
                  </a:lnTo>
                  <a:lnTo>
                    <a:pt x="118110" y="17767"/>
                  </a:lnTo>
                  <a:lnTo>
                    <a:pt x="118110" y="19037"/>
                  </a:lnTo>
                  <a:lnTo>
                    <a:pt x="1068070" y="19037"/>
                  </a:lnTo>
                  <a:lnTo>
                    <a:pt x="1068070" y="17767"/>
                  </a:lnTo>
                  <a:close/>
                </a:path>
              </a:pathLst>
            </a:custGeom>
            <a:solidFill>
              <a:srgbClr val="EF960B"/>
            </a:solidFill>
          </p:spPr>
          <p:txBody>
            <a:bodyPr wrap="square" lIns="0" tIns="0" rIns="0" bIns="0" rtlCol="0"/>
            <a:lstStyle/>
            <a:p>
              <a:endParaRPr/>
            </a:p>
          </p:txBody>
        </p:sp>
        <p:sp>
          <p:nvSpPr>
            <p:cNvPr id="331" name="object 331"/>
            <p:cNvSpPr/>
            <p:nvPr/>
          </p:nvSpPr>
          <p:spPr>
            <a:xfrm>
              <a:off x="3389630" y="5267972"/>
              <a:ext cx="965200" cy="17780"/>
            </a:xfrm>
            <a:custGeom>
              <a:avLst/>
              <a:gdLst/>
              <a:ahLst/>
              <a:cxnLst/>
              <a:rect l="l" t="t" r="r" b="b"/>
              <a:pathLst>
                <a:path w="965200" h="17779">
                  <a:moveTo>
                    <a:pt x="947420" y="2527"/>
                  </a:moveTo>
                  <a:lnTo>
                    <a:pt x="944880" y="2527"/>
                  </a:lnTo>
                  <a:lnTo>
                    <a:pt x="944880" y="1257"/>
                  </a:lnTo>
                  <a:lnTo>
                    <a:pt x="943610" y="1257"/>
                  </a:lnTo>
                  <a:lnTo>
                    <a:pt x="943610" y="0"/>
                  </a:lnTo>
                  <a:lnTo>
                    <a:pt x="0" y="0"/>
                  </a:lnTo>
                  <a:lnTo>
                    <a:pt x="0" y="1257"/>
                  </a:lnTo>
                  <a:lnTo>
                    <a:pt x="8890" y="1257"/>
                  </a:lnTo>
                  <a:lnTo>
                    <a:pt x="8890" y="2527"/>
                  </a:lnTo>
                  <a:lnTo>
                    <a:pt x="17780" y="2527"/>
                  </a:lnTo>
                  <a:lnTo>
                    <a:pt x="17780" y="3797"/>
                  </a:lnTo>
                  <a:lnTo>
                    <a:pt x="947420" y="3797"/>
                  </a:lnTo>
                  <a:lnTo>
                    <a:pt x="947420" y="2527"/>
                  </a:lnTo>
                  <a:close/>
                </a:path>
                <a:path w="965200" h="17779">
                  <a:moveTo>
                    <a:pt x="949960" y="5067"/>
                  </a:moveTo>
                  <a:lnTo>
                    <a:pt x="948677" y="5067"/>
                  </a:lnTo>
                  <a:lnTo>
                    <a:pt x="948677" y="3810"/>
                  </a:lnTo>
                  <a:lnTo>
                    <a:pt x="25400" y="3810"/>
                  </a:lnTo>
                  <a:lnTo>
                    <a:pt x="25400" y="5067"/>
                  </a:lnTo>
                  <a:lnTo>
                    <a:pt x="34290" y="5067"/>
                  </a:lnTo>
                  <a:lnTo>
                    <a:pt x="34290" y="6337"/>
                  </a:lnTo>
                  <a:lnTo>
                    <a:pt x="949960" y="6337"/>
                  </a:lnTo>
                  <a:lnTo>
                    <a:pt x="949960" y="5067"/>
                  </a:lnTo>
                  <a:close/>
                </a:path>
                <a:path w="965200" h="17779">
                  <a:moveTo>
                    <a:pt x="955040" y="8877"/>
                  </a:moveTo>
                  <a:lnTo>
                    <a:pt x="953770" y="8877"/>
                  </a:lnTo>
                  <a:lnTo>
                    <a:pt x="953770" y="7607"/>
                  </a:lnTo>
                  <a:lnTo>
                    <a:pt x="952500" y="7607"/>
                  </a:lnTo>
                  <a:lnTo>
                    <a:pt x="952500" y="6350"/>
                  </a:lnTo>
                  <a:lnTo>
                    <a:pt x="41910" y="6350"/>
                  </a:lnTo>
                  <a:lnTo>
                    <a:pt x="41910" y="7607"/>
                  </a:lnTo>
                  <a:lnTo>
                    <a:pt x="50800" y="7607"/>
                  </a:lnTo>
                  <a:lnTo>
                    <a:pt x="50800" y="8877"/>
                  </a:lnTo>
                  <a:lnTo>
                    <a:pt x="59690" y="8877"/>
                  </a:lnTo>
                  <a:lnTo>
                    <a:pt x="59690" y="10147"/>
                  </a:lnTo>
                  <a:lnTo>
                    <a:pt x="955040" y="10147"/>
                  </a:lnTo>
                  <a:lnTo>
                    <a:pt x="955040" y="8877"/>
                  </a:lnTo>
                  <a:close/>
                </a:path>
                <a:path w="965200" h="17779">
                  <a:moveTo>
                    <a:pt x="958850" y="11417"/>
                  </a:moveTo>
                  <a:lnTo>
                    <a:pt x="956310" y="11417"/>
                  </a:lnTo>
                  <a:lnTo>
                    <a:pt x="956310" y="10160"/>
                  </a:lnTo>
                  <a:lnTo>
                    <a:pt x="67310" y="10160"/>
                  </a:lnTo>
                  <a:lnTo>
                    <a:pt x="67310" y="11417"/>
                  </a:lnTo>
                  <a:lnTo>
                    <a:pt x="76200" y="11417"/>
                  </a:lnTo>
                  <a:lnTo>
                    <a:pt x="76200" y="12687"/>
                  </a:lnTo>
                  <a:lnTo>
                    <a:pt x="958850" y="12687"/>
                  </a:lnTo>
                  <a:lnTo>
                    <a:pt x="958850" y="11417"/>
                  </a:lnTo>
                  <a:close/>
                </a:path>
                <a:path w="965200" h="17779">
                  <a:moveTo>
                    <a:pt x="962660" y="15227"/>
                  </a:moveTo>
                  <a:lnTo>
                    <a:pt x="961390" y="15227"/>
                  </a:lnTo>
                  <a:lnTo>
                    <a:pt x="961390" y="13957"/>
                  </a:lnTo>
                  <a:lnTo>
                    <a:pt x="960120" y="13957"/>
                  </a:lnTo>
                  <a:lnTo>
                    <a:pt x="960120" y="12700"/>
                  </a:lnTo>
                  <a:lnTo>
                    <a:pt x="83820" y="12700"/>
                  </a:lnTo>
                  <a:lnTo>
                    <a:pt x="83820" y="13957"/>
                  </a:lnTo>
                  <a:lnTo>
                    <a:pt x="92710" y="13957"/>
                  </a:lnTo>
                  <a:lnTo>
                    <a:pt x="92710" y="15227"/>
                  </a:lnTo>
                  <a:lnTo>
                    <a:pt x="101600" y="15227"/>
                  </a:lnTo>
                  <a:lnTo>
                    <a:pt x="101600" y="16497"/>
                  </a:lnTo>
                  <a:lnTo>
                    <a:pt x="962660" y="16497"/>
                  </a:lnTo>
                  <a:lnTo>
                    <a:pt x="962660" y="15227"/>
                  </a:lnTo>
                  <a:close/>
                </a:path>
                <a:path w="965200" h="17779">
                  <a:moveTo>
                    <a:pt x="965200" y="16510"/>
                  </a:moveTo>
                  <a:lnTo>
                    <a:pt x="109220" y="16510"/>
                  </a:lnTo>
                  <a:lnTo>
                    <a:pt x="109220" y="17767"/>
                  </a:lnTo>
                  <a:lnTo>
                    <a:pt x="965200" y="17767"/>
                  </a:lnTo>
                  <a:lnTo>
                    <a:pt x="965200" y="16510"/>
                  </a:lnTo>
                  <a:close/>
                </a:path>
              </a:pathLst>
            </a:custGeom>
            <a:solidFill>
              <a:srgbClr val="EF950A"/>
            </a:solidFill>
          </p:spPr>
          <p:txBody>
            <a:bodyPr wrap="square" lIns="0" tIns="0" rIns="0" bIns="0" rtlCol="0"/>
            <a:lstStyle/>
            <a:p>
              <a:endParaRPr/>
            </a:p>
          </p:txBody>
        </p:sp>
        <p:sp>
          <p:nvSpPr>
            <p:cNvPr id="332" name="object 332"/>
            <p:cNvSpPr/>
            <p:nvPr/>
          </p:nvSpPr>
          <p:spPr>
            <a:xfrm>
              <a:off x="3507740" y="5285740"/>
              <a:ext cx="867410" cy="16510"/>
            </a:xfrm>
            <a:custGeom>
              <a:avLst/>
              <a:gdLst/>
              <a:ahLst/>
              <a:cxnLst/>
              <a:rect l="l" t="t" r="r" b="b"/>
              <a:pathLst>
                <a:path w="867410" h="16510">
                  <a:moveTo>
                    <a:pt x="848360" y="0"/>
                  </a:moveTo>
                  <a:lnTo>
                    <a:pt x="0" y="0"/>
                  </a:lnTo>
                  <a:lnTo>
                    <a:pt x="0" y="1270"/>
                  </a:lnTo>
                  <a:lnTo>
                    <a:pt x="848360" y="1270"/>
                  </a:lnTo>
                  <a:lnTo>
                    <a:pt x="848360" y="0"/>
                  </a:lnTo>
                  <a:close/>
                </a:path>
                <a:path w="867410" h="16510">
                  <a:moveTo>
                    <a:pt x="853440" y="3810"/>
                  </a:moveTo>
                  <a:lnTo>
                    <a:pt x="852170" y="3810"/>
                  </a:lnTo>
                  <a:lnTo>
                    <a:pt x="852170" y="2540"/>
                  </a:lnTo>
                  <a:lnTo>
                    <a:pt x="849630" y="2540"/>
                  </a:lnTo>
                  <a:lnTo>
                    <a:pt x="849630" y="1282"/>
                  </a:lnTo>
                  <a:lnTo>
                    <a:pt x="7620" y="1282"/>
                  </a:lnTo>
                  <a:lnTo>
                    <a:pt x="7620" y="2540"/>
                  </a:lnTo>
                  <a:lnTo>
                    <a:pt x="16510" y="2540"/>
                  </a:lnTo>
                  <a:lnTo>
                    <a:pt x="16510" y="3810"/>
                  </a:lnTo>
                  <a:lnTo>
                    <a:pt x="24130" y="3810"/>
                  </a:lnTo>
                  <a:lnTo>
                    <a:pt x="24130" y="5080"/>
                  </a:lnTo>
                  <a:lnTo>
                    <a:pt x="853440" y="5080"/>
                  </a:lnTo>
                  <a:lnTo>
                    <a:pt x="853440" y="3810"/>
                  </a:lnTo>
                  <a:close/>
                </a:path>
                <a:path w="867410" h="16510">
                  <a:moveTo>
                    <a:pt x="855980" y="6350"/>
                  </a:moveTo>
                  <a:lnTo>
                    <a:pt x="854710" y="6350"/>
                  </a:lnTo>
                  <a:lnTo>
                    <a:pt x="854710" y="5092"/>
                  </a:lnTo>
                  <a:lnTo>
                    <a:pt x="33020" y="5092"/>
                  </a:lnTo>
                  <a:lnTo>
                    <a:pt x="33020" y="6350"/>
                  </a:lnTo>
                  <a:lnTo>
                    <a:pt x="41910" y="6350"/>
                  </a:lnTo>
                  <a:lnTo>
                    <a:pt x="41910" y="7620"/>
                  </a:lnTo>
                  <a:lnTo>
                    <a:pt x="855980" y="7620"/>
                  </a:lnTo>
                  <a:lnTo>
                    <a:pt x="855980" y="6350"/>
                  </a:lnTo>
                  <a:close/>
                </a:path>
                <a:path w="867410" h="16510">
                  <a:moveTo>
                    <a:pt x="861060" y="10160"/>
                  </a:moveTo>
                  <a:lnTo>
                    <a:pt x="859790" y="10160"/>
                  </a:lnTo>
                  <a:lnTo>
                    <a:pt x="859790" y="8890"/>
                  </a:lnTo>
                  <a:lnTo>
                    <a:pt x="858520" y="8890"/>
                  </a:lnTo>
                  <a:lnTo>
                    <a:pt x="858520" y="7632"/>
                  </a:lnTo>
                  <a:lnTo>
                    <a:pt x="49530" y="7632"/>
                  </a:lnTo>
                  <a:lnTo>
                    <a:pt x="49530" y="8890"/>
                  </a:lnTo>
                  <a:lnTo>
                    <a:pt x="58420" y="8890"/>
                  </a:lnTo>
                  <a:lnTo>
                    <a:pt x="58420" y="10160"/>
                  </a:lnTo>
                  <a:lnTo>
                    <a:pt x="66040" y="10160"/>
                  </a:lnTo>
                  <a:lnTo>
                    <a:pt x="66040" y="11430"/>
                  </a:lnTo>
                  <a:lnTo>
                    <a:pt x="861060" y="11430"/>
                  </a:lnTo>
                  <a:lnTo>
                    <a:pt x="861060" y="10160"/>
                  </a:lnTo>
                  <a:close/>
                </a:path>
                <a:path w="867410" h="16510">
                  <a:moveTo>
                    <a:pt x="864870" y="12700"/>
                  </a:moveTo>
                  <a:lnTo>
                    <a:pt x="863600" y="12700"/>
                  </a:lnTo>
                  <a:lnTo>
                    <a:pt x="863600" y="11442"/>
                  </a:lnTo>
                  <a:lnTo>
                    <a:pt x="74930" y="11442"/>
                  </a:lnTo>
                  <a:lnTo>
                    <a:pt x="74930" y="12700"/>
                  </a:lnTo>
                  <a:lnTo>
                    <a:pt x="83820" y="12700"/>
                  </a:lnTo>
                  <a:lnTo>
                    <a:pt x="83820" y="13970"/>
                  </a:lnTo>
                  <a:lnTo>
                    <a:pt x="864870" y="13970"/>
                  </a:lnTo>
                  <a:lnTo>
                    <a:pt x="864870" y="12700"/>
                  </a:lnTo>
                  <a:close/>
                </a:path>
                <a:path w="867410" h="16510">
                  <a:moveTo>
                    <a:pt x="867410" y="15240"/>
                  </a:moveTo>
                  <a:lnTo>
                    <a:pt x="866140" y="15240"/>
                  </a:lnTo>
                  <a:lnTo>
                    <a:pt x="866140" y="13982"/>
                  </a:lnTo>
                  <a:lnTo>
                    <a:pt x="91440" y="13982"/>
                  </a:lnTo>
                  <a:lnTo>
                    <a:pt x="91440" y="15240"/>
                  </a:lnTo>
                  <a:lnTo>
                    <a:pt x="100330" y="15240"/>
                  </a:lnTo>
                  <a:lnTo>
                    <a:pt x="100330" y="16510"/>
                  </a:lnTo>
                  <a:lnTo>
                    <a:pt x="867410" y="16510"/>
                  </a:lnTo>
                  <a:lnTo>
                    <a:pt x="867410" y="15240"/>
                  </a:lnTo>
                  <a:close/>
                </a:path>
              </a:pathLst>
            </a:custGeom>
            <a:solidFill>
              <a:srgbClr val="EF9509"/>
            </a:solidFill>
          </p:spPr>
          <p:txBody>
            <a:bodyPr wrap="square" lIns="0" tIns="0" rIns="0" bIns="0" rtlCol="0"/>
            <a:lstStyle/>
            <a:p>
              <a:endParaRPr/>
            </a:p>
          </p:txBody>
        </p:sp>
        <p:sp>
          <p:nvSpPr>
            <p:cNvPr id="333" name="object 333"/>
            <p:cNvSpPr/>
            <p:nvPr/>
          </p:nvSpPr>
          <p:spPr>
            <a:xfrm>
              <a:off x="3615690" y="5302250"/>
              <a:ext cx="782320" cy="17780"/>
            </a:xfrm>
            <a:custGeom>
              <a:avLst/>
              <a:gdLst/>
              <a:ahLst/>
              <a:cxnLst/>
              <a:rect l="l" t="t" r="r" b="b"/>
              <a:pathLst>
                <a:path w="782320" h="17779">
                  <a:moveTo>
                    <a:pt x="762000" y="0"/>
                  </a:moveTo>
                  <a:lnTo>
                    <a:pt x="0" y="0"/>
                  </a:lnTo>
                  <a:lnTo>
                    <a:pt x="0" y="1270"/>
                  </a:lnTo>
                  <a:lnTo>
                    <a:pt x="762000" y="1270"/>
                  </a:lnTo>
                  <a:lnTo>
                    <a:pt x="762000" y="0"/>
                  </a:lnTo>
                  <a:close/>
                </a:path>
                <a:path w="782320" h="17779">
                  <a:moveTo>
                    <a:pt x="764540" y="2540"/>
                  </a:moveTo>
                  <a:lnTo>
                    <a:pt x="763257" y="2540"/>
                  </a:lnTo>
                  <a:lnTo>
                    <a:pt x="763257" y="1282"/>
                  </a:lnTo>
                  <a:lnTo>
                    <a:pt x="8890" y="1282"/>
                  </a:lnTo>
                  <a:lnTo>
                    <a:pt x="8890" y="2540"/>
                  </a:lnTo>
                  <a:lnTo>
                    <a:pt x="17780" y="2540"/>
                  </a:lnTo>
                  <a:lnTo>
                    <a:pt x="17780" y="3810"/>
                  </a:lnTo>
                  <a:lnTo>
                    <a:pt x="764540" y="3810"/>
                  </a:lnTo>
                  <a:lnTo>
                    <a:pt x="764540" y="2540"/>
                  </a:lnTo>
                  <a:close/>
                </a:path>
                <a:path w="782320" h="17779">
                  <a:moveTo>
                    <a:pt x="769620" y="6350"/>
                  </a:moveTo>
                  <a:lnTo>
                    <a:pt x="768350" y="6350"/>
                  </a:lnTo>
                  <a:lnTo>
                    <a:pt x="768350" y="5080"/>
                  </a:lnTo>
                  <a:lnTo>
                    <a:pt x="767067" y="5080"/>
                  </a:lnTo>
                  <a:lnTo>
                    <a:pt x="767067" y="3822"/>
                  </a:lnTo>
                  <a:lnTo>
                    <a:pt x="25400" y="3822"/>
                  </a:lnTo>
                  <a:lnTo>
                    <a:pt x="25400" y="5080"/>
                  </a:lnTo>
                  <a:lnTo>
                    <a:pt x="34290" y="5080"/>
                  </a:lnTo>
                  <a:lnTo>
                    <a:pt x="34290" y="6350"/>
                  </a:lnTo>
                  <a:lnTo>
                    <a:pt x="41910" y="6350"/>
                  </a:lnTo>
                  <a:lnTo>
                    <a:pt x="41910" y="7620"/>
                  </a:lnTo>
                  <a:lnTo>
                    <a:pt x="769620" y="7620"/>
                  </a:lnTo>
                  <a:lnTo>
                    <a:pt x="769620" y="6350"/>
                  </a:lnTo>
                  <a:close/>
                </a:path>
                <a:path w="782320" h="17779">
                  <a:moveTo>
                    <a:pt x="773417" y="8890"/>
                  </a:moveTo>
                  <a:lnTo>
                    <a:pt x="770890" y="8890"/>
                  </a:lnTo>
                  <a:lnTo>
                    <a:pt x="770890" y="7632"/>
                  </a:lnTo>
                  <a:lnTo>
                    <a:pt x="50800" y="7632"/>
                  </a:lnTo>
                  <a:lnTo>
                    <a:pt x="50800" y="8890"/>
                  </a:lnTo>
                  <a:lnTo>
                    <a:pt x="59690" y="8890"/>
                  </a:lnTo>
                  <a:lnTo>
                    <a:pt x="59690" y="10160"/>
                  </a:lnTo>
                  <a:lnTo>
                    <a:pt x="773417" y="10160"/>
                  </a:lnTo>
                  <a:lnTo>
                    <a:pt x="773417" y="8890"/>
                  </a:lnTo>
                  <a:close/>
                </a:path>
                <a:path w="782320" h="17779">
                  <a:moveTo>
                    <a:pt x="777240" y="12700"/>
                  </a:moveTo>
                  <a:lnTo>
                    <a:pt x="775970" y="12700"/>
                  </a:lnTo>
                  <a:lnTo>
                    <a:pt x="775970" y="11430"/>
                  </a:lnTo>
                  <a:lnTo>
                    <a:pt x="774700" y="11430"/>
                  </a:lnTo>
                  <a:lnTo>
                    <a:pt x="774700" y="10172"/>
                  </a:lnTo>
                  <a:lnTo>
                    <a:pt x="67310" y="10172"/>
                  </a:lnTo>
                  <a:lnTo>
                    <a:pt x="67310" y="11430"/>
                  </a:lnTo>
                  <a:lnTo>
                    <a:pt x="76200" y="11430"/>
                  </a:lnTo>
                  <a:lnTo>
                    <a:pt x="76200" y="12700"/>
                  </a:lnTo>
                  <a:lnTo>
                    <a:pt x="83820" y="12700"/>
                  </a:lnTo>
                  <a:lnTo>
                    <a:pt x="83820" y="13970"/>
                  </a:lnTo>
                  <a:lnTo>
                    <a:pt x="777240" y="13970"/>
                  </a:lnTo>
                  <a:lnTo>
                    <a:pt x="777240" y="12700"/>
                  </a:lnTo>
                  <a:close/>
                </a:path>
                <a:path w="782320" h="17779">
                  <a:moveTo>
                    <a:pt x="781050" y="15240"/>
                  </a:moveTo>
                  <a:lnTo>
                    <a:pt x="779780" y="15240"/>
                  </a:lnTo>
                  <a:lnTo>
                    <a:pt x="779780" y="13982"/>
                  </a:lnTo>
                  <a:lnTo>
                    <a:pt x="92710" y="13982"/>
                  </a:lnTo>
                  <a:lnTo>
                    <a:pt x="92710" y="15240"/>
                  </a:lnTo>
                  <a:lnTo>
                    <a:pt x="101600" y="15240"/>
                  </a:lnTo>
                  <a:lnTo>
                    <a:pt x="101600" y="16510"/>
                  </a:lnTo>
                  <a:lnTo>
                    <a:pt x="781050" y="16510"/>
                  </a:lnTo>
                  <a:lnTo>
                    <a:pt x="781050" y="15240"/>
                  </a:lnTo>
                  <a:close/>
                </a:path>
                <a:path w="782320" h="17779">
                  <a:moveTo>
                    <a:pt x="782320" y="16522"/>
                  </a:moveTo>
                  <a:lnTo>
                    <a:pt x="109220" y="16522"/>
                  </a:lnTo>
                  <a:lnTo>
                    <a:pt x="109220" y="17780"/>
                  </a:lnTo>
                  <a:lnTo>
                    <a:pt x="782320" y="17780"/>
                  </a:lnTo>
                  <a:lnTo>
                    <a:pt x="782320" y="16522"/>
                  </a:lnTo>
                  <a:close/>
                </a:path>
              </a:pathLst>
            </a:custGeom>
            <a:solidFill>
              <a:srgbClr val="EF9408"/>
            </a:solidFill>
          </p:spPr>
          <p:txBody>
            <a:bodyPr wrap="square" lIns="0" tIns="0" rIns="0" bIns="0" rtlCol="0"/>
            <a:lstStyle/>
            <a:p>
              <a:endParaRPr/>
            </a:p>
          </p:txBody>
        </p:sp>
        <p:sp>
          <p:nvSpPr>
            <p:cNvPr id="334" name="object 334"/>
            <p:cNvSpPr/>
            <p:nvPr/>
          </p:nvSpPr>
          <p:spPr>
            <a:xfrm>
              <a:off x="3733800" y="5320030"/>
              <a:ext cx="687070" cy="17780"/>
            </a:xfrm>
            <a:custGeom>
              <a:avLst/>
              <a:gdLst/>
              <a:ahLst/>
              <a:cxnLst/>
              <a:rect l="l" t="t" r="r" b="b"/>
              <a:pathLst>
                <a:path w="687070" h="17779">
                  <a:moveTo>
                    <a:pt x="668020" y="1270"/>
                  </a:moveTo>
                  <a:lnTo>
                    <a:pt x="666750" y="1270"/>
                  </a:lnTo>
                  <a:lnTo>
                    <a:pt x="666750" y="0"/>
                  </a:lnTo>
                  <a:lnTo>
                    <a:pt x="0" y="0"/>
                  </a:lnTo>
                  <a:lnTo>
                    <a:pt x="0" y="1270"/>
                  </a:lnTo>
                  <a:lnTo>
                    <a:pt x="7620" y="1270"/>
                  </a:lnTo>
                  <a:lnTo>
                    <a:pt x="7620" y="2540"/>
                  </a:lnTo>
                  <a:lnTo>
                    <a:pt x="668020" y="2540"/>
                  </a:lnTo>
                  <a:lnTo>
                    <a:pt x="668020" y="1270"/>
                  </a:lnTo>
                  <a:close/>
                </a:path>
                <a:path w="687070" h="17779">
                  <a:moveTo>
                    <a:pt x="670560" y="3810"/>
                  </a:moveTo>
                  <a:lnTo>
                    <a:pt x="669290" y="3810"/>
                  </a:lnTo>
                  <a:lnTo>
                    <a:pt x="669290" y="2552"/>
                  </a:lnTo>
                  <a:lnTo>
                    <a:pt x="16510" y="2552"/>
                  </a:lnTo>
                  <a:lnTo>
                    <a:pt x="16510" y="3810"/>
                  </a:lnTo>
                  <a:lnTo>
                    <a:pt x="25400" y="3810"/>
                  </a:lnTo>
                  <a:lnTo>
                    <a:pt x="25400" y="5080"/>
                  </a:lnTo>
                  <a:lnTo>
                    <a:pt x="670560" y="5080"/>
                  </a:lnTo>
                  <a:lnTo>
                    <a:pt x="670560" y="3810"/>
                  </a:lnTo>
                  <a:close/>
                </a:path>
                <a:path w="687070" h="17779">
                  <a:moveTo>
                    <a:pt x="675640" y="7620"/>
                  </a:moveTo>
                  <a:lnTo>
                    <a:pt x="674370" y="7620"/>
                  </a:lnTo>
                  <a:lnTo>
                    <a:pt x="674370" y="6350"/>
                  </a:lnTo>
                  <a:lnTo>
                    <a:pt x="673100" y="6350"/>
                  </a:lnTo>
                  <a:lnTo>
                    <a:pt x="673100" y="5092"/>
                  </a:lnTo>
                  <a:lnTo>
                    <a:pt x="33020" y="5092"/>
                  </a:lnTo>
                  <a:lnTo>
                    <a:pt x="33020" y="6350"/>
                  </a:lnTo>
                  <a:lnTo>
                    <a:pt x="41910" y="6350"/>
                  </a:lnTo>
                  <a:lnTo>
                    <a:pt x="41910" y="7620"/>
                  </a:lnTo>
                  <a:lnTo>
                    <a:pt x="49530" y="7620"/>
                  </a:lnTo>
                  <a:lnTo>
                    <a:pt x="49530" y="8890"/>
                  </a:lnTo>
                  <a:lnTo>
                    <a:pt x="675640" y="8890"/>
                  </a:lnTo>
                  <a:lnTo>
                    <a:pt x="675640" y="7620"/>
                  </a:lnTo>
                  <a:close/>
                </a:path>
                <a:path w="687070" h="17779">
                  <a:moveTo>
                    <a:pt x="679450" y="10160"/>
                  </a:moveTo>
                  <a:lnTo>
                    <a:pt x="678180" y="10160"/>
                  </a:lnTo>
                  <a:lnTo>
                    <a:pt x="678180" y="8902"/>
                  </a:lnTo>
                  <a:lnTo>
                    <a:pt x="58420" y="8902"/>
                  </a:lnTo>
                  <a:lnTo>
                    <a:pt x="58420" y="10160"/>
                  </a:lnTo>
                  <a:lnTo>
                    <a:pt x="67310" y="10160"/>
                  </a:lnTo>
                  <a:lnTo>
                    <a:pt x="67310" y="11430"/>
                  </a:lnTo>
                  <a:lnTo>
                    <a:pt x="679450" y="11430"/>
                  </a:lnTo>
                  <a:lnTo>
                    <a:pt x="679450" y="10160"/>
                  </a:lnTo>
                  <a:close/>
                </a:path>
                <a:path w="687070" h="17779">
                  <a:moveTo>
                    <a:pt x="684530" y="13970"/>
                  </a:moveTo>
                  <a:lnTo>
                    <a:pt x="681990" y="13970"/>
                  </a:lnTo>
                  <a:lnTo>
                    <a:pt x="681990" y="12700"/>
                  </a:lnTo>
                  <a:lnTo>
                    <a:pt x="680707" y="12700"/>
                  </a:lnTo>
                  <a:lnTo>
                    <a:pt x="680707" y="11442"/>
                  </a:lnTo>
                  <a:lnTo>
                    <a:pt x="74930" y="11442"/>
                  </a:lnTo>
                  <a:lnTo>
                    <a:pt x="74930" y="12700"/>
                  </a:lnTo>
                  <a:lnTo>
                    <a:pt x="83820" y="12700"/>
                  </a:lnTo>
                  <a:lnTo>
                    <a:pt x="83820" y="13970"/>
                  </a:lnTo>
                  <a:lnTo>
                    <a:pt x="91440" y="13970"/>
                  </a:lnTo>
                  <a:lnTo>
                    <a:pt x="91440" y="15240"/>
                  </a:lnTo>
                  <a:lnTo>
                    <a:pt x="684530" y="15240"/>
                  </a:lnTo>
                  <a:lnTo>
                    <a:pt x="684530" y="13970"/>
                  </a:lnTo>
                  <a:close/>
                </a:path>
                <a:path w="687070" h="17779">
                  <a:moveTo>
                    <a:pt x="687070" y="16510"/>
                  </a:moveTo>
                  <a:lnTo>
                    <a:pt x="685800" y="16510"/>
                  </a:lnTo>
                  <a:lnTo>
                    <a:pt x="685800" y="15252"/>
                  </a:lnTo>
                  <a:lnTo>
                    <a:pt x="100330" y="15252"/>
                  </a:lnTo>
                  <a:lnTo>
                    <a:pt x="100330" y="16510"/>
                  </a:lnTo>
                  <a:lnTo>
                    <a:pt x="109220" y="16510"/>
                  </a:lnTo>
                  <a:lnTo>
                    <a:pt x="109220" y="17780"/>
                  </a:lnTo>
                  <a:lnTo>
                    <a:pt x="687070" y="17780"/>
                  </a:lnTo>
                  <a:lnTo>
                    <a:pt x="687070" y="16510"/>
                  </a:lnTo>
                  <a:close/>
                </a:path>
              </a:pathLst>
            </a:custGeom>
            <a:solidFill>
              <a:srgbClr val="EF9407"/>
            </a:solidFill>
          </p:spPr>
          <p:txBody>
            <a:bodyPr wrap="square" lIns="0" tIns="0" rIns="0" bIns="0" rtlCol="0"/>
            <a:lstStyle/>
            <a:p>
              <a:endParaRPr/>
            </a:p>
          </p:txBody>
        </p:sp>
        <p:sp>
          <p:nvSpPr>
            <p:cNvPr id="335" name="object 335"/>
            <p:cNvSpPr/>
            <p:nvPr/>
          </p:nvSpPr>
          <p:spPr>
            <a:xfrm>
              <a:off x="3850640" y="5337822"/>
              <a:ext cx="593090" cy="17780"/>
            </a:xfrm>
            <a:custGeom>
              <a:avLst/>
              <a:gdLst/>
              <a:ahLst/>
              <a:cxnLst/>
              <a:rect l="l" t="t" r="r" b="b"/>
              <a:pathLst>
                <a:path w="593089" h="17779">
                  <a:moveTo>
                    <a:pt x="575310" y="2527"/>
                  </a:moveTo>
                  <a:lnTo>
                    <a:pt x="574040" y="2527"/>
                  </a:lnTo>
                  <a:lnTo>
                    <a:pt x="574040" y="1257"/>
                  </a:lnTo>
                  <a:lnTo>
                    <a:pt x="572770" y="1257"/>
                  </a:lnTo>
                  <a:lnTo>
                    <a:pt x="572770" y="0"/>
                  </a:lnTo>
                  <a:lnTo>
                    <a:pt x="0" y="0"/>
                  </a:lnTo>
                  <a:lnTo>
                    <a:pt x="0" y="1257"/>
                  </a:lnTo>
                  <a:lnTo>
                    <a:pt x="8890" y="1257"/>
                  </a:lnTo>
                  <a:lnTo>
                    <a:pt x="8890" y="2527"/>
                  </a:lnTo>
                  <a:lnTo>
                    <a:pt x="16510" y="2527"/>
                  </a:lnTo>
                  <a:lnTo>
                    <a:pt x="16510" y="3797"/>
                  </a:lnTo>
                  <a:lnTo>
                    <a:pt x="575310" y="3797"/>
                  </a:lnTo>
                  <a:lnTo>
                    <a:pt x="575310" y="2527"/>
                  </a:lnTo>
                  <a:close/>
                </a:path>
                <a:path w="593089" h="17779">
                  <a:moveTo>
                    <a:pt x="579107" y="5067"/>
                  </a:moveTo>
                  <a:lnTo>
                    <a:pt x="576567" y="5067"/>
                  </a:lnTo>
                  <a:lnTo>
                    <a:pt x="576567" y="3810"/>
                  </a:lnTo>
                  <a:lnTo>
                    <a:pt x="25400" y="3810"/>
                  </a:lnTo>
                  <a:lnTo>
                    <a:pt x="25400" y="5067"/>
                  </a:lnTo>
                  <a:lnTo>
                    <a:pt x="34290" y="5067"/>
                  </a:lnTo>
                  <a:lnTo>
                    <a:pt x="34290" y="6337"/>
                  </a:lnTo>
                  <a:lnTo>
                    <a:pt x="579107" y="6337"/>
                  </a:lnTo>
                  <a:lnTo>
                    <a:pt x="579107" y="5067"/>
                  </a:lnTo>
                  <a:close/>
                </a:path>
                <a:path w="593089" h="17779">
                  <a:moveTo>
                    <a:pt x="584200" y="8877"/>
                  </a:moveTo>
                  <a:lnTo>
                    <a:pt x="581660" y="8877"/>
                  </a:lnTo>
                  <a:lnTo>
                    <a:pt x="581660" y="7607"/>
                  </a:lnTo>
                  <a:lnTo>
                    <a:pt x="580390" y="7607"/>
                  </a:lnTo>
                  <a:lnTo>
                    <a:pt x="580390" y="6350"/>
                  </a:lnTo>
                  <a:lnTo>
                    <a:pt x="41910" y="6350"/>
                  </a:lnTo>
                  <a:lnTo>
                    <a:pt x="41910" y="7607"/>
                  </a:lnTo>
                  <a:lnTo>
                    <a:pt x="50800" y="7607"/>
                  </a:lnTo>
                  <a:lnTo>
                    <a:pt x="50800" y="8877"/>
                  </a:lnTo>
                  <a:lnTo>
                    <a:pt x="58420" y="8877"/>
                  </a:lnTo>
                  <a:lnTo>
                    <a:pt x="58420" y="10147"/>
                  </a:lnTo>
                  <a:lnTo>
                    <a:pt x="584200" y="10147"/>
                  </a:lnTo>
                  <a:lnTo>
                    <a:pt x="584200" y="8877"/>
                  </a:lnTo>
                  <a:close/>
                </a:path>
                <a:path w="593089" h="17779">
                  <a:moveTo>
                    <a:pt x="586740" y="11417"/>
                  </a:moveTo>
                  <a:lnTo>
                    <a:pt x="585470" y="11417"/>
                  </a:lnTo>
                  <a:lnTo>
                    <a:pt x="585470" y="10160"/>
                  </a:lnTo>
                  <a:lnTo>
                    <a:pt x="67310" y="10160"/>
                  </a:lnTo>
                  <a:lnTo>
                    <a:pt x="67310" y="11417"/>
                  </a:lnTo>
                  <a:lnTo>
                    <a:pt x="74930" y="11417"/>
                  </a:lnTo>
                  <a:lnTo>
                    <a:pt x="74930" y="12687"/>
                  </a:lnTo>
                  <a:lnTo>
                    <a:pt x="586740" y="12687"/>
                  </a:lnTo>
                  <a:lnTo>
                    <a:pt x="586740" y="11417"/>
                  </a:lnTo>
                  <a:close/>
                </a:path>
                <a:path w="593089" h="17779">
                  <a:moveTo>
                    <a:pt x="591820" y="15227"/>
                  </a:moveTo>
                  <a:lnTo>
                    <a:pt x="590550" y="15227"/>
                  </a:lnTo>
                  <a:lnTo>
                    <a:pt x="590550" y="13957"/>
                  </a:lnTo>
                  <a:lnTo>
                    <a:pt x="588010" y="13957"/>
                  </a:lnTo>
                  <a:lnTo>
                    <a:pt x="588010" y="12700"/>
                  </a:lnTo>
                  <a:lnTo>
                    <a:pt x="83820" y="12700"/>
                  </a:lnTo>
                  <a:lnTo>
                    <a:pt x="83820" y="13957"/>
                  </a:lnTo>
                  <a:lnTo>
                    <a:pt x="92710" y="13957"/>
                  </a:lnTo>
                  <a:lnTo>
                    <a:pt x="92710" y="15227"/>
                  </a:lnTo>
                  <a:lnTo>
                    <a:pt x="100330" y="15227"/>
                  </a:lnTo>
                  <a:lnTo>
                    <a:pt x="100330" y="16497"/>
                  </a:lnTo>
                  <a:lnTo>
                    <a:pt x="591820" y="16497"/>
                  </a:lnTo>
                  <a:lnTo>
                    <a:pt x="591820" y="15227"/>
                  </a:lnTo>
                  <a:close/>
                </a:path>
                <a:path w="593089" h="17779">
                  <a:moveTo>
                    <a:pt x="593090" y="16510"/>
                  </a:moveTo>
                  <a:lnTo>
                    <a:pt x="109220" y="16510"/>
                  </a:lnTo>
                  <a:lnTo>
                    <a:pt x="109220" y="17767"/>
                  </a:lnTo>
                  <a:lnTo>
                    <a:pt x="593090" y="17767"/>
                  </a:lnTo>
                  <a:lnTo>
                    <a:pt x="593090" y="16510"/>
                  </a:lnTo>
                  <a:close/>
                </a:path>
              </a:pathLst>
            </a:custGeom>
            <a:solidFill>
              <a:srgbClr val="EF9306"/>
            </a:solidFill>
          </p:spPr>
          <p:txBody>
            <a:bodyPr wrap="square" lIns="0" tIns="0" rIns="0" bIns="0" rtlCol="0"/>
            <a:lstStyle/>
            <a:p>
              <a:endParaRPr/>
            </a:p>
          </p:txBody>
        </p:sp>
        <p:sp>
          <p:nvSpPr>
            <p:cNvPr id="336" name="object 336"/>
            <p:cNvSpPr/>
            <p:nvPr/>
          </p:nvSpPr>
          <p:spPr>
            <a:xfrm>
              <a:off x="3967480" y="5355590"/>
              <a:ext cx="499109" cy="17780"/>
            </a:xfrm>
            <a:custGeom>
              <a:avLst/>
              <a:gdLst/>
              <a:ahLst/>
              <a:cxnLst/>
              <a:rect l="l" t="t" r="r" b="b"/>
              <a:pathLst>
                <a:path w="499110" h="17779">
                  <a:moveTo>
                    <a:pt x="477520" y="0"/>
                  </a:moveTo>
                  <a:lnTo>
                    <a:pt x="0" y="0"/>
                  </a:lnTo>
                  <a:lnTo>
                    <a:pt x="0" y="1270"/>
                  </a:lnTo>
                  <a:lnTo>
                    <a:pt x="477520" y="1270"/>
                  </a:lnTo>
                  <a:lnTo>
                    <a:pt x="477520" y="0"/>
                  </a:lnTo>
                  <a:close/>
                </a:path>
                <a:path w="499110" h="17779">
                  <a:moveTo>
                    <a:pt x="482600" y="3810"/>
                  </a:moveTo>
                  <a:lnTo>
                    <a:pt x="481330" y="3810"/>
                  </a:lnTo>
                  <a:lnTo>
                    <a:pt x="481330" y="2540"/>
                  </a:lnTo>
                  <a:lnTo>
                    <a:pt x="480060" y="2540"/>
                  </a:lnTo>
                  <a:lnTo>
                    <a:pt x="480060" y="1282"/>
                  </a:lnTo>
                  <a:lnTo>
                    <a:pt x="8890" y="1282"/>
                  </a:lnTo>
                  <a:lnTo>
                    <a:pt x="8890" y="2540"/>
                  </a:lnTo>
                  <a:lnTo>
                    <a:pt x="17780" y="2540"/>
                  </a:lnTo>
                  <a:lnTo>
                    <a:pt x="17780" y="3810"/>
                  </a:lnTo>
                  <a:lnTo>
                    <a:pt x="25400" y="3810"/>
                  </a:lnTo>
                  <a:lnTo>
                    <a:pt x="25400" y="5080"/>
                  </a:lnTo>
                  <a:lnTo>
                    <a:pt x="482600" y="5080"/>
                  </a:lnTo>
                  <a:lnTo>
                    <a:pt x="482600" y="3810"/>
                  </a:lnTo>
                  <a:close/>
                </a:path>
                <a:path w="499110" h="17779">
                  <a:moveTo>
                    <a:pt x="486410" y="6350"/>
                  </a:moveTo>
                  <a:lnTo>
                    <a:pt x="485140" y="6350"/>
                  </a:lnTo>
                  <a:lnTo>
                    <a:pt x="485140" y="5092"/>
                  </a:lnTo>
                  <a:lnTo>
                    <a:pt x="34290" y="5092"/>
                  </a:lnTo>
                  <a:lnTo>
                    <a:pt x="34290" y="6350"/>
                  </a:lnTo>
                  <a:lnTo>
                    <a:pt x="41910" y="6350"/>
                  </a:lnTo>
                  <a:lnTo>
                    <a:pt x="41910" y="7620"/>
                  </a:lnTo>
                  <a:lnTo>
                    <a:pt x="486410" y="7620"/>
                  </a:lnTo>
                  <a:lnTo>
                    <a:pt x="486410" y="6350"/>
                  </a:lnTo>
                  <a:close/>
                </a:path>
                <a:path w="499110" h="17779">
                  <a:moveTo>
                    <a:pt x="491477" y="10160"/>
                  </a:moveTo>
                  <a:lnTo>
                    <a:pt x="488950" y="10160"/>
                  </a:lnTo>
                  <a:lnTo>
                    <a:pt x="488950" y="8890"/>
                  </a:lnTo>
                  <a:lnTo>
                    <a:pt x="487667" y="8890"/>
                  </a:lnTo>
                  <a:lnTo>
                    <a:pt x="487667" y="7632"/>
                  </a:lnTo>
                  <a:lnTo>
                    <a:pt x="50800" y="7632"/>
                  </a:lnTo>
                  <a:lnTo>
                    <a:pt x="50800" y="8890"/>
                  </a:lnTo>
                  <a:lnTo>
                    <a:pt x="59690" y="8890"/>
                  </a:lnTo>
                  <a:lnTo>
                    <a:pt x="59690" y="10160"/>
                  </a:lnTo>
                  <a:lnTo>
                    <a:pt x="67310" y="10160"/>
                  </a:lnTo>
                  <a:lnTo>
                    <a:pt x="67310" y="11430"/>
                  </a:lnTo>
                  <a:lnTo>
                    <a:pt x="491477" y="11430"/>
                  </a:lnTo>
                  <a:lnTo>
                    <a:pt x="491477" y="10160"/>
                  </a:lnTo>
                  <a:close/>
                </a:path>
                <a:path w="499110" h="17779">
                  <a:moveTo>
                    <a:pt x="494030" y="12700"/>
                  </a:moveTo>
                  <a:lnTo>
                    <a:pt x="492760" y="12700"/>
                  </a:lnTo>
                  <a:lnTo>
                    <a:pt x="492760" y="11442"/>
                  </a:lnTo>
                  <a:lnTo>
                    <a:pt x="76200" y="11442"/>
                  </a:lnTo>
                  <a:lnTo>
                    <a:pt x="76200" y="12700"/>
                  </a:lnTo>
                  <a:lnTo>
                    <a:pt x="83820" y="12700"/>
                  </a:lnTo>
                  <a:lnTo>
                    <a:pt x="83820" y="13970"/>
                  </a:lnTo>
                  <a:lnTo>
                    <a:pt x="494030" y="13970"/>
                  </a:lnTo>
                  <a:lnTo>
                    <a:pt x="494030" y="12700"/>
                  </a:lnTo>
                  <a:close/>
                </a:path>
                <a:path w="499110" h="17779">
                  <a:moveTo>
                    <a:pt x="499110" y="16510"/>
                  </a:moveTo>
                  <a:lnTo>
                    <a:pt x="497827" y="16510"/>
                  </a:lnTo>
                  <a:lnTo>
                    <a:pt x="497827" y="15240"/>
                  </a:lnTo>
                  <a:lnTo>
                    <a:pt x="496570" y="15240"/>
                  </a:lnTo>
                  <a:lnTo>
                    <a:pt x="496570" y="13982"/>
                  </a:lnTo>
                  <a:lnTo>
                    <a:pt x="92710" y="13982"/>
                  </a:lnTo>
                  <a:lnTo>
                    <a:pt x="92710" y="15240"/>
                  </a:lnTo>
                  <a:lnTo>
                    <a:pt x="101600" y="15240"/>
                  </a:lnTo>
                  <a:lnTo>
                    <a:pt x="101600" y="16510"/>
                  </a:lnTo>
                  <a:lnTo>
                    <a:pt x="109220" y="16510"/>
                  </a:lnTo>
                  <a:lnTo>
                    <a:pt x="109220" y="17780"/>
                  </a:lnTo>
                  <a:lnTo>
                    <a:pt x="499110" y="17780"/>
                  </a:lnTo>
                  <a:lnTo>
                    <a:pt x="499110" y="16510"/>
                  </a:lnTo>
                  <a:close/>
                </a:path>
              </a:pathLst>
            </a:custGeom>
            <a:solidFill>
              <a:srgbClr val="EF9305"/>
            </a:solidFill>
          </p:spPr>
          <p:txBody>
            <a:bodyPr wrap="square" lIns="0" tIns="0" rIns="0" bIns="0" rtlCol="0"/>
            <a:lstStyle/>
            <a:p>
              <a:endParaRPr/>
            </a:p>
          </p:txBody>
        </p:sp>
        <p:sp>
          <p:nvSpPr>
            <p:cNvPr id="337" name="object 337"/>
            <p:cNvSpPr/>
            <p:nvPr/>
          </p:nvSpPr>
          <p:spPr>
            <a:xfrm>
              <a:off x="4085590" y="5373382"/>
              <a:ext cx="403860" cy="17780"/>
            </a:xfrm>
            <a:custGeom>
              <a:avLst/>
              <a:gdLst/>
              <a:ahLst/>
              <a:cxnLst/>
              <a:rect l="l" t="t" r="r" b="b"/>
              <a:pathLst>
                <a:path w="403860" h="17779">
                  <a:moveTo>
                    <a:pt x="384810" y="1257"/>
                  </a:moveTo>
                  <a:lnTo>
                    <a:pt x="382270" y="1257"/>
                  </a:lnTo>
                  <a:lnTo>
                    <a:pt x="382270" y="0"/>
                  </a:lnTo>
                  <a:lnTo>
                    <a:pt x="0" y="0"/>
                  </a:lnTo>
                  <a:lnTo>
                    <a:pt x="0" y="1257"/>
                  </a:lnTo>
                  <a:lnTo>
                    <a:pt x="7620" y="1257"/>
                  </a:lnTo>
                  <a:lnTo>
                    <a:pt x="7620" y="2527"/>
                  </a:lnTo>
                  <a:lnTo>
                    <a:pt x="384810" y="2527"/>
                  </a:lnTo>
                  <a:lnTo>
                    <a:pt x="384810" y="1257"/>
                  </a:lnTo>
                  <a:close/>
                </a:path>
                <a:path w="403860" h="17779">
                  <a:moveTo>
                    <a:pt x="389890" y="5067"/>
                  </a:moveTo>
                  <a:lnTo>
                    <a:pt x="387350" y="5067"/>
                  </a:lnTo>
                  <a:lnTo>
                    <a:pt x="387350" y="3797"/>
                  </a:lnTo>
                  <a:lnTo>
                    <a:pt x="386080" y="3797"/>
                  </a:lnTo>
                  <a:lnTo>
                    <a:pt x="386080" y="2540"/>
                  </a:lnTo>
                  <a:lnTo>
                    <a:pt x="16510" y="2540"/>
                  </a:lnTo>
                  <a:lnTo>
                    <a:pt x="16510" y="3797"/>
                  </a:lnTo>
                  <a:lnTo>
                    <a:pt x="25400" y="3797"/>
                  </a:lnTo>
                  <a:lnTo>
                    <a:pt x="25400" y="5067"/>
                  </a:lnTo>
                  <a:lnTo>
                    <a:pt x="33020" y="5067"/>
                  </a:lnTo>
                  <a:lnTo>
                    <a:pt x="33020" y="6337"/>
                  </a:lnTo>
                  <a:lnTo>
                    <a:pt x="389890" y="6337"/>
                  </a:lnTo>
                  <a:lnTo>
                    <a:pt x="389890" y="5067"/>
                  </a:lnTo>
                  <a:close/>
                </a:path>
                <a:path w="403860" h="17779">
                  <a:moveTo>
                    <a:pt x="392430" y="7607"/>
                  </a:moveTo>
                  <a:lnTo>
                    <a:pt x="391160" y="7607"/>
                  </a:lnTo>
                  <a:lnTo>
                    <a:pt x="391160" y="6350"/>
                  </a:lnTo>
                  <a:lnTo>
                    <a:pt x="41910" y="6350"/>
                  </a:lnTo>
                  <a:lnTo>
                    <a:pt x="41910" y="7607"/>
                  </a:lnTo>
                  <a:lnTo>
                    <a:pt x="49530" y="7607"/>
                  </a:lnTo>
                  <a:lnTo>
                    <a:pt x="49530" y="8877"/>
                  </a:lnTo>
                  <a:lnTo>
                    <a:pt x="392430" y="8877"/>
                  </a:lnTo>
                  <a:lnTo>
                    <a:pt x="392430" y="7607"/>
                  </a:lnTo>
                  <a:close/>
                </a:path>
                <a:path w="403860" h="17779">
                  <a:moveTo>
                    <a:pt x="397510" y="11417"/>
                  </a:moveTo>
                  <a:lnTo>
                    <a:pt x="396240" y="11417"/>
                  </a:lnTo>
                  <a:lnTo>
                    <a:pt x="396240" y="10147"/>
                  </a:lnTo>
                  <a:lnTo>
                    <a:pt x="393700" y="10147"/>
                  </a:lnTo>
                  <a:lnTo>
                    <a:pt x="393700" y="8890"/>
                  </a:lnTo>
                  <a:lnTo>
                    <a:pt x="58420" y="8890"/>
                  </a:lnTo>
                  <a:lnTo>
                    <a:pt x="58420" y="10147"/>
                  </a:lnTo>
                  <a:lnTo>
                    <a:pt x="67310" y="10147"/>
                  </a:lnTo>
                  <a:lnTo>
                    <a:pt x="67310" y="11417"/>
                  </a:lnTo>
                  <a:lnTo>
                    <a:pt x="74930" y="11417"/>
                  </a:lnTo>
                  <a:lnTo>
                    <a:pt x="74930" y="12687"/>
                  </a:lnTo>
                  <a:lnTo>
                    <a:pt x="397510" y="12687"/>
                  </a:lnTo>
                  <a:lnTo>
                    <a:pt x="397510" y="11417"/>
                  </a:lnTo>
                  <a:close/>
                </a:path>
                <a:path w="403860" h="17779">
                  <a:moveTo>
                    <a:pt x="401307" y="13957"/>
                  </a:moveTo>
                  <a:lnTo>
                    <a:pt x="398780" y="13957"/>
                  </a:lnTo>
                  <a:lnTo>
                    <a:pt x="398780" y="12700"/>
                  </a:lnTo>
                  <a:lnTo>
                    <a:pt x="83820" y="12700"/>
                  </a:lnTo>
                  <a:lnTo>
                    <a:pt x="83820" y="13957"/>
                  </a:lnTo>
                  <a:lnTo>
                    <a:pt x="91440" y="13957"/>
                  </a:lnTo>
                  <a:lnTo>
                    <a:pt x="91440" y="15227"/>
                  </a:lnTo>
                  <a:lnTo>
                    <a:pt x="401307" y="15227"/>
                  </a:lnTo>
                  <a:lnTo>
                    <a:pt x="401307" y="13957"/>
                  </a:lnTo>
                  <a:close/>
                </a:path>
                <a:path w="403860" h="17779">
                  <a:moveTo>
                    <a:pt x="403860" y="16497"/>
                  </a:moveTo>
                  <a:lnTo>
                    <a:pt x="402590" y="16497"/>
                  </a:lnTo>
                  <a:lnTo>
                    <a:pt x="402590" y="15240"/>
                  </a:lnTo>
                  <a:lnTo>
                    <a:pt x="100330" y="15240"/>
                  </a:lnTo>
                  <a:lnTo>
                    <a:pt x="100330" y="16497"/>
                  </a:lnTo>
                  <a:lnTo>
                    <a:pt x="109220" y="16497"/>
                  </a:lnTo>
                  <a:lnTo>
                    <a:pt x="109220" y="17767"/>
                  </a:lnTo>
                  <a:lnTo>
                    <a:pt x="403860" y="17767"/>
                  </a:lnTo>
                  <a:lnTo>
                    <a:pt x="403860" y="16497"/>
                  </a:lnTo>
                  <a:close/>
                </a:path>
              </a:pathLst>
            </a:custGeom>
            <a:solidFill>
              <a:srgbClr val="EF9304"/>
            </a:solidFill>
          </p:spPr>
          <p:txBody>
            <a:bodyPr wrap="square" lIns="0" tIns="0" rIns="0" bIns="0" rtlCol="0"/>
            <a:lstStyle/>
            <a:p>
              <a:endParaRPr/>
            </a:p>
          </p:txBody>
        </p:sp>
        <p:sp>
          <p:nvSpPr>
            <p:cNvPr id="338" name="object 338"/>
            <p:cNvSpPr/>
            <p:nvPr/>
          </p:nvSpPr>
          <p:spPr>
            <a:xfrm>
              <a:off x="4202430" y="5391150"/>
              <a:ext cx="309880" cy="17780"/>
            </a:xfrm>
            <a:custGeom>
              <a:avLst/>
              <a:gdLst/>
              <a:ahLst/>
              <a:cxnLst/>
              <a:rect l="l" t="t" r="r" b="b"/>
              <a:pathLst>
                <a:path w="309879" h="17779">
                  <a:moveTo>
                    <a:pt x="288277" y="0"/>
                  </a:moveTo>
                  <a:lnTo>
                    <a:pt x="0" y="0"/>
                  </a:lnTo>
                  <a:lnTo>
                    <a:pt x="0" y="1270"/>
                  </a:lnTo>
                  <a:lnTo>
                    <a:pt x="288277" y="1270"/>
                  </a:lnTo>
                  <a:lnTo>
                    <a:pt x="288277" y="0"/>
                  </a:lnTo>
                  <a:close/>
                </a:path>
                <a:path w="309879" h="17779">
                  <a:moveTo>
                    <a:pt x="292100" y="2540"/>
                  </a:moveTo>
                  <a:lnTo>
                    <a:pt x="290830" y="2540"/>
                  </a:lnTo>
                  <a:lnTo>
                    <a:pt x="290830" y="1282"/>
                  </a:lnTo>
                  <a:lnTo>
                    <a:pt x="8890" y="1282"/>
                  </a:lnTo>
                  <a:lnTo>
                    <a:pt x="8890" y="2540"/>
                  </a:lnTo>
                  <a:lnTo>
                    <a:pt x="16510" y="2540"/>
                  </a:lnTo>
                  <a:lnTo>
                    <a:pt x="16510" y="3810"/>
                  </a:lnTo>
                  <a:lnTo>
                    <a:pt x="292100" y="3810"/>
                  </a:lnTo>
                  <a:lnTo>
                    <a:pt x="292100" y="2540"/>
                  </a:lnTo>
                  <a:close/>
                </a:path>
                <a:path w="309879" h="17779">
                  <a:moveTo>
                    <a:pt x="297180" y="6350"/>
                  </a:moveTo>
                  <a:lnTo>
                    <a:pt x="294640" y="6350"/>
                  </a:lnTo>
                  <a:lnTo>
                    <a:pt x="294640" y="5080"/>
                  </a:lnTo>
                  <a:lnTo>
                    <a:pt x="293370" y="5080"/>
                  </a:lnTo>
                  <a:lnTo>
                    <a:pt x="293370" y="3822"/>
                  </a:lnTo>
                  <a:lnTo>
                    <a:pt x="25400" y="3822"/>
                  </a:lnTo>
                  <a:lnTo>
                    <a:pt x="25400" y="5080"/>
                  </a:lnTo>
                  <a:lnTo>
                    <a:pt x="34290" y="5080"/>
                  </a:lnTo>
                  <a:lnTo>
                    <a:pt x="34290" y="6350"/>
                  </a:lnTo>
                  <a:lnTo>
                    <a:pt x="41910" y="6350"/>
                  </a:lnTo>
                  <a:lnTo>
                    <a:pt x="41910" y="7620"/>
                  </a:lnTo>
                  <a:lnTo>
                    <a:pt x="297180" y="7620"/>
                  </a:lnTo>
                  <a:lnTo>
                    <a:pt x="297180" y="6350"/>
                  </a:lnTo>
                  <a:close/>
                </a:path>
                <a:path w="309879" h="17779">
                  <a:moveTo>
                    <a:pt x="299720" y="8890"/>
                  </a:moveTo>
                  <a:lnTo>
                    <a:pt x="298450" y="8890"/>
                  </a:lnTo>
                  <a:lnTo>
                    <a:pt x="298450" y="7632"/>
                  </a:lnTo>
                  <a:lnTo>
                    <a:pt x="50800" y="7632"/>
                  </a:lnTo>
                  <a:lnTo>
                    <a:pt x="50800" y="8890"/>
                  </a:lnTo>
                  <a:lnTo>
                    <a:pt x="58420" y="8890"/>
                  </a:lnTo>
                  <a:lnTo>
                    <a:pt x="58420" y="10160"/>
                  </a:lnTo>
                  <a:lnTo>
                    <a:pt x="299720" y="10160"/>
                  </a:lnTo>
                  <a:lnTo>
                    <a:pt x="299720" y="8890"/>
                  </a:lnTo>
                  <a:close/>
                </a:path>
                <a:path w="309879" h="17779">
                  <a:moveTo>
                    <a:pt x="304800" y="12700"/>
                  </a:moveTo>
                  <a:lnTo>
                    <a:pt x="303517" y="12700"/>
                  </a:lnTo>
                  <a:lnTo>
                    <a:pt x="303517" y="11430"/>
                  </a:lnTo>
                  <a:lnTo>
                    <a:pt x="302260" y="11430"/>
                  </a:lnTo>
                  <a:lnTo>
                    <a:pt x="302260" y="10172"/>
                  </a:lnTo>
                  <a:lnTo>
                    <a:pt x="67310" y="10172"/>
                  </a:lnTo>
                  <a:lnTo>
                    <a:pt x="67310" y="11430"/>
                  </a:lnTo>
                  <a:lnTo>
                    <a:pt x="76200" y="11430"/>
                  </a:lnTo>
                  <a:lnTo>
                    <a:pt x="76200" y="12700"/>
                  </a:lnTo>
                  <a:lnTo>
                    <a:pt x="83820" y="12700"/>
                  </a:lnTo>
                  <a:lnTo>
                    <a:pt x="83820" y="13970"/>
                  </a:lnTo>
                  <a:lnTo>
                    <a:pt x="304800" y="13970"/>
                  </a:lnTo>
                  <a:lnTo>
                    <a:pt x="304800" y="12700"/>
                  </a:lnTo>
                  <a:close/>
                </a:path>
                <a:path w="309879" h="17779">
                  <a:moveTo>
                    <a:pt x="308610" y="15240"/>
                  </a:moveTo>
                  <a:lnTo>
                    <a:pt x="306070" y="15240"/>
                  </a:lnTo>
                  <a:lnTo>
                    <a:pt x="306070" y="13982"/>
                  </a:lnTo>
                  <a:lnTo>
                    <a:pt x="92710" y="13982"/>
                  </a:lnTo>
                  <a:lnTo>
                    <a:pt x="92710" y="15240"/>
                  </a:lnTo>
                  <a:lnTo>
                    <a:pt x="100330" y="15240"/>
                  </a:lnTo>
                  <a:lnTo>
                    <a:pt x="100330" y="16510"/>
                  </a:lnTo>
                  <a:lnTo>
                    <a:pt x="308610" y="16510"/>
                  </a:lnTo>
                  <a:lnTo>
                    <a:pt x="308610" y="15240"/>
                  </a:lnTo>
                  <a:close/>
                </a:path>
                <a:path w="309879" h="17779">
                  <a:moveTo>
                    <a:pt x="309880" y="16522"/>
                  </a:moveTo>
                  <a:lnTo>
                    <a:pt x="109220" y="16522"/>
                  </a:lnTo>
                  <a:lnTo>
                    <a:pt x="109220" y="17780"/>
                  </a:lnTo>
                  <a:lnTo>
                    <a:pt x="309880" y="17780"/>
                  </a:lnTo>
                  <a:lnTo>
                    <a:pt x="309880" y="16522"/>
                  </a:lnTo>
                  <a:close/>
                </a:path>
              </a:pathLst>
            </a:custGeom>
            <a:solidFill>
              <a:srgbClr val="EF9203"/>
            </a:solidFill>
          </p:spPr>
          <p:txBody>
            <a:bodyPr wrap="square" lIns="0" tIns="0" rIns="0" bIns="0" rtlCol="0"/>
            <a:lstStyle/>
            <a:p>
              <a:endParaRPr/>
            </a:p>
          </p:txBody>
        </p:sp>
        <p:sp>
          <p:nvSpPr>
            <p:cNvPr id="339" name="object 339"/>
            <p:cNvSpPr/>
            <p:nvPr/>
          </p:nvSpPr>
          <p:spPr>
            <a:xfrm>
              <a:off x="4320540" y="5408930"/>
              <a:ext cx="214629" cy="17780"/>
            </a:xfrm>
            <a:custGeom>
              <a:avLst/>
              <a:gdLst/>
              <a:ahLst/>
              <a:cxnLst/>
              <a:rect l="l" t="t" r="r" b="b"/>
              <a:pathLst>
                <a:path w="214629" h="17779">
                  <a:moveTo>
                    <a:pt x="195580" y="1270"/>
                  </a:moveTo>
                  <a:lnTo>
                    <a:pt x="193040" y="1270"/>
                  </a:lnTo>
                  <a:lnTo>
                    <a:pt x="193040" y="0"/>
                  </a:lnTo>
                  <a:lnTo>
                    <a:pt x="0" y="0"/>
                  </a:lnTo>
                  <a:lnTo>
                    <a:pt x="0" y="1270"/>
                  </a:lnTo>
                  <a:lnTo>
                    <a:pt x="7620" y="1270"/>
                  </a:lnTo>
                  <a:lnTo>
                    <a:pt x="7620" y="2540"/>
                  </a:lnTo>
                  <a:lnTo>
                    <a:pt x="195580" y="2540"/>
                  </a:lnTo>
                  <a:lnTo>
                    <a:pt x="195580" y="1270"/>
                  </a:lnTo>
                  <a:close/>
                </a:path>
                <a:path w="214629" h="17779">
                  <a:moveTo>
                    <a:pt x="198120" y="3810"/>
                  </a:moveTo>
                  <a:lnTo>
                    <a:pt x="196850" y="3810"/>
                  </a:lnTo>
                  <a:lnTo>
                    <a:pt x="196850" y="2552"/>
                  </a:lnTo>
                  <a:lnTo>
                    <a:pt x="16510" y="2552"/>
                  </a:lnTo>
                  <a:lnTo>
                    <a:pt x="16510" y="3810"/>
                  </a:lnTo>
                  <a:lnTo>
                    <a:pt x="24130" y="3810"/>
                  </a:lnTo>
                  <a:lnTo>
                    <a:pt x="24130" y="5080"/>
                  </a:lnTo>
                  <a:lnTo>
                    <a:pt x="198120" y="5080"/>
                  </a:lnTo>
                  <a:lnTo>
                    <a:pt x="198120" y="3810"/>
                  </a:lnTo>
                  <a:close/>
                </a:path>
                <a:path w="214629" h="17779">
                  <a:moveTo>
                    <a:pt x="203200" y="7620"/>
                  </a:moveTo>
                  <a:lnTo>
                    <a:pt x="201917" y="7620"/>
                  </a:lnTo>
                  <a:lnTo>
                    <a:pt x="201917" y="6350"/>
                  </a:lnTo>
                  <a:lnTo>
                    <a:pt x="199390" y="6350"/>
                  </a:lnTo>
                  <a:lnTo>
                    <a:pt x="199390" y="5092"/>
                  </a:lnTo>
                  <a:lnTo>
                    <a:pt x="33020" y="5092"/>
                  </a:lnTo>
                  <a:lnTo>
                    <a:pt x="33020" y="6350"/>
                  </a:lnTo>
                  <a:lnTo>
                    <a:pt x="40640" y="6350"/>
                  </a:lnTo>
                  <a:lnTo>
                    <a:pt x="40640" y="7620"/>
                  </a:lnTo>
                  <a:lnTo>
                    <a:pt x="49530" y="7620"/>
                  </a:lnTo>
                  <a:lnTo>
                    <a:pt x="49530" y="8890"/>
                  </a:lnTo>
                  <a:lnTo>
                    <a:pt x="203200" y="8890"/>
                  </a:lnTo>
                  <a:lnTo>
                    <a:pt x="203200" y="7620"/>
                  </a:lnTo>
                  <a:close/>
                </a:path>
                <a:path w="214629" h="17779">
                  <a:moveTo>
                    <a:pt x="207010" y="10160"/>
                  </a:moveTo>
                  <a:lnTo>
                    <a:pt x="204470" y="10160"/>
                  </a:lnTo>
                  <a:lnTo>
                    <a:pt x="204470" y="8902"/>
                  </a:lnTo>
                  <a:lnTo>
                    <a:pt x="58420" y="8902"/>
                  </a:lnTo>
                  <a:lnTo>
                    <a:pt x="58420" y="10160"/>
                  </a:lnTo>
                  <a:lnTo>
                    <a:pt x="66040" y="10160"/>
                  </a:lnTo>
                  <a:lnTo>
                    <a:pt x="66040" y="11430"/>
                  </a:lnTo>
                  <a:lnTo>
                    <a:pt x="207010" y="11430"/>
                  </a:lnTo>
                  <a:lnTo>
                    <a:pt x="207010" y="10160"/>
                  </a:lnTo>
                  <a:close/>
                </a:path>
                <a:path w="214629" h="17779">
                  <a:moveTo>
                    <a:pt x="210807" y="13970"/>
                  </a:moveTo>
                  <a:lnTo>
                    <a:pt x="209550" y="13970"/>
                  </a:lnTo>
                  <a:lnTo>
                    <a:pt x="209550" y="12700"/>
                  </a:lnTo>
                  <a:lnTo>
                    <a:pt x="208280" y="12700"/>
                  </a:lnTo>
                  <a:lnTo>
                    <a:pt x="208280" y="11442"/>
                  </a:lnTo>
                  <a:lnTo>
                    <a:pt x="74930" y="11442"/>
                  </a:lnTo>
                  <a:lnTo>
                    <a:pt x="74930" y="12700"/>
                  </a:lnTo>
                  <a:lnTo>
                    <a:pt x="82550" y="12700"/>
                  </a:lnTo>
                  <a:lnTo>
                    <a:pt x="82550" y="13970"/>
                  </a:lnTo>
                  <a:lnTo>
                    <a:pt x="91440" y="13970"/>
                  </a:lnTo>
                  <a:lnTo>
                    <a:pt x="91440" y="15240"/>
                  </a:lnTo>
                  <a:lnTo>
                    <a:pt x="210807" y="15240"/>
                  </a:lnTo>
                  <a:lnTo>
                    <a:pt x="210807" y="13970"/>
                  </a:lnTo>
                  <a:close/>
                </a:path>
                <a:path w="214629" h="17779">
                  <a:moveTo>
                    <a:pt x="214617" y="16510"/>
                  </a:moveTo>
                  <a:lnTo>
                    <a:pt x="213360" y="16510"/>
                  </a:lnTo>
                  <a:lnTo>
                    <a:pt x="213360" y="15252"/>
                  </a:lnTo>
                  <a:lnTo>
                    <a:pt x="100330" y="15252"/>
                  </a:lnTo>
                  <a:lnTo>
                    <a:pt x="100330" y="16510"/>
                  </a:lnTo>
                  <a:lnTo>
                    <a:pt x="107950" y="16510"/>
                  </a:lnTo>
                  <a:lnTo>
                    <a:pt x="107950" y="17780"/>
                  </a:lnTo>
                  <a:lnTo>
                    <a:pt x="214617" y="17780"/>
                  </a:lnTo>
                  <a:lnTo>
                    <a:pt x="214617" y="16510"/>
                  </a:lnTo>
                  <a:close/>
                </a:path>
              </a:pathLst>
            </a:custGeom>
            <a:solidFill>
              <a:srgbClr val="EF9202"/>
            </a:solidFill>
          </p:spPr>
          <p:txBody>
            <a:bodyPr wrap="square" lIns="0" tIns="0" rIns="0" bIns="0" rtlCol="0"/>
            <a:lstStyle/>
            <a:p>
              <a:endParaRPr/>
            </a:p>
          </p:txBody>
        </p:sp>
        <p:sp>
          <p:nvSpPr>
            <p:cNvPr id="340" name="object 340"/>
            <p:cNvSpPr/>
            <p:nvPr/>
          </p:nvSpPr>
          <p:spPr>
            <a:xfrm>
              <a:off x="4437380" y="5426722"/>
              <a:ext cx="120650" cy="17780"/>
            </a:xfrm>
            <a:custGeom>
              <a:avLst/>
              <a:gdLst/>
              <a:ahLst/>
              <a:cxnLst/>
              <a:rect l="l" t="t" r="r" b="b"/>
              <a:pathLst>
                <a:path w="120650" h="17779">
                  <a:moveTo>
                    <a:pt x="102870" y="2527"/>
                  </a:moveTo>
                  <a:lnTo>
                    <a:pt x="100330" y="2527"/>
                  </a:lnTo>
                  <a:lnTo>
                    <a:pt x="100330" y="1257"/>
                  </a:lnTo>
                  <a:lnTo>
                    <a:pt x="99060" y="1257"/>
                  </a:lnTo>
                  <a:lnTo>
                    <a:pt x="99060" y="0"/>
                  </a:lnTo>
                  <a:lnTo>
                    <a:pt x="0" y="0"/>
                  </a:lnTo>
                  <a:lnTo>
                    <a:pt x="0" y="1257"/>
                  </a:lnTo>
                  <a:lnTo>
                    <a:pt x="7620" y="1257"/>
                  </a:lnTo>
                  <a:lnTo>
                    <a:pt x="7620" y="2527"/>
                  </a:lnTo>
                  <a:lnTo>
                    <a:pt x="16510" y="2527"/>
                  </a:lnTo>
                  <a:lnTo>
                    <a:pt x="16510" y="3797"/>
                  </a:lnTo>
                  <a:lnTo>
                    <a:pt x="102870" y="3797"/>
                  </a:lnTo>
                  <a:lnTo>
                    <a:pt x="102870" y="2527"/>
                  </a:lnTo>
                  <a:close/>
                </a:path>
                <a:path w="120650" h="17779">
                  <a:moveTo>
                    <a:pt x="105410" y="5067"/>
                  </a:moveTo>
                  <a:lnTo>
                    <a:pt x="104127" y="5067"/>
                  </a:lnTo>
                  <a:lnTo>
                    <a:pt x="104127" y="3810"/>
                  </a:lnTo>
                  <a:lnTo>
                    <a:pt x="25400" y="3810"/>
                  </a:lnTo>
                  <a:lnTo>
                    <a:pt x="25400" y="5067"/>
                  </a:lnTo>
                  <a:lnTo>
                    <a:pt x="33020" y="5067"/>
                  </a:lnTo>
                  <a:lnTo>
                    <a:pt x="33020" y="6337"/>
                  </a:lnTo>
                  <a:lnTo>
                    <a:pt x="105410" y="6337"/>
                  </a:lnTo>
                  <a:lnTo>
                    <a:pt x="105410" y="5067"/>
                  </a:lnTo>
                  <a:close/>
                </a:path>
                <a:path w="120650" h="17779">
                  <a:moveTo>
                    <a:pt x="110490" y="8877"/>
                  </a:moveTo>
                  <a:lnTo>
                    <a:pt x="109220" y="8877"/>
                  </a:lnTo>
                  <a:lnTo>
                    <a:pt x="109220" y="7607"/>
                  </a:lnTo>
                  <a:lnTo>
                    <a:pt x="107950" y="7607"/>
                  </a:lnTo>
                  <a:lnTo>
                    <a:pt x="107950" y="6350"/>
                  </a:lnTo>
                  <a:lnTo>
                    <a:pt x="41910" y="6350"/>
                  </a:lnTo>
                  <a:lnTo>
                    <a:pt x="41910" y="7607"/>
                  </a:lnTo>
                  <a:lnTo>
                    <a:pt x="49530" y="7607"/>
                  </a:lnTo>
                  <a:lnTo>
                    <a:pt x="49530" y="8877"/>
                  </a:lnTo>
                  <a:lnTo>
                    <a:pt x="58420" y="8877"/>
                  </a:lnTo>
                  <a:lnTo>
                    <a:pt x="58420" y="10147"/>
                  </a:lnTo>
                  <a:lnTo>
                    <a:pt x="110490" y="10147"/>
                  </a:lnTo>
                  <a:lnTo>
                    <a:pt x="110490" y="8877"/>
                  </a:lnTo>
                  <a:close/>
                </a:path>
                <a:path w="120650" h="17779">
                  <a:moveTo>
                    <a:pt x="114300" y="11417"/>
                  </a:moveTo>
                  <a:lnTo>
                    <a:pt x="111760" y="11417"/>
                  </a:lnTo>
                  <a:lnTo>
                    <a:pt x="111760" y="10160"/>
                  </a:lnTo>
                  <a:lnTo>
                    <a:pt x="67310" y="10160"/>
                  </a:lnTo>
                  <a:lnTo>
                    <a:pt x="67310" y="11417"/>
                  </a:lnTo>
                  <a:lnTo>
                    <a:pt x="74930" y="11417"/>
                  </a:lnTo>
                  <a:lnTo>
                    <a:pt x="74930" y="12687"/>
                  </a:lnTo>
                  <a:lnTo>
                    <a:pt x="114300" y="12687"/>
                  </a:lnTo>
                  <a:lnTo>
                    <a:pt x="114300" y="11417"/>
                  </a:lnTo>
                  <a:close/>
                </a:path>
                <a:path w="120650" h="17779">
                  <a:moveTo>
                    <a:pt x="119380" y="15227"/>
                  </a:moveTo>
                  <a:lnTo>
                    <a:pt x="116840" y="15227"/>
                  </a:lnTo>
                  <a:lnTo>
                    <a:pt x="116840" y="13957"/>
                  </a:lnTo>
                  <a:lnTo>
                    <a:pt x="115570" y="13957"/>
                  </a:lnTo>
                  <a:lnTo>
                    <a:pt x="115570" y="12700"/>
                  </a:lnTo>
                  <a:lnTo>
                    <a:pt x="83820" y="12700"/>
                  </a:lnTo>
                  <a:lnTo>
                    <a:pt x="83820" y="13957"/>
                  </a:lnTo>
                  <a:lnTo>
                    <a:pt x="91440" y="13957"/>
                  </a:lnTo>
                  <a:lnTo>
                    <a:pt x="91440" y="15227"/>
                  </a:lnTo>
                  <a:lnTo>
                    <a:pt x="100330" y="15227"/>
                  </a:lnTo>
                  <a:lnTo>
                    <a:pt x="100330" y="16497"/>
                  </a:lnTo>
                  <a:lnTo>
                    <a:pt x="119380" y="16497"/>
                  </a:lnTo>
                  <a:lnTo>
                    <a:pt x="119380" y="15227"/>
                  </a:lnTo>
                  <a:close/>
                </a:path>
                <a:path w="120650" h="17779">
                  <a:moveTo>
                    <a:pt x="120650" y="16510"/>
                  </a:moveTo>
                  <a:lnTo>
                    <a:pt x="109220" y="16510"/>
                  </a:lnTo>
                  <a:lnTo>
                    <a:pt x="109220" y="17767"/>
                  </a:lnTo>
                  <a:lnTo>
                    <a:pt x="120650" y="17767"/>
                  </a:lnTo>
                  <a:lnTo>
                    <a:pt x="120650" y="16510"/>
                  </a:lnTo>
                  <a:close/>
                </a:path>
              </a:pathLst>
            </a:custGeom>
            <a:solidFill>
              <a:srgbClr val="EF9101"/>
            </a:solidFill>
          </p:spPr>
          <p:txBody>
            <a:bodyPr wrap="square" lIns="0" tIns="0" rIns="0" bIns="0" rtlCol="0"/>
            <a:lstStyle/>
            <a:p>
              <a:endParaRPr/>
            </a:p>
          </p:txBody>
        </p:sp>
        <p:sp>
          <p:nvSpPr>
            <p:cNvPr id="341" name="object 341"/>
            <p:cNvSpPr/>
            <p:nvPr/>
          </p:nvSpPr>
          <p:spPr>
            <a:xfrm>
              <a:off x="2854959" y="4114800"/>
              <a:ext cx="1703070" cy="1329690"/>
            </a:xfrm>
            <a:custGeom>
              <a:avLst/>
              <a:gdLst/>
              <a:ahLst/>
              <a:cxnLst/>
              <a:rect l="l" t="t" r="r" b="b"/>
              <a:pathLst>
                <a:path w="1703070" h="1329689">
                  <a:moveTo>
                    <a:pt x="0" y="0"/>
                  </a:moveTo>
                  <a:lnTo>
                    <a:pt x="2539" y="1071880"/>
                  </a:lnTo>
                  <a:lnTo>
                    <a:pt x="1703069" y="1329690"/>
                  </a:lnTo>
                  <a:lnTo>
                    <a:pt x="0" y="0"/>
                  </a:lnTo>
                  <a:close/>
                </a:path>
              </a:pathLst>
            </a:custGeom>
            <a:ln w="12579">
              <a:solidFill>
                <a:srgbClr val="000000"/>
              </a:solidFill>
            </a:ln>
          </p:spPr>
          <p:txBody>
            <a:bodyPr wrap="square" lIns="0" tIns="0" rIns="0" bIns="0" rtlCol="0"/>
            <a:lstStyle/>
            <a:p>
              <a:endParaRPr/>
            </a:p>
          </p:txBody>
        </p:sp>
        <p:sp>
          <p:nvSpPr>
            <p:cNvPr id="342" name="object 342"/>
            <p:cNvSpPr/>
            <p:nvPr/>
          </p:nvSpPr>
          <p:spPr>
            <a:xfrm>
              <a:off x="40640" y="5172710"/>
              <a:ext cx="2851150" cy="6350"/>
            </a:xfrm>
            <a:custGeom>
              <a:avLst/>
              <a:gdLst/>
              <a:ahLst/>
              <a:cxnLst/>
              <a:rect l="l" t="t" r="r" b="b"/>
              <a:pathLst>
                <a:path w="2851150" h="6350">
                  <a:moveTo>
                    <a:pt x="2843530" y="3810"/>
                  </a:moveTo>
                  <a:lnTo>
                    <a:pt x="2835910" y="3810"/>
                  </a:lnTo>
                  <a:lnTo>
                    <a:pt x="2835910" y="2540"/>
                  </a:lnTo>
                  <a:lnTo>
                    <a:pt x="2828290" y="2540"/>
                  </a:lnTo>
                  <a:lnTo>
                    <a:pt x="2828290" y="1270"/>
                  </a:lnTo>
                  <a:lnTo>
                    <a:pt x="2818130" y="1270"/>
                  </a:lnTo>
                  <a:lnTo>
                    <a:pt x="2818130" y="0"/>
                  </a:lnTo>
                  <a:lnTo>
                    <a:pt x="0" y="0"/>
                  </a:lnTo>
                  <a:lnTo>
                    <a:pt x="0" y="1270"/>
                  </a:lnTo>
                  <a:lnTo>
                    <a:pt x="10160" y="1270"/>
                  </a:lnTo>
                  <a:lnTo>
                    <a:pt x="10160" y="2540"/>
                  </a:lnTo>
                  <a:lnTo>
                    <a:pt x="30480" y="2540"/>
                  </a:lnTo>
                  <a:lnTo>
                    <a:pt x="30480" y="3810"/>
                  </a:lnTo>
                  <a:lnTo>
                    <a:pt x="50800" y="3810"/>
                  </a:lnTo>
                  <a:lnTo>
                    <a:pt x="50800" y="5080"/>
                  </a:lnTo>
                  <a:lnTo>
                    <a:pt x="2843530" y="5080"/>
                  </a:lnTo>
                  <a:lnTo>
                    <a:pt x="2843530" y="3810"/>
                  </a:lnTo>
                  <a:close/>
                </a:path>
                <a:path w="2851150" h="6350">
                  <a:moveTo>
                    <a:pt x="2851150" y="5092"/>
                  </a:moveTo>
                  <a:lnTo>
                    <a:pt x="71120" y="5092"/>
                  </a:lnTo>
                  <a:lnTo>
                    <a:pt x="71120" y="6350"/>
                  </a:lnTo>
                  <a:lnTo>
                    <a:pt x="2851150" y="6350"/>
                  </a:lnTo>
                  <a:lnTo>
                    <a:pt x="2851150" y="5092"/>
                  </a:lnTo>
                  <a:close/>
                </a:path>
              </a:pathLst>
            </a:custGeom>
            <a:solidFill>
              <a:srgbClr val="F1B04A"/>
            </a:solidFill>
          </p:spPr>
          <p:txBody>
            <a:bodyPr wrap="square" lIns="0" tIns="0" rIns="0" bIns="0" rtlCol="0"/>
            <a:lstStyle/>
            <a:p>
              <a:endParaRPr/>
            </a:p>
          </p:txBody>
        </p:sp>
        <p:sp>
          <p:nvSpPr>
            <p:cNvPr id="343" name="object 343"/>
            <p:cNvSpPr/>
            <p:nvPr/>
          </p:nvSpPr>
          <p:spPr>
            <a:xfrm>
              <a:off x="132080" y="5179060"/>
              <a:ext cx="2782570" cy="3810"/>
            </a:xfrm>
            <a:custGeom>
              <a:avLst/>
              <a:gdLst/>
              <a:ahLst/>
              <a:cxnLst/>
              <a:rect l="l" t="t" r="r" b="b"/>
              <a:pathLst>
                <a:path w="2782570" h="3810">
                  <a:moveTo>
                    <a:pt x="2782570" y="2540"/>
                  </a:moveTo>
                  <a:lnTo>
                    <a:pt x="2774950" y="2540"/>
                  </a:lnTo>
                  <a:lnTo>
                    <a:pt x="2774950" y="1270"/>
                  </a:lnTo>
                  <a:lnTo>
                    <a:pt x="2767330" y="1270"/>
                  </a:lnTo>
                  <a:lnTo>
                    <a:pt x="2767330" y="0"/>
                  </a:lnTo>
                  <a:lnTo>
                    <a:pt x="0" y="0"/>
                  </a:lnTo>
                  <a:lnTo>
                    <a:pt x="0" y="1270"/>
                  </a:lnTo>
                  <a:lnTo>
                    <a:pt x="20320" y="1270"/>
                  </a:lnTo>
                  <a:lnTo>
                    <a:pt x="20320" y="2540"/>
                  </a:lnTo>
                  <a:lnTo>
                    <a:pt x="40640" y="2540"/>
                  </a:lnTo>
                  <a:lnTo>
                    <a:pt x="40640" y="3810"/>
                  </a:lnTo>
                  <a:lnTo>
                    <a:pt x="2782570" y="3810"/>
                  </a:lnTo>
                  <a:lnTo>
                    <a:pt x="2782570" y="2540"/>
                  </a:lnTo>
                  <a:close/>
                </a:path>
              </a:pathLst>
            </a:custGeom>
            <a:solidFill>
              <a:srgbClr val="F1B049"/>
            </a:solidFill>
          </p:spPr>
          <p:txBody>
            <a:bodyPr wrap="square" lIns="0" tIns="0" rIns="0" bIns="0" rtlCol="0"/>
            <a:lstStyle/>
            <a:p>
              <a:endParaRPr/>
            </a:p>
          </p:txBody>
        </p:sp>
        <p:sp>
          <p:nvSpPr>
            <p:cNvPr id="344" name="object 344"/>
            <p:cNvSpPr/>
            <p:nvPr/>
          </p:nvSpPr>
          <p:spPr>
            <a:xfrm>
              <a:off x="191770" y="5182870"/>
              <a:ext cx="2745740" cy="3810"/>
            </a:xfrm>
            <a:custGeom>
              <a:avLst/>
              <a:gdLst/>
              <a:ahLst/>
              <a:cxnLst/>
              <a:rect l="l" t="t" r="r" b="b"/>
              <a:pathLst>
                <a:path w="2745740" h="3810">
                  <a:moveTo>
                    <a:pt x="2730500" y="0"/>
                  </a:moveTo>
                  <a:lnTo>
                    <a:pt x="0" y="0"/>
                  </a:lnTo>
                  <a:lnTo>
                    <a:pt x="0" y="1270"/>
                  </a:lnTo>
                  <a:lnTo>
                    <a:pt x="2730500" y="1270"/>
                  </a:lnTo>
                  <a:lnTo>
                    <a:pt x="2730500" y="0"/>
                  </a:lnTo>
                  <a:close/>
                </a:path>
                <a:path w="2745740" h="3810">
                  <a:moveTo>
                    <a:pt x="2745740" y="2540"/>
                  </a:moveTo>
                  <a:lnTo>
                    <a:pt x="2738120" y="2540"/>
                  </a:lnTo>
                  <a:lnTo>
                    <a:pt x="2738120" y="1282"/>
                  </a:lnTo>
                  <a:lnTo>
                    <a:pt x="20320" y="1282"/>
                  </a:lnTo>
                  <a:lnTo>
                    <a:pt x="20320" y="2540"/>
                  </a:lnTo>
                  <a:lnTo>
                    <a:pt x="40640" y="2540"/>
                  </a:lnTo>
                  <a:lnTo>
                    <a:pt x="40640" y="3810"/>
                  </a:lnTo>
                  <a:lnTo>
                    <a:pt x="2745740" y="3810"/>
                  </a:lnTo>
                  <a:lnTo>
                    <a:pt x="2745740" y="2540"/>
                  </a:lnTo>
                  <a:close/>
                </a:path>
              </a:pathLst>
            </a:custGeom>
            <a:solidFill>
              <a:srgbClr val="F1AF48"/>
            </a:solidFill>
          </p:spPr>
          <p:txBody>
            <a:bodyPr wrap="square" lIns="0" tIns="0" rIns="0" bIns="0" rtlCol="0"/>
            <a:lstStyle/>
            <a:p>
              <a:endParaRPr/>
            </a:p>
          </p:txBody>
        </p:sp>
        <p:sp>
          <p:nvSpPr>
            <p:cNvPr id="345" name="object 345"/>
            <p:cNvSpPr/>
            <p:nvPr/>
          </p:nvSpPr>
          <p:spPr>
            <a:xfrm>
              <a:off x="252730" y="5186680"/>
              <a:ext cx="2707640" cy="3810"/>
            </a:xfrm>
            <a:custGeom>
              <a:avLst/>
              <a:gdLst/>
              <a:ahLst/>
              <a:cxnLst/>
              <a:rect l="l" t="t" r="r" b="b"/>
              <a:pathLst>
                <a:path w="2707640" h="3810">
                  <a:moveTo>
                    <a:pt x="2707640" y="2540"/>
                  </a:moveTo>
                  <a:lnTo>
                    <a:pt x="2700020" y="2540"/>
                  </a:lnTo>
                  <a:lnTo>
                    <a:pt x="2700020" y="1270"/>
                  </a:lnTo>
                  <a:lnTo>
                    <a:pt x="2692400" y="1270"/>
                  </a:lnTo>
                  <a:lnTo>
                    <a:pt x="2692400" y="0"/>
                  </a:lnTo>
                  <a:lnTo>
                    <a:pt x="0" y="0"/>
                  </a:lnTo>
                  <a:lnTo>
                    <a:pt x="0" y="1270"/>
                  </a:lnTo>
                  <a:lnTo>
                    <a:pt x="20320" y="1270"/>
                  </a:lnTo>
                  <a:lnTo>
                    <a:pt x="20320" y="2540"/>
                  </a:lnTo>
                  <a:lnTo>
                    <a:pt x="40640" y="2540"/>
                  </a:lnTo>
                  <a:lnTo>
                    <a:pt x="40640" y="3810"/>
                  </a:lnTo>
                  <a:lnTo>
                    <a:pt x="2707640" y="3810"/>
                  </a:lnTo>
                  <a:lnTo>
                    <a:pt x="2707640" y="2540"/>
                  </a:lnTo>
                  <a:close/>
                </a:path>
              </a:pathLst>
            </a:custGeom>
            <a:solidFill>
              <a:srgbClr val="F1AF47"/>
            </a:solidFill>
          </p:spPr>
          <p:txBody>
            <a:bodyPr wrap="square" lIns="0" tIns="0" rIns="0" bIns="0" rtlCol="0"/>
            <a:lstStyle/>
            <a:p>
              <a:endParaRPr/>
            </a:p>
          </p:txBody>
        </p:sp>
        <p:sp>
          <p:nvSpPr>
            <p:cNvPr id="346" name="object 346"/>
            <p:cNvSpPr/>
            <p:nvPr/>
          </p:nvSpPr>
          <p:spPr>
            <a:xfrm>
              <a:off x="313690" y="5190502"/>
              <a:ext cx="2669540" cy="3810"/>
            </a:xfrm>
            <a:custGeom>
              <a:avLst/>
              <a:gdLst/>
              <a:ahLst/>
              <a:cxnLst/>
              <a:rect l="l" t="t" r="r" b="b"/>
              <a:pathLst>
                <a:path w="2669540" h="3810">
                  <a:moveTo>
                    <a:pt x="2669540" y="2527"/>
                  </a:moveTo>
                  <a:lnTo>
                    <a:pt x="2661907" y="2527"/>
                  </a:lnTo>
                  <a:lnTo>
                    <a:pt x="2661907" y="1257"/>
                  </a:lnTo>
                  <a:lnTo>
                    <a:pt x="2654300" y="1257"/>
                  </a:lnTo>
                  <a:lnTo>
                    <a:pt x="2654300" y="0"/>
                  </a:lnTo>
                  <a:lnTo>
                    <a:pt x="0" y="0"/>
                  </a:lnTo>
                  <a:lnTo>
                    <a:pt x="0" y="1257"/>
                  </a:lnTo>
                  <a:lnTo>
                    <a:pt x="19050" y="1257"/>
                  </a:lnTo>
                  <a:lnTo>
                    <a:pt x="19050" y="2527"/>
                  </a:lnTo>
                  <a:lnTo>
                    <a:pt x="39370" y="2527"/>
                  </a:lnTo>
                  <a:lnTo>
                    <a:pt x="39370" y="3797"/>
                  </a:lnTo>
                  <a:lnTo>
                    <a:pt x="2669540" y="3797"/>
                  </a:lnTo>
                  <a:lnTo>
                    <a:pt x="2669540" y="2527"/>
                  </a:lnTo>
                  <a:close/>
                </a:path>
              </a:pathLst>
            </a:custGeom>
            <a:solidFill>
              <a:srgbClr val="F1AE46"/>
            </a:solidFill>
          </p:spPr>
          <p:txBody>
            <a:bodyPr wrap="square" lIns="0" tIns="0" rIns="0" bIns="0" rtlCol="0"/>
            <a:lstStyle/>
            <a:p>
              <a:endParaRPr/>
            </a:p>
          </p:txBody>
        </p:sp>
        <p:sp>
          <p:nvSpPr>
            <p:cNvPr id="347" name="object 347"/>
            <p:cNvSpPr/>
            <p:nvPr/>
          </p:nvSpPr>
          <p:spPr>
            <a:xfrm>
              <a:off x="373380" y="5194300"/>
              <a:ext cx="2632710" cy="4445"/>
            </a:xfrm>
            <a:custGeom>
              <a:avLst/>
              <a:gdLst/>
              <a:ahLst/>
              <a:cxnLst/>
              <a:rect l="l" t="t" r="r" b="b"/>
              <a:pathLst>
                <a:path w="2632710" h="4445">
                  <a:moveTo>
                    <a:pt x="2625090" y="1270"/>
                  </a:moveTo>
                  <a:lnTo>
                    <a:pt x="2617470" y="1270"/>
                  </a:lnTo>
                  <a:lnTo>
                    <a:pt x="2617470" y="0"/>
                  </a:lnTo>
                  <a:lnTo>
                    <a:pt x="0" y="0"/>
                  </a:lnTo>
                  <a:lnTo>
                    <a:pt x="0" y="1270"/>
                  </a:lnTo>
                  <a:lnTo>
                    <a:pt x="20320" y="1270"/>
                  </a:lnTo>
                  <a:lnTo>
                    <a:pt x="20320" y="2540"/>
                  </a:lnTo>
                  <a:lnTo>
                    <a:pt x="2625090" y="2540"/>
                  </a:lnTo>
                  <a:lnTo>
                    <a:pt x="2625090" y="1270"/>
                  </a:lnTo>
                  <a:close/>
                </a:path>
                <a:path w="2632710" h="4445">
                  <a:moveTo>
                    <a:pt x="2632710" y="2552"/>
                  </a:moveTo>
                  <a:lnTo>
                    <a:pt x="40640" y="2552"/>
                  </a:lnTo>
                  <a:lnTo>
                    <a:pt x="40640" y="3822"/>
                  </a:lnTo>
                  <a:lnTo>
                    <a:pt x="2632710" y="3822"/>
                  </a:lnTo>
                  <a:lnTo>
                    <a:pt x="2632710" y="2552"/>
                  </a:lnTo>
                  <a:close/>
                </a:path>
              </a:pathLst>
            </a:custGeom>
            <a:solidFill>
              <a:srgbClr val="F1AE45"/>
            </a:solidFill>
          </p:spPr>
          <p:txBody>
            <a:bodyPr wrap="square" lIns="0" tIns="0" rIns="0" bIns="0" rtlCol="0"/>
            <a:lstStyle/>
            <a:p>
              <a:endParaRPr/>
            </a:p>
          </p:txBody>
        </p:sp>
        <p:sp>
          <p:nvSpPr>
            <p:cNvPr id="348" name="object 348"/>
            <p:cNvSpPr/>
            <p:nvPr/>
          </p:nvSpPr>
          <p:spPr>
            <a:xfrm>
              <a:off x="434340" y="5198122"/>
              <a:ext cx="2594610" cy="3810"/>
            </a:xfrm>
            <a:custGeom>
              <a:avLst/>
              <a:gdLst/>
              <a:ahLst/>
              <a:cxnLst/>
              <a:rect l="l" t="t" r="r" b="b"/>
              <a:pathLst>
                <a:path w="2594610" h="3810">
                  <a:moveTo>
                    <a:pt x="2594610" y="2527"/>
                  </a:moveTo>
                  <a:lnTo>
                    <a:pt x="2586977" y="2527"/>
                  </a:lnTo>
                  <a:lnTo>
                    <a:pt x="2586977" y="1257"/>
                  </a:lnTo>
                  <a:lnTo>
                    <a:pt x="2579370" y="1257"/>
                  </a:lnTo>
                  <a:lnTo>
                    <a:pt x="2579370" y="0"/>
                  </a:lnTo>
                  <a:lnTo>
                    <a:pt x="0" y="0"/>
                  </a:lnTo>
                  <a:lnTo>
                    <a:pt x="0" y="1257"/>
                  </a:lnTo>
                  <a:lnTo>
                    <a:pt x="19050" y="1257"/>
                  </a:lnTo>
                  <a:lnTo>
                    <a:pt x="19050" y="2527"/>
                  </a:lnTo>
                  <a:lnTo>
                    <a:pt x="39370" y="2527"/>
                  </a:lnTo>
                  <a:lnTo>
                    <a:pt x="39370" y="3797"/>
                  </a:lnTo>
                  <a:lnTo>
                    <a:pt x="2594610" y="3797"/>
                  </a:lnTo>
                  <a:lnTo>
                    <a:pt x="2594610" y="2527"/>
                  </a:lnTo>
                  <a:close/>
                </a:path>
              </a:pathLst>
            </a:custGeom>
            <a:solidFill>
              <a:srgbClr val="F1AE44"/>
            </a:solidFill>
          </p:spPr>
          <p:txBody>
            <a:bodyPr wrap="square" lIns="0" tIns="0" rIns="0" bIns="0" rtlCol="0"/>
            <a:lstStyle/>
            <a:p>
              <a:endParaRPr/>
            </a:p>
          </p:txBody>
        </p:sp>
        <p:sp>
          <p:nvSpPr>
            <p:cNvPr id="349" name="object 349"/>
            <p:cNvSpPr/>
            <p:nvPr/>
          </p:nvSpPr>
          <p:spPr>
            <a:xfrm>
              <a:off x="494030" y="5201920"/>
              <a:ext cx="2557780" cy="3810"/>
            </a:xfrm>
            <a:custGeom>
              <a:avLst/>
              <a:gdLst/>
              <a:ahLst/>
              <a:cxnLst/>
              <a:rect l="l" t="t" r="r" b="b"/>
              <a:pathLst>
                <a:path w="2557780" h="3810">
                  <a:moveTo>
                    <a:pt x="2542540" y="0"/>
                  </a:moveTo>
                  <a:lnTo>
                    <a:pt x="0" y="0"/>
                  </a:lnTo>
                  <a:lnTo>
                    <a:pt x="0" y="1270"/>
                  </a:lnTo>
                  <a:lnTo>
                    <a:pt x="2542540" y="1270"/>
                  </a:lnTo>
                  <a:lnTo>
                    <a:pt x="2542540" y="0"/>
                  </a:lnTo>
                  <a:close/>
                </a:path>
                <a:path w="2557780" h="3810">
                  <a:moveTo>
                    <a:pt x="2557767" y="2552"/>
                  </a:moveTo>
                  <a:lnTo>
                    <a:pt x="2550160" y="2552"/>
                  </a:lnTo>
                  <a:lnTo>
                    <a:pt x="2550160" y="1282"/>
                  </a:lnTo>
                  <a:lnTo>
                    <a:pt x="20320" y="1282"/>
                  </a:lnTo>
                  <a:lnTo>
                    <a:pt x="20320" y="2552"/>
                  </a:lnTo>
                  <a:lnTo>
                    <a:pt x="40640" y="2552"/>
                  </a:lnTo>
                  <a:lnTo>
                    <a:pt x="40640" y="3810"/>
                  </a:lnTo>
                  <a:lnTo>
                    <a:pt x="2557767" y="3810"/>
                  </a:lnTo>
                  <a:lnTo>
                    <a:pt x="2557767" y="2552"/>
                  </a:lnTo>
                  <a:close/>
                </a:path>
              </a:pathLst>
            </a:custGeom>
            <a:solidFill>
              <a:srgbClr val="F1AD43"/>
            </a:solidFill>
          </p:spPr>
          <p:txBody>
            <a:bodyPr wrap="square" lIns="0" tIns="0" rIns="0" bIns="0" rtlCol="0"/>
            <a:lstStyle/>
            <a:p>
              <a:endParaRPr/>
            </a:p>
          </p:txBody>
        </p:sp>
        <p:sp>
          <p:nvSpPr>
            <p:cNvPr id="350" name="object 350"/>
            <p:cNvSpPr/>
            <p:nvPr/>
          </p:nvSpPr>
          <p:spPr>
            <a:xfrm>
              <a:off x="554990" y="5205730"/>
              <a:ext cx="2519680" cy="3810"/>
            </a:xfrm>
            <a:custGeom>
              <a:avLst/>
              <a:gdLst/>
              <a:ahLst/>
              <a:cxnLst/>
              <a:rect l="l" t="t" r="r" b="b"/>
              <a:pathLst>
                <a:path w="2519680" h="3810">
                  <a:moveTo>
                    <a:pt x="2519680" y="2540"/>
                  </a:moveTo>
                  <a:lnTo>
                    <a:pt x="2512060" y="2540"/>
                  </a:lnTo>
                  <a:lnTo>
                    <a:pt x="2512060" y="1270"/>
                  </a:lnTo>
                  <a:lnTo>
                    <a:pt x="2504427" y="1270"/>
                  </a:lnTo>
                  <a:lnTo>
                    <a:pt x="2504427" y="0"/>
                  </a:lnTo>
                  <a:lnTo>
                    <a:pt x="0" y="0"/>
                  </a:lnTo>
                  <a:lnTo>
                    <a:pt x="0" y="1270"/>
                  </a:lnTo>
                  <a:lnTo>
                    <a:pt x="20320" y="1270"/>
                  </a:lnTo>
                  <a:lnTo>
                    <a:pt x="20320" y="2540"/>
                  </a:lnTo>
                  <a:lnTo>
                    <a:pt x="39370" y="2540"/>
                  </a:lnTo>
                  <a:lnTo>
                    <a:pt x="39370" y="3810"/>
                  </a:lnTo>
                  <a:lnTo>
                    <a:pt x="2519680" y="3810"/>
                  </a:lnTo>
                  <a:lnTo>
                    <a:pt x="2519680" y="2540"/>
                  </a:lnTo>
                  <a:close/>
                </a:path>
              </a:pathLst>
            </a:custGeom>
            <a:solidFill>
              <a:srgbClr val="F1AD42"/>
            </a:solidFill>
          </p:spPr>
          <p:txBody>
            <a:bodyPr wrap="square" lIns="0" tIns="0" rIns="0" bIns="0" rtlCol="0"/>
            <a:lstStyle/>
            <a:p>
              <a:endParaRPr/>
            </a:p>
          </p:txBody>
        </p:sp>
        <p:sp>
          <p:nvSpPr>
            <p:cNvPr id="351" name="object 351"/>
            <p:cNvSpPr/>
            <p:nvPr/>
          </p:nvSpPr>
          <p:spPr>
            <a:xfrm>
              <a:off x="614680" y="5209552"/>
              <a:ext cx="2482850" cy="3810"/>
            </a:xfrm>
            <a:custGeom>
              <a:avLst/>
              <a:gdLst/>
              <a:ahLst/>
              <a:cxnLst/>
              <a:rect l="l" t="t" r="r" b="b"/>
              <a:pathLst>
                <a:path w="2482850" h="3810">
                  <a:moveTo>
                    <a:pt x="2482850" y="2527"/>
                  </a:moveTo>
                  <a:lnTo>
                    <a:pt x="2475230" y="2527"/>
                  </a:lnTo>
                  <a:lnTo>
                    <a:pt x="2475230" y="1270"/>
                  </a:lnTo>
                  <a:lnTo>
                    <a:pt x="2467610" y="1270"/>
                  </a:lnTo>
                  <a:lnTo>
                    <a:pt x="2467610" y="0"/>
                  </a:lnTo>
                  <a:lnTo>
                    <a:pt x="0" y="0"/>
                  </a:lnTo>
                  <a:lnTo>
                    <a:pt x="0" y="1270"/>
                  </a:lnTo>
                  <a:lnTo>
                    <a:pt x="20320" y="1270"/>
                  </a:lnTo>
                  <a:lnTo>
                    <a:pt x="20320" y="2527"/>
                  </a:lnTo>
                  <a:lnTo>
                    <a:pt x="40640" y="2527"/>
                  </a:lnTo>
                  <a:lnTo>
                    <a:pt x="40640" y="3797"/>
                  </a:lnTo>
                  <a:lnTo>
                    <a:pt x="2482850" y="3797"/>
                  </a:lnTo>
                  <a:lnTo>
                    <a:pt x="2482850" y="2527"/>
                  </a:lnTo>
                  <a:close/>
                </a:path>
              </a:pathLst>
            </a:custGeom>
            <a:solidFill>
              <a:srgbClr val="F1AC41"/>
            </a:solidFill>
          </p:spPr>
          <p:txBody>
            <a:bodyPr wrap="square" lIns="0" tIns="0" rIns="0" bIns="0" rtlCol="0"/>
            <a:lstStyle/>
            <a:p>
              <a:endParaRPr/>
            </a:p>
          </p:txBody>
        </p:sp>
        <p:sp>
          <p:nvSpPr>
            <p:cNvPr id="352" name="object 352"/>
            <p:cNvSpPr/>
            <p:nvPr/>
          </p:nvSpPr>
          <p:spPr>
            <a:xfrm>
              <a:off x="675640" y="5213350"/>
              <a:ext cx="2444750" cy="4445"/>
            </a:xfrm>
            <a:custGeom>
              <a:avLst/>
              <a:gdLst/>
              <a:ahLst/>
              <a:cxnLst/>
              <a:rect l="l" t="t" r="r" b="b"/>
              <a:pathLst>
                <a:path w="2444750" h="4445">
                  <a:moveTo>
                    <a:pt x="2437130" y="1270"/>
                  </a:moveTo>
                  <a:lnTo>
                    <a:pt x="2429510" y="1270"/>
                  </a:lnTo>
                  <a:lnTo>
                    <a:pt x="2429510" y="0"/>
                  </a:lnTo>
                  <a:lnTo>
                    <a:pt x="0" y="0"/>
                  </a:lnTo>
                  <a:lnTo>
                    <a:pt x="0" y="1270"/>
                  </a:lnTo>
                  <a:lnTo>
                    <a:pt x="20320" y="1270"/>
                  </a:lnTo>
                  <a:lnTo>
                    <a:pt x="20320" y="2540"/>
                  </a:lnTo>
                  <a:lnTo>
                    <a:pt x="2437130" y="2540"/>
                  </a:lnTo>
                  <a:lnTo>
                    <a:pt x="2437130" y="1270"/>
                  </a:lnTo>
                  <a:close/>
                </a:path>
                <a:path w="2444750" h="4445">
                  <a:moveTo>
                    <a:pt x="2444750" y="2552"/>
                  </a:moveTo>
                  <a:lnTo>
                    <a:pt x="40640" y="2552"/>
                  </a:lnTo>
                  <a:lnTo>
                    <a:pt x="40640" y="3822"/>
                  </a:lnTo>
                  <a:lnTo>
                    <a:pt x="2444750" y="3822"/>
                  </a:lnTo>
                  <a:lnTo>
                    <a:pt x="2444750" y="2552"/>
                  </a:lnTo>
                  <a:close/>
                </a:path>
              </a:pathLst>
            </a:custGeom>
            <a:solidFill>
              <a:srgbClr val="F1AC40"/>
            </a:solidFill>
          </p:spPr>
          <p:txBody>
            <a:bodyPr wrap="square" lIns="0" tIns="0" rIns="0" bIns="0" rtlCol="0"/>
            <a:lstStyle/>
            <a:p>
              <a:endParaRPr/>
            </a:p>
          </p:txBody>
        </p:sp>
        <p:sp>
          <p:nvSpPr>
            <p:cNvPr id="353" name="object 353"/>
            <p:cNvSpPr/>
            <p:nvPr/>
          </p:nvSpPr>
          <p:spPr>
            <a:xfrm>
              <a:off x="735330" y="5217172"/>
              <a:ext cx="2407920" cy="3810"/>
            </a:xfrm>
            <a:custGeom>
              <a:avLst/>
              <a:gdLst/>
              <a:ahLst/>
              <a:cxnLst/>
              <a:rect l="l" t="t" r="r" b="b"/>
              <a:pathLst>
                <a:path w="2407920" h="3810">
                  <a:moveTo>
                    <a:pt x="2407920" y="2527"/>
                  </a:moveTo>
                  <a:lnTo>
                    <a:pt x="2400300" y="2527"/>
                  </a:lnTo>
                  <a:lnTo>
                    <a:pt x="2400300" y="1257"/>
                  </a:lnTo>
                  <a:lnTo>
                    <a:pt x="2392680" y="1257"/>
                  </a:lnTo>
                  <a:lnTo>
                    <a:pt x="2392680" y="0"/>
                  </a:lnTo>
                  <a:lnTo>
                    <a:pt x="0" y="0"/>
                  </a:lnTo>
                  <a:lnTo>
                    <a:pt x="0" y="1257"/>
                  </a:lnTo>
                  <a:lnTo>
                    <a:pt x="20320" y="1257"/>
                  </a:lnTo>
                  <a:lnTo>
                    <a:pt x="20320" y="2527"/>
                  </a:lnTo>
                  <a:lnTo>
                    <a:pt x="40640" y="2527"/>
                  </a:lnTo>
                  <a:lnTo>
                    <a:pt x="40640" y="3797"/>
                  </a:lnTo>
                  <a:lnTo>
                    <a:pt x="2407920" y="3797"/>
                  </a:lnTo>
                  <a:lnTo>
                    <a:pt x="2407920" y="2527"/>
                  </a:lnTo>
                  <a:close/>
                </a:path>
              </a:pathLst>
            </a:custGeom>
            <a:solidFill>
              <a:srgbClr val="F1AB3F"/>
            </a:solidFill>
          </p:spPr>
          <p:txBody>
            <a:bodyPr wrap="square" lIns="0" tIns="0" rIns="0" bIns="0" rtlCol="0"/>
            <a:lstStyle/>
            <a:p>
              <a:endParaRPr/>
            </a:p>
          </p:txBody>
        </p:sp>
        <p:sp>
          <p:nvSpPr>
            <p:cNvPr id="354" name="object 354"/>
            <p:cNvSpPr/>
            <p:nvPr/>
          </p:nvSpPr>
          <p:spPr>
            <a:xfrm>
              <a:off x="796290" y="5220970"/>
              <a:ext cx="2369820" cy="3810"/>
            </a:xfrm>
            <a:custGeom>
              <a:avLst/>
              <a:gdLst/>
              <a:ahLst/>
              <a:cxnLst/>
              <a:rect l="l" t="t" r="r" b="b"/>
              <a:pathLst>
                <a:path w="2369820" h="3810">
                  <a:moveTo>
                    <a:pt x="2354580" y="0"/>
                  </a:moveTo>
                  <a:lnTo>
                    <a:pt x="0" y="0"/>
                  </a:lnTo>
                  <a:lnTo>
                    <a:pt x="0" y="1270"/>
                  </a:lnTo>
                  <a:lnTo>
                    <a:pt x="2354580" y="1270"/>
                  </a:lnTo>
                  <a:lnTo>
                    <a:pt x="2354580" y="0"/>
                  </a:lnTo>
                  <a:close/>
                </a:path>
                <a:path w="2369820" h="3810">
                  <a:moveTo>
                    <a:pt x="2369820" y="2552"/>
                  </a:moveTo>
                  <a:lnTo>
                    <a:pt x="2362200" y="2552"/>
                  </a:lnTo>
                  <a:lnTo>
                    <a:pt x="2362200" y="1282"/>
                  </a:lnTo>
                  <a:lnTo>
                    <a:pt x="20320" y="1282"/>
                  </a:lnTo>
                  <a:lnTo>
                    <a:pt x="20320" y="2552"/>
                  </a:lnTo>
                  <a:lnTo>
                    <a:pt x="40640" y="2552"/>
                  </a:lnTo>
                  <a:lnTo>
                    <a:pt x="40640" y="3810"/>
                  </a:lnTo>
                  <a:lnTo>
                    <a:pt x="2369820" y="3810"/>
                  </a:lnTo>
                  <a:lnTo>
                    <a:pt x="2369820" y="2552"/>
                  </a:lnTo>
                  <a:close/>
                </a:path>
              </a:pathLst>
            </a:custGeom>
            <a:solidFill>
              <a:srgbClr val="F1AB3E"/>
            </a:solidFill>
          </p:spPr>
          <p:txBody>
            <a:bodyPr wrap="square" lIns="0" tIns="0" rIns="0" bIns="0" rtlCol="0"/>
            <a:lstStyle/>
            <a:p>
              <a:endParaRPr/>
            </a:p>
          </p:txBody>
        </p:sp>
        <p:sp>
          <p:nvSpPr>
            <p:cNvPr id="355" name="object 355"/>
            <p:cNvSpPr/>
            <p:nvPr/>
          </p:nvSpPr>
          <p:spPr>
            <a:xfrm>
              <a:off x="857250" y="5224780"/>
              <a:ext cx="2331720" cy="3810"/>
            </a:xfrm>
            <a:custGeom>
              <a:avLst/>
              <a:gdLst/>
              <a:ahLst/>
              <a:cxnLst/>
              <a:rect l="l" t="t" r="r" b="b"/>
              <a:pathLst>
                <a:path w="2331720" h="3810">
                  <a:moveTo>
                    <a:pt x="2331720" y="2540"/>
                  </a:moveTo>
                  <a:lnTo>
                    <a:pt x="2324100" y="2540"/>
                  </a:lnTo>
                  <a:lnTo>
                    <a:pt x="2324100" y="1270"/>
                  </a:lnTo>
                  <a:lnTo>
                    <a:pt x="2316480" y="1270"/>
                  </a:lnTo>
                  <a:lnTo>
                    <a:pt x="2316480" y="0"/>
                  </a:lnTo>
                  <a:lnTo>
                    <a:pt x="0" y="0"/>
                  </a:lnTo>
                  <a:lnTo>
                    <a:pt x="0" y="1270"/>
                  </a:lnTo>
                  <a:lnTo>
                    <a:pt x="19050" y="1270"/>
                  </a:lnTo>
                  <a:lnTo>
                    <a:pt x="19050" y="2540"/>
                  </a:lnTo>
                  <a:lnTo>
                    <a:pt x="39370" y="2540"/>
                  </a:lnTo>
                  <a:lnTo>
                    <a:pt x="39370" y="3810"/>
                  </a:lnTo>
                  <a:lnTo>
                    <a:pt x="2331720" y="3810"/>
                  </a:lnTo>
                  <a:lnTo>
                    <a:pt x="2331720" y="2540"/>
                  </a:lnTo>
                  <a:close/>
                </a:path>
              </a:pathLst>
            </a:custGeom>
            <a:solidFill>
              <a:srgbClr val="F1AB3D"/>
            </a:solidFill>
          </p:spPr>
          <p:txBody>
            <a:bodyPr wrap="square" lIns="0" tIns="0" rIns="0" bIns="0" rtlCol="0"/>
            <a:lstStyle/>
            <a:p>
              <a:endParaRPr/>
            </a:p>
          </p:txBody>
        </p:sp>
        <p:sp>
          <p:nvSpPr>
            <p:cNvPr id="356" name="object 356"/>
            <p:cNvSpPr/>
            <p:nvPr/>
          </p:nvSpPr>
          <p:spPr>
            <a:xfrm>
              <a:off x="916940" y="5228602"/>
              <a:ext cx="2294890" cy="3810"/>
            </a:xfrm>
            <a:custGeom>
              <a:avLst/>
              <a:gdLst/>
              <a:ahLst/>
              <a:cxnLst/>
              <a:rect l="l" t="t" r="r" b="b"/>
              <a:pathLst>
                <a:path w="2294890" h="3810">
                  <a:moveTo>
                    <a:pt x="2294890" y="2527"/>
                  </a:moveTo>
                  <a:lnTo>
                    <a:pt x="2287270" y="2527"/>
                  </a:lnTo>
                  <a:lnTo>
                    <a:pt x="2287270" y="1270"/>
                  </a:lnTo>
                  <a:lnTo>
                    <a:pt x="2279650" y="1270"/>
                  </a:lnTo>
                  <a:lnTo>
                    <a:pt x="2279650" y="0"/>
                  </a:lnTo>
                  <a:lnTo>
                    <a:pt x="0" y="0"/>
                  </a:lnTo>
                  <a:lnTo>
                    <a:pt x="0" y="1270"/>
                  </a:lnTo>
                  <a:lnTo>
                    <a:pt x="20320" y="1270"/>
                  </a:lnTo>
                  <a:lnTo>
                    <a:pt x="20320" y="2527"/>
                  </a:lnTo>
                  <a:lnTo>
                    <a:pt x="40640" y="2527"/>
                  </a:lnTo>
                  <a:lnTo>
                    <a:pt x="40640" y="3797"/>
                  </a:lnTo>
                  <a:lnTo>
                    <a:pt x="2294890" y="3797"/>
                  </a:lnTo>
                  <a:lnTo>
                    <a:pt x="2294890" y="2527"/>
                  </a:lnTo>
                  <a:close/>
                </a:path>
              </a:pathLst>
            </a:custGeom>
            <a:solidFill>
              <a:srgbClr val="F1AA3C"/>
            </a:solidFill>
          </p:spPr>
          <p:txBody>
            <a:bodyPr wrap="square" lIns="0" tIns="0" rIns="0" bIns="0" rtlCol="0"/>
            <a:lstStyle/>
            <a:p>
              <a:endParaRPr/>
            </a:p>
          </p:txBody>
        </p:sp>
        <p:sp>
          <p:nvSpPr>
            <p:cNvPr id="357" name="object 357"/>
            <p:cNvSpPr/>
            <p:nvPr/>
          </p:nvSpPr>
          <p:spPr>
            <a:xfrm>
              <a:off x="977900" y="5232400"/>
              <a:ext cx="2256790" cy="3810"/>
            </a:xfrm>
            <a:custGeom>
              <a:avLst/>
              <a:gdLst/>
              <a:ahLst/>
              <a:cxnLst/>
              <a:rect l="l" t="t" r="r" b="b"/>
              <a:pathLst>
                <a:path w="2256790" h="3810">
                  <a:moveTo>
                    <a:pt x="2241550" y="0"/>
                  </a:moveTo>
                  <a:lnTo>
                    <a:pt x="0" y="0"/>
                  </a:lnTo>
                  <a:lnTo>
                    <a:pt x="0" y="1270"/>
                  </a:lnTo>
                  <a:lnTo>
                    <a:pt x="2241550" y="1270"/>
                  </a:lnTo>
                  <a:lnTo>
                    <a:pt x="2241550" y="0"/>
                  </a:lnTo>
                  <a:close/>
                </a:path>
                <a:path w="2256790" h="3810">
                  <a:moveTo>
                    <a:pt x="2256790" y="2540"/>
                  </a:moveTo>
                  <a:lnTo>
                    <a:pt x="2249170" y="2540"/>
                  </a:lnTo>
                  <a:lnTo>
                    <a:pt x="2249170" y="1282"/>
                  </a:lnTo>
                  <a:lnTo>
                    <a:pt x="20320" y="1282"/>
                  </a:lnTo>
                  <a:lnTo>
                    <a:pt x="20320" y="2540"/>
                  </a:lnTo>
                  <a:lnTo>
                    <a:pt x="39370" y="2540"/>
                  </a:lnTo>
                  <a:lnTo>
                    <a:pt x="39370" y="3810"/>
                  </a:lnTo>
                  <a:lnTo>
                    <a:pt x="2256790" y="3810"/>
                  </a:lnTo>
                  <a:lnTo>
                    <a:pt x="2256790" y="2540"/>
                  </a:lnTo>
                  <a:close/>
                </a:path>
              </a:pathLst>
            </a:custGeom>
            <a:solidFill>
              <a:srgbClr val="F1AA3B"/>
            </a:solidFill>
          </p:spPr>
          <p:txBody>
            <a:bodyPr wrap="square" lIns="0" tIns="0" rIns="0" bIns="0" rtlCol="0"/>
            <a:lstStyle/>
            <a:p>
              <a:endParaRPr/>
            </a:p>
          </p:txBody>
        </p:sp>
        <p:sp>
          <p:nvSpPr>
            <p:cNvPr id="358" name="object 358"/>
            <p:cNvSpPr/>
            <p:nvPr/>
          </p:nvSpPr>
          <p:spPr>
            <a:xfrm>
              <a:off x="1037590" y="5236222"/>
              <a:ext cx="2219960" cy="3810"/>
            </a:xfrm>
            <a:custGeom>
              <a:avLst/>
              <a:gdLst/>
              <a:ahLst/>
              <a:cxnLst/>
              <a:rect l="l" t="t" r="r" b="b"/>
              <a:pathLst>
                <a:path w="2219960" h="3810">
                  <a:moveTo>
                    <a:pt x="2219960" y="2527"/>
                  </a:moveTo>
                  <a:lnTo>
                    <a:pt x="2212327" y="2527"/>
                  </a:lnTo>
                  <a:lnTo>
                    <a:pt x="2212327" y="1257"/>
                  </a:lnTo>
                  <a:lnTo>
                    <a:pt x="2204720" y="1257"/>
                  </a:lnTo>
                  <a:lnTo>
                    <a:pt x="2204720" y="0"/>
                  </a:lnTo>
                  <a:lnTo>
                    <a:pt x="0" y="0"/>
                  </a:lnTo>
                  <a:lnTo>
                    <a:pt x="0" y="1257"/>
                  </a:lnTo>
                  <a:lnTo>
                    <a:pt x="20320" y="1257"/>
                  </a:lnTo>
                  <a:lnTo>
                    <a:pt x="20320" y="2527"/>
                  </a:lnTo>
                  <a:lnTo>
                    <a:pt x="40640" y="2527"/>
                  </a:lnTo>
                  <a:lnTo>
                    <a:pt x="40640" y="3797"/>
                  </a:lnTo>
                  <a:lnTo>
                    <a:pt x="2219960" y="3797"/>
                  </a:lnTo>
                  <a:lnTo>
                    <a:pt x="2219960" y="2527"/>
                  </a:lnTo>
                  <a:close/>
                </a:path>
              </a:pathLst>
            </a:custGeom>
            <a:solidFill>
              <a:srgbClr val="F1A93A"/>
            </a:solidFill>
          </p:spPr>
          <p:txBody>
            <a:bodyPr wrap="square" lIns="0" tIns="0" rIns="0" bIns="0" rtlCol="0"/>
            <a:lstStyle/>
            <a:p>
              <a:endParaRPr/>
            </a:p>
          </p:txBody>
        </p:sp>
        <p:sp>
          <p:nvSpPr>
            <p:cNvPr id="359" name="object 359"/>
            <p:cNvSpPr/>
            <p:nvPr/>
          </p:nvSpPr>
          <p:spPr>
            <a:xfrm>
              <a:off x="1098550" y="5240032"/>
              <a:ext cx="2181860" cy="3810"/>
            </a:xfrm>
            <a:custGeom>
              <a:avLst/>
              <a:gdLst/>
              <a:ahLst/>
              <a:cxnLst/>
              <a:rect l="l" t="t" r="r" b="b"/>
              <a:pathLst>
                <a:path w="2181860" h="3810">
                  <a:moveTo>
                    <a:pt x="2174240" y="1257"/>
                  </a:moveTo>
                  <a:lnTo>
                    <a:pt x="2166620" y="1257"/>
                  </a:lnTo>
                  <a:lnTo>
                    <a:pt x="2166620" y="0"/>
                  </a:lnTo>
                  <a:lnTo>
                    <a:pt x="0" y="0"/>
                  </a:lnTo>
                  <a:lnTo>
                    <a:pt x="0" y="1257"/>
                  </a:lnTo>
                  <a:lnTo>
                    <a:pt x="20320" y="1257"/>
                  </a:lnTo>
                  <a:lnTo>
                    <a:pt x="20320" y="2527"/>
                  </a:lnTo>
                  <a:lnTo>
                    <a:pt x="2174240" y="2527"/>
                  </a:lnTo>
                  <a:lnTo>
                    <a:pt x="2174240" y="1257"/>
                  </a:lnTo>
                  <a:close/>
                </a:path>
                <a:path w="2181860" h="3810">
                  <a:moveTo>
                    <a:pt x="2181860" y="2540"/>
                  </a:moveTo>
                  <a:lnTo>
                    <a:pt x="40640" y="2540"/>
                  </a:lnTo>
                  <a:lnTo>
                    <a:pt x="40640" y="3797"/>
                  </a:lnTo>
                  <a:lnTo>
                    <a:pt x="2181860" y="3797"/>
                  </a:lnTo>
                  <a:lnTo>
                    <a:pt x="2181860" y="2540"/>
                  </a:lnTo>
                  <a:close/>
                </a:path>
              </a:pathLst>
            </a:custGeom>
            <a:solidFill>
              <a:srgbClr val="F1A939"/>
            </a:solidFill>
          </p:spPr>
          <p:txBody>
            <a:bodyPr wrap="square" lIns="0" tIns="0" rIns="0" bIns="0" rtlCol="0"/>
            <a:lstStyle/>
            <a:p>
              <a:endParaRPr/>
            </a:p>
          </p:txBody>
        </p:sp>
        <p:sp>
          <p:nvSpPr>
            <p:cNvPr id="360" name="object 360"/>
            <p:cNvSpPr/>
            <p:nvPr/>
          </p:nvSpPr>
          <p:spPr>
            <a:xfrm>
              <a:off x="1158240" y="5243830"/>
              <a:ext cx="2145030" cy="3810"/>
            </a:xfrm>
            <a:custGeom>
              <a:avLst/>
              <a:gdLst/>
              <a:ahLst/>
              <a:cxnLst/>
              <a:rect l="l" t="t" r="r" b="b"/>
              <a:pathLst>
                <a:path w="2145029" h="3810">
                  <a:moveTo>
                    <a:pt x="2137410" y="1270"/>
                  </a:moveTo>
                  <a:lnTo>
                    <a:pt x="2129777" y="1270"/>
                  </a:lnTo>
                  <a:lnTo>
                    <a:pt x="2129777" y="0"/>
                  </a:lnTo>
                  <a:lnTo>
                    <a:pt x="0" y="0"/>
                  </a:lnTo>
                  <a:lnTo>
                    <a:pt x="0" y="1270"/>
                  </a:lnTo>
                  <a:lnTo>
                    <a:pt x="20320" y="1270"/>
                  </a:lnTo>
                  <a:lnTo>
                    <a:pt x="20320" y="2540"/>
                  </a:lnTo>
                  <a:lnTo>
                    <a:pt x="2137410" y="2540"/>
                  </a:lnTo>
                  <a:lnTo>
                    <a:pt x="2137410" y="1270"/>
                  </a:lnTo>
                  <a:close/>
                </a:path>
                <a:path w="2145029" h="3810">
                  <a:moveTo>
                    <a:pt x="2145030" y="2552"/>
                  </a:moveTo>
                  <a:lnTo>
                    <a:pt x="40640" y="2552"/>
                  </a:lnTo>
                  <a:lnTo>
                    <a:pt x="40640" y="3810"/>
                  </a:lnTo>
                  <a:lnTo>
                    <a:pt x="2145030" y="3810"/>
                  </a:lnTo>
                  <a:lnTo>
                    <a:pt x="2145030" y="2552"/>
                  </a:lnTo>
                  <a:close/>
                </a:path>
              </a:pathLst>
            </a:custGeom>
            <a:solidFill>
              <a:srgbClr val="F1A838"/>
            </a:solidFill>
          </p:spPr>
          <p:txBody>
            <a:bodyPr wrap="square" lIns="0" tIns="0" rIns="0" bIns="0" rtlCol="0"/>
            <a:lstStyle/>
            <a:p>
              <a:endParaRPr/>
            </a:p>
          </p:txBody>
        </p:sp>
        <p:sp>
          <p:nvSpPr>
            <p:cNvPr id="361" name="object 361"/>
            <p:cNvSpPr/>
            <p:nvPr/>
          </p:nvSpPr>
          <p:spPr>
            <a:xfrm>
              <a:off x="1219200" y="5247640"/>
              <a:ext cx="2106930" cy="3810"/>
            </a:xfrm>
            <a:custGeom>
              <a:avLst/>
              <a:gdLst/>
              <a:ahLst/>
              <a:cxnLst/>
              <a:rect l="l" t="t" r="r" b="b"/>
              <a:pathLst>
                <a:path w="2106929" h="3810">
                  <a:moveTo>
                    <a:pt x="2091690" y="0"/>
                  </a:moveTo>
                  <a:lnTo>
                    <a:pt x="0" y="0"/>
                  </a:lnTo>
                  <a:lnTo>
                    <a:pt x="0" y="1270"/>
                  </a:lnTo>
                  <a:lnTo>
                    <a:pt x="2091690" y="1270"/>
                  </a:lnTo>
                  <a:lnTo>
                    <a:pt x="2091690" y="0"/>
                  </a:lnTo>
                  <a:close/>
                </a:path>
                <a:path w="2106929" h="3810">
                  <a:moveTo>
                    <a:pt x="2106917" y="2540"/>
                  </a:moveTo>
                  <a:lnTo>
                    <a:pt x="2099297" y="2540"/>
                  </a:lnTo>
                  <a:lnTo>
                    <a:pt x="2099297" y="1282"/>
                  </a:lnTo>
                  <a:lnTo>
                    <a:pt x="20320" y="1282"/>
                  </a:lnTo>
                  <a:lnTo>
                    <a:pt x="20320" y="2540"/>
                  </a:lnTo>
                  <a:lnTo>
                    <a:pt x="40640" y="2540"/>
                  </a:lnTo>
                  <a:lnTo>
                    <a:pt x="40640" y="3810"/>
                  </a:lnTo>
                  <a:lnTo>
                    <a:pt x="2106917" y="3810"/>
                  </a:lnTo>
                  <a:lnTo>
                    <a:pt x="2106917" y="2540"/>
                  </a:lnTo>
                  <a:close/>
                </a:path>
              </a:pathLst>
            </a:custGeom>
            <a:solidFill>
              <a:srgbClr val="F1A837"/>
            </a:solidFill>
          </p:spPr>
          <p:txBody>
            <a:bodyPr wrap="square" lIns="0" tIns="0" rIns="0" bIns="0" rtlCol="0"/>
            <a:lstStyle/>
            <a:p>
              <a:endParaRPr/>
            </a:p>
          </p:txBody>
        </p:sp>
        <p:sp>
          <p:nvSpPr>
            <p:cNvPr id="362" name="object 362"/>
            <p:cNvSpPr/>
            <p:nvPr/>
          </p:nvSpPr>
          <p:spPr>
            <a:xfrm>
              <a:off x="1278890" y="5251450"/>
              <a:ext cx="2070100" cy="3810"/>
            </a:xfrm>
            <a:custGeom>
              <a:avLst/>
              <a:gdLst/>
              <a:ahLst/>
              <a:cxnLst/>
              <a:rect l="l" t="t" r="r" b="b"/>
              <a:pathLst>
                <a:path w="2070100" h="3810">
                  <a:moveTo>
                    <a:pt x="2054860" y="0"/>
                  </a:moveTo>
                  <a:lnTo>
                    <a:pt x="0" y="0"/>
                  </a:lnTo>
                  <a:lnTo>
                    <a:pt x="0" y="1270"/>
                  </a:lnTo>
                  <a:lnTo>
                    <a:pt x="2054860" y="1270"/>
                  </a:lnTo>
                  <a:lnTo>
                    <a:pt x="2054860" y="0"/>
                  </a:lnTo>
                  <a:close/>
                </a:path>
                <a:path w="2070100" h="3810">
                  <a:moveTo>
                    <a:pt x="2070100" y="2540"/>
                  </a:moveTo>
                  <a:lnTo>
                    <a:pt x="2062480" y="2540"/>
                  </a:lnTo>
                  <a:lnTo>
                    <a:pt x="2062480" y="1282"/>
                  </a:lnTo>
                  <a:lnTo>
                    <a:pt x="20320" y="1282"/>
                  </a:lnTo>
                  <a:lnTo>
                    <a:pt x="20320" y="2540"/>
                  </a:lnTo>
                  <a:lnTo>
                    <a:pt x="40640" y="2540"/>
                  </a:lnTo>
                  <a:lnTo>
                    <a:pt x="40640" y="3810"/>
                  </a:lnTo>
                  <a:lnTo>
                    <a:pt x="2070100" y="3810"/>
                  </a:lnTo>
                  <a:lnTo>
                    <a:pt x="2070100" y="2540"/>
                  </a:lnTo>
                  <a:close/>
                </a:path>
              </a:pathLst>
            </a:custGeom>
            <a:solidFill>
              <a:srgbClr val="F1A836"/>
            </a:solidFill>
          </p:spPr>
          <p:txBody>
            <a:bodyPr wrap="square" lIns="0" tIns="0" rIns="0" bIns="0" rtlCol="0"/>
            <a:lstStyle/>
            <a:p>
              <a:endParaRPr/>
            </a:p>
          </p:txBody>
        </p:sp>
        <p:sp>
          <p:nvSpPr>
            <p:cNvPr id="363" name="object 363"/>
            <p:cNvSpPr/>
            <p:nvPr/>
          </p:nvSpPr>
          <p:spPr>
            <a:xfrm>
              <a:off x="1339850" y="5255272"/>
              <a:ext cx="2032000" cy="3810"/>
            </a:xfrm>
            <a:custGeom>
              <a:avLst/>
              <a:gdLst/>
              <a:ahLst/>
              <a:cxnLst/>
              <a:rect l="l" t="t" r="r" b="b"/>
              <a:pathLst>
                <a:path w="2032000" h="3810">
                  <a:moveTo>
                    <a:pt x="2032000" y="2527"/>
                  </a:moveTo>
                  <a:lnTo>
                    <a:pt x="2024380" y="2527"/>
                  </a:lnTo>
                  <a:lnTo>
                    <a:pt x="2024380" y="1257"/>
                  </a:lnTo>
                  <a:lnTo>
                    <a:pt x="2016760" y="1257"/>
                  </a:lnTo>
                  <a:lnTo>
                    <a:pt x="2016760" y="0"/>
                  </a:lnTo>
                  <a:lnTo>
                    <a:pt x="0" y="0"/>
                  </a:lnTo>
                  <a:lnTo>
                    <a:pt x="0" y="1257"/>
                  </a:lnTo>
                  <a:lnTo>
                    <a:pt x="20320" y="1257"/>
                  </a:lnTo>
                  <a:lnTo>
                    <a:pt x="20320" y="2527"/>
                  </a:lnTo>
                  <a:lnTo>
                    <a:pt x="40640" y="2527"/>
                  </a:lnTo>
                  <a:lnTo>
                    <a:pt x="40640" y="3797"/>
                  </a:lnTo>
                  <a:lnTo>
                    <a:pt x="2032000" y="3797"/>
                  </a:lnTo>
                  <a:lnTo>
                    <a:pt x="2032000" y="2527"/>
                  </a:lnTo>
                  <a:close/>
                </a:path>
              </a:pathLst>
            </a:custGeom>
            <a:solidFill>
              <a:srgbClr val="F1A735"/>
            </a:solidFill>
          </p:spPr>
          <p:txBody>
            <a:bodyPr wrap="square" lIns="0" tIns="0" rIns="0" bIns="0" rtlCol="0"/>
            <a:lstStyle/>
            <a:p>
              <a:endParaRPr/>
            </a:p>
          </p:txBody>
        </p:sp>
        <p:sp>
          <p:nvSpPr>
            <p:cNvPr id="364" name="object 364"/>
            <p:cNvSpPr/>
            <p:nvPr/>
          </p:nvSpPr>
          <p:spPr>
            <a:xfrm>
              <a:off x="1400810" y="5259082"/>
              <a:ext cx="1993900" cy="3810"/>
            </a:xfrm>
            <a:custGeom>
              <a:avLst/>
              <a:gdLst/>
              <a:ahLst/>
              <a:cxnLst/>
              <a:rect l="l" t="t" r="r" b="b"/>
              <a:pathLst>
                <a:path w="1993900" h="3810">
                  <a:moveTo>
                    <a:pt x="1986280" y="1257"/>
                  </a:moveTo>
                  <a:lnTo>
                    <a:pt x="1978660" y="1257"/>
                  </a:lnTo>
                  <a:lnTo>
                    <a:pt x="1978660" y="0"/>
                  </a:lnTo>
                  <a:lnTo>
                    <a:pt x="0" y="0"/>
                  </a:lnTo>
                  <a:lnTo>
                    <a:pt x="0" y="1257"/>
                  </a:lnTo>
                  <a:lnTo>
                    <a:pt x="19050" y="1257"/>
                  </a:lnTo>
                  <a:lnTo>
                    <a:pt x="19050" y="2527"/>
                  </a:lnTo>
                  <a:lnTo>
                    <a:pt x="1986280" y="2527"/>
                  </a:lnTo>
                  <a:lnTo>
                    <a:pt x="1986280" y="1257"/>
                  </a:lnTo>
                  <a:close/>
                </a:path>
                <a:path w="1993900" h="3810">
                  <a:moveTo>
                    <a:pt x="1993900" y="2540"/>
                  </a:moveTo>
                  <a:lnTo>
                    <a:pt x="39370" y="2540"/>
                  </a:lnTo>
                  <a:lnTo>
                    <a:pt x="39370" y="3797"/>
                  </a:lnTo>
                  <a:lnTo>
                    <a:pt x="1993900" y="3797"/>
                  </a:lnTo>
                  <a:lnTo>
                    <a:pt x="1993900" y="2540"/>
                  </a:lnTo>
                  <a:close/>
                </a:path>
              </a:pathLst>
            </a:custGeom>
            <a:solidFill>
              <a:srgbClr val="F1A734"/>
            </a:solidFill>
          </p:spPr>
          <p:txBody>
            <a:bodyPr wrap="square" lIns="0" tIns="0" rIns="0" bIns="0" rtlCol="0"/>
            <a:lstStyle/>
            <a:p>
              <a:endParaRPr/>
            </a:p>
          </p:txBody>
        </p:sp>
        <p:sp>
          <p:nvSpPr>
            <p:cNvPr id="365" name="object 365"/>
            <p:cNvSpPr/>
            <p:nvPr/>
          </p:nvSpPr>
          <p:spPr>
            <a:xfrm>
              <a:off x="1460500" y="5262880"/>
              <a:ext cx="1979930" cy="7620"/>
            </a:xfrm>
            <a:custGeom>
              <a:avLst/>
              <a:gdLst/>
              <a:ahLst/>
              <a:cxnLst/>
              <a:rect l="l" t="t" r="r" b="b"/>
              <a:pathLst>
                <a:path w="1979929" h="7620">
                  <a:moveTo>
                    <a:pt x="1949450" y="1270"/>
                  </a:moveTo>
                  <a:lnTo>
                    <a:pt x="1941830" y="1270"/>
                  </a:lnTo>
                  <a:lnTo>
                    <a:pt x="1941830" y="0"/>
                  </a:lnTo>
                  <a:lnTo>
                    <a:pt x="0" y="0"/>
                  </a:lnTo>
                  <a:lnTo>
                    <a:pt x="0" y="1270"/>
                  </a:lnTo>
                  <a:lnTo>
                    <a:pt x="20320" y="1270"/>
                  </a:lnTo>
                  <a:lnTo>
                    <a:pt x="20320" y="2540"/>
                  </a:lnTo>
                  <a:lnTo>
                    <a:pt x="1949450" y="2540"/>
                  </a:lnTo>
                  <a:lnTo>
                    <a:pt x="1949450" y="1270"/>
                  </a:lnTo>
                  <a:close/>
                </a:path>
                <a:path w="1979929" h="7620">
                  <a:moveTo>
                    <a:pt x="1964690" y="3810"/>
                  </a:moveTo>
                  <a:lnTo>
                    <a:pt x="1957070" y="3810"/>
                  </a:lnTo>
                  <a:lnTo>
                    <a:pt x="1957070" y="2552"/>
                  </a:lnTo>
                  <a:lnTo>
                    <a:pt x="40640" y="2552"/>
                  </a:lnTo>
                  <a:lnTo>
                    <a:pt x="40640" y="3810"/>
                  </a:lnTo>
                  <a:lnTo>
                    <a:pt x="60960" y="3810"/>
                  </a:lnTo>
                  <a:lnTo>
                    <a:pt x="60960" y="5080"/>
                  </a:lnTo>
                  <a:lnTo>
                    <a:pt x="1964690" y="5080"/>
                  </a:lnTo>
                  <a:lnTo>
                    <a:pt x="1964690" y="3810"/>
                  </a:lnTo>
                  <a:close/>
                </a:path>
                <a:path w="1979929" h="7620">
                  <a:moveTo>
                    <a:pt x="1979930" y="6350"/>
                  </a:moveTo>
                  <a:lnTo>
                    <a:pt x="1972310" y="6350"/>
                  </a:lnTo>
                  <a:lnTo>
                    <a:pt x="1972310" y="5092"/>
                  </a:lnTo>
                  <a:lnTo>
                    <a:pt x="81280" y="5092"/>
                  </a:lnTo>
                  <a:lnTo>
                    <a:pt x="81280" y="6350"/>
                  </a:lnTo>
                  <a:lnTo>
                    <a:pt x="100330" y="6350"/>
                  </a:lnTo>
                  <a:lnTo>
                    <a:pt x="100330" y="7620"/>
                  </a:lnTo>
                  <a:lnTo>
                    <a:pt x="1979930" y="7620"/>
                  </a:lnTo>
                  <a:lnTo>
                    <a:pt x="1979930" y="6350"/>
                  </a:lnTo>
                  <a:close/>
                </a:path>
              </a:pathLst>
            </a:custGeom>
            <a:solidFill>
              <a:srgbClr val="F1A633"/>
            </a:solidFill>
          </p:spPr>
          <p:txBody>
            <a:bodyPr wrap="square" lIns="0" tIns="0" rIns="0" bIns="0" rtlCol="0"/>
            <a:lstStyle/>
            <a:p>
              <a:endParaRPr/>
            </a:p>
          </p:txBody>
        </p:sp>
        <p:sp>
          <p:nvSpPr>
            <p:cNvPr id="366" name="object 366"/>
            <p:cNvSpPr/>
            <p:nvPr/>
          </p:nvSpPr>
          <p:spPr>
            <a:xfrm>
              <a:off x="1581150" y="5270500"/>
              <a:ext cx="1882139" cy="3810"/>
            </a:xfrm>
            <a:custGeom>
              <a:avLst/>
              <a:gdLst/>
              <a:ahLst/>
              <a:cxnLst/>
              <a:rect l="l" t="t" r="r" b="b"/>
              <a:pathLst>
                <a:path w="1882139" h="3810">
                  <a:moveTo>
                    <a:pt x="1866900" y="0"/>
                  </a:moveTo>
                  <a:lnTo>
                    <a:pt x="0" y="0"/>
                  </a:lnTo>
                  <a:lnTo>
                    <a:pt x="0" y="1270"/>
                  </a:lnTo>
                  <a:lnTo>
                    <a:pt x="1866900" y="1270"/>
                  </a:lnTo>
                  <a:lnTo>
                    <a:pt x="1866900" y="0"/>
                  </a:lnTo>
                  <a:close/>
                </a:path>
                <a:path w="1882139" h="3810">
                  <a:moveTo>
                    <a:pt x="1882140" y="2540"/>
                  </a:moveTo>
                  <a:lnTo>
                    <a:pt x="1874520" y="2540"/>
                  </a:lnTo>
                  <a:lnTo>
                    <a:pt x="1874520" y="1282"/>
                  </a:lnTo>
                  <a:lnTo>
                    <a:pt x="20320" y="1282"/>
                  </a:lnTo>
                  <a:lnTo>
                    <a:pt x="20320" y="2540"/>
                  </a:lnTo>
                  <a:lnTo>
                    <a:pt x="40640" y="2540"/>
                  </a:lnTo>
                  <a:lnTo>
                    <a:pt x="40640" y="3810"/>
                  </a:lnTo>
                  <a:lnTo>
                    <a:pt x="1882140" y="3810"/>
                  </a:lnTo>
                  <a:lnTo>
                    <a:pt x="1882140" y="2540"/>
                  </a:lnTo>
                  <a:close/>
                </a:path>
              </a:pathLst>
            </a:custGeom>
            <a:solidFill>
              <a:srgbClr val="F0A631"/>
            </a:solidFill>
          </p:spPr>
          <p:txBody>
            <a:bodyPr wrap="square" lIns="0" tIns="0" rIns="0" bIns="0" rtlCol="0"/>
            <a:lstStyle/>
            <a:p>
              <a:endParaRPr/>
            </a:p>
          </p:txBody>
        </p:sp>
        <p:sp>
          <p:nvSpPr>
            <p:cNvPr id="367" name="object 367"/>
            <p:cNvSpPr/>
            <p:nvPr/>
          </p:nvSpPr>
          <p:spPr>
            <a:xfrm>
              <a:off x="1642110" y="5274322"/>
              <a:ext cx="1844039" cy="3810"/>
            </a:xfrm>
            <a:custGeom>
              <a:avLst/>
              <a:gdLst/>
              <a:ahLst/>
              <a:cxnLst/>
              <a:rect l="l" t="t" r="r" b="b"/>
              <a:pathLst>
                <a:path w="1844039" h="3810">
                  <a:moveTo>
                    <a:pt x="1844040" y="2527"/>
                  </a:moveTo>
                  <a:lnTo>
                    <a:pt x="1836420" y="2527"/>
                  </a:lnTo>
                  <a:lnTo>
                    <a:pt x="1836420" y="1257"/>
                  </a:lnTo>
                  <a:lnTo>
                    <a:pt x="1828800" y="1257"/>
                  </a:lnTo>
                  <a:lnTo>
                    <a:pt x="1828800" y="0"/>
                  </a:lnTo>
                  <a:lnTo>
                    <a:pt x="0" y="0"/>
                  </a:lnTo>
                  <a:lnTo>
                    <a:pt x="0" y="1257"/>
                  </a:lnTo>
                  <a:lnTo>
                    <a:pt x="20320" y="1257"/>
                  </a:lnTo>
                  <a:lnTo>
                    <a:pt x="20320" y="2527"/>
                  </a:lnTo>
                  <a:lnTo>
                    <a:pt x="40640" y="2527"/>
                  </a:lnTo>
                  <a:lnTo>
                    <a:pt x="40640" y="3797"/>
                  </a:lnTo>
                  <a:lnTo>
                    <a:pt x="1844040" y="3797"/>
                  </a:lnTo>
                  <a:lnTo>
                    <a:pt x="1844040" y="2527"/>
                  </a:lnTo>
                  <a:close/>
                </a:path>
              </a:pathLst>
            </a:custGeom>
            <a:solidFill>
              <a:srgbClr val="F0A530"/>
            </a:solidFill>
          </p:spPr>
          <p:txBody>
            <a:bodyPr wrap="square" lIns="0" tIns="0" rIns="0" bIns="0" rtlCol="0"/>
            <a:lstStyle/>
            <a:p>
              <a:endParaRPr/>
            </a:p>
          </p:txBody>
        </p:sp>
        <p:sp>
          <p:nvSpPr>
            <p:cNvPr id="368" name="object 368"/>
            <p:cNvSpPr/>
            <p:nvPr/>
          </p:nvSpPr>
          <p:spPr>
            <a:xfrm>
              <a:off x="1701800" y="5278132"/>
              <a:ext cx="1807210" cy="3810"/>
            </a:xfrm>
            <a:custGeom>
              <a:avLst/>
              <a:gdLst/>
              <a:ahLst/>
              <a:cxnLst/>
              <a:rect l="l" t="t" r="r" b="b"/>
              <a:pathLst>
                <a:path w="1807210" h="3810">
                  <a:moveTo>
                    <a:pt x="1799590" y="1257"/>
                  </a:moveTo>
                  <a:lnTo>
                    <a:pt x="1791970" y="1257"/>
                  </a:lnTo>
                  <a:lnTo>
                    <a:pt x="1791970" y="0"/>
                  </a:lnTo>
                  <a:lnTo>
                    <a:pt x="0" y="0"/>
                  </a:lnTo>
                  <a:lnTo>
                    <a:pt x="0" y="1257"/>
                  </a:lnTo>
                  <a:lnTo>
                    <a:pt x="20320" y="1257"/>
                  </a:lnTo>
                  <a:lnTo>
                    <a:pt x="20320" y="2527"/>
                  </a:lnTo>
                  <a:lnTo>
                    <a:pt x="1799590" y="2527"/>
                  </a:lnTo>
                  <a:lnTo>
                    <a:pt x="1799590" y="1257"/>
                  </a:lnTo>
                  <a:close/>
                </a:path>
                <a:path w="1807210" h="3810">
                  <a:moveTo>
                    <a:pt x="1807197" y="2540"/>
                  </a:moveTo>
                  <a:lnTo>
                    <a:pt x="40640" y="2540"/>
                  </a:lnTo>
                  <a:lnTo>
                    <a:pt x="40640" y="3797"/>
                  </a:lnTo>
                  <a:lnTo>
                    <a:pt x="1807197" y="3797"/>
                  </a:lnTo>
                  <a:lnTo>
                    <a:pt x="1807197" y="2540"/>
                  </a:lnTo>
                  <a:close/>
                </a:path>
              </a:pathLst>
            </a:custGeom>
            <a:solidFill>
              <a:srgbClr val="F0A52F"/>
            </a:solidFill>
          </p:spPr>
          <p:txBody>
            <a:bodyPr wrap="square" lIns="0" tIns="0" rIns="0" bIns="0" rtlCol="0"/>
            <a:lstStyle/>
            <a:p>
              <a:endParaRPr/>
            </a:p>
          </p:txBody>
        </p:sp>
        <p:sp>
          <p:nvSpPr>
            <p:cNvPr id="369" name="object 369"/>
            <p:cNvSpPr/>
            <p:nvPr/>
          </p:nvSpPr>
          <p:spPr>
            <a:xfrm>
              <a:off x="1762760" y="5281930"/>
              <a:ext cx="1769110" cy="3810"/>
            </a:xfrm>
            <a:custGeom>
              <a:avLst/>
              <a:gdLst/>
              <a:ahLst/>
              <a:cxnLst/>
              <a:rect l="l" t="t" r="r" b="b"/>
              <a:pathLst>
                <a:path w="1769110" h="3810">
                  <a:moveTo>
                    <a:pt x="1761490" y="1270"/>
                  </a:moveTo>
                  <a:lnTo>
                    <a:pt x="1753870" y="1270"/>
                  </a:lnTo>
                  <a:lnTo>
                    <a:pt x="1753870" y="0"/>
                  </a:lnTo>
                  <a:lnTo>
                    <a:pt x="0" y="0"/>
                  </a:lnTo>
                  <a:lnTo>
                    <a:pt x="0" y="1270"/>
                  </a:lnTo>
                  <a:lnTo>
                    <a:pt x="20320" y="1270"/>
                  </a:lnTo>
                  <a:lnTo>
                    <a:pt x="20320" y="2540"/>
                  </a:lnTo>
                  <a:lnTo>
                    <a:pt x="1761490" y="2540"/>
                  </a:lnTo>
                  <a:lnTo>
                    <a:pt x="1761490" y="1270"/>
                  </a:lnTo>
                  <a:close/>
                </a:path>
                <a:path w="1769110" h="3810">
                  <a:moveTo>
                    <a:pt x="1769110" y="2552"/>
                  </a:moveTo>
                  <a:lnTo>
                    <a:pt x="40640" y="2552"/>
                  </a:lnTo>
                  <a:lnTo>
                    <a:pt x="40640" y="3810"/>
                  </a:lnTo>
                  <a:lnTo>
                    <a:pt x="1769110" y="3810"/>
                  </a:lnTo>
                  <a:lnTo>
                    <a:pt x="1769110" y="2552"/>
                  </a:lnTo>
                  <a:close/>
                </a:path>
              </a:pathLst>
            </a:custGeom>
            <a:solidFill>
              <a:srgbClr val="F0A42E"/>
            </a:solidFill>
          </p:spPr>
          <p:txBody>
            <a:bodyPr wrap="square" lIns="0" tIns="0" rIns="0" bIns="0" rtlCol="0"/>
            <a:lstStyle/>
            <a:p>
              <a:endParaRPr/>
            </a:p>
          </p:txBody>
        </p:sp>
        <p:sp>
          <p:nvSpPr>
            <p:cNvPr id="370" name="object 370"/>
            <p:cNvSpPr/>
            <p:nvPr/>
          </p:nvSpPr>
          <p:spPr>
            <a:xfrm>
              <a:off x="1823720" y="5285740"/>
              <a:ext cx="1738630" cy="5080"/>
            </a:xfrm>
            <a:custGeom>
              <a:avLst/>
              <a:gdLst/>
              <a:ahLst/>
              <a:cxnLst/>
              <a:rect l="l" t="t" r="r" b="b"/>
              <a:pathLst>
                <a:path w="1738629" h="5079">
                  <a:moveTo>
                    <a:pt x="1715770" y="0"/>
                  </a:moveTo>
                  <a:lnTo>
                    <a:pt x="0" y="0"/>
                  </a:lnTo>
                  <a:lnTo>
                    <a:pt x="0" y="1270"/>
                  </a:lnTo>
                  <a:lnTo>
                    <a:pt x="1715770" y="1270"/>
                  </a:lnTo>
                  <a:lnTo>
                    <a:pt x="1715770" y="0"/>
                  </a:lnTo>
                  <a:close/>
                </a:path>
                <a:path w="1738629" h="5079">
                  <a:moveTo>
                    <a:pt x="1738630" y="3810"/>
                  </a:moveTo>
                  <a:lnTo>
                    <a:pt x="1731010" y="3810"/>
                  </a:lnTo>
                  <a:lnTo>
                    <a:pt x="1731010" y="2540"/>
                  </a:lnTo>
                  <a:lnTo>
                    <a:pt x="1723377" y="2540"/>
                  </a:lnTo>
                  <a:lnTo>
                    <a:pt x="1723377" y="1282"/>
                  </a:lnTo>
                  <a:lnTo>
                    <a:pt x="19050" y="1282"/>
                  </a:lnTo>
                  <a:lnTo>
                    <a:pt x="19050" y="2540"/>
                  </a:lnTo>
                  <a:lnTo>
                    <a:pt x="39370" y="2540"/>
                  </a:lnTo>
                  <a:lnTo>
                    <a:pt x="39370" y="3810"/>
                  </a:lnTo>
                  <a:lnTo>
                    <a:pt x="59690" y="3810"/>
                  </a:lnTo>
                  <a:lnTo>
                    <a:pt x="59690" y="5080"/>
                  </a:lnTo>
                  <a:lnTo>
                    <a:pt x="1738630" y="5080"/>
                  </a:lnTo>
                  <a:lnTo>
                    <a:pt x="1738630" y="3810"/>
                  </a:lnTo>
                  <a:close/>
                </a:path>
              </a:pathLst>
            </a:custGeom>
            <a:solidFill>
              <a:srgbClr val="F0A42D"/>
            </a:solidFill>
          </p:spPr>
          <p:txBody>
            <a:bodyPr wrap="square" lIns="0" tIns="0" rIns="0" bIns="0" rtlCol="0"/>
            <a:lstStyle/>
            <a:p>
              <a:endParaRPr/>
            </a:p>
          </p:txBody>
        </p:sp>
        <p:sp>
          <p:nvSpPr>
            <p:cNvPr id="371" name="object 371"/>
            <p:cNvSpPr/>
            <p:nvPr/>
          </p:nvSpPr>
          <p:spPr>
            <a:xfrm>
              <a:off x="1903730" y="5290832"/>
              <a:ext cx="1673860" cy="2540"/>
            </a:xfrm>
            <a:custGeom>
              <a:avLst/>
              <a:gdLst/>
              <a:ahLst/>
              <a:cxnLst/>
              <a:rect l="l" t="t" r="r" b="b"/>
              <a:pathLst>
                <a:path w="1673860" h="2539">
                  <a:moveTo>
                    <a:pt x="1673860" y="1257"/>
                  </a:moveTo>
                  <a:lnTo>
                    <a:pt x="1666240" y="1257"/>
                  </a:lnTo>
                  <a:lnTo>
                    <a:pt x="1666240" y="0"/>
                  </a:lnTo>
                  <a:lnTo>
                    <a:pt x="0" y="0"/>
                  </a:lnTo>
                  <a:lnTo>
                    <a:pt x="0" y="1257"/>
                  </a:lnTo>
                  <a:lnTo>
                    <a:pt x="20320" y="1257"/>
                  </a:lnTo>
                  <a:lnTo>
                    <a:pt x="20320" y="2527"/>
                  </a:lnTo>
                  <a:lnTo>
                    <a:pt x="1673860" y="2527"/>
                  </a:lnTo>
                  <a:lnTo>
                    <a:pt x="1673860" y="1257"/>
                  </a:lnTo>
                  <a:close/>
                </a:path>
              </a:pathLst>
            </a:custGeom>
            <a:solidFill>
              <a:srgbClr val="F0A32C"/>
            </a:solidFill>
          </p:spPr>
          <p:txBody>
            <a:bodyPr wrap="square" lIns="0" tIns="0" rIns="0" bIns="0" rtlCol="0"/>
            <a:lstStyle/>
            <a:p>
              <a:endParaRPr/>
            </a:p>
          </p:txBody>
        </p:sp>
        <p:sp>
          <p:nvSpPr>
            <p:cNvPr id="372" name="object 372"/>
            <p:cNvSpPr/>
            <p:nvPr/>
          </p:nvSpPr>
          <p:spPr>
            <a:xfrm>
              <a:off x="1944370" y="5293372"/>
              <a:ext cx="1656080" cy="3810"/>
            </a:xfrm>
            <a:custGeom>
              <a:avLst/>
              <a:gdLst/>
              <a:ahLst/>
              <a:cxnLst/>
              <a:rect l="l" t="t" r="r" b="b"/>
              <a:pathLst>
                <a:path w="1656079" h="3810">
                  <a:moveTo>
                    <a:pt x="1656080" y="2527"/>
                  </a:moveTo>
                  <a:lnTo>
                    <a:pt x="1648460" y="2527"/>
                  </a:lnTo>
                  <a:lnTo>
                    <a:pt x="1648460" y="1257"/>
                  </a:lnTo>
                  <a:lnTo>
                    <a:pt x="1640827" y="1257"/>
                  </a:lnTo>
                  <a:lnTo>
                    <a:pt x="1640827" y="0"/>
                  </a:lnTo>
                  <a:lnTo>
                    <a:pt x="0" y="0"/>
                  </a:lnTo>
                  <a:lnTo>
                    <a:pt x="0" y="1257"/>
                  </a:lnTo>
                  <a:lnTo>
                    <a:pt x="19050" y="1257"/>
                  </a:lnTo>
                  <a:lnTo>
                    <a:pt x="19050" y="2527"/>
                  </a:lnTo>
                  <a:lnTo>
                    <a:pt x="39370" y="2527"/>
                  </a:lnTo>
                  <a:lnTo>
                    <a:pt x="39370" y="3797"/>
                  </a:lnTo>
                  <a:lnTo>
                    <a:pt x="1656080" y="3797"/>
                  </a:lnTo>
                  <a:lnTo>
                    <a:pt x="1656080" y="2527"/>
                  </a:lnTo>
                  <a:close/>
                </a:path>
              </a:pathLst>
            </a:custGeom>
            <a:solidFill>
              <a:srgbClr val="F0A32B"/>
            </a:solidFill>
          </p:spPr>
          <p:txBody>
            <a:bodyPr wrap="square" lIns="0" tIns="0" rIns="0" bIns="0" rtlCol="0"/>
            <a:lstStyle/>
            <a:p>
              <a:endParaRPr/>
            </a:p>
          </p:txBody>
        </p:sp>
        <p:sp>
          <p:nvSpPr>
            <p:cNvPr id="373" name="object 373"/>
            <p:cNvSpPr/>
            <p:nvPr/>
          </p:nvSpPr>
          <p:spPr>
            <a:xfrm>
              <a:off x="2004060" y="5297182"/>
              <a:ext cx="1626870" cy="5080"/>
            </a:xfrm>
            <a:custGeom>
              <a:avLst/>
              <a:gdLst/>
              <a:ahLst/>
              <a:cxnLst/>
              <a:rect l="l" t="t" r="r" b="b"/>
              <a:pathLst>
                <a:path w="1626870" h="5079">
                  <a:moveTo>
                    <a:pt x="1611630" y="1257"/>
                  </a:moveTo>
                  <a:lnTo>
                    <a:pt x="1604010" y="1257"/>
                  </a:lnTo>
                  <a:lnTo>
                    <a:pt x="1604010" y="0"/>
                  </a:lnTo>
                  <a:lnTo>
                    <a:pt x="0" y="0"/>
                  </a:lnTo>
                  <a:lnTo>
                    <a:pt x="0" y="1257"/>
                  </a:lnTo>
                  <a:lnTo>
                    <a:pt x="20320" y="1257"/>
                  </a:lnTo>
                  <a:lnTo>
                    <a:pt x="20320" y="2527"/>
                  </a:lnTo>
                  <a:lnTo>
                    <a:pt x="1611630" y="2527"/>
                  </a:lnTo>
                  <a:lnTo>
                    <a:pt x="1611630" y="1257"/>
                  </a:lnTo>
                  <a:close/>
                </a:path>
                <a:path w="1626870" h="5079">
                  <a:moveTo>
                    <a:pt x="1626870" y="3797"/>
                  </a:moveTo>
                  <a:lnTo>
                    <a:pt x="1619250" y="3797"/>
                  </a:lnTo>
                  <a:lnTo>
                    <a:pt x="1619250" y="2540"/>
                  </a:lnTo>
                  <a:lnTo>
                    <a:pt x="40640" y="2540"/>
                  </a:lnTo>
                  <a:lnTo>
                    <a:pt x="40640" y="3797"/>
                  </a:lnTo>
                  <a:lnTo>
                    <a:pt x="60960" y="3797"/>
                  </a:lnTo>
                  <a:lnTo>
                    <a:pt x="60960" y="5067"/>
                  </a:lnTo>
                  <a:lnTo>
                    <a:pt x="1626870" y="5067"/>
                  </a:lnTo>
                  <a:lnTo>
                    <a:pt x="1626870" y="3797"/>
                  </a:lnTo>
                  <a:close/>
                </a:path>
              </a:pathLst>
            </a:custGeom>
            <a:solidFill>
              <a:srgbClr val="F0A32A"/>
            </a:solidFill>
          </p:spPr>
          <p:txBody>
            <a:bodyPr wrap="square" lIns="0" tIns="0" rIns="0" bIns="0" rtlCol="0"/>
            <a:lstStyle/>
            <a:p>
              <a:endParaRPr/>
            </a:p>
          </p:txBody>
        </p:sp>
        <p:sp>
          <p:nvSpPr>
            <p:cNvPr id="374" name="object 374"/>
            <p:cNvSpPr/>
            <p:nvPr/>
          </p:nvSpPr>
          <p:spPr>
            <a:xfrm>
              <a:off x="2085340" y="5302250"/>
              <a:ext cx="1560830" cy="2540"/>
            </a:xfrm>
            <a:custGeom>
              <a:avLst/>
              <a:gdLst/>
              <a:ahLst/>
              <a:cxnLst/>
              <a:rect l="l" t="t" r="r" b="b"/>
              <a:pathLst>
                <a:path w="1560829" h="2539">
                  <a:moveTo>
                    <a:pt x="1553210" y="0"/>
                  </a:moveTo>
                  <a:lnTo>
                    <a:pt x="0" y="0"/>
                  </a:lnTo>
                  <a:lnTo>
                    <a:pt x="0" y="1270"/>
                  </a:lnTo>
                  <a:lnTo>
                    <a:pt x="1553210" y="1270"/>
                  </a:lnTo>
                  <a:lnTo>
                    <a:pt x="1553210" y="0"/>
                  </a:lnTo>
                  <a:close/>
                </a:path>
                <a:path w="1560829" h="2539">
                  <a:moveTo>
                    <a:pt x="1560830" y="1282"/>
                  </a:moveTo>
                  <a:lnTo>
                    <a:pt x="19050" y="1282"/>
                  </a:lnTo>
                  <a:lnTo>
                    <a:pt x="19050" y="2540"/>
                  </a:lnTo>
                  <a:lnTo>
                    <a:pt x="1560830" y="2540"/>
                  </a:lnTo>
                  <a:lnTo>
                    <a:pt x="1560830" y="1282"/>
                  </a:lnTo>
                  <a:close/>
                </a:path>
              </a:pathLst>
            </a:custGeom>
            <a:solidFill>
              <a:srgbClr val="F0A229"/>
            </a:solidFill>
          </p:spPr>
          <p:txBody>
            <a:bodyPr wrap="square" lIns="0" tIns="0" rIns="0" bIns="0" rtlCol="0"/>
            <a:lstStyle/>
            <a:p>
              <a:endParaRPr/>
            </a:p>
          </p:txBody>
        </p:sp>
        <p:sp>
          <p:nvSpPr>
            <p:cNvPr id="375" name="object 375"/>
            <p:cNvSpPr/>
            <p:nvPr/>
          </p:nvSpPr>
          <p:spPr>
            <a:xfrm>
              <a:off x="2124710" y="5304790"/>
              <a:ext cx="1551940" cy="5080"/>
            </a:xfrm>
            <a:custGeom>
              <a:avLst/>
              <a:gdLst/>
              <a:ahLst/>
              <a:cxnLst/>
              <a:rect l="l" t="t" r="r" b="b"/>
              <a:pathLst>
                <a:path w="1551939" h="5079">
                  <a:moveTo>
                    <a:pt x="1529080" y="0"/>
                  </a:moveTo>
                  <a:lnTo>
                    <a:pt x="0" y="0"/>
                  </a:lnTo>
                  <a:lnTo>
                    <a:pt x="0" y="1270"/>
                  </a:lnTo>
                  <a:lnTo>
                    <a:pt x="1529080" y="1270"/>
                  </a:lnTo>
                  <a:lnTo>
                    <a:pt x="1529080" y="0"/>
                  </a:lnTo>
                  <a:close/>
                </a:path>
                <a:path w="1551939" h="5079">
                  <a:moveTo>
                    <a:pt x="1551940" y="3810"/>
                  </a:moveTo>
                  <a:lnTo>
                    <a:pt x="1544320" y="3810"/>
                  </a:lnTo>
                  <a:lnTo>
                    <a:pt x="1544320" y="2540"/>
                  </a:lnTo>
                  <a:lnTo>
                    <a:pt x="1536700" y="2540"/>
                  </a:lnTo>
                  <a:lnTo>
                    <a:pt x="1536700" y="1282"/>
                  </a:lnTo>
                  <a:lnTo>
                    <a:pt x="20320" y="1282"/>
                  </a:lnTo>
                  <a:lnTo>
                    <a:pt x="20320" y="2540"/>
                  </a:lnTo>
                  <a:lnTo>
                    <a:pt x="40640" y="2540"/>
                  </a:lnTo>
                  <a:lnTo>
                    <a:pt x="40640" y="3810"/>
                  </a:lnTo>
                  <a:lnTo>
                    <a:pt x="60960" y="3810"/>
                  </a:lnTo>
                  <a:lnTo>
                    <a:pt x="60960" y="5080"/>
                  </a:lnTo>
                  <a:lnTo>
                    <a:pt x="1551940" y="5080"/>
                  </a:lnTo>
                  <a:lnTo>
                    <a:pt x="1551940" y="3810"/>
                  </a:lnTo>
                  <a:close/>
                </a:path>
              </a:pathLst>
            </a:custGeom>
            <a:solidFill>
              <a:srgbClr val="F0A228"/>
            </a:solidFill>
          </p:spPr>
          <p:txBody>
            <a:bodyPr wrap="square" lIns="0" tIns="0" rIns="0" bIns="0" rtlCol="0"/>
            <a:lstStyle/>
            <a:p>
              <a:endParaRPr/>
            </a:p>
          </p:txBody>
        </p:sp>
        <p:sp>
          <p:nvSpPr>
            <p:cNvPr id="376" name="object 376"/>
            <p:cNvSpPr/>
            <p:nvPr/>
          </p:nvSpPr>
          <p:spPr>
            <a:xfrm>
              <a:off x="2205990" y="5309882"/>
              <a:ext cx="1493520" cy="3810"/>
            </a:xfrm>
            <a:custGeom>
              <a:avLst/>
              <a:gdLst/>
              <a:ahLst/>
              <a:cxnLst/>
              <a:rect l="l" t="t" r="r" b="b"/>
              <a:pathLst>
                <a:path w="1493520" h="3810">
                  <a:moveTo>
                    <a:pt x="1485900" y="1257"/>
                  </a:moveTo>
                  <a:lnTo>
                    <a:pt x="1478280" y="1257"/>
                  </a:lnTo>
                  <a:lnTo>
                    <a:pt x="1478280" y="0"/>
                  </a:lnTo>
                  <a:lnTo>
                    <a:pt x="0" y="0"/>
                  </a:lnTo>
                  <a:lnTo>
                    <a:pt x="0" y="1257"/>
                  </a:lnTo>
                  <a:lnTo>
                    <a:pt x="20320" y="1257"/>
                  </a:lnTo>
                  <a:lnTo>
                    <a:pt x="20320" y="2527"/>
                  </a:lnTo>
                  <a:lnTo>
                    <a:pt x="1485900" y="2527"/>
                  </a:lnTo>
                  <a:lnTo>
                    <a:pt x="1485900" y="1257"/>
                  </a:lnTo>
                  <a:close/>
                </a:path>
                <a:path w="1493520" h="3810">
                  <a:moveTo>
                    <a:pt x="1493520" y="2540"/>
                  </a:moveTo>
                  <a:lnTo>
                    <a:pt x="39370" y="2540"/>
                  </a:lnTo>
                  <a:lnTo>
                    <a:pt x="39370" y="3797"/>
                  </a:lnTo>
                  <a:lnTo>
                    <a:pt x="1493520" y="3797"/>
                  </a:lnTo>
                  <a:lnTo>
                    <a:pt x="1493520" y="2540"/>
                  </a:lnTo>
                  <a:close/>
                </a:path>
              </a:pathLst>
            </a:custGeom>
            <a:solidFill>
              <a:srgbClr val="F0A127"/>
            </a:solidFill>
          </p:spPr>
          <p:txBody>
            <a:bodyPr wrap="square" lIns="0" tIns="0" rIns="0" bIns="0" rtlCol="0"/>
            <a:lstStyle/>
            <a:p>
              <a:endParaRPr/>
            </a:p>
          </p:txBody>
        </p:sp>
        <p:sp>
          <p:nvSpPr>
            <p:cNvPr id="377" name="object 377"/>
            <p:cNvSpPr/>
            <p:nvPr/>
          </p:nvSpPr>
          <p:spPr>
            <a:xfrm>
              <a:off x="2265680" y="5313680"/>
              <a:ext cx="1449070" cy="2540"/>
            </a:xfrm>
            <a:custGeom>
              <a:avLst/>
              <a:gdLst/>
              <a:ahLst/>
              <a:cxnLst/>
              <a:rect l="l" t="t" r="r" b="b"/>
              <a:pathLst>
                <a:path w="1449070" h="2539">
                  <a:moveTo>
                    <a:pt x="1449070" y="1270"/>
                  </a:moveTo>
                  <a:lnTo>
                    <a:pt x="1441450" y="1270"/>
                  </a:lnTo>
                  <a:lnTo>
                    <a:pt x="1441450" y="0"/>
                  </a:lnTo>
                  <a:lnTo>
                    <a:pt x="0" y="0"/>
                  </a:lnTo>
                  <a:lnTo>
                    <a:pt x="0" y="1270"/>
                  </a:lnTo>
                  <a:lnTo>
                    <a:pt x="20320" y="1270"/>
                  </a:lnTo>
                  <a:lnTo>
                    <a:pt x="20320" y="2540"/>
                  </a:lnTo>
                  <a:lnTo>
                    <a:pt x="1449070" y="2540"/>
                  </a:lnTo>
                  <a:lnTo>
                    <a:pt x="1449070" y="1270"/>
                  </a:lnTo>
                  <a:close/>
                </a:path>
              </a:pathLst>
            </a:custGeom>
            <a:solidFill>
              <a:srgbClr val="F0A126"/>
            </a:solidFill>
          </p:spPr>
          <p:txBody>
            <a:bodyPr wrap="square" lIns="0" tIns="0" rIns="0" bIns="0" rtlCol="0"/>
            <a:lstStyle/>
            <a:p>
              <a:endParaRPr/>
            </a:p>
          </p:txBody>
        </p:sp>
        <p:sp>
          <p:nvSpPr>
            <p:cNvPr id="378" name="object 378"/>
            <p:cNvSpPr/>
            <p:nvPr/>
          </p:nvSpPr>
          <p:spPr>
            <a:xfrm>
              <a:off x="2306320" y="5316232"/>
              <a:ext cx="1438910" cy="5080"/>
            </a:xfrm>
            <a:custGeom>
              <a:avLst/>
              <a:gdLst/>
              <a:ahLst/>
              <a:cxnLst/>
              <a:rect l="l" t="t" r="r" b="b"/>
              <a:pathLst>
                <a:path w="1438910" h="5079">
                  <a:moveTo>
                    <a:pt x="1423670" y="1257"/>
                  </a:moveTo>
                  <a:lnTo>
                    <a:pt x="1416050" y="1257"/>
                  </a:lnTo>
                  <a:lnTo>
                    <a:pt x="1416050" y="0"/>
                  </a:lnTo>
                  <a:lnTo>
                    <a:pt x="0" y="0"/>
                  </a:lnTo>
                  <a:lnTo>
                    <a:pt x="0" y="1257"/>
                  </a:lnTo>
                  <a:lnTo>
                    <a:pt x="20320" y="1257"/>
                  </a:lnTo>
                  <a:lnTo>
                    <a:pt x="20320" y="2527"/>
                  </a:lnTo>
                  <a:lnTo>
                    <a:pt x="1423670" y="2527"/>
                  </a:lnTo>
                  <a:lnTo>
                    <a:pt x="1423670" y="1257"/>
                  </a:lnTo>
                  <a:close/>
                </a:path>
                <a:path w="1438910" h="5079">
                  <a:moveTo>
                    <a:pt x="1438910" y="3797"/>
                  </a:moveTo>
                  <a:lnTo>
                    <a:pt x="1431290" y="3797"/>
                  </a:lnTo>
                  <a:lnTo>
                    <a:pt x="1431290" y="2540"/>
                  </a:lnTo>
                  <a:lnTo>
                    <a:pt x="40640" y="2540"/>
                  </a:lnTo>
                  <a:lnTo>
                    <a:pt x="40640" y="3797"/>
                  </a:lnTo>
                  <a:lnTo>
                    <a:pt x="60960" y="3797"/>
                  </a:lnTo>
                  <a:lnTo>
                    <a:pt x="60960" y="5067"/>
                  </a:lnTo>
                  <a:lnTo>
                    <a:pt x="1438910" y="5067"/>
                  </a:lnTo>
                  <a:lnTo>
                    <a:pt x="1438910" y="3797"/>
                  </a:lnTo>
                  <a:close/>
                </a:path>
              </a:pathLst>
            </a:custGeom>
            <a:solidFill>
              <a:srgbClr val="F0A025"/>
            </a:solidFill>
          </p:spPr>
          <p:txBody>
            <a:bodyPr wrap="square" lIns="0" tIns="0" rIns="0" bIns="0" rtlCol="0"/>
            <a:lstStyle/>
            <a:p>
              <a:endParaRPr/>
            </a:p>
          </p:txBody>
        </p:sp>
        <p:sp>
          <p:nvSpPr>
            <p:cNvPr id="379" name="object 379"/>
            <p:cNvSpPr/>
            <p:nvPr/>
          </p:nvSpPr>
          <p:spPr>
            <a:xfrm>
              <a:off x="2386330" y="5321300"/>
              <a:ext cx="1381760" cy="3810"/>
            </a:xfrm>
            <a:custGeom>
              <a:avLst/>
              <a:gdLst/>
              <a:ahLst/>
              <a:cxnLst/>
              <a:rect l="l" t="t" r="r" b="b"/>
              <a:pathLst>
                <a:path w="1381760" h="3810">
                  <a:moveTo>
                    <a:pt x="1366520" y="0"/>
                  </a:moveTo>
                  <a:lnTo>
                    <a:pt x="0" y="0"/>
                  </a:lnTo>
                  <a:lnTo>
                    <a:pt x="0" y="1270"/>
                  </a:lnTo>
                  <a:lnTo>
                    <a:pt x="1366520" y="1270"/>
                  </a:lnTo>
                  <a:lnTo>
                    <a:pt x="1366520" y="0"/>
                  </a:lnTo>
                  <a:close/>
                </a:path>
                <a:path w="1381760" h="3810">
                  <a:moveTo>
                    <a:pt x="1381760" y="2540"/>
                  </a:moveTo>
                  <a:lnTo>
                    <a:pt x="1374140" y="2540"/>
                  </a:lnTo>
                  <a:lnTo>
                    <a:pt x="1374140" y="1282"/>
                  </a:lnTo>
                  <a:lnTo>
                    <a:pt x="20320" y="1282"/>
                  </a:lnTo>
                  <a:lnTo>
                    <a:pt x="20320" y="2540"/>
                  </a:lnTo>
                  <a:lnTo>
                    <a:pt x="40640" y="2540"/>
                  </a:lnTo>
                  <a:lnTo>
                    <a:pt x="40640" y="3810"/>
                  </a:lnTo>
                  <a:lnTo>
                    <a:pt x="1381760" y="3810"/>
                  </a:lnTo>
                  <a:lnTo>
                    <a:pt x="1381760" y="2540"/>
                  </a:lnTo>
                  <a:close/>
                </a:path>
              </a:pathLst>
            </a:custGeom>
            <a:solidFill>
              <a:srgbClr val="F0A024"/>
            </a:solidFill>
          </p:spPr>
          <p:txBody>
            <a:bodyPr wrap="square" lIns="0" tIns="0" rIns="0" bIns="0" rtlCol="0"/>
            <a:lstStyle/>
            <a:p>
              <a:endParaRPr/>
            </a:p>
          </p:txBody>
        </p:sp>
        <p:sp>
          <p:nvSpPr>
            <p:cNvPr id="380" name="object 380"/>
            <p:cNvSpPr/>
            <p:nvPr/>
          </p:nvSpPr>
          <p:spPr>
            <a:xfrm>
              <a:off x="2447290" y="5325122"/>
              <a:ext cx="1343660" cy="3810"/>
            </a:xfrm>
            <a:custGeom>
              <a:avLst/>
              <a:gdLst/>
              <a:ahLst/>
              <a:cxnLst/>
              <a:rect l="l" t="t" r="r" b="b"/>
              <a:pathLst>
                <a:path w="1343660" h="3810">
                  <a:moveTo>
                    <a:pt x="1343660" y="2527"/>
                  </a:moveTo>
                  <a:lnTo>
                    <a:pt x="1336040" y="2527"/>
                  </a:lnTo>
                  <a:lnTo>
                    <a:pt x="1336040" y="1257"/>
                  </a:lnTo>
                  <a:lnTo>
                    <a:pt x="1328407" y="1257"/>
                  </a:lnTo>
                  <a:lnTo>
                    <a:pt x="1328407" y="0"/>
                  </a:lnTo>
                  <a:lnTo>
                    <a:pt x="0" y="0"/>
                  </a:lnTo>
                  <a:lnTo>
                    <a:pt x="0" y="1257"/>
                  </a:lnTo>
                  <a:lnTo>
                    <a:pt x="20320" y="1257"/>
                  </a:lnTo>
                  <a:lnTo>
                    <a:pt x="20320" y="2527"/>
                  </a:lnTo>
                  <a:lnTo>
                    <a:pt x="40640" y="2527"/>
                  </a:lnTo>
                  <a:lnTo>
                    <a:pt x="40640" y="3797"/>
                  </a:lnTo>
                  <a:lnTo>
                    <a:pt x="1343660" y="3797"/>
                  </a:lnTo>
                  <a:lnTo>
                    <a:pt x="1343660" y="2527"/>
                  </a:lnTo>
                  <a:close/>
                </a:path>
              </a:pathLst>
            </a:custGeom>
            <a:solidFill>
              <a:srgbClr val="F0A023"/>
            </a:solidFill>
          </p:spPr>
          <p:txBody>
            <a:bodyPr wrap="square" lIns="0" tIns="0" rIns="0" bIns="0" rtlCol="0"/>
            <a:lstStyle/>
            <a:p>
              <a:endParaRPr/>
            </a:p>
          </p:txBody>
        </p:sp>
        <p:sp>
          <p:nvSpPr>
            <p:cNvPr id="381" name="object 381"/>
            <p:cNvSpPr/>
            <p:nvPr/>
          </p:nvSpPr>
          <p:spPr>
            <a:xfrm>
              <a:off x="2508250" y="5328932"/>
              <a:ext cx="1305560" cy="3810"/>
            </a:xfrm>
            <a:custGeom>
              <a:avLst/>
              <a:gdLst/>
              <a:ahLst/>
              <a:cxnLst/>
              <a:rect l="l" t="t" r="r" b="b"/>
              <a:pathLst>
                <a:path w="1305560" h="3810">
                  <a:moveTo>
                    <a:pt x="1297940" y="1257"/>
                  </a:moveTo>
                  <a:lnTo>
                    <a:pt x="1290320" y="1257"/>
                  </a:lnTo>
                  <a:lnTo>
                    <a:pt x="1290320" y="0"/>
                  </a:lnTo>
                  <a:lnTo>
                    <a:pt x="0" y="0"/>
                  </a:lnTo>
                  <a:lnTo>
                    <a:pt x="0" y="1257"/>
                  </a:lnTo>
                  <a:lnTo>
                    <a:pt x="19050" y="1257"/>
                  </a:lnTo>
                  <a:lnTo>
                    <a:pt x="19050" y="2527"/>
                  </a:lnTo>
                  <a:lnTo>
                    <a:pt x="1297940" y="2527"/>
                  </a:lnTo>
                  <a:lnTo>
                    <a:pt x="1297940" y="1257"/>
                  </a:lnTo>
                  <a:close/>
                </a:path>
                <a:path w="1305560" h="3810">
                  <a:moveTo>
                    <a:pt x="1305560" y="2540"/>
                  </a:moveTo>
                  <a:lnTo>
                    <a:pt x="39370" y="2540"/>
                  </a:lnTo>
                  <a:lnTo>
                    <a:pt x="39370" y="3797"/>
                  </a:lnTo>
                  <a:lnTo>
                    <a:pt x="1305560" y="3797"/>
                  </a:lnTo>
                  <a:lnTo>
                    <a:pt x="1305560" y="2540"/>
                  </a:lnTo>
                  <a:close/>
                </a:path>
              </a:pathLst>
            </a:custGeom>
            <a:solidFill>
              <a:srgbClr val="F09F22"/>
            </a:solidFill>
          </p:spPr>
          <p:txBody>
            <a:bodyPr wrap="square" lIns="0" tIns="0" rIns="0" bIns="0" rtlCol="0"/>
            <a:lstStyle/>
            <a:p>
              <a:endParaRPr/>
            </a:p>
          </p:txBody>
        </p:sp>
        <p:sp>
          <p:nvSpPr>
            <p:cNvPr id="382" name="object 382"/>
            <p:cNvSpPr/>
            <p:nvPr/>
          </p:nvSpPr>
          <p:spPr>
            <a:xfrm>
              <a:off x="2567940" y="5332730"/>
              <a:ext cx="1268730" cy="3810"/>
            </a:xfrm>
            <a:custGeom>
              <a:avLst/>
              <a:gdLst/>
              <a:ahLst/>
              <a:cxnLst/>
              <a:rect l="l" t="t" r="r" b="b"/>
              <a:pathLst>
                <a:path w="1268729" h="3810">
                  <a:moveTo>
                    <a:pt x="1261110" y="1270"/>
                  </a:moveTo>
                  <a:lnTo>
                    <a:pt x="1253490" y="1270"/>
                  </a:lnTo>
                  <a:lnTo>
                    <a:pt x="1253490" y="0"/>
                  </a:lnTo>
                  <a:lnTo>
                    <a:pt x="0" y="0"/>
                  </a:lnTo>
                  <a:lnTo>
                    <a:pt x="0" y="1270"/>
                  </a:lnTo>
                  <a:lnTo>
                    <a:pt x="20320" y="1270"/>
                  </a:lnTo>
                  <a:lnTo>
                    <a:pt x="20320" y="2540"/>
                  </a:lnTo>
                  <a:lnTo>
                    <a:pt x="1261110" y="2540"/>
                  </a:lnTo>
                  <a:lnTo>
                    <a:pt x="1261110" y="1270"/>
                  </a:lnTo>
                  <a:close/>
                </a:path>
                <a:path w="1268729" h="3810">
                  <a:moveTo>
                    <a:pt x="1268730" y="2552"/>
                  </a:moveTo>
                  <a:lnTo>
                    <a:pt x="40640" y="2552"/>
                  </a:lnTo>
                  <a:lnTo>
                    <a:pt x="40640" y="3810"/>
                  </a:lnTo>
                  <a:lnTo>
                    <a:pt x="1268730" y="3810"/>
                  </a:lnTo>
                  <a:lnTo>
                    <a:pt x="1268730" y="2552"/>
                  </a:lnTo>
                  <a:close/>
                </a:path>
              </a:pathLst>
            </a:custGeom>
            <a:solidFill>
              <a:srgbClr val="F09F21"/>
            </a:solidFill>
          </p:spPr>
          <p:txBody>
            <a:bodyPr wrap="square" lIns="0" tIns="0" rIns="0" bIns="0" rtlCol="0"/>
            <a:lstStyle/>
            <a:p>
              <a:endParaRPr/>
            </a:p>
          </p:txBody>
        </p:sp>
        <p:sp>
          <p:nvSpPr>
            <p:cNvPr id="383" name="object 383"/>
            <p:cNvSpPr/>
            <p:nvPr/>
          </p:nvSpPr>
          <p:spPr>
            <a:xfrm>
              <a:off x="2628900" y="5336540"/>
              <a:ext cx="1230630" cy="3810"/>
            </a:xfrm>
            <a:custGeom>
              <a:avLst/>
              <a:gdLst/>
              <a:ahLst/>
              <a:cxnLst/>
              <a:rect l="l" t="t" r="r" b="b"/>
              <a:pathLst>
                <a:path w="1230629" h="3810">
                  <a:moveTo>
                    <a:pt x="1215390" y="0"/>
                  </a:moveTo>
                  <a:lnTo>
                    <a:pt x="0" y="0"/>
                  </a:lnTo>
                  <a:lnTo>
                    <a:pt x="0" y="1270"/>
                  </a:lnTo>
                  <a:lnTo>
                    <a:pt x="1215390" y="1270"/>
                  </a:lnTo>
                  <a:lnTo>
                    <a:pt x="1215390" y="0"/>
                  </a:lnTo>
                  <a:close/>
                </a:path>
                <a:path w="1230629" h="3810">
                  <a:moveTo>
                    <a:pt x="1230630" y="2540"/>
                  </a:moveTo>
                  <a:lnTo>
                    <a:pt x="1223010" y="2540"/>
                  </a:lnTo>
                  <a:lnTo>
                    <a:pt x="1223010" y="1282"/>
                  </a:lnTo>
                  <a:lnTo>
                    <a:pt x="20320" y="1282"/>
                  </a:lnTo>
                  <a:lnTo>
                    <a:pt x="20320" y="2540"/>
                  </a:lnTo>
                  <a:lnTo>
                    <a:pt x="39370" y="2540"/>
                  </a:lnTo>
                  <a:lnTo>
                    <a:pt x="39370" y="3810"/>
                  </a:lnTo>
                  <a:lnTo>
                    <a:pt x="1230630" y="3810"/>
                  </a:lnTo>
                  <a:lnTo>
                    <a:pt x="1230630" y="2540"/>
                  </a:lnTo>
                  <a:close/>
                </a:path>
              </a:pathLst>
            </a:custGeom>
            <a:solidFill>
              <a:srgbClr val="F09E20"/>
            </a:solidFill>
          </p:spPr>
          <p:txBody>
            <a:bodyPr wrap="square" lIns="0" tIns="0" rIns="0" bIns="0" rtlCol="0"/>
            <a:lstStyle/>
            <a:p>
              <a:endParaRPr/>
            </a:p>
          </p:txBody>
        </p:sp>
        <p:sp>
          <p:nvSpPr>
            <p:cNvPr id="384" name="object 384"/>
            <p:cNvSpPr/>
            <p:nvPr/>
          </p:nvSpPr>
          <p:spPr>
            <a:xfrm>
              <a:off x="2688590" y="5340350"/>
              <a:ext cx="1193800" cy="3810"/>
            </a:xfrm>
            <a:custGeom>
              <a:avLst/>
              <a:gdLst/>
              <a:ahLst/>
              <a:cxnLst/>
              <a:rect l="l" t="t" r="r" b="b"/>
              <a:pathLst>
                <a:path w="1193800" h="3810">
                  <a:moveTo>
                    <a:pt x="1178560" y="0"/>
                  </a:moveTo>
                  <a:lnTo>
                    <a:pt x="0" y="0"/>
                  </a:lnTo>
                  <a:lnTo>
                    <a:pt x="0" y="1270"/>
                  </a:lnTo>
                  <a:lnTo>
                    <a:pt x="1178560" y="1270"/>
                  </a:lnTo>
                  <a:lnTo>
                    <a:pt x="1178560" y="0"/>
                  </a:lnTo>
                  <a:close/>
                </a:path>
                <a:path w="1193800" h="3810">
                  <a:moveTo>
                    <a:pt x="1193800" y="2540"/>
                  </a:moveTo>
                  <a:lnTo>
                    <a:pt x="1186180" y="2540"/>
                  </a:lnTo>
                  <a:lnTo>
                    <a:pt x="1186180" y="1282"/>
                  </a:lnTo>
                  <a:lnTo>
                    <a:pt x="20320" y="1282"/>
                  </a:lnTo>
                  <a:lnTo>
                    <a:pt x="20320" y="2540"/>
                  </a:lnTo>
                  <a:lnTo>
                    <a:pt x="40640" y="2540"/>
                  </a:lnTo>
                  <a:lnTo>
                    <a:pt x="40640" y="3810"/>
                  </a:lnTo>
                  <a:lnTo>
                    <a:pt x="1193800" y="3810"/>
                  </a:lnTo>
                  <a:lnTo>
                    <a:pt x="1193800" y="2540"/>
                  </a:lnTo>
                  <a:close/>
                </a:path>
              </a:pathLst>
            </a:custGeom>
            <a:solidFill>
              <a:srgbClr val="F09E1F"/>
            </a:solidFill>
          </p:spPr>
          <p:txBody>
            <a:bodyPr wrap="square" lIns="0" tIns="0" rIns="0" bIns="0" rtlCol="0"/>
            <a:lstStyle/>
            <a:p>
              <a:endParaRPr/>
            </a:p>
          </p:txBody>
        </p:sp>
        <p:sp>
          <p:nvSpPr>
            <p:cNvPr id="385" name="object 385"/>
            <p:cNvSpPr/>
            <p:nvPr/>
          </p:nvSpPr>
          <p:spPr>
            <a:xfrm>
              <a:off x="2749550" y="5344172"/>
              <a:ext cx="1155700" cy="3810"/>
            </a:xfrm>
            <a:custGeom>
              <a:avLst/>
              <a:gdLst/>
              <a:ahLst/>
              <a:cxnLst/>
              <a:rect l="l" t="t" r="r" b="b"/>
              <a:pathLst>
                <a:path w="1155700" h="3810">
                  <a:moveTo>
                    <a:pt x="1155700" y="2527"/>
                  </a:moveTo>
                  <a:lnTo>
                    <a:pt x="1148080" y="2527"/>
                  </a:lnTo>
                  <a:lnTo>
                    <a:pt x="1148080" y="1257"/>
                  </a:lnTo>
                  <a:lnTo>
                    <a:pt x="1140460" y="1257"/>
                  </a:lnTo>
                  <a:lnTo>
                    <a:pt x="1140460" y="0"/>
                  </a:lnTo>
                  <a:lnTo>
                    <a:pt x="0" y="0"/>
                  </a:lnTo>
                  <a:lnTo>
                    <a:pt x="0" y="1257"/>
                  </a:lnTo>
                  <a:lnTo>
                    <a:pt x="20320" y="1257"/>
                  </a:lnTo>
                  <a:lnTo>
                    <a:pt x="20320" y="2527"/>
                  </a:lnTo>
                  <a:lnTo>
                    <a:pt x="39370" y="2527"/>
                  </a:lnTo>
                  <a:lnTo>
                    <a:pt x="39370" y="3797"/>
                  </a:lnTo>
                  <a:lnTo>
                    <a:pt x="1155700" y="3797"/>
                  </a:lnTo>
                  <a:lnTo>
                    <a:pt x="1155700" y="2527"/>
                  </a:lnTo>
                  <a:close/>
                </a:path>
              </a:pathLst>
            </a:custGeom>
            <a:solidFill>
              <a:srgbClr val="F09E1E"/>
            </a:solidFill>
          </p:spPr>
          <p:txBody>
            <a:bodyPr wrap="square" lIns="0" tIns="0" rIns="0" bIns="0" rtlCol="0"/>
            <a:lstStyle/>
            <a:p>
              <a:endParaRPr/>
            </a:p>
          </p:txBody>
        </p:sp>
        <p:sp>
          <p:nvSpPr>
            <p:cNvPr id="386" name="object 386"/>
            <p:cNvSpPr/>
            <p:nvPr/>
          </p:nvSpPr>
          <p:spPr>
            <a:xfrm>
              <a:off x="2809240" y="5347982"/>
              <a:ext cx="1118870" cy="3810"/>
            </a:xfrm>
            <a:custGeom>
              <a:avLst/>
              <a:gdLst/>
              <a:ahLst/>
              <a:cxnLst/>
              <a:rect l="l" t="t" r="r" b="b"/>
              <a:pathLst>
                <a:path w="1118870" h="3810">
                  <a:moveTo>
                    <a:pt x="1111250" y="1257"/>
                  </a:moveTo>
                  <a:lnTo>
                    <a:pt x="1103630" y="1257"/>
                  </a:lnTo>
                  <a:lnTo>
                    <a:pt x="1103630" y="0"/>
                  </a:lnTo>
                  <a:lnTo>
                    <a:pt x="0" y="0"/>
                  </a:lnTo>
                  <a:lnTo>
                    <a:pt x="0" y="1257"/>
                  </a:lnTo>
                  <a:lnTo>
                    <a:pt x="20320" y="1257"/>
                  </a:lnTo>
                  <a:lnTo>
                    <a:pt x="20320" y="2527"/>
                  </a:lnTo>
                  <a:lnTo>
                    <a:pt x="1111250" y="2527"/>
                  </a:lnTo>
                  <a:lnTo>
                    <a:pt x="1111250" y="1257"/>
                  </a:lnTo>
                  <a:close/>
                </a:path>
                <a:path w="1118870" h="3810">
                  <a:moveTo>
                    <a:pt x="1118870" y="2540"/>
                  </a:moveTo>
                  <a:lnTo>
                    <a:pt x="40640" y="2540"/>
                  </a:lnTo>
                  <a:lnTo>
                    <a:pt x="40640" y="3797"/>
                  </a:lnTo>
                  <a:lnTo>
                    <a:pt x="1118870" y="3797"/>
                  </a:lnTo>
                  <a:lnTo>
                    <a:pt x="1118870" y="2540"/>
                  </a:lnTo>
                  <a:close/>
                </a:path>
              </a:pathLst>
            </a:custGeom>
            <a:solidFill>
              <a:srgbClr val="F09D1D"/>
            </a:solidFill>
          </p:spPr>
          <p:txBody>
            <a:bodyPr wrap="square" lIns="0" tIns="0" rIns="0" bIns="0" rtlCol="0"/>
            <a:lstStyle/>
            <a:p>
              <a:endParaRPr/>
            </a:p>
          </p:txBody>
        </p:sp>
        <p:sp>
          <p:nvSpPr>
            <p:cNvPr id="387" name="object 387"/>
            <p:cNvSpPr/>
            <p:nvPr/>
          </p:nvSpPr>
          <p:spPr>
            <a:xfrm>
              <a:off x="2870200" y="5351780"/>
              <a:ext cx="1080770" cy="3810"/>
            </a:xfrm>
            <a:custGeom>
              <a:avLst/>
              <a:gdLst/>
              <a:ahLst/>
              <a:cxnLst/>
              <a:rect l="l" t="t" r="r" b="b"/>
              <a:pathLst>
                <a:path w="1080770" h="3810">
                  <a:moveTo>
                    <a:pt x="1073150" y="1270"/>
                  </a:moveTo>
                  <a:lnTo>
                    <a:pt x="1065530" y="1270"/>
                  </a:lnTo>
                  <a:lnTo>
                    <a:pt x="1065530" y="0"/>
                  </a:lnTo>
                  <a:lnTo>
                    <a:pt x="0" y="0"/>
                  </a:lnTo>
                  <a:lnTo>
                    <a:pt x="0" y="1270"/>
                  </a:lnTo>
                  <a:lnTo>
                    <a:pt x="20320" y="1270"/>
                  </a:lnTo>
                  <a:lnTo>
                    <a:pt x="20320" y="2540"/>
                  </a:lnTo>
                  <a:lnTo>
                    <a:pt x="1073150" y="2540"/>
                  </a:lnTo>
                  <a:lnTo>
                    <a:pt x="1073150" y="1270"/>
                  </a:lnTo>
                  <a:close/>
                </a:path>
                <a:path w="1080770" h="3810">
                  <a:moveTo>
                    <a:pt x="1080770" y="2552"/>
                  </a:moveTo>
                  <a:lnTo>
                    <a:pt x="40640" y="2552"/>
                  </a:lnTo>
                  <a:lnTo>
                    <a:pt x="40640" y="3810"/>
                  </a:lnTo>
                  <a:lnTo>
                    <a:pt x="1080770" y="3810"/>
                  </a:lnTo>
                  <a:lnTo>
                    <a:pt x="1080770" y="2552"/>
                  </a:lnTo>
                  <a:close/>
                </a:path>
              </a:pathLst>
            </a:custGeom>
            <a:solidFill>
              <a:srgbClr val="F09D1C"/>
            </a:solidFill>
          </p:spPr>
          <p:txBody>
            <a:bodyPr wrap="square" lIns="0" tIns="0" rIns="0" bIns="0" rtlCol="0"/>
            <a:lstStyle/>
            <a:p>
              <a:endParaRPr/>
            </a:p>
          </p:txBody>
        </p:sp>
        <p:sp>
          <p:nvSpPr>
            <p:cNvPr id="388" name="object 388"/>
            <p:cNvSpPr/>
            <p:nvPr/>
          </p:nvSpPr>
          <p:spPr>
            <a:xfrm>
              <a:off x="2929890" y="5355590"/>
              <a:ext cx="1043940" cy="3810"/>
            </a:xfrm>
            <a:custGeom>
              <a:avLst/>
              <a:gdLst/>
              <a:ahLst/>
              <a:cxnLst/>
              <a:rect l="l" t="t" r="r" b="b"/>
              <a:pathLst>
                <a:path w="1043939" h="3810">
                  <a:moveTo>
                    <a:pt x="1028700" y="0"/>
                  </a:moveTo>
                  <a:lnTo>
                    <a:pt x="0" y="0"/>
                  </a:lnTo>
                  <a:lnTo>
                    <a:pt x="0" y="1270"/>
                  </a:lnTo>
                  <a:lnTo>
                    <a:pt x="1028700" y="1270"/>
                  </a:lnTo>
                  <a:lnTo>
                    <a:pt x="1028700" y="0"/>
                  </a:lnTo>
                  <a:close/>
                </a:path>
                <a:path w="1043939" h="3810">
                  <a:moveTo>
                    <a:pt x="1043940" y="2540"/>
                  </a:moveTo>
                  <a:lnTo>
                    <a:pt x="1036320" y="2540"/>
                  </a:lnTo>
                  <a:lnTo>
                    <a:pt x="1036320" y="1282"/>
                  </a:lnTo>
                  <a:lnTo>
                    <a:pt x="20320" y="1282"/>
                  </a:lnTo>
                  <a:lnTo>
                    <a:pt x="20320" y="2540"/>
                  </a:lnTo>
                  <a:lnTo>
                    <a:pt x="40640" y="2540"/>
                  </a:lnTo>
                  <a:lnTo>
                    <a:pt x="40640" y="3810"/>
                  </a:lnTo>
                  <a:lnTo>
                    <a:pt x="1043940" y="3810"/>
                  </a:lnTo>
                  <a:lnTo>
                    <a:pt x="1043940" y="2540"/>
                  </a:lnTo>
                  <a:close/>
                </a:path>
              </a:pathLst>
            </a:custGeom>
            <a:solidFill>
              <a:srgbClr val="F09C1B"/>
            </a:solidFill>
          </p:spPr>
          <p:txBody>
            <a:bodyPr wrap="square" lIns="0" tIns="0" rIns="0" bIns="0" rtlCol="0"/>
            <a:lstStyle/>
            <a:p>
              <a:endParaRPr/>
            </a:p>
          </p:txBody>
        </p:sp>
        <p:sp>
          <p:nvSpPr>
            <p:cNvPr id="389" name="object 389"/>
            <p:cNvSpPr/>
            <p:nvPr/>
          </p:nvSpPr>
          <p:spPr>
            <a:xfrm>
              <a:off x="2990850" y="5359400"/>
              <a:ext cx="1005840" cy="3810"/>
            </a:xfrm>
            <a:custGeom>
              <a:avLst/>
              <a:gdLst/>
              <a:ahLst/>
              <a:cxnLst/>
              <a:rect l="l" t="t" r="r" b="b"/>
              <a:pathLst>
                <a:path w="1005839" h="3810">
                  <a:moveTo>
                    <a:pt x="990600" y="0"/>
                  </a:moveTo>
                  <a:lnTo>
                    <a:pt x="0" y="0"/>
                  </a:lnTo>
                  <a:lnTo>
                    <a:pt x="0" y="1270"/>
                  </a:lnTo>
                  <a:lnTo>
                    <a:pt x="990600" y="1270"/>
                  </a:lnTo>
                  <a:lnTo>
                    <a:pt x="990600" y="0"/>
                  </a:lnTo>
                  <a:close/>
                </a:path>
                <a:path w="1005839" h="3810">
                  <a:moveTo>
                    <a:pt x="1005840" y="2540"/>
                  </a:moveTo>
                  <a:lnTo>
                    <a:pt x="998220" y="2540"/>
                  </a:lnTo>
                  <a:lnTo>
                    <a:pt x="998220" y="1282"/>
                  </a:lnTo>
                  <a:lnTo>
                    <a:pt x="20320" y="1282"/>
                  </a:lnTo>
                  <a:lnTo>
                    <a:pt x="20320" y="2540"/>
                  </a:lnTo>
                  <a:lnTo>
                    <a:pt x="40640" y="2540"/>
                  </a:lnTo>
                  <a:lnTo>
                    <a:pt x="40640" y="3810"/>
                  </a:lnTo>
                  <a:lnTo>
                    <a:pt x="1005840" y="3810"/>
                  </a:lnTo>
                  <a:lnTo>
                    <a:pt x="1005840" y="2540"/>
                  </a:lnTo>
                  <a:close/>
                </a:path>
              </a:pathLst>
            </a:custGeom>
            <a:solidFill>
              <a:srgbClr val="F09C1A"/>
            </a:solidFill>
          </p:spPr>
          <p:txBody>
            <a:bodyPr wrap="square" lIns="0" tIns="0" rIns="0" bIns="0" rtlCol="0"/>
            <a:lstStyle/>
            <a:p>
              <a:endParaRPr/>
            </a:p>
          </p:txBody>
        </p:sp>
        <p:sp>
          <p:nvSpPr>
            <p:cNvPr id="390" name="object 390"/>
            <p:cNvSpPr/>
            <p:nvPr/>
          </p:nvSpPr>
          <p:spPr>
            <a:xfrm>
              <a:off x="3051810" y="5363222"/>
              <a:ext cx="967740" cy="3810"/>
            </a:xfrm>
            <a:custGeom>
              <a:avLst/>
              <a:gdLst/>
              <a:ahLst/>
              <a:cxnLst/>
              <a:rect l="l" t="t" r="r" b="b"/>
              <a:pathLst>
                <a:path w="967739" h="3810">
                  <a:moveTo>
                    <a:pt x="967740" y="2527"/>
                  </a:moveTo>
                  <a:lnTo>
                    <a:pt x="960120" y="2527"/>
                  </a:lnTo>
                  <a:lnTo>
                    <a:pt x="960120" y="1257"/>
                  </a:lnTo>
                  <a:lnTo>
                    <a:pt x="952500" y="1257"/>
                  </a:lnTo>
                  <a:lnTo>
                    <a:pt x="952500" y="0"/>
                  </a:lnTo>
                  <a:lnTo>
                    <a:pt x="0" y="0"/>
                  </a:lnTo>
                  <a:lnTo>
                    <a:pt x="0" y="1257"/>
                  </a:lnTo>
                  <a:lnTo>
                    <a:pt x="19050" y="1257"/>
                  </a:lnTo>
                  <a:lnTo>
                    <a:pt x="19050" y="2527"/>
                  </a:lnTo>
                  <a:lnTo>
                    <a:pt x="39370" y="2527"/>
                  </a:lnTo>
                  <a:lnTo>
                    <a:pt x="39370" y="3797"/>
                  </a:lnTo>
                  <a:lnTo>
                    <a:pt x="967740" y="3797"/>
                  </a:lnTo>
                  <a:lnTo>
                    <a:pt x="967740" y="2527"/>
                  </a:lnTo>
                  <a:close/>
                </a:path>
              </a:pathLst>
            </a:custGeom>
            <a:solidFill>
              <a:srgbClr val="F09B19"/>
            </a:solidFill>
          </p:spPr>
          <p:txBody>
            <a:bodyPr wrap="square" lIns="0" tIns="0" rIns="0" bIns="0" rtlCol="0"/>
            <a:lstStyle/>
            <a:p>
              <a:endParaRPr/>
            </a:p>
          </p:txBody>
        </p:sp>
        <p:sp>
          <p:nvSpPr>
            <p:cNvPr id="391" name="object 391"/>
            <p:cNvSpPr/>
            <p:nvPr/>
          </p:nvSpPr>
          <p:spPr>
            <a:xfrm>
              <a:off x="3111500" y="5367032"/>
              <a:ext cx="930910" cy="3810"/>
            </a:xfrm>
            <a:custGeom>
              <a:avLst/>
              <a:gdLst/>
              <a:ahLst/>
              <a:cxnLst/>
              <a:rect l="l" t="t" r="r" b="b"/>
              <a:pathLst>
                <a:path w="930910" h="3810">
                  <a:moveTo>
                    <a:pt x="923290" y="1257"/>
                  </a:moveTo>
                  <a:lnTo>
                    <a:pt x="915670" y="1257"/>
                  </a:lnTo>
                  <a:lnTo>
                    <a:pt x="915670" y="0"/>
                  </a:lnTo>
                  <a:lnTo>
                    <a:pt x="0" y="0"/>
                  </a:lnTo>
                  <a:lnTo>
                    <a:pt x="0" y="1257"/>
                  </a:lnTo>
                  <a:lnTo>
                    <a:pt x="20320" y="1257"/>
                  </a:lnTo>
                  <a:lnTo>
                    <a:pt x="20320" y="2527"/>
                  </a:lnTo>
                  <a:lnTo>
                    <a:pt x="923290" y="2527"/>
                  </a:lnTo>
                  <a:lnTo>
                    <a:pt x="923290" y="1257"/>
                  </a:lnTo>
                  <a:close/>
                </a:path>
                <a:path w="930910" h="3810">
                  <a:moveTo>
                    <a:pt x="930897" y="2540"/>
                  </a:moveTo>
                  <a:lnTo>
                    <a:pt x="40640" y="2540"/>
                  </a:lnTo>
                  <a:lnTo>
                    <a:pt x="40640" y="3797"/>
                  </a:lnTo>
                  <a:lnTo>
                    <a:pt x="930897" y="3797"/>
                  </a:lnTo>
                  <a:lnTo>
                    <a:pt x="930897" y="2540"/>
                  </a:lnTo>
                  <a:close/>
                </a:path>
              </a:pathLst>
            </a:custGeom>
            <a:solidFill>
              <a:srgbClr val="EF9B18"/>
            </a:solidFill>
          </p:spPr>
          <p:txBody>
            <a:bodyPr wrap="square" lIns="0" tIns="0" rIns="0" bIns="0" rtlCol="0"/>
            <a:lstStyle/>
            <a:p>
              <a:endParaRPr/>
            </a:p>
          </p:txBody>
        </p:sp>
        <p:sp>
          <p:nvSpPr>
            <p:cNvPr id="392" name="object 392"/>
            <p:cNvSpPr/>
            <p:nvPr/>
          </p:nvSpPr>
          <p:spPr>
            <a:xfrm>
              <a:off x="3172460" y="5370830"/>
              <a:ext cx="892810" cy="3810"/>
            </a:xfrm>
            <a:custGeom>
              <a:avLst/>
              <a:gdLst/>
              <a:ahLst/>
              <a:cxnLst/>
              <a:rect l="l" t="t" r="r" b="b"/>
              <a:pathLst>
                <a:path w="892810" h="3810">
                  <a:moveTo>
                    <a:pt x="885190" y="1270"/>
                  </a:moveTo>
                  <a:lnTo>
                    <a:pt x="877570" y="1270"/>
                  </a:lnTo>
                  <a:lnTo>
                    <a:pt x="877570" y="0"/>
                  </a:lnTo>
                  <a:lnTo>
                    <a:pt x="0" y="0"/>
                  </a:lnTo>
                  <a:lnTo>
                    <a:pt x="0" y="1270"/>
                  </a:lnTo>
                  <a:lnTo>
                    <a:pt x="20320" y="1270"/>
                  </a:lnTo>
                  <a:lnTo>
                    <a:pt x="20320" y="2540"/>
                  </a:lnTo>
                  <a:lnTo>
                    <a:pt x="885190" y="2540"/>
                  </a:lnTo>
                  <a:lnTo>
                    <a:pt x="885190" y="1270"/>
                  </a:lnTo>
                  <a:close/>
                </a:path>
                <a:path w="892810" h="3810">
                  <a:moveTo>
                    <a:pt x="892810" y="2552"/>
                  </a:moveTo>
                  <a:lnTo>
                    <a:pt x="39370" y="2552"/>
                  </a:lnTo>
                  <a:lnTo>
                    <a:pt x="39370" y="3810"/>
                  </a:lnTo>
                  <a:lnTo>
                    <a:pt x="892810" y="3810"/>
                  </a:lnTo>
                  <a:lnTo>
                    <a:pt x="892810" y="2552"/>
                  </a:lnTo>
                  <a:close/>
                </a:path>
              </a:pathLst>
            </a:custGeom>
            <a:solidFill>
              <a:srgbClr val="EF9B17"/>
            </a:solidFill>
          </p:spPr>
          <p:txBody>
            <a:bodyPr wrap="square" lIns="0" tIns="0" rIns="0" bIns="0" rtlCol="0"/>
            <a:lstStyle/>
            <a:p>
              <a:endParaRPr/>
            </a:p>
          </p:txBody>
        </p:sp>
        <p:sp>
          <p:nvSpPr>
            <p:cNvPr id="393" name="object 393"/>
            <p:cNvSpPr/>
            <p:nvPr/>
          </p:nvSpPr>
          <p:spPr>
            <a:xfrm>
              <a:off x="3232150" y="5374640"/>
              <a:ext cx="855980" cy="3810"/>
            </a:xfrm>
            <a:custGeom>
              <a:avLst/>
              <a:gdLst/>
              <a:ahLst/>
              <a:cxnLst/>
              <a:rect l="l" t="t" r="r" b="b"/>
              <a:pathLst>
                <a:path w="855979" h="3810">
                  <a:moveTo>
                    <a:pt x="840740" y="0"/>
                  </a:moveTo>
                  <a:lnTo>
                    <a:pt x="0" y="0"/>
                  </a:lnTo>
                  <a:lnTo>
                    <a:pt x="0" y="1270"/>
                  </a:lnTo>
                  <a:lnTo>
                    <a:pt x="840740" y="1270"/>
                  </a:lnTo>
                  <a:lnTo>
                    <a:pt x="840740" y="0"/>
                  </a:lnTo>
                  <a:close/>
                </a:path>
                <a:path w="855979" h="3810">
                  <a:moveTo>
                    <a:pt x="855980" y="2540"/>
                  </a:moveTo>
                  <a:lnTo>
                    <a:pt x="848360" y="2540"/>
                  </a:lnTo>
                  <a:lnTo>
                    <a:pt x="848360" y="1282"/>
                  </a:lnTo>
                  <a:lnTo>
                    <a:pt x="20320" y="1282"/>
                  </a:lnTo>
                  <a:lnTo>
                    <a:pt x="20320" y="2540"/>
                  </a:lnTo>
                  <a:lnTo>
                    <a:pt x="40640" y="2540"/>
                  </a:lnTo>
                  <a:lnTo>
                    <a:pt x="40640" y="3810"/>
                  </a:lnTo>
                  <a:lnTo>
                    <a:pt x="855980" y="3810"/>
                  </a:lnTo>
                  <a:lnTo>
                    <a:pt x="855980" y="2540"/>
                  </a:lnTo>
                  <a:close/>
                </a:path>
              </a:pathLst>
            </a:custGeom>
            <a:solidFill>
              <a:srgbClr val="EF9A16"/>
            </a:solidFill>
          </p:spPr>
          <p:txBody>
            <a:bodyPr wrap="square" lIns="0" tIns="0" rIns="0" bIns="0" rtlCol="0"/>
            <a:lstStyle/>
            <a:p>
              <a:endParaRPr/>
            </a:p>
          </p:txBody>
        </p:sp>
        <p:sp>
          <p:nvSpPr>
            <p:cNvPr id="394" name="object 394"/>
            <p:cNvSpPr/>
            <p:nvPr/>
          </p:nvSpPr>
          <p:spPr>
            <a:xfrm>
              <a:off x="3293110" y="5378450"/>
              <a:ext cx="817880" cy="3810"/>
            </a:xfrm>
            <a:custGeom>
              <a:avLst/>
              <a:gdLst/>
              <a:ahLst/>
              <a:cxnLst/>
              <a:rect l="l" t="t" r="r" b="b"/>
              <a:pathLst>
                <a:path w="817879" h="3810">
                  <a:moveTo>
                    <a:pt x="802640" y="0"/>
                  </a:moveTo>
                  <a:lnTo>
                    <a:pt x="0" y="0"/>
                  </a:lnTo>
                  <a:lnTo>
                    <a:pt x="0" y="1270"/>
                  </a:lnTo>
                  <a:lnTo>
                    <a:pt x="802640" y="1270"/>
                  </a:lnTo>
                  <a:lnTo>
                    <a:pt x="802640" y="0"/>
                  </a:lnTo>
                  <a:close/>
                </a:path>
                <a:path w="817879" h="3810">
                  <a:moveTo>
                    <a:pt x="817880" y="2540"/>
                  </a:moveTo>
                  <a:lnTo>
                    <a:pt x="810247" y="2540"/>
                  </a:lnTo>
                  <a:lnTo>
                    <a:pt x="810247" y="1282"/>
                  </a:lnTo>
                  <a:lnTo>
                    <a:pt x="20307" y="1282"/>
                  </a:lnTo>
                  <a:lnTo>
                    <a:pt x="20307" y="2540"/>
                  </a:lnTo>
                  <a:lnTo>
                    <a:pt x="40640" y="2540"/>
                  </a:lnTo>
                  <a:lnTo>
                    <a:pt x="40640" y="3810"/>
                  </a:lnTo>
                  <a:lnTo>
                    <a:pt x="817880" y="3810"/>
                  </a:lnTo>
                  <a:lnTo>
                    <a:pt x="817880" y="2540"/>
                  </a:lnTo>
                  <a:close/>
                </a:path>
              </a:pathLst>
            </a:custGeom>
            <a:solidFill>
              <a:srgbClr val="EF9A15"/>
            </a:solidFill>
          </p:spPr>
          <p:txBody>
            <a:bodyPr wrap="square" lIns="0" tIns="0" rIns="0" bIns="0" rtlCol="0"/>
            <a:lstStyle/>
            <a:p>
              <a:endParaRPr/>
            </a:p>
          </p:txBody>
        </p:sp>
        <p:sp>
          <p:nvSpPr>
            <p:cNvPr id="395" name="object 395"/>
            <p:cNvSpPr/>
            <p:nvPr/>
          </p:nvSpPr>
          <p:spPr>
            <a:xfrm>
              <a:off x="3352800" y="5382272"/>
              <a:ext cx="781050" cy="3810"/>
            </a:xfrm>
            <a:custGeom>
              <a:avLst/>
              <a:gdLst/>
              <a:ahLst/>
              <a:cxnLst/>
              <a:rect l="l" t="t" r="r" b="b"/>
              <a:pathLst>
                <a:path w="781050" h="3810">
                  <a:moveTo>
                    <a:pt x="781050" y="2527"/>
                  </a:moveTo>
                  <a:lnTo>
                    <a:pt x="773430" y="2527"/>
                  </a:lnTo>
                  <a:lnTo>
                    <a:pt x="773430" y="1257"/>
                  </a:lnTo>
                  <a:lnTo>
                    <a:pt x="765810" y="1257"/>
                  </a:lnTo>
                  <a:lnTo>
                    <a:pt x="765810" y="0"/>
                  </a:lnTo>
                  <a:lnTo>
                    <a:pt x="0" y="0"/>
                  </a:lnTo>
                  <a:lnTo>
                    <a:pt x="0" y="1257"/>
                  </a:lnTo>
                  <a:lnTo>
                    <a:pt x="20320" y="1257"/>
                  </a:lnTo>
                  <a:lnTo>
                    <a:pt x="20320" y="2527"/>
                  </a:lnTo>
                  <a:lnTo>
                    <a:pt x="40640" y="2527"/>
                  </a:lnTo>
                  <a:lnTo>
                    <a:pt x="40640" y="3797"/>
                  </a:lnTo>
                  <a:lnTo>
                    <a:pt x="781050" y="3797"/>
                  </a:lnTo>
                  <a:lnTo>
                    <a:pt x="781050" y="2527"/>
                  </a:lnTo>
                  <a:close/>
                </a:path>
              </a:pathLst>
            </a:custGeom>
            <a:solidFill>
              <a:srgbClr val="EF9914"/>
            </a:solidFill>
          </p:spPr>
          <p:txBody>
            <a:bodyPr wrap="square" lIns="0" tIns="0" rIns="0" bIns="0" rtlCol="0"/>
            <a:lstStyle/>
            <a:p>
              <a:endParaRPr/>
            </a:p>
          </p:txBody>
        </p:sp>
        <p:sp>
          <p:nvSpPr>
            <p:cNvPr id="396" name="object 396"/>
            <p:cNvSpPr/>
            <p:nvPr/>
          </p:nvSpPr>
          <p:spPr>
            <a:xfrm>
              <a:off x="3413760" y="5386082"/>
              <a:ext cx="742950" cy="3810"/>
            </a:xfrm>
            <a:custGeom>
              <a:avLst/>
              <a:gdLst/>
              <a:ahLst/>
              <a:cxnLst/>
              <a:rect l="l" t="t" r="r" b="b"/>
              <a:pathLst>
                <a:path w="742950" h="3810">
                  <a:moveTo>
                    <a:pt x="735330" y="1257"/>
                  </a:moveTo>
                  <a:lnTo>
                    <a:pt x="727710" y="1257"/>
                  </a:lnTo>
                  <a:lnTo>
                    <a:pt x="727710" y="0"/>
                  </a:lnTo>
                  <a:lnTo>
                    <a:pt x="0" y="0"/>
                  </a:lnTo>
                  <a:lnTo>
                    <a:pt x="0" y="1257"/>
                  </a:lnTo>
                  <a:lnTo>
                    <a:pt x="20320" y="1257"/>
                  </a:lnTo>
                  <a:lnTo>
                    <a:pt x="20320" y="2527"/>
                  </a:lnTo>
                  <a:lnTo>
                    <a:pt x="735330" y="2527"/>
                  </a:lnTo>
                  <a:lnTo>
                    <a:pt x="735330" y="1257"/>
                  </a:lnTo>
                  <a:close/>
                </a:path>
                <a:path w="742950" h="3810">
                  <a:moveTo>
                    <a:pt x="742950" y="2540"/>
                  </a:moveTo>
                  <a:lnTo>
                    <a:pt x="40640" y="2540"/>
                  </a:lnTo>
                  <a:lnTo>
                    <a:pt x="40640" y="3797"/>
                  </a:lnTo>
                  <a:lnTo>
                    <a:pt x="742950" y="3797"/>
                  </a:lnTo>
                  <a:lnTo>
                    <a:pt x="742950" y="2540"/>
                  </a:lnTo>
                  <a:close/>
                </a:path>
              </a:pathLst>
            </a:custGeom>
            <a:solidFill>
              <a:srgbClr val="EF9913"/>
            </a:solidFill>
          </p:spPr>
          <p:txBody>
            <a:bodyPr wrap="square" lIns="0" tIns="0" rIns="0" bIns="0" rtlCol="0"/>
            <a:lstStyle/>
            <a:p>
              <a:endParaRPr/>
            </a:p>
          </p:txBody>
        </p:sp>
        <p:sp>
          <p:nvSpPr>
            <p:cNvPr id="397" name="object 397"/>
            <p:cNvSpPr/>
            <p:nvPr/>
          </p:nvSpPr>
          <p:spPr>
            <a:xfrm>
              <a:off x="3473450" y="5389880"/>
              <a:ext cx="706120" cy="3810"/>
            </a:xfrm>
            <a:custGeom>
              <a:avLst/>
              <a:gdLst/>
              <a:ahLst/>
              <a:cxnLst/>
              <a:rect l="l" t="t" r="r" b="b"/>
              <a:pathLst>
                <a:path w="706120" h="3810">
                  <a:moveTo>
                    <a:pt x="698500" y="1270"/>
                  </a:moveTo>
                  <a:lnTo>
                    <a:pt x="690880" y="1270"/>
                  </a:lnTo>
                  <a:lnTo>
                    <a:pt x="690880" y="0"/>
                  </a:lnTo>
                  <a:lnTo>
                    <a:pt x="0" y="0"/>
                  </a:lnTo>
                  <a:lnTo>
                    <a:pt x="0" y="1270"/>
                  </a:lnTo>
                  <a:lnTo>
                    <a:pt x="20320" y="1270"/>
                  </a:lnTo>
                  <a:lnTo>
                    <a:pt x="20320" y="2540"/>
                  </a:lnTo>
                  <a:lnTo>
                    <a:pt x="698500" y="2540"/>
                  </a:lnTo>
                  <a:lnTo>
                    <a:pt x="698500" y="1270"/>
                  </a:lnTo>
                  <a:close/>
                </a:path>
                <a:path w="706120" h="3810">
                  <a:moveTo>
                    <a:pt x="706107" y="2552"/>
                  </a:moveTo>
                  <a:lnTo>
                    <a:pt x="40640" y="2552"/>
                  </a:lnTo>
                  <a:lnTo>
                    <a:pt x="40640" y="3810"/>
                  </a:lnTo>
                  <a:lnTo>
                    <a:pt x="706107" y="3810"/>
                  </a:lnTo>
                  <a:lnTo>
                    <a:pt x="706107" y="2552"/>
                  </a:lnTo>
                  <a:close/>
                </a:path>
              </a:pathLst>
            </a:custGeom>
            <a:solidFill>
              <a:srgbClr val="EF9812"/>
            </a:solidFill>
          </p:spPr>
          <p:txBody>
            <a:bodyPr wrap="square" lIns="0" tIns="0" rIns="0" bIns="0" rtlCol="0"/>
            <a:lstStyle/>
            <a:p>
              <a:endParaRPr/>
            </a:p>
          </p:txBody>
        </p:sp>
        <p:sp>
          <p:nvSpPr>
            <p:cNvPr id="398" name="object 398"/>
            <p:cNvSpPr/>
            <p:nvPr/>
          </p:nvSpPr>
          <p:spPr>
            <a:xfrm>
              <a:off x="3534410" y="5393690"/>
              <a:ext cx="668020" cy="3810"/>
            </a:xfrm>
            <a:custGeom>
              <a:avLst/>
              <a:gdLst/>
              <a:ahLst/>
              <a:cxnLst/>
              <a:rect l="l" t="t" r="r" b="b"/>
              <a:pathLst>
                <a:path w="668020" h="3810">
                  <a:moveTo>
                    <a:pt x="652780" y="0"/>
                  </a:moveTo>
                  <a:lnTo>
                    <a:pt x="0" y="0"/>
                  </a:lnTo>
                  <a:lnTo>
                    <a:pt x="0" y="1270"/>
                  </a:lnTo>
                  <a:lnTo>
                    <a:pt x="652780" y="1270"/>
                  </a:lnTo>
                  <a:lnTo>
                    <a:pt x="652780" y="0"/>
                  </a:lnTo>
                  <a:close/>
                </a:path>
                <a:path w="668020" h="3810">
                  <a:moveTo>
                    <a:pt x="668020" y="2540"/>
                  </a:moveTo>
                  <a:lnTo>
                    <a:pt x="660387" y="2540"/>
                  </a:lnTo>
                  <a:lnTo>
                    <a:pt x="660387" y="1282"/>
                  </a:lnTo>
                  <a:lnTo>
                    <a:pt x="20320" y="1282"/>
                  </a:lnTo>
                  <a:lnTo>
                    <a:pt x="20320" y="2540"/>
                  </a:lnTo>
                  <a:lnTo>
                    <a:pt x="40640" y="2540"/>
                  </a:lnTo>
                  <a:lnTo>
                    <a:pt x="40640" y="3810"/>
                  </a:lnTo>
                  <a:lnTo>
                    <a:pt x="668020" y="3810"/>
                  </a:lnTo>
                  <a:lnTo>
                    <a:pt x="668020" y="2540"/>
                  </a:lnTo>
                  <a:close/>
                </a:path>
              </a:pathLst>
            </a:custGeom>
            <a:solidFill>
              <a:srgbClr val="EF9811"/>
            </a:solidFill>
          </p:spPr>
          <p:txBody>
            <a:bodyPr wrap="square" lIns="0" tIns="0" rIns="0" bIns="0" rtlCol="0"/>
            <a:lstStyle/>
            <a:p>
              <a:endParaRPr/>
            </a:p>
          </p:txBody>
        </p:sp>
        <p:sp>
          <p:nvSpPr>
            <p:cNvPr id="399" name="object 399"/>
            <p:cNvSpPr/>
            <p:nvPr/>
          </p:nvSpPr>
          <p:spPr>
            <a:xfrm>
              <a:off x="3595370" y="5397500"/>
              <a:ext cx="629920" cy="3810"/>
            </a:xfrm>
            <a:custGeom>
              <a:avLst/>
              <a:gdLst/>
              <a:ahLst/>
              <a:cxnLst/>
              <a:rect l="l" t="t" r="r" b="b"/>
              <a:pathLst>
                <a:path w="629920" h="3810">
                  <a:moveTo>
                    <a:pt x="614680" y="0"/>
                  </a:moveTo>
                  <a:lnTo>
                    <a:pt x="0" y="0"/>
                  </a:lnTo>
                  <a:lnTo>
                    <a:pt x="0" y="1270"/>
                  </a:lnTo>
                  <a:lnTo>
                    <a:pt x="614680" y="1270"/>
                  </a:lnTo>
                  <a:lnTo>
                    <a:pt x="614680" y="0"/>
                  </a:lnTo>
                  <a:close/>
                </a:path>
                <a:path w="629920" h="3810">
                  <a:moveTo>
                    <a:pt x="629920" y="2540"/>
                  </a:moveTo>
                  <a:lnTo>
                    <a:pt x="622300" y="2540"/>
                  </a:lnTo>
                  <a:lnTo>
                    <a:pt x="622300" y="1282"/>
                  </a:lnTo>
                  <a:lnTo>
                    <a:pt x="19050" y="1282"/>
                  </a:lnTo>
                  <a:lnTo>
                    <a:pt x="19050" y="2540"/>
                  </a:lnTo>
                  <a:lnTo>
                    <a:pt x="39370" y="2540"/>
                  </a:lnTo>
                  <a:lnTo>
                    <a:pt x="39370" y="3810"/>
                  </a:lnTo>
                  <a:lnTo>
                    <a:pt x="629920" y="3810"/>
                  </a:lnTo>
                  <a:lnTo>
                    <a:pt x="629920" y="2540"/>
                  </a:lnTo>
                  <a:close/>
                </a:path>
              </a:pathLst>
            </a:custGeom>
            <a:solidFill>
              <a:srgbClr val="EF9810"/>
            </a:solidFill>
          </p:spPr>
          <p:txBody>
            <a:bodyPr wrap="square" lIns="0" tIns="0" rIns="0" bIns="0" rtlCol="0"/>
            <a:lstStyle/>
            <a:p>
              <a:endParaRPr/>
            </a:p>
          </p:txBody>
        </p:sp>
        <p:sp>
          <p:nvSpPr>
            <p:cNvPr id="400" name="object 400"/>
            <p:cNvSpPr/>
            <p:nvPr/>
          </p:nvSpPr>
          <p:spPr>
            <a:xfrm>
              <a:off x="3655060" y="5401322"/>
              <a:ext cx="593090" cy="3810"/>
            </a:xfrm>
            <a:custGeom>
              <a:avLst/>
              <a:gdLst/>
              <a:ahLst/>
              <a:cxnLst/>
              <a:rect l="l" t="t" r="r" b="b"/>
              <a:pathLst>
                <a:path w="593089" h="3810">
                  <a:moveTo>
                    <a:pt x="593090" y="2527"/>
                  </a:moveTo>
                  <a:lnTo>
                    <a:pt x="585470" y="2527"/>
                  </a:lnTo>
                  <a:lnTo>
                    <a:pt x="585470" y="1257"/>
                  </a:lnTo>
                  <a:lnTo>
                    <a:pt x="577850" y="1257"/>
                  </a:lnTo>
                  <a:lnTo>
                    <a:pt x="577850" y="0"/>
                  </a:lnTo>
                  <a:lnTo>
                    <a:pt x="0" y="0"/>
                  </a:lnTo>
                  <a:lnTo>
                    <a:pt x="0" y="1257"/>
                  </a:lnTo>
                  <a:lnTo>
                    <a:pt x="20320" y="1257"/>
                  </a:lnTo>
                  <a:lnTo>
                    <a:pt x="20320" y="2527"/>
                  </a:lnTo>
                  <a:lnTo>
                    <a:pt x="40640" y="2527"/>
                  </a:lnTo>
                  <a:lnTo>
                    <a:pt x="40640" y="3797"/>
                  </a:lnTo>
                  <a:lnTo>
                    <a:pt x="593090" y="3797"/>
                  </a:lnTo>
                  <a:lnTo>
                    <a:pt x="593090" y="2527"/>
                  </a:lnTo>
                  <a:close/>
                </a:path>
              </a:pathLst>
            </a:custGeom>
            <a:solidFill>
              <a:srgbClr val="EF970F"/>
            </a:solidFill>
          </p:spPr>
          <p:txBody>
            <a:bodyPr wrap="square" lIns="0" tIns="0" rIns="0" bIns="0" rtlCol="0"/>
            <a:lstStyle/>
            <a:p>
              <a:endParaRPr/>
            </a:p>
          </p:txBody>
        </p:sp>
        <p:sp>
          <p:nvSpPr>
            <p:cNvPr id="401" name="object 401"/>
            <p:cNvSpPr/>
            <p:nvPr/>
          </p:nvSpPr>
          <p:spPr>
            <a:xfrm>
              <a:off x="3716020" y="5405132"/>
              <a:ext cx="554990" cy="3810"/>
            </a:xfrm>
            <a:custGeom>
              <a:avLst/>
              <a:gdLst/>
              <a:ahLst/>
              <a:cxnLst/>
              <a:rect l="l" t="t" r="r" b="b"/>
              <a:pathLst>
                <a:path w="554989" h="3810">
                  <a:moveTo>
                    <a:pt x="547370" y="1257"/>
                  </a:moveTo>
                  <a:lnTo>
                    <a:pt x="539750" y="1257"/>
                  </a:lnTo>
                  <a:lnTo>
                    <a:pt x="539750" y="0"/>
                  </a:lnTo>
                  <a:lnTo>
                    <a:pt x="0" y="0"/>
                  </a:lnTo>
                  <a:lnTo>
                    <a:pt x="0" y="1257"/>
                  </a:lnTo>
                  <a:lnTo>
                    <a:pt x="20320" y="1257"/>
                  </a:lnTo>
                  <a:lnTo>
                    <a:pt x="20320" y="2527"/>
                  </a:lnTo>
                  <a:lnTo>
                    <a:pt x="547370" y="2527"/>
                  </a:lnTo>
                  <a:lnTo>
                    <a:pt x="547370" y="1257"/>
                  </a:lnTo>
                  <a:close/>
                </a:path>
                <a:path w="554989" h="3810">
                  <a:moveTo>
                    <a:pt x="554990" y="2540"/>
                  </a:moveTo>
                  <a:lnTo>
                    <a:pt x="39370" y="2540"/>
                  </a:lnTo>
                  <a:lnTo>
                    <a:pt x="39370" y="3797"/>
                  </a:lnTo>
                  <a:lnTo>
                    <a:pt x="554990" y="3797"/>
                  </a:lnTo>
                  <a:lnTo>
                    <a:pt x="554990" y="2540"/>
                  </a:lnTo>
                  <a:close/>
                </a:path>
              </a:pathLst>
            </a:custGeom>
            <a:solidFill>
              <a:srgbClr val="EF970E"/>
            </a:solidFill>
          </p:spPr>
          <p:txBody>
            <a:bodyPr wrap="square" lIns="0" tIns="0" rIns="0" bIns="0" rtlCol="0"/>
            <a:lstStyle/>
            <a:p>
              <a:endParaRPr/>
            </a:p>
          </p:txBody>
        </p:sp>
        <p:sp>
          <p:nvSpPr>
            <p:cNvPr id="402" name="object 402"/>
            <p:cNvSpPr/>
            <p:nvPr/>
          </p:nvSpPr>
          <p:spPr>
            <a:xfrm>
              <a:off x="3775710" y="5408930"/>
              <a:ext cx="518159" cy="3810"/>
            </a:xfrm>
            <a:custGeom>
              <a:avLst/>
              <a:gdLst/>
              <a:ahLst/>
              <a:cxnLst/>
              <a:rect l="l" t="t" r="r" b="b"/>
              <a:pathLst>
                <a:path w="518160" h="3810">
                  <a:moveTo>
                    <a:pt x="510540" y="1270"/>
                  </a:moveTo>
                  <a:lnTo>
                    <a:pt x="502920" y="1270"/>
                  </a:lnTo>
                  <a:lnTo>
                    <a:pt x="502920" y="0"/>
                  </a:lnTo>
                  <a:lnTo>
                    <a:pt x="0" y="0"/>
                  </a:lnTo>
                  <a:lnTo>
                    <a:pt x="0" y="1270"/>
                  </a:lnTo>
                  <a:lnTo>
                    <a:pt x="20320" y="1270"/>
                  </a:lnTo>
                  <a:lnTo>
                    <a:pt x="20320" y="2540"/>
                  </a:lnTo>
                  <a:lnTo>
                    <a:pt x="510540" y="2540"/>
                  </a:lnTo>
                  <a:lnTo>
                    <a:pt x="510540" y="1270"/>
                  </a:lnTo>
                  <a:close/>
                </a:path>
                <a:path w="518160" h="3810">
                  <a:moveTo>
                    <a:pt x="518160" y="2552"/>
                  </a:moveTo>
                  <a:lnTo>
                    <a:pt x="40640" y="2552"/>
                  </a:lnTo>
                  <a:lnTo>
                    <a:pt x="40640" y="3810"/>
                  </a:lnTo>
                  <a:lnTo>
                    <a:pt x="518160" y="3810"/>
                  </a:lnTo>
                  <a:lnTo>
                    <a:pt x="518160" y="2552"/>
                  </a:lnTo>
                  <a:close/>
                </a:path>
              </a:pathLst>
            </a:custGeom>
            <a:solidFill>
              <a:srgbClr val="EF960D"/>
            </a:solidFill>
          </p:spPr>
          <p:txBody>
            <a:bodyPr wrap="square" lIns="0" tIns="0" rIns="0" bIns="0" rtlCol="0"/>
            <a:lstStyle/>
            <a:p>
              <a:endParaRPr/>
            </a:p>
          </p:txBody>
        </p:sp>
        <p:sp>
          <p:nvSpPr>
            <p:cNvPr id="403" name="object 403"/>
            <p:cNvSpPr/>
            <p:nvPr/>
          </p:nvSpPr>
          <p:spPr>
            <a:xfrm>
              <a:off x="3836670" y="5412740"/>
              <a:ext cx="480059" cy="3810"/>
            </a:xfrm>
            <a:custGeom>
              <a:avLst/>
              <a:gdLst/>
              <a:ahLst/>
              <a:cxnLst/>
              <a:rect l="l" t="t" r="r" b="b"/>
              <a:pathLst>
                <a:path w="480060" h="3810">
                  <a:moveTo>
                    <a:pt x="464820" y="0"/>
                  </a:moveTo>
                  <a:lnTo>
                    <a:pt x="0" y="0"/>
                  </a:lnTo>
                  <a:lnTo>
                    <a:pt x="0" y="1270"/>
                  </a:lnTo>
                  <a:lnTo>
                    <a:pt x="464820" y="1270"/>
                  </a:lnTo>
                  <a:lnTo>
                    <a:pt x="464820" y="0"/>
                  </a:lnTo>
                  <a:close/>
                </a:path>
                <a:path w="480060" h="3810">
                  <a:moveTo>
                    <a:pt x="480060" y="2540"/>
                  </a:moveTo>
                  <a:lnTo>
                    <a:pt x="472440" y="2540"/>
                  </a:lnTo>
                  <a:lnTo>
                    <a:pt x="472440" y="1282"/>
                  </a:lnTo>
                  <a:lnTo>
                    <a:pt x="20320" y="1282"/>
                  </a:lnTo>
                  <a:lnTo>
                    <a:pt x="20320" y="2540"/>
                  </a:lnTo>
                  <a:lnTo>
                    <a:pt x="40640" y="2540"/>
                  </a:lnTo>
                  <a:lnTo>
                    <a:pt x="40640" y="3810"/>
                  </a:lnTo>
                  <a:lnTo>
                    <a:pt x="480060" y="3810"/>
                  </a:lnTo>
                  <a:lnTo>
                    <a:pt x="480060" y="2540"/>
                  </a:lnTo>
                  <a:close/>
                </a:path>
              </a:pathLst>
            </a:custGeom>
            <a:solidFill>
              <a:srgbClr val="EF960C"/>
            </a:solidFill>
          </p:spPr>
          <p:txBody>
            <a:bodyPr wrap="square" lIns="0" tIns="0" rIns="0" bIns="0" rtlCol="0"/>
            <a:lstStyle/>
            <a:p>
              <a:endParaRPr/>
            </a:p>
          </p:txBody>
        </p:sp>
        <p:sp>
          <p:nvSpPr>
            <p:cNvPr id="404" name="object 404"/>
            <p:cNvSpPr/>
            <p:nvPr/>
          </p:nvSpPr>
          <p:spPr>
            <a:xfrm>
              <a:off x="3896360" y="5416550"/>
              <a:ext cx="443230" cy="3810"/>
            </a:xfrm>
            <a:custGeom>
              <a:avLst/>
              <a:gdLst/>
              <a:ahLst/>
              <a:cxnLst/>
              <a:rect l="l" t="t" r="r" b="b"/>
              <a:pathLst>
                <a:path w="443229" h="3810">
                  <a:moveTo>
                    <a:pt x="427990" y="0"/>
                  </a:moveTo>
                  <a:lnTo>
                    <a:pt x="0" y="0"/>
                  </a:lnTo>
                  <a:lnTo>
                    <a:pt x="0" y="1270"/>
                  </a:lnTo>
                  <a:lnTo>
                    <a:pt x="427990" y="1270"/>
                  </a:lnTo>
                  <a:lnTo>
                    <a:pt x="427990" y="0"/>
                  </a:lnTo>
                  <a:close/>
                </a:path>
                <a:path w="443229" h="3810">
                  <a:moveTo>
                    <a:pt x="443230" y="2540"/>
                  </a:moveTo>
                  <a:lnTo>
                    <a:pt x="435597" y="2540"/>
                  </a:lnTo>
                  <a:lnTo>
                    <a:pt x="435597" y="1282"/>
                  </a:lnTo>
                  <a:lnTo>
                    <a:pt x="20320" y="1282"/>
                  </a:lnTo>
                  <a:lnTo>
                    <a:pt x="20320" y="2540"/>
                  </a:lnTo>
                  <a:lnTo>
                    <a:pt x="40640" y="2540"/>
                  </a:lnTo>
                  <a:lnTo>
                    <a:pt x="40640" y="3810"/>
                  </a:lnTo>
                  <a:lnTo>
                    <a:pt x="443230" y="3810"/>
                  </a:lnTo>
                  <a:lnTo>
                    <a:pt x="443230" y="2540"/>
                  </a:lnTo>
                  <a:close/>
                </a:path>
              </a:pathLst>
            </a:custGeom>
            <a:solidFill>
              <a:srgbClr val="EF960B"/>
            </a:solidFill>
          </p:spPr>
          <p:txBody>
            <a:bodyPr wrap="square" lIns="0" tIns="0" rIns="0" bIns="0" rtlCol="0"/>
            <a:lstStyle/>
            <a:p>
              <a:endParaRPr/>
            </a:p>
          </p:txBody>
        </p:sp>
        <p:sp>
          <p:nvSpPr>
            <p:cNvPr id="405" name="object 405"/>
            <p:cNvSpPr/>
            <p:nvPr/>
          </p:nvSpPr>
          <p:spPr>
            <a:xfrm>
              <a:off x="3957320" y="5420372"/>
              <a:ext cx="405130" cy="3810"/>
            </a:xfrm>
            <a:custGeom>
              <a:avLst/>
              <a:gdLst/>
              <a:ahLst/>
              <a:cxnLst/>
              <a:rect l="l" t="t" r="r" b="b"/>
              <a:pathLst>
                <a:path w="405129" h="3810">
                  <a:moveTo>
                    <a:pt x="405130" y="2527"/>
                  </a:moveTo>
                  <a:lnTo>
                    <a:pt x="397510" y="2527"/>
                  </a:lnTo>
                  <a:lnTo>
                    <a:pt x="397510" y="1257"/>
                  </a:lnTo>
                  <a:lnTo>
                    <a:pt x="389890" y="1257"/>
                  </a:lnTo>
                  <a:lnTo>
                    <a:pt x="389890" y="0"/>
                  </a:lnTo>
                  <a:lnTo>
                    <a:pt x="0" y="0"/>
                  </a:lnTo>
                  <a:lnTo>
                    <a:pt x="0" y="1257"/>
                  </a:lnTo>
                  <a:lnTo>
                    <a:pt x="20320" y="1257"/>
                  </a:lnTo>
                  <a:lnTo>
                    <a:pt x="20320" y="2527"/>
                  </a:lnTo>
                  <a:lnTo>
                    <a:pt x="40640" y="2527"/>
                  </a:lnTo>
                  <a:lnTo>
                    <a:pt x="40640" y="3797"/>
                  </a:lnTo>
                  <a:lnTo>
                    <a:pt x="405130" y="3797"/>
                  </a:lnTo>
                  <a:lnTo>
                    <a:pt x="405130" y="2527"/>
                  </a:lnTo>
                  <a:close/>
                </a:path>
              </a:pathLst>
            </a:custGeom>
            <a:solidFill>
              <a:srgbClr val="EF950A"/>
            </a:solidFill>
          </p:spPr>
          <p:txBody>
            <a:bodyPr wrap="square" lIns="0" tIns="0" rIns="0" bIns="0" rtlCol="0"/>
            <a:lstStyle/>
            <a:p>
              <a:endParaRPr/>
            </a:p>
          </p:txBody>
        </p:sp>
        <p:sp>
          <p:nvSpPr>
            <p:cNvPr id="406" name="object 406"/>
            <p:cNvSpPr/>
            <p:nvPr/>
          </p:nvSpPr>
          <p:spPr>
            <a:xfrm>
              <a:off x="4018280" y="5424182"/>
              <a:ext cx="367030" cy="3810"/>
            </a:xfrm>
            <a:custGeom>
              <a:avLst/>
              <a:gdLst/>
              <a:ahLst/>
              <a:cxnLst/>
              <a:rect l="l" t="t" r="r" b="b"/>
              <a:pathLst>
                <a:path w="367029" h="3810">
                  <a:moveTo>
                    <a:pt x="359410" y="1257"/>
                  </a:moveTo>
                  <a:lnTo>
                    <a:pt x="351777" y="1257"/>
                  </a:lnTo>
                  <a:lnTo>
                    <a:pt x="351777" y="0"/>
                  </a:lnTo>
                  <a:lnTo>
                    <a:pt x="0" y="0"/>
                  </a:lnTo>
                  <a:lnTo>
                    <a:pt x="0" y="1257"/>
                  </a:lnTo>
                  <a:lnTo>
                    <a:pt x="19050" y="1257"/>
                  </a:lnTo>
                  <a:lnTo>
                    <a:pt x="19050" y="2527"/>
                  </a:lnTo>
                  <a:lnTo>
                    <a:pt x="359410" y="2527"/>
                  </a:lnTo>
                  <a:lnTo>
                    <a:pt x="359410" y="1257"/>
                  </a:lnTo>
                  <a:close/>
                </a:path>
                <a:path w="367029" h="3810">
                  <a:moveTo>
                    <a:pt x="367030" y="2540"/>
                  </a:moveTo>
                  <a:lnTo>
                    <a:pt x="39370" y="2540"/>
                  </a:lnTo>
                  <a:lnTo>
                    <a:pt x="39370" y="3797"/>
                  </a:lnTo>
                  <a:lnTo>
                    <a:pt x="367030" y="3797"/>
                  </a:lnTo>
                  <a:lnTo>
                    <a:pt x="367030" y="2540"/>
                  </a:lnTo>
                  <a:close/>
                </a:path>
              </a:pathLst>
            </a:custGeom>
            <a:solidFill>
              <a:srgbClr val="EF9509"/>
            </a:solidFill>
          </p:spPr>
          <p:txBody>
            <a:bodyPr wrap="square" lIns="0" tIns="0" rIns="0" bIns="0" rtlCol="0"/>
            <a:lstStyle/>
            <a:p>
              <a:endParaRPr/>
            </a:p>
          </p:txBody>
        </p:sp>
        <p:sp>
          <p:nvSpPr>
            <p:cNvPr id="407" name="object 407"/>
            <p:cNvSpPr/>
            <p:nvPr/>
          </p:nvSpPr>
          <p:spPr>
            <a:xfrm>
              <a:off x="4077970" y="5427980"/>
              <a:ext cx="330200" cy="3810"/>
            </a:xfrm>
            <a:custGeom>
              <a:avLst/>
              <a:gdLst/>
              <a:ahLst/>
              <a:cxnLst/>
              <a:rect l="l" t="t" r="r" b="b"/>
              <a:pathLst>
                <a:path w="330200" h="3810">
                  <a:moveTo>
                    <a:pt x="322580" y="1270"/>
                  </a:moveTo>
                  <a:lnTo>
                    <a:pt x="314960" y="1270"/>
                  </a:lnTo>
                  <a:lnTo>
                    <a:pt x="314960" y="0"/>
                  </a:lnTo>
                  <a:lnTo>
                    <a:pt x="0" y="0"/>
                  </a:lnTo>
                  <a:lnTo>
                    <a:pt x="0" y="1270"/>
                  </a:lnTo>
                  <a:lnTo>
                    <a:pt x="20320" y="1270"/>
                  </a:lnTo>
                  <a:lnTo>
                    <a:pt x="20320" y="2540"/>
                  </a:lnTo>
                  <a:lnTo>
                    <a:pt x="322580" y="2540"/>
                  </a:lnTo>
                  <a:lnTo>
                    <a:pt x="322580" y="1270"/>
                  </a:lnTo>
                  <a:close/>
                </a:path>
                <a:path w="330200" h="3810">
                  <a:moveTo>
                    <a:pt x="330200" y="2552"/>
                  </a:moveTo>
                  <a:lnTo>
                    <a:pt x="40640" y="2552"/>
                  </a:lnTo>
                  <a:lnTo>
                    <a:pt x="40640" y="3810"/>
                  </a:lnTo>
                  <a:lnTo>
                    <a:pt x="330200" y="3810"/>
                  </a:lnTo>
                  <a:lnTo>
                    <a:pt x="330200" y="2552"/>
                  </a:lnTo>
                  <a:close/>
                </a:path>
              </a:pathLst>
            </a:custGeom>
            <a:solidFill>
              <a:srgbClr val="EF9408"/>
            </a:solidFill>
          </p:spPr>
          <p:txBody>
            <a:bodyPr wrap="square" lIns="0" tIns="0" rIns="0" bIns="0" rtlCol="0"/>
            <a:lstStyle/>
            <a:p>
              <a:endParaRPr/>
            </a:p>
          </p:txBody>
        </p:sp>
        <p:sp>
          <p:nvSpPr>
            <p:cNvPr id="408" name="object 408"/>
            <p:cNvSpPr/>
            <p:nvPr/>
          </p:nvSpPr>
          <p:spPr>
            <a:xfrm>
              <a:off x="4138930" y="5431790"/>
              <a:ext cx="292100" cy="3810"/>
            </a:xfrm>
            <a:custGeom>
              <a:avLst/>
              <a:gdLst/>
              <a:ahLst/>
              <a:cxnLst/>
              <a:rect l="l" t="t" r="r" b="b"/>
              <a:pathLst>
                <a:path w="292100" h="3810">
                  <a:moveTo>
                    <a:pt x="276860" y="0"/>
                  </a:moveTo>
                  <a:lnTo>
                    <a:pt x="0" y="0"/>
                  </a:lnTo>
                  <a:lnTo>
                    <a:pt x="0" y="1270"/>
                  </a:lnTo>
                  <a:lnTo>
                    <a:pt x="276860" y="1270"/>
                  </a:lnTo>
                  <a:lnTo>
                    <a:pt x="276860" y="0"/>
                  </a:lnTo>
                  <a:close/>
                </a:path>
                <a:path w="292100" h="3810">
                  <a:moveTo>
                    <a:pt x="292100" y="2540"/>
                  </a:moveTo>
                  <a:lnTo>
                    <a:pt x="284480" y="2540"/>
                  </a:lnTo>
                  <a:lnTo>
                    <a:pt x="284480" y="1282"/>
                  </a:lnTo>
                  <a:lnTo>
                    <a:pt x="20320" y="1282"/>
                  </a:lnTo>
                  <a:lnTo>
                    <a:pt x="20320" y="2540"/>
                  </a:lnTo>
                  <a:lnTo>
                    <a:pt x="39370" y="2540"/>
                  </a:lnTo>
                  <a:lnTo>
                    <a:pt x="39370" y="3810"/>
                  </a:lnTo>
                  <a:lnTo>
                    <a:pt x="292100" y="3810"/>
                  </a:lnTo>
                  <a:lnTo>
                    <a:pt x="292100" y="2540"/>
                  </a:lnTo>
                  <a:close/>
                </a:path>
              </a:pathLst>
            </a:custGeom>
            <a:solidFill>
              <a:srgbClr val="EF9407"/>
            </a:solidFill>
          </p:spPr>
          <p:txBody>
            <a:bodyPr wrap="square" lIns="0" tIns="0" rIns="0" bIns="0" rtlCol="0"/>
            <a:lstStyle/>
            <a:p>
              <a:endParaRPr/>
            </a:p>
          </p:txBody>
        </p:sp>
        <p:sp>
          <p:nvSpPr>
            <p:cNvPr id="409" name="object 409"/>
            <p:cNvSpPr/>
            <p:nvPr/>
          </p:nvSpPr>
          <p:spPr>
            <a:xfrm>
              <a:off x="4198620" y="5435600"/>
              <a:ext cx="255270" cy="3810"/>
            </a:xfrm>
            <a:custGeom>
              <a:avLst/>
              <a:gdLst/>
              <a:ahLst/>
              <a:cxnLst/>
              <a:rect l="l" t="t" r="r" b="b"/>
              <a:pathLst>
                <a:path w="255270" h="3810">
                  <a:moveTo>
                    <a:pt x="240030" y="0"/>
                  </a:moveTo>
                  <a:lnTo>
                    <a:pt x="0" y="0"/>
                  </a:lnTo>
                  <a:lnTo>
                    <a:pt x="0" y="1270"/>
                  </a:lnTo>
                  <a:lnTo>
                    <a:pt x="240030" y="1270"/>
                  </a:lnTo>
                  <a:lnTo>
                    <a:pt x="240030" y="0"/>
                  </a:lnTo>
                  <a:close/>
                </a:path>
                <a:path w="255270" h="3810">
                  <a:moveTo>
                    <a:pt x="255270" y="2540"/>
                  </a:moveTo>
                  <a:lnTo>
                    <a:pt x="247637" y="2540"/>
                  </a:lnTo>
                  <a:lnTo>
                    <a:pt x="247637" y="1282"/>
                  </a:lnTo>
                  <a:lnTo>
                    <a:pt x="20320" y="1282"/>
                  </a:lnTo>
                  <a:lnTo>
                    <a:pt x="20320" y="2540"/>
                  </a:lnTo>
                  <a:lnTo>
                    <a:pt x="40640" y="2540"/>
                  </a:lnTo>
                  <a:lnTo>
                    <a:pt x="40640" y="3810"/>
                  </a:lnTo>
                  <a:lnTo>
                    <a:pt x="255270" y="3810"/>
                  </a:lnTo>
                  <a:lnTo>
                    <a:pt x="255270" y="2540"/>
                  </a:lnTo>
                  <a:close/>
                </a:path>
              </a:pathLst>
            </a:custGeom>
            <a:solidFill>
              <a:srgbClr val="EF9306"/>
            </a:solidFill>
          </p:spPr>
          <p:txBody>
            <a:bodyPr wrap="square" lIns="0" tIns="0" rIns="0" bIns="0" rtlCol="0"/>
            <a:lstStyle/>
            <a:p>
              <a:endParaRPr/>
            </a:p>
          </p:txBody>
        </p:sp>
        <p:sp>
          <p:nvSpPr>
            <p:cNvPr id="410" name="object 410"/>
            <p:cNvSpPr/>
            <p:nvPr/>
          </p:nvSpPr>
          <p:spPr>
            <a:xfrm>
              <a:off x="4259580" y="5439422"/>
              <a:ext cx="217170" cy="3810"/>
            </a:xfrm>
            <a:custGeom>
              <a:avLst/>
              <a:gdLst/>
              <a:ahLst/>
              <a:cxnLst/>
              <a:rect l="l" t="t" r="r" b="b"/>
              <a:pathLst>
                <a:path w="217170" h="3810">
                  <a:moveTo>
                    <a:pt x="217170" y="2527"/>
                  </a:moveTo>
                  <a:lnTo>
                    <a:pt x="209550" y="2527"/>
                  </a:lnTo>
                  <a:lnTo>
                    <a:pt x="209550" y="1257"/>
                  </a:lnTo>
                  <a:lnTo>
                    <a:pt x="201917" y="1257"/>
                  </a:lnTo>
                  <a:lnTo>
                    <a:pt x="201917" y="0"/>
                  </a:lnTo>
                  <a:lnTo>
                    <a:pt x="0" y="0"/>
                  </a:lnTo>
                  <a:lnTo>
                    <a:pt x="0" y="1257"/>
                  </a:lnTo>
                  <a:lnTo>
                    <a:pt x="20320" y="1257"/>
                  </a:lnTo>
                  <a:lnTo>
                    <a:pt x="20320" y="2527"/>
                  </a:lnTo>
                  <a:lnTo>
                    <a:pt x="39370" y="2527"/>
                  </a:lnTo>
                  <a:lnTo>
                    <a:pt x="39370" y="3797"/>
                  </a:lnTo>
                  <a:lnTo>
                    <a:pt x="217170" y="3797"/>
                  </a:lnTo>
                  <a:lnTo>
                    <a:pt x="217170" y="2527"/>
                  </a:lnTo>
                  <a:close/>
                </a:path>
              </a:pathLst>
            </a:custGeom>
            <a:solidFill>
              <a:srgbClr val="EF9305"/>
            </a:solidFill>
          </p:spPr>
          <p:txBody>
            <a:bodyPr wrap="square" lIns="0" tIns="0" rIns="0" bIns="0" rtlCol="0"/>
            <a:lstStyle/>
            <a:p>
              <a:endParaRPr/>
            </a:p>
          </p:txBody>
        </p:sp>
        <p:sp>
          <p:nvSpPr>
            <p:cNvPr id="411" name="object 411"/>
            <p:cNvSpPr/>
            <p:nvPr/>
          </p:nvSpPr>
          <p:spPr>
            <a:xfrm>
              <a:off x="4319270" y="5443232"/>
              <a:ext cx="180340" cy="3810"/>
            </a:xfrm>
            <a:custGeom>
              <a:avLst/>
              <a:gdLst/>
              <a:ahLst/>
              <a:cxnLst/>
              <a:rect l="l" t="t" r="r" b="b"/>
              <a:pathLst>
                <a:path w="180339" h="3810">
                  <a:moveTo>
                    <a:pt x="172720" y="1257"/>
                  </a:moveTo>
                  <a:lnTo>
                    <a:pt x="165100" y="1257"/>
                  </a:lnTo>
                  <a:lnTo>
                    <a:pt x="165100" y="0"/>
                  </a:lnTo>
                  <a:lnTo>
                    <a:pt x="0" y="0"/>
                  </a:lnTo>
                  <a:lnTo>
                    <a:pt x="0" y="1257"/>
                  </a:lnTo>
                  <a:lnTo>
                    <a:pt x="20320" y="1257"/>
                  </a:lnTo>
                  <a:lnTo>
                    <a:pt x="20320" y="2527"/>
                  </a:lnTo>
                  <a:lnTo>
                    <a:pt x="172720" y="2527"/>
                  </a:lnTo>
                  <a:lnTo>
                    <a:pt x="172720" y="1257"/>
                  </a:lnTo>
                  <a:close/>
                </a:path>
                <a:path w="180339" h="3810">
                  <a:moveTo>
                    <a:pt x="180340" y="2540"/>
                  </a:moveTo>
                  <a:lnTo>
                    <a:pt x="40640" y="2540"/>
                  </a:lnTo>
                  <a:lnTo>
                    <a:pt x="40640" y="3797"/>
                  </a:lnTo>
                  <a:lnTo>
                    <a:pt x="180340" y="3797"/>
                  </a:lnTo>
                  <a:lnTo>
                    <a:pt x="180340" y="2540"/>
                  </a:lnTo>
                  <a:close/>
                </a:path>
              </a:pathLst>
            </a:custGeom>
            <a:solidFill>
              <a:srgbClr val="EF9304"/>
            </a:solidFill>
          </p:spPr>
          <p:txBody>
            <a:bodyPr wrap="square" lIns="0" tIns="0" rIns="0" bIns="0" rtlCol="0"/>
            <a:lstStyle/>
            <a:p>
              <a:endParaRPr/>
            </a:p>
          </p:txBody>
        </p:sp>
        <p:sp>
          <p:nvSpPr>
            <p:cNvPr id="412" name="object 412"/>
            <p:cNvSpPr/>
            <p:nvPr/>
          </p:nvSpPr>
          <p:spPr>
            <a:xfrm>
              <a:off x="4380230" y="5447030"/>
              <a:ext cx="142240" cy="3810"/>
            </a:xfrm>
            <a:custGeom>
              <a:avLst/>
              <a:gdLst/>
              <a:ahLst/>
              <a:cxnLst/>
              <a:rect l="l" t="t" r="r" b="b"/>
              <a:pathLst>
                <a:path w="142239" h="3810">
                  <a:moveTo>
                    <a:pt x="134620" y="1270"/>
                  </a:moveTo>
                  <a:lnTo>
                    <a:pt x="127000" y="1270"/>
                  </a:lnTo>
                  <a:lnTo>
                    <a:pt x="127000" y="0"/>
                  </a:lnTo>
                  <a:lnTo>
                    <a:pt x="0" y="0"/>
                  </a:lnTo>
                  <a:lnTo>
                    <a:pt x="0" y="1270"/>
                  </a:lnTo>
                  <a:lnTo>
                    <a:pt x="20320" y="1270"/>
                  </a:lnTo>
                  <a:lnTo>
                    <a:pt x="20320" y="2540"/>
                  </a:lnTo>
                  <a:lnTo>
                    <a:pt x="134620" y="2540"/>
                  </a:lnTo>
                  <a:lnTo>
                    <a:pt x="134620" y="1270"/>
                  </a:lnTo>
                  <a:close/>
                </a:path>
                <a:path w="142239" h="3810">
                  <a:moveTo>
                    <a:pt x="142240" y="2552"/>
                  </a:moveTo>
                  <a:lnTo>
                    <a:pt x="40640" y="2552"/>
                  </a:lnTo>
                  <a:lnTo>
                    <a:pt x="40640" y="3810"/>
                  </a:lnTo>
                  <a:lnTo>
                    <a:pt x="142240" y="3810"/>
                  </a:lnTo>
                  <a:lnTo>
                    <a:pt x="142240" y="2552"/>
                  </a:lnTo>
                  <a:close/>
                </a:path>
              </a:pathLst>
            </a:custGeom>
            <a:solidFill>
              <a:srgbClr val="EF9203"/>
            </a:solidFill>
          </p:spPr>
          <p:txBody>
            <a:bodyPr wrap="square" lIns="0" tIns="0" rIns="0" bIns="0" rtlCol="0"/>
            <a:lstStyle/>
            <a:p>
              <a:endParaRPr/>
            </a:p>
          </p:txBody>
        </p:sp>
        <p:sp>
          <p:nvSpPr>
            <p:cNvPr id="413" name="object 413"/>
            <p:cNvSpPr/>
            <p:nvPr/>
          </p:nvSpPr>
          <p:spPr>
            <a:xfrm>
              <a:off x="4439920" y="5450840"/>
              <a:ext cx="105410" cy="3810"/>
            </a:xfrm>
            <a:custGeom>
              <a:avLst/>
              <a:gdLst/>
              <a:ahLst/>
              <a:cxnLst/>
              <a:rect l="l" t="t" r="r" b="b"/>
              <a:pathLst>
                <a:path w="105410" h="3810">
                  <a:moveTo>
                    <a:pt x="90170" y="0"/>
                  </a:moveTo>
                  <a:lnTo>
                    <a:pt x="0" y="0"/>
                  </a:lnTo>
                  <a:lnTo>
                    <a:pt x="0" y="1270"/>
                  </a:lnTo>
                  <a:lnTo>
                    <a:pt x="90170" y="1270"/>
                  </a:lnTo>
                  <a:lnTo>
                    <a:pt x="90170" y="0"/>
                  </a:lnTo>
                  <a:close/>
                </a:path>
                <a:path w="105410" h="3810">
                  <a:moveTo>
                    <a:pt x="105410" y="2540"/>
                  </a:moveTo>
                  <a:lnTo>
                    <a:pt x="97790" y="2540"/>
                  </a:lnTo>
                  <a:lnTo>
                    <a:pt x="97790" y="1282"/>
                  </a:lnTo>
                  <a:lnTo>
                    <a:pt x="20320" y="1282"/>
                  </a:lnTo>
                  <a:lnTo>
                    <a:pt x="20320" y="2540"/>
                  </a:lnTo>
                  <a:lnTo>
                    <a:pt x="40640" y="2540"/>
                  </a:lnTo>
                  <a:lnTo>
                    <a:pt x="40640" y="3810"/>
                  </a:lnTo>
                  <a:lnTo>
                    <a:pt x="105410" y="3810"/>
                  </a:lnTo>
                  <a:lnTo>
                    <a:pt x="105410" y="2540"/>
                  </a:lnTo>
                  <a:close/>
                </a:path>
              </a:pathLst>
            </a:custGeom>
            <a:solidFill>
              <a:srgbClr val="EF9202"/>
            </a:solidFill>
          </p:spPr>
          <p:txBody>
            <a:bodyPr wrap="square" lIns="0" tIns="0" rIns="0" bIns="0" rtlCol="0"/>
            <a:lstStyle/>
            <a:p>
              <a:endParaRPr/>
            </a:p>
          </p:txBody>
        </p:sp>
        <p:sp>
          <p:nvSpPr>
            <p:cNvPr id="414" name="object 414"/>
            <p:cNvSpPr/>
            <p:nvPr/>
          </p:nvSpPr>
          <p:spPr>
            <a:xfrm>
              <a:off x="4500880" y="5454650"/>
              <a:ext cx="67310" cy="3810"/>
            </a:xfrm>
            <a:custGeom>
              <a:avLst/>
              <a:gdLst/>
              <a:ahLst/>
              <a:cxnLst/>
              <a:rect l="l" t="t" r="r" b="b"/>
              <a:pathLst>
                <a:path w="67310" h="3810">
                  <a:moveTo>
                    <a:pt x="52070" y="0"/>
                  </a:moveTo>
                  <a:lnTo>
                    <a:pt x="0" y="0"/>
                  </a:lnTo>
                  <a:lnTo>
                    <a:pt x="0" y="1269"/>
                  </a:lnTo>
                  <a:lnTo>
                    <a:pt x="52070" y="1269"/>
                  </a:lnTo>
                  <a:lnTo>
                    <a:pt x="52070" y="0"/>
                  </a:lnTo>
                  <a:close/>
                </a:path>
                <a:path w="67310" h="3810">
                  <a:moveTo>
                    <a:pt x="67310" y="2540"/>
                  </a:moveTo>
                  <a:lnTo>
                    <a:pt x="40640" y="2540"/>
                  </a:lnTo>
                  <a:lnTo>
                    <a:pt x="40640" y="3809"/>
                  </a:lnTo>
                  <a:lnTo>
                    <a:pt x="67310" y="3809"/>
                  </a:lnTo>
                  <a:lnTo>
                    <a:pt x="67310" y="2540"/>
                  </a:lnTo>
                  <a:close/>
                </a:path>
                <a:path w="67310" h="3810">
                  <a:moveTo>
                    <a:pt x="59690" y="1270"/>
                  </a:moveTo>
                  <a:lnTo>
                    <a:pt x="20320" y="1270"/>
                  </a:lnTo>
                  <a:lnTo>
                    <a:pt x="20320" y="2540"/>
                  </a:lnTo>
                  <a:lnTo>
                    <a:pt x="59690" y="2540"/>
                  </a:lnTo>
                  <a:lnTo>
                    <a:pt x="59690" y="1270"/>
                  </a:lnTo>
                  <a:close/>
                </a:path>
              </a:pathLst>
            </a:custGeom>
            <a:solidFill>
              <a:srgbClr val="EF9101"/>
            </a:solidFill>
          </p:spPr>
          <p:txBody>
            <a:bodyPr wrap="square" lIns="0" tIns="0" rIns="0" bIns="0" rtlCol="0"/>
            <a:lstStyle/>
            <a:p>
              <a:endParaRPr/>
            </a:p>
          </p:txBody>
        </p:sp>
        <p:sp>
          <p:nvSpPr>
            <p:cNvPr id="415" name="object 415"/>
            <p:cNvSpPr/>
            <p:nvPr/>
          </p:nvSpPr>
          <p:spPr>
            <a:xfrm>
              <a:off x="40640" y="5172710"/>
              <a:ext cx="4530090" cy="285750"/>
            </a:xfrm>
            <a:custGeom>
              <a:avLst/>
              <a:gdLst/>
              <a:ahLst/>
              <a:cxnLst/>
              <a:rect l="l" t="t" r="r" b="b"/>
              <a:pathLst>
                <a:path w="4530090" h="285750">
                  <a:moveTo>
                    <a:pt x="0" y="0"/>
                  </a:moveTo>
                  <a:lnTo>
                    <a:pt x="4530090" y="285749"/>
                  </a:lnTo>
                  <a:lnTo>
                    <a:pt x="2816860" y="0"/>
                  </a:lnTo>
                  <a:lnTo>
                    <a:pt x="0" y="0"/>
                  </a:lnTo>
                  <a:close/>
                </a:path>
              </a:pathLst>
            </a:custGeom>
            <a:ln w="12579">
              <a:solidFill>
                <a:srgbClr val="000000"/>
              </a:solidFill>
            </a:ln>
          </p:spPr>
          <p:txBody>
            <a:bodyPr wrap="square" lIns="0" tIns="0" rIns="0" bIns="0" rtlCol="0"/>
            <a:lstStyle/>
            <a:p>
              <a:endParaRPr/>
            </a:p>
          </p:txBody>
        </p:sp>
      </p:grpSp>
      <p:grpSp>
        <p:nvGrpSpPr>
          <p:cNvPr id="416" name="object 416"/>
          <p:cNvGrpSpPr/>
          <p:nvPr/>
        </p:nvGrpSpPr>
        <p:grpSpPr>
          <a:xfrm>
            <a:off x="3067110" y="3651310"/>
            <a:ext cx="6019800" cy="2070100"/>
            <a:chOff x="3067110" y="3651310"/>
            <a:chExt cx="6019800" cy="2070100"/>
          </a:xfrm>
        </p:grpSpPr>
        <p:sp>
          <p:nvSpPr>
            <p:cNvPr id="417" name="object 417"/>
            <p:cNvSpPr/>
            <p:nvPr/>
          </p:nvSpPr>
          <p:spPr>
            <a:xfrm>
              <a:off x="6280150" y="4114800"/>
              <a:ext cx="2800350" cy="1042669"/>
            </a:xfrm>
            <a:custGeom>
              <a:avLst/>
              <a:gdLst/>
              <a:ahLst/>
              <a:cxnLst/>
              <a:rect l="l" t="t" r="r" b="b"/>
              <a:pathLst>
                <a:path w="2800350" h="1042670">
                  <a:moveTo>
                    <a:pt x="2800350" y="0"/>
                  </a:moveTo>
                  <a:lnTo>
                    <a:pt x="0" y="0"/>
                  </a:lnTo>
                  <a:lnTo>
                    <a:pt x="0" y="1042669"/>
                  </a:lnTo>
                  <a:lnTo>
                    <a:pt x="2800350" y="1042669"/>
                  </a:lnTo>
                  <a:close/>
                </a:path>
              </a:pathLst>
            </a:custGeom>
            <a:solidFill>
              <a:srgbClr val="FBFDB8"/>
            </a:solidFill>
          </p:spPr>
          <p:txBody>
            <a:bodyPr wrap="square" lIns="0" tIns="0" rIns="0" bIns="0" rtlCol="0"/>
            <a:lstStyle/>
            <a:p>
              <a:endParaRPr/>
            </a:p>
          </p:txBody>
        </p:sp>
        <p:sp>
          <p:nvSpPr>
            <p:cNvPr id="418" name="object 418"/>
            <p:cNvSpPr/>
            <p:nvPr/>
          </p:nvSpPr>
          <p:spPr>
            <a:xfrm>
              <a:off x="6280150" y="4114800"/>
              <a:ext cx="2800350" cy="1042669"/>
            </a:xfrm>
            <a:custGeom>
              <a:avLst/>
              <a:gdLst/>
              <a:ahLst/>
              <a:cxnLst/>
              <a:rect l="l" t="t" r="r" b="b"/>
              <a:pathLst>
                <a:path w="2800350" h="1042670">
                  <a:moveTo>
                    <a:pt x="1399540" y="1042669"/>
                  </a:moveTo>
                  <a:lnTo>
                    <a:pt x="0" y="1042669"/>
                  </a:lnTo>
                  <a:lnTo>
                    <a:pt x="0" y="0"/>
                  </a:lnTo>
                  <a:lnTo>
                    <a:pt x="2800350" y="0"/>
                  </a:lnTo>
                  <a:lnTo>
                    <a:pt x="2800350" y="1042669"/>
                  </a:lnTo>
                  <a:lnTo>
                    <a:pt x="1399540" y="1042669"/>
                  </a:lnTo>
                  <a:close/>
                </a:path>
              </a:pathLst>
            </a:custGeom>
            <a:ln w="12579">
              <a:solidFill>
                <a:srgbClr val="000000"/>
              </a:solidFill>
            </a:ln>
          </p:spPr>
          <p:txBody>
            <a:bodyPr wrap="square" lIns="0" tIns="0" rIns="0" bIns="0" rtlCol="0"/>
            <a:lstStyle/>
            <a:p>
              <a:endParaRPr/>
            </a:p>
          </p:txBody>
        </p:sp>
        <p:sp>
          <p:nvSpPr>
            <p:cNvPr id="419" name="object 419"/>
            <p:cNvSpPr/>
            <p:nvPr/>
          </p:nvSpPr>
          <p:spPr>
            <a:xfrm>
              <a:off x="6023610" y="4128770"/>
              <a:ext cx="248920" cy="191769"/>
            </a:xfrm>
            <a:prstGeom prst="rect">
              <a:avLst/>
            </a:prstGeom>
            <a:blipFill>
              <a:blip r:embed="rId7" cstate="print"/>
              <a:stretch>
                <a:fillRect/>
              </a:stretch>
            </a:blipFill>
          </p:spPr>
          <p:txBody>
            <a:bodyPr wrap="square" lIns="0" tIns="0" rIns="0" bIns="0" rtlCol="0"/>
            <a:lstStyle/>
            <a:p>
              <a:endParaRPr/>
            </a:p>
          </p:txBody>
        </p:sp>
        <p:sp>
          <p:nvSpPr>
            <p:cNvPr id="420" name="object 420"/>
            <p:cNvSpPr/>
            <p:nvPr/>
          </p:nvSpPr>
          <p:spPr>
            <a:xfrm>
              <a:off x="6003290" y="4320540"/>
              <a:ext cx="269240" cy="15240"/>
            </a:xfrm>
            <a:custGeom>
              <a:avLst/>
              <a:gdLst/>
              <a:ahLst/>
              <a:cxnLst/>
              <a:rect l="l" t="t" r="r" b="b"/>
              <a:pathLst>
                <a:path w="269239" h="15239">
                  <a:moveTo>
                    <a:pt x="269240" y="0"/>
                  </a:moveTo>
                  <a:lnTo>
                    <a:pt x="17780" y="0"/>
                  </a:lnTo>
                  <a:lnTo>
                    <a:pt x="17780" y="1270"/>
                  </a:lnTo>
                  <a:lnTo>
                    <a:pt x="16510" y="1270"/>
                  </a:lnTo>
                  <a:lnTo>
                    <a:pt x="16510" y="2540"/>
                  </a:lnTo>
                  <a:lnTo>
                    <a:pt x="15240" y="2540"/>
                  </a:lnTo>
                  <a:lnTo>
                    <a:pt x="15240" y="3810"/>
                  </a:lnTo>
                  <a:lnTo>
                    <a:pt x="12700" y="3810"/>
                  </a:lnTo>
                  <a:lnTo>
                    <a:pt x="12700" y="5080"/>
                  </a:lnTo>
                  <a:lnTo>
                    <a:pt x="11430" y="5080"/>
                  </a:lnTo>
                  <a:lnTo>
                    <a:pt x="11430" y="6350"/>
                  </a:lnTo>
                  <a:lnTo>
                    <a:pt x="10160" y="6350"/>
                  </a:lnTo>
                  <a:lnTo>
                    <a:pt x="10160" y="7620"/>
                  </a:lnTo>
                  <a:lnTo>
                    <a:pt x="7620" y="7620"/>
                  </a:lnTo>
                  <a:lnTo>
                    <a:pt x="7620" y="8890"/>
                  </a:lnTo>
                  <a:lnTo>
                    <a:pt x="6350" y="8890"/>
                  </a:lnTo>
                  <a:lnTo>
                    <a:pt x="6350" y="10160"/>
                  </a:lnTo>
                  <a:lnTo>
                    <a:pt x="5080" y="10160"/>
                  </a:lnTo>
                  <a:lnTo>
                    <a:pt x="5080" y="11430"/>
                  </a:lnTo>
                  <a:lnTo>
                    <a:pt x="3810" y="11430"/>
                  </a:lnTo>
                  <a:lnTo>
                    <a:pt x="3810" y="12700"/>
                  </a:lnTo>
                  <a:lnTo>
                    <a:pt x="1270" y="12700"/>
                  </a:lnTo>
                  <a:lnTo>
                    <a:pt x="1270" y="13970"/>
                  </a:lnTo>
                  <a:lnTo>
                    <a:pt x="0" y="13970"/>
                  </a:lnTo>
                  <a:lnTo>
                    <a:pt x="0" y="15240"/>
                  </a:lnTo>
                  <a:lnTo>
                    <a:pt x="269240" y="15240"/>
                  </a:lnTo>
                  <a:lnTo>
                    <a:pt x="269240" y="13970"/>
                  </a:lnTo>
                  <a:lnTo>
                    <a:pt x="269240" y="12700"/>
                  </a:lnTo>
                  <a:lnTo>
                    <a:pt x="269240" y="1270"/>
                  </a:lnTo>
                  <a:lnTo>
                    <a:pt x="269240" y="0"/>
                  </a:lnTo>
                  <a:close/>
                </a:path>
              </a:pathLst>
            </a:custGeom>
            <a:solidFill>
              <a:srgbClr val="F1AC40"/>
            </a:solidFill>
          </p:spPr>
          <p:txBody>
            <a:bodyPr wrap="square" lIns="0" tIns="0" rIns="0" bIns="0" rtlCol="0"/>
            <a:lstStyle/>
            <a:p>
              <a:endParaRPr/>
            </a:p>
          </p:txBody>
        </p:sp>
        <p:sp>
          <p:nvSpPr>
            <p:cNvPr id="421" name="object 421"/>
            <p:cNvSpPr/>
            <p:nvPr/>
          </p:nvSpPr>
          <p:spPr>
            <a:xfrm>
              <a:off x="5980430" y="4335780"/>
              <a:ext cx="292100" cy="17780"/>
            </a:xfrm>
            <a:custGeom>
              <a:avLst/>
              <a:gdLst/>
              <a:ahLst/>
              <a:cxnLst/>
              <a:rect l="l" t="t" r="r" b="b"/>
              <a:pathLst>
                <a:path w="292100" h="17779">
                  <a:moveTo>
                    <a:pt x="292100" y="16522"/>
                  </a:moveTo>
                  <a:lnTo>
                    <a:pt x="0" y="16522"/>
                  </a:lnTo>
                  <a:lnTo>
                    <a:pt x="0" y="17780"/>
                  </a:lnTo>
                  <a:lnTo>
                    <a:pt x="292100" y="17780"/>
                  </a:lnTo>
                  <a:lnTo>
                    <a:pt x="292100" y="16522"/>
                  </a:lnTo>
                  <a:close/>
                </a:path>
                <a:path w="292100" h="17779">
                  <a:moveTo>
                    <a:pt x="292100" y="0"/>
                  </a:moveTo>
                  <a:lnTo>
                    <a:pt x="21590" y="0"/>
                  </a:lnTo>
                  <a:lnTo>
                    <a:pt x="21590" y="1270"/>
                  </a:lnTo>
                  <a:lnTo>
                    <a:pt x="19050" y="1270"/>
                  </a:lnTo>
                  <a:lnTo>
                    <a:pt x="19050" y="2540"/>
                  </a:lnTo>
                  <a:lnTo>
                    <a:pt x="17780" y="2540"/>
                  </a:lnTo>
                  <a:lnTo>
                    <a:pt x="17780" y="3810"/>
                  </a:lnTo>
                  <a:lnTo>
                    <a:pt x="16510" y="3810"/>
                  </a:lnTo>
                  <a:lnTo>
                    <a:pt x="16510" y="5080"/>
                  </a:lnTo>
                  <a:lnTo>
                    <a:pt x="13970" y="5080"/>
                  </a:lnTo>
                  <a:lnTo>
                    <a:pt x="13970" y="6350"/>
                  </a:lnTo>
                  <a:lnTo>
                    <a:pt x="12700" y="6350"/>
                  </a:lnTo>
                  <a:lnTo>
                    <a:pt x="12700" y="7620"/>
                  </a:lnTo>
                  <a:lnTo>
                    <a:pt x="11430" y="7620"/>
                  </a:lnTo>
                  <a:lnTo>
                    <a:pt x="11430" y="8890"/>
                  </a:lnTo>
                  <a:lnTo>
                    <a:pt x="10160" y="8890"/>
                  </a:lnTo>
                  <a:lnTo>
                    <a:pt x="10160" y="10160"/>
                  </a:lnTo>
                  <a:lnTo>
                    <a:pt x="7620" y="10160"/>
                  </a:lnTo>
                  <a:lnTo>
                    <a:pt x="7620" y="11430"/>
                  </a:lnTo>
                  <a:lnTo>
                    <a:pt x="6350" y="11430"/>
                  </a:lnTo>
                  <a:lnTo>
                    <a:pt x="6350" y="12700"/>
                  </a:lnTo>
                  <a:lnTo>
                    <a:pt x="5080" y="12700"/>
                  </a:lnTo>
                  <a:lnTo>
                    <a:pt x="5080" y="13970"/>
                  </a:lnTo>
                  <a:lnTo>
                    <a:pt x="2540" y="13970"/>
                  </a:lnTo>
                  <a:lnTo>
                    <a:pt x="2540" y="15240"/>
                  </a:lnTo>
                  <a:lnTo>
                    <a:pt x="1270" y="15240"/>
                  </a:lnTo>
                  <a:lnTo>
                    <a:pt x="1270" y="16510"/>
                  </a:lnTo>
                  <a:lnTo>
                    <a:pt x="292100" y="16510"/>
                  </a:lnTo>
                  <a:lnTo>
                    <a:pt x="292100" y="15240"/>
                  </a:lnTo>
                  <a:lnTo>
                    <a:pt x="292100" y="13970"/>
                  </a:lnTo>
                  <a:lnTo>
                    <a:pt x="292100" y="1270"/>
                  </a:lnTo>
                  <a:lnTo>
                    <a:pt x="292100" y="0"/>
                  </a:lnTo>
                  <a:close/>
                </a:path>
              </a:pathLst>
            </a:custGeom>
            <a:solidFill>
              <a:srgbClr val="F1AB3F"/>
            </a:solidFill>
          </p:spPr>
          <p:txBody>
            <a:bodyPr wrap="square" lIns="0" tIns="0" rIns="0" bIns="0" rtlCol="0"/>
            <a:lstStyle/>
            <a:p>
              <a:endParaRPr/>
            </a:p>
          </p:txBody>
        </p:sp>
        <p:sp>
          <p:nvSpPr>
            <p:cNvPr id="422" name="object 422"/>
            <p:cNvSpPr/>
            <p:nvPr/>
          </p:nvSpPr>
          <p:spPr>
            <a:xfrm>
              <a:off x="5957570" y="4353560"/>
              <a:ext cx="314960" cy="17780"/>
            </a:xfrm>
            <a:custGeom>
              <a:avLst/>
              <a:gdLst/>
              <a:ahLst/>
              <a:cxnLst/>
              <a:rect l="l" t="t" r="r" b="b"/>
              <a:pathLst>
                <a:path w="314960" h="17779">
                  <a:moveTo>
                    <a:pt x="314960" y="0"/>
                  </a:moveTo>
                  <a:lnTo>
                    <a:pt x="20320" y="0"/>
                  </a:lnTo>
                  <a:lnTo>
                    <a:pt x="20320" y="1270"/>
                  </a:lnTo>
                  <a:lnTo>
                    <a:pt x="19050" y="1270"/>
                  </a:lnTo>
                  <a:lnTo>
                    <a:pt x="19050" y="2540"/>
                  </a:lnTo>
                  <a:lnTo>
                    <a:pt x="17780" y="2540"/>
                  </a:lnTo>
                  <a:lnTo>
                    <a:pt x="17780" y="3810"/>
                  </a:lnTo>
                  <a:lnTo>
                    <a:pt x="16510" y="3810"/>
                  </a:lnTo>
                  <a:lnTo>
                    <a:pt x="16510" y="5080"/>
                  </a:lnTo>
                  <a:lnTo>
                    <a:pt x="13970" y="5080"/>
                  </a:lnTo>
                  <a:lnTo>
                    <a:pt x="13970" y="6350"/>
                  </a:lnTo>
                  <a:lnTo>
                    <a:pt x="12700" y="6350"/>
                  </a:lnTo>
                  <a:lnTo>
                    <a:pt x="12700" y="7620"/>
                  </a:lnTo>
                  <a:lnTo>
                    <a:pt x="11430" y="7620"/>
                  </a:lnTo>
                  <a:lnTo>
                    <a:pt x="11430" y="8890"/>
                  </a:lnTo>
                  <a:lnTo>
                    <a:pt x="8890" y="8890"/>
                  </a:lnTo>
                  <a:lnTo>
                    <a:pt x="8890" y="10160"/>
                  </a:lnTo>
                  <a:lnTo>
                    <a:pt x="7620" y="10160"/>
                  </a:lnTo>
                  <a:lnTo>
                    <a:pt x="7620" y="11430"/>
                  </a:lnTo>
                  <a:lnTo>
                    <a:pt x="6350" y="11430"/>
                  </a:lnTo>
                  <a:lnTo>
                    <a:pt x="6350" y="12700"/>
                  </a:lnTo>
                  <a:lnTo>
                    <a:pt x="3810" y="12700"/>
                  </a:lnTo>
                  <a:lnTo>
                    <a:pt x="3810" y="13970"/>
                  </a:lnTo>
                  <a:lnTo>
                    <a:pt x="2540" y="13970"/>
                  </a:lnTo>
                  <a:lnTo>
                    <a:pt x="2540" y="15240"/>
                  </a:lnTo>
                  <a:lnTo>
                    <a:pt x="1270" y="15240"/>
                  </a:lnTo>
                  <a:lnTo>
                    <a:pt x="1270" y="16510"/>
                  </a:lnTo>
                  <a:lnTo>
                    <a:pt x="0" y="16510"/>
                  </a:lnTo>
                  <a:lnTo>
                    <a:pt x="0" y="17780"/>
                  </a:lnTo>
                  <a:lnTo>
                    <a:pt x="314960" y="17780"/>
                  </a:lnTo>
                  <a:lnTo>
                    <a:pt x="314960" y="16510"/>
                  </a:lnTo>
                  <a:lnTo>
                    <a:pt x="314960" y="15240"/>
                  </a:lnTo>
                  <a:lnTo>
                    <a:pt x="314960" y="1270"/>
                  </a:lnTo>
                  <a:lnTo>
                    <a:pt x="314960" y="0"/>
                  </a:lnTo>
                  <a:close/>
                </a:path>
              </a:pathLst>
            </a:custGeom>
            <a:solidFill>
              <a:srgbClr val="F1AB3E"/>
            </a:solidFill>
          </p:spPr>
          <p:txBody>
            <a:bodyPr wrap="square" lIns="0" tIns="0" rIns="0" bIns="0" rtlCol="0"/>
            <a:lstStyle/>
            <a:p>
              <a:endParaRPr/>
            </a:p>
          </p:txBody>
        </p:sp>
        <p:sp>
          <p:nvSpPr>
            <p:cNvPr id="423" name="object 423"/>
            <p:cNvSpPr/>
            <p:nvPr/>
          </p:nvSpPr>
          <p:spPr>
            <a:xfrm>
              <a:off x="5935980" y="4371340"/>
              <a:ext cx="336550" cy="16510"/>
            </a:xfrm>
            <a:custGeom>
              <a:avLst/>
              <a:gdLst/>
              <a:ahLst/>
              <a:cxnLst/>
              <a:rect l="l" t="t" r="r" b="b"/>
              <a:pathLst>
                <a:path w="336550" h="16510">
                  <a:moveTo>
                    <a:pt x="336550" y="0"/>
                  </a:moveTo>
                  <a:lnTo>
                    <a:pt x="19050" y="0"/>
                  </a:lnTo>
                  <a:lnTo>
                    <a:pt x="19050" y="1270"/>
                  </a:lnTo>
                  <a:lnTo>
                    <a:pt x="17780" y="1270"/>
                  </a:lnTo>
                  <a:lnTo>
                    <a:pt x="17780" y="2540"/>
                  </a:lnTo>
                  <a:lnTo>
                    <a:pt x="16510" y="2540"/>
                  </a:lnTo>
                  <a:lnTo>
                    <a:pt x="16510" y="3810"/>
                  </a:lnTo>
                  <a:lnTo>
                    <a:pt x="13970" y="3810"/>
                  </a:lnTo>
                  <a:lnTo>
                    <a:pt x="13970" y="5080"/>
                  </a:lnTo>
                  <a:lnTo>
                    <a:pt x="12700" y="5080"/>
                  </a:lnTo>
                  <a:lnTo>
                    <a:pt x="12700" y="6350"/>
                  </a:lnTo>
                  <a:lnTo>
                    <a:pt x="11430" y="6350"/>
                  </a:lnTo>
                  <a:lnTo>
                    <a:pt x="11430" y="7620"/>
                  </a:lnTo>
                  <a:lnTo>
                    <a:pt x="8890" y="7620"/>
                  </a:lnTo>
                  <a:lnTo>
                    <a:pt x="8890" y="8890"/>
                  </a:lnTo>
                  <a:lnTo>
                    <a:pt x="7620" y="8890"/>
                  </a:lnTo>
                  <a:lnTo>
                    <a:pt x="7620" y="10160"/>
                  </a:lnTo>
                  <a:lnTo>
                    <a:pt x="6350" y="10160"/>
                  </a:lnTo>
                  <a:lnTo>
                    <a:pt x="6350" y="11430"/>
                  </a:lnTo>
                  <a:lnTo>
                    <a:pt x="5080" y="11430"/>
                  </a:lnTo>
                  <a:lnTo>
                    <a:pt x="5080" y="12700"/>
                  </a:lnTo>
                  <a:lnTo>
                    <a:pt x="2540" y="12700"/>
                  </a:lnTo>
                  <a:lnTo>
                    <a:pt x="2540" y="13970"/>
                  </a:lnTo>
                  <a:lnTo>
                    <a:pt x="1270" y="13970"/>
                  </a:lnTo>
                  <a:lnTo>
                    <a:pt x="1270" y="15240"/>
                  </a:lnTo>
                  <a:lnTo>
                    <a:pt x="0" y="15240"/>
                  </a:lnTo>
                  <a:lnTo>
                    <a:pt x="0" y="16510"/>
                  </a:lnTo>
                  <a:lnTo>
                    <a:pt x="336550" y="16510"/>
                  </a:lnTo>
                  <a:lnTo>
                    <a:pt x="336550" y="15240"/>
                  </a:lnTo>
                  <a:lnTo>
                    <a:pt x="336550" y="13970"/>
                  </a:lnTo>
                  <a:lnTo>
                    <a:pt x="336550" y="1270"/>
                  </a:lnTo>
                  <a:lnTo>
                    <a:pt x="336550" y="0"/>
                  </a:lnTo>
                  <a:close/>
                </a:path>
              </a:pathLst>
            </a:custGeom>
            <a:solidFill>
              <a:srgbClr val="F1AB3D"/>
            </a:solidFill>
          </p:spPr>
          <p:txBody>
            <a:bodyPr wrap="square" lIns="0" tIns="0" rIns="0" bIns="0" rtlCol="0"/>
            <a:lstStyle/>
            <a:p>
              <a:endParaRPr/>
            </a:p>
          </p:txBody>
        </p:sp>
        <p:sp>
          <p:nvSpPr>
            <p:cNvPr id="424" name="object 424"/>
            <p:cNvSpPr/>
            <p:nvPr/>
          </p:nvSpPr>
          <p:spPr>
            <a:xfrm>
              <a:off x="5911850" y="4387850"/>
              <a:ext cx="360680" cy="17780"/>
            </a:xfrm>
            <a:custGeom>
              <a:avLst/>
              <a:gdLst/>
              <a:ahLst/>
              <a:cxnLst/>
              <a:rect l="l" t="t" r="r" b="b"/>
              <a:pathLst>
                <a:path w="360679" h="17779">
                  <a:moveTo>
                    <a:pt x="360680" y="0"/>
                  </a:moveTo>
                  <a:lnTo>
                    <a:pt x="21590" y="0"/>
                  </a:lnTo>
                  <a:lnTo>
                    <a:pt x="21590" y="1270"/>
                  </a:lnTo>
                  <a:lnTo>
                    <a:pt x="20320" y="1270"/>
                  </a:lnTo>
                  <a:lnTo>
                    <a:pt x="20320" y="2540"/>
                  </a:lnTo>
                  <a:lnTo>
                    <a:pt x="19050" y="2540"/>
                  </a:lnTo>
                  <a:lnTo>
                    <a:pt x="19050" y="3810"/>
                  </a:lnTo>
                  <a:lnTo>
                    <a:pt x="16510" y="3810"/>
                  </a:lnTo>
                  <a:lnTo>
                    <a:pt x="16510" y="5080"/>
                  </a:lnTo>
                  <a:lnTo>
                    <a:pt x="15240" y="5080"/>
                  </a:lnTo>
                  <a:lnTo>
                    <a:pt x="15240" y="6350"/>
                  </a:lnTo>
                  <a:lnTo>
                    <a:pt x="13970" y="6350"/>
                  </a:lnTo>
                  <a:lnTo>
                    <a:pt x="13970" y="7620"/>
                  </a:lnTo>
                  <a:lnTo>
                    <a:pt x="12700" y="7620"/>
                  </a:lnTo>
                  <a:lnTo>
                    <a:pt x="12700" y="8890"/>
                  </a:lnTo>
                  <a:lnTo>
                    <a:pt x="10160" y="8890"/>
                  </a:lnTo>
                  <a:lnTo>
                    <a:pt x="10160" y="10160"/>
                  </a:lnTo>
                  <a:lnTo>
                    <a:pt x="8890" y="10160"/>
                  </a:lnTo>
                  <a:lnTo>
                    <a:pt x="8890" y="11430"/>
                  </a:lnTo>
                  <a:lnTo>
                    <a:pt x="7620" y="11430"/>
                  </a:lnTo>
                  <a:lnTo>
                    <a:pt x="7620" y="12700"/>
                  </a:lnTo>
                  <a:lnTo>
                    <a:pt x="5080" y="12700"/>
                  </a:lnTo>
                  <a:lnTo>
                    <a:pt x="5080" y="13970"/>
                  </a:lnTo>
                  <a:lnTo>
                    <a:pt x="3810" y="13970"/>
                  </a:lnTo>
                  <a:lnTo>
                    <a:pt x="3810" y="15240"/>
                  </a:lnTo>
                  <a:lnTo>
                    <a:pt x="2540" y="15240"/>
                  </a:lnTo>
                  <a:lnTo>
                    <a:pt x="2540" y="16510"/>
                  </a:lnTo>
                  <a:lnTo>
                    <a:pt x="0" y="16510"/>
                  </a:lnTo>
                  <a:lnTo>
                    <a:pt x="0" y="17780"/>
                  </a:lnTo>
                  <a:lnTo>
                    <a:pt x="360680" y="17780"/>
                  </a:lnTo>
                  <a:lnTo>
                    <a:pt x="360680" y="16510"/>
                  </a:lnTo>
                  <a:lnTo>
                    <a:pt x="360680" y="15240"/>
                  </a:lnTo>
                  <a:lnTo>
                    <a:pt x="360680" y="1270"/>
                  </a:lnTo>
                  <a:lnTo>
                    <a:pt x="360680" y="0"/>
                  </a:lnTo>
                  <a:close/>
                </a:path>
              </a:pathLst>
            </a:custGeom>
            <a:solidFill>
              <a:srgbClr val="F1AA3C"/>
            </a:solidFill>
          </p:spPr>
          <p:txBody>
            <a:bodyPr wrap="square" lIns="0" tIns="0" rIns="0" bIns="0" rtlCol="0"/>
            <a:lstStyle/>
            <a:p>
              <a:endParaRPr/>
            </a:p>
          </p:txBody>
        </p:sp>
        <p:sp>
          <p:nvSpPr>
            <p:cNvPr id="425" name="object 425"/>
            <p:cNvSpPr/>
            <p:nvPr/>
          </p:nvSpPr>
          <p:spPr>
            <a:xfrm>
              <a:off x="5888990" y="4405630"/>
              <a:ext cx="383540" cy="17780"/>
            </a:xfrm>
            <a:custGeom>
              <a:avLst/>
              <a:gdLst/>
              <a:ahLst/>
              <a:cxnLst/>
              <a:rect l="l" t="t" r="r" b="b"/>
              <a:pathLst>
                <a:path w="383539" h="17779">
                  <a:moveTo>
                    <a:pt x="383540" y="16522"/>
                  </a:moveTo>
                  <a:lnTo>
                    <a:pt x="0" y="16522"/>
                  </a:lnTo>
                  <a:lnTo>
                    <a:pt x="0" y="17780"/>
                  </a:lnTo>
                  <a:lnTo>
                    <a:pt x="383540" y="17780"/>
                  </a:lnTo>
                  <a:lnTo>
                    <a:pt x="383540" y="16522"/>
                  </a:lnTo>
                  <a:close/>
                </a:path>
                <a:path w="383539" h="17779">
                  <a:moveTo>
                    <a:pt x="383540" y="0"/>
                  </a:moveTo>
                  <a:lnTo>
                    <a:pt x="21590" y="0"/>
                  </a:lnTo>
                  <a:lnTo>
                    <a:pt x="21590" y="1270"/>
                  </a:lnTo>
                  <a:lnTo>
                    <a:pt x="20320" y="1270"/>
                  </a:lnTo>
                  <a:lnTo>
                    <a:pt x="20320" y="2540"/>
                  </a:lnTo>
                  <a:lnTo>
                    <a:pt x="19050" y="2540"/>
                  </a:lnTo>
                  <a:lnTo>
                    <a:pt x="19050" y="3810"/>
                  </a:lnTo>
                  <a:lnTo>
                    <a:pt x="16510" y="3810"/>
                  </a:lnTo>
                  <a:lnTo>
                    <a:pt x="16510" y="5080"/>
                  </a:lnTo>
                  <a:lnTo>
                    <a:pt x="15240" y="5080"/>
                  </a:lnTo>
                  <a:lnTo>
                    <a:pt x="15240" y="6350"/>
                  </a:lnTo>
                  <a:lnTo>
                    <a:pt x="13970" y="6350"/>
                  </a:lnTo>
                  <a:lnTo>
                    <a:pt x="13970" y="7620"/>
                  </a:lnTo>
                  <a:lnTo>
                    <a:pt x="11430" y="7620"/>
                  </a:lnTo>
                  <a:lnTo>
                    <a:pt x="11430" y="8890"/>
                  </a:lnTo>
                  <a:lnTo>
                    <a:pt x="10160" y="8890"/>
                  </a:lnTo>
                  <a:lnTo>
                    <a:pt x="10160" y="10160"/>
                  </a:lnTo>
                  <a:lnTo>
                    <a:pt x="8890" y="10160"/>
                  </a:lnTo>
                  <a:lnTo>
                    <a:pt x="8890" y="11430"/>
                  </a:lnTo>
                  <a:lnTo>
                    <a:pt x="6350" y="11430"/>
                  </a:lnTo>
                  <a:lnTo>
                    <a:pt x="6350" y="12700"/>
                  </a:lnTo>
                  <a:lnTo>
                    <a:pt x="5080" y="12700"/>
                  </a:lnTo>
                  <a:lnTo>
                    <a:pt x="5080" y="13970"/>
                  </a:lnTo>
                  <a:lnTo>
                    <a:pt x="3810" y="13970"/>
                  </a:lnTo>
                  <a:lnTo>
                    <a:pt x="3810" y="15240"/>
                  </a:lnTo>
                  <a:lnTo>
                    <a:pt x="2540" y="15240"/>
                  </a:lnTo>
                  <a:lnTo>
                    <a:pt x="2540" y="16510"/>
                  </a:lnTo>
                  <a:lnTo>
                    <a:pt x="383540" y="16510"/>
                  </a:lnTo>
                  <a:lnTo>
                    <a:pt x="383540" y="15240"/>
                  </a:lnTo>
                  <a:lnTo>
                    <a:pt x="383540" y="13970"/>
                  </a:lnTo>
                  <a:lnTo>
                    <a:pt x="383540" y="1270"/>
                  </a:lnTo>
                  <a:lnTo>
                    <a:pt x="383540" y="0"/>
                  </a:lnTo>
                  <a:close/>
                </a:path>
              </a:pathLst>
            </a:custGeom>
            <a:solidFill>
              <a:srgbClr val="F1AA3B"/>
            </a:solidFill>
          </p:spPr>
          <p:txBody>
            <a:bodyPr wrap="square" lIns="0" tIns="0" rIns="0" bIns="0" rtlCol="0"/>
            <a:lstStyle/>
            <a:p>
              <a:endParaRPr/>
            </a:p>
          </p:txBody>
        </p:sp>
        <p:sp>
          <p:nvSpPr>
            <p:cNvPr id="426" name="object 426"/>
            <p:cNvSpPr/>
            <p:nvPr/>
          </p:nvSpPr>
          <p:spPr>
            <a:xfrm>
              <a:off x="5866130" y="4423410"/>
              <a:ext cx="406400" cy="17780"/>
            </a:xfrm>
            <a:custGeom>
              <a:avLst/>
              <a:gdLst/>
              <a:ahLst/>
              <a:cxnLst/>
              <a:rect l="l" t="t" r="r" b="b"/>
              <a:pathLst>
                <a:path w="406400" h="17779">
                  <a:moveTo>
                    <a:pt x="406400" y="0"/>
                  </a:moveTo>
                  <a:lnTo>
                    <a:pt x="21590" y="0"/>
                  </a:lnTo>
                  <a:lnTo>
                    <a:pt x="21590" y="1270"/>
                  </a:lnTo>
                  <a:lnTo>
                    <a:pt x="20320" y="1270"/>
                  </a:lnTo>
                  <a:lnTo>
                    <a:pt x="20320" y="2540"/>
                  </a:lnTo>
                  <a:lnTo>
                    <a:pt x="17780" y="2540"/>
                  </a:lnTo>
                  <a:lnTo>
                    <a:pt x="17780" y="3810"/>
                  </a:lnTo>
                  <a:lnTo>
                    <a:pt x="16510" y="3810"/>
                  </a:lnTo>
                  <a:lnTo>
                    <a:pt x="16510" y="5080"/>
                  </a:lnTo>
                  <a:lnTo>
                    <a:pt x="15240" y="5080"/>
                  </a:lnTo>
                  <a:lnTo>
                    <a:pt x="15240" y="6350"/>
                  </a:lnTo>
                  <a:lnTo>
                    <a:pt x="12700" y="6350"/>
                  </a:lnTo>
                  <a:lnTo>
                    <a:pt x="12700" y="7620"/>
                  </a:lnTo>
                  <a:lnTo>
                    <a:pt x="11430" y="7620"/>
                  </a:lnTo>
                  <a:lnTo>
                    <a:pt x="11430" y="8890"/>
                  </a:lnTo>
                  <a:lnTo>
                    <a:pt x="10160" y="8890"/>
                  </a:lnTo>
                  <a:lnTo>
                    <a:pt x="10160" y="10160"/>
                  </a:lnTo>
                  <a:lnTo>
                    <a:pt x="8890" y="10160"/>
                  </a:lnTo>
                  <a:lnTo>
                    <a:pt x="8890" y="11430"/>
                  </a:lnTo>
                  <a:lnTo>
                    <a:pt x="6350" y="11430"/>
                  </a:lnTo>
                  <a:lnTo>
                    <a:pt x="6350" y="12700"/>
                  </a:lnTo>
                  <a:lnTo>
                    <a:pt x="5080" y="12700"/>
                  </a:lnTo>
                  <a:lnTo>
                    <a:pt x="5080" y="13970"/>
                  </a:lnTo>
                  <a:lnTo>
                    <a:pt x="3810" y="13970"/>
                  </a:lnTo>
                  <a:lnTo>
                    <a:pt x="3810" y="15240"/>
                  </a:lnTo>
                  <a:lnTo>
                    <a:pt x="1270" y="15240"/>
                  </a:lnTo>
                  <a:lnTo>
                    <a:pt x="1270" y="16510"/>
                  </a:lnTo>
                  <a:lnTo>
                    <a:pt x="0" y="16510"/>
                  </a:lnTo>
                  <a:lnTo>
                    <a:pt x="0" y="17780"/>
                  </a:lnTo>
                  <a:lnTo>
                    <a:pt x="406400" y="17780"/>
                  </a:lnTo>
                  <a:lnTo>
                    <a:pt x="406400" y="16510"/>
                  </a:lnTo>
                  <a:lnTo>
                    <a:pt x="406400" y="15240"/>
                  </a:lnTo>
                  <a:lnTo>
                    <a:pt x="406400" y="1270"/>
                  </a:lnTo>
                  <a:lnTo>
                    <a:pt x="406400" y="0"/>
                  </a:lnTo>
                  <a:close/>
                </a:path>
              </a:pathLst>
            </a:custGeom>
            <a:solidFill>
              <a:srgbClr val="F1A93A"/>
            </a:solidFill>
          </p:spPr>
          <p:txBody>
            <a:bodyPr wrap="square" lIns="0" tIns="0" rIns="0" bIns="0" rtlCol="0"/>
            <a:lstStyle/>
            <a:p>
              <a:endParaRPr/>
            </a:p>
          </p:txBody>
        </p:sp>
        <p:sp>
          <p:nvSpPr>
            <p:cNvPr id="427" name="object 427"/>
            <p:cNvSpPr/>
            <p:nvPr/>
          </p:nvSpPr>
          <p:spPr>
            <a:xfrm>
              <a:off x="5844540" y="4441190"/>
              <a:ext cx="427990" cy="16510"/>
            </a:xfrm>
            <a:custGeom>
              <a:avLst/>
              <a:gdLst/>
              <a:ahLst/>
              <a:cxnLst/>
              <a:rect l="l" t="t" r="r" b="b"/>
              <a:pathLst>
                <a:path w="427989" h="16510">
                  <a:moveTo>
                    <a:pt x="427990" y="0"/>
                  </a:moveTo>
                  <a:lnTo>
                    <a:pt x="20320" y="0"/>
                  </a:lnTo>
                  <a:lnTo>
                    <a:pt x="20320" y="1270"/>
                  </a:lnTo>
                  <a:lnTo>
                    <a:pt x="17780" y="1270"/>
                  </a:lnTo>
                  <a:lnTo>
                    <a:pt x="17780" y="2540"/>
                  </a:lnTo>
                  <a:lnTo>
                    <a:pt x="16510" y="2540"/>
                  </a:lnTo>
                  <a:lnTo>
                    <a:pt x="16510" y="3810"/>
                  </a:lnTo>
                  <a:lnTo>
                    <a:pt x="15240" y="3810"/>
                  </a:lnTo>
                  <a:lnTo>
                    <a:pt x="15240" y="5080"/>
                  </a:lnTo>
                  <a:lnTo>
                    <a:pt x="13970" y="5080"/>
                  </a:lnTo>
                  <a:lnTo>
                    <a:pt x="13970" y="6350"/>
                  </a:lnTo>
                  <a:lnTo>
                    <a:pt x="11430" y="6350"/>
                  </a:lnTo>
                  <a:lnTo>
                    <a:pt x="11430" y="7620"/>
                  </a:lnTo>
                  <a:lnTo>
                    <a:pt x="10160" y="7620"/>
                  </a:lnTo>
                  <a:lnTo>
                    <a:pt x="10160" y="8890"/>
                  </a:lnTo>
                  <a:lnTo>
                    <a:pt x="8890" y="8890"/>
                  </a:lnTo>
                  <a:lnTo>
                    <a:pt x="8890" y="10160"/>
                  </a:lnTo>
                  <a:lnTo>
                    <a:pt x="6350" y="10160"/>
                  </a:lnTo>
                  <a:lnTo>
                    <a:pt x="6350" y="11430"/>
                  </a:lnTo>
                  <a:lnTo>
                    <a:pt x="5080" y="11430"/>
                  </a:lnTo>
                  <a:lnTo>
                    <a:pt x="5080" y="12700"/>
                  </a:lnTo>
                  <a:lnTo>
                    <a:pt x="3810" y="12700"/>
                  </a:lnTo>
                  <a:lnTo>
                    <a:pt x="3810" y="13970"/>
                  </a:lnTo>
                  <a:lnTo>
                    <a:pt x="1270" y="13970"/>
                  </a:lnTo>
                  <a:lnTo>
                    <a:pt x="1270" y="15240"/>
                  </a:lnTo>
                  <a:lnTo>
                    <a:pt x="0" y="15240"/>
                  </a:lnTo>
                  <a:lnTo>
                    <a:pt x="0" y="16510"/>
                  </a:lnTo>
                  <a:lnTo>
                    <a:pt x="427990" y="16510"/>
                  </a:lnTo>
                  <a:lnTo>
                    <a:pt x="427990" y="15240"/>
                  </a:lnTo>
                  <a:lnTo>
                    <a:pt x="427990" y="13970"/>
                  </a:lnTo>
                  <a:lnTo>
                    <a:pt x="427990" y="1270"/>
                  </a:lnTo>
                  <a:lnTo>
                    <a:pt x="427990" y="0"/>
                  </a:lnTo>
                  <a:close/>
                </a:path>
              </a:pathLst>
            </a:custGeom>
            <a:solidFill>
              <a:srgbClr val="F1A939"/>
            </a:solidFill>
          </p:spPr>
          <p:txBody>
            <a:bodyPr wrap="square" lIns="0" tIns="0" rIns="0" bIns="0" rtlCol="0"/>
            <a:lstStyle/>
            <a:p>
              <a:endParaRPr/>
            </a:p>
          </p:txBody>
        </p:sp>
        <p:sp>
          <p:nvSpPr>
            <p:cNvPr id="428" name="object 428"/>
            <p:cNvSpPr/>
            <p:nvPr/>
          </p:nvSpPr>
          <p:spPr>
            <a:xfrm>
              <a:off x="5821680" y="4457700"/>
              <a:ext cx="450850" cy="17780"/>
            </a:xfrm>
            <a:custGeom>
              <a:avLst/>
              <a:gdLst/>
              <a:ahLst/>
              <a:cxnLst/>
              <a:rect l="l" t="t" r="r" b="b"/>
              <a:pathLst>
                <a:path w="450850" h="17779">
                  <a:moveTo>
                    <a:pt x="450850" y="0"/>
                  </a:moveTo>
                  <a:lnTo>
                    <a:pt x="21590" y="0"/>
                  </a:lnTo>
                  <a:lnTo>
                    <a:pt x="21590" y="1270"/>
                  </a:lnTo>
                  <a:lnTo>
                    <a:pt x="20320" y="1270"/>
                  </a:lnTo>
                  <a:lnTo>
                    <a:pt x="20320" y="2540"/>
                  </a:lnTo>
                  <a:lnTo>
                    <a:pt x="17780" y="2540"/>
                  </a:lnTo>
                  <a:lnTo>
                    <a:pt x="17780" y="3810"/>
                  </a:lnTo>
                  <a:lnTo>
                    <a:pt x="16510" y="3810"/>
                  </a:lnTo>
                  <a:lnTo>
                    <a:pt x="16510" y="5080"/>
                  </a:lnTo>
                  <a:lnTo>
                    <a:pt x="15240" y="5080"/>
                  </a:lnTo>
                  <a:lnTo>
                    <a:pt x="15240" y="6350"/>
                  </a:lnTo>
                  <a:lnTo>
                    <a:pt x="12700" y="6350"/>
                  </a:lnTo>
                  <a:lnTo>
                    <a:pt x="12700" y="7620"/>
                  </a:lnTo>
                  <a:lnTo>
                    <a:pt x="11430" y="7620"/>
                  </a:lnTo>
                  <a:lnTo>
                    <a:pt x="11430" y="8890"/>
                  </a:lnTo>
                  <a:lnTo>
                    <a:pt x="10160" y="8890"/>
                  </a:lnTo>
                  <a:lnTo>
                    <a:pt x="10160" y="10160"/>
                  </a:lnTo>
                  <a:lnTo>
                    <a:pt x="7620" y="10160"/>
                  </a:lnTo>
                  <a:lnTo>
                    <a:pt x="7620" y="11430"/>
                  </a:lnTo>
                  <a:lnTo>
                    <a:pt x="6350" y="11430"/>
                  </a:lnTo>
                  <a:lnTo>
                    <a:pt x="6350" y="12700"/>
                  </a:lnTo>
                  <a:lnTo>
                    <a:pt x="5080" y="12700"/>
                  </a:lnTo>
                  <a:lnTo>
                    <a:pt x="5080" y="13970"/>
                  </a:lnTo>
                  <a:lnTo>
                    <a:pt x="3810" y="13970"/>
                  </a:lnTo>
                  <a:lnTo>
                    <a:pt x="3810" y="15240"/>
                  </a:lnTo>
                  <a:lnTo>
                    <a:pt x="1270" y="15240"/>
                  </a:lnTo>
                  <a:lnTo>
                    <a:pt x="1270" y="16510"/>
                  </a:lnTo>
                  <a:lnTo>
                    <a:pt x="0" y="16510"/>
                  </a:lnTo>
                  <a:lnTo>
                    <a:pt x="0" y="17780"/>
                  </a:lnTo>
                  <a:lnTo>
                    <a:pt x="450850" y="17780"/>
                  </a:lnTo>
                  <a:lnTo>
                    <a:pt x="450850" y="16510"/>
                  </a:lnTo>
                  <a:lnTo>
                    <a:pt x="450850" y="15240"/>
                  </a:lnTo>
                  <a:lnTo>
                    <a:pt x="450850" y="1270"/>
                  </a:lnTo>
                  <a:lnTo>
                    <a:pt x="450850" y="0"/>
                  </a:lnTo>
                  <a:close/>
                </a:path>
              </a:pathLst>
            </a:custGeom>
            <a:solidFill>
              <a:srgbClr val="F1A838"/>
            </a:solidFill>
          </p:spPr>
          <p:txBody>
            <a:bodyPr wrap="square" lIns="0" tIns="0" rIns="0" bIns="0" rtlCol="0"/>
            <a:lstStyle/>
            <a:p>
              <a:endParaRPr/>
            </a:p>
          </p:txBody>
        </p:sp>
        <p:sp>
          <p:nvSpPr>
            <p:cNvPr id="429" name="object 429"/>
            <p:cNvSpPr/>
            <p:nvPr/>
          </p:nvSpPr>
          <p:spPr>
            <a:xfrm>
              <a:off x="5798820" y="4475480"/>
              <a:ext cx="473709" cy="17780"/>
            </a:xfrm>
            <a:custGeom>
              <a:avLst/>
              <a:gdLst/>
              <a:ahLst/>
              <a:cxnLst/>
              <a:rect l="l" t="t" r="r" b="b"/>
              <a:pathLst>
                <a:path w="473710" h="17779">
                  <a:moveTo>
                    <a:pt x="473710" y="16522"/>
                  </a:moveTo>
                  <a:lnTo>
                    <a:pt x="0" y="16522"/>
                  </a:lnTo>
                  <a:lnTo>
                    <a:pt x="0" y="17780"/>
                  </a:lnTo>
                  <a:lnTo>
                    <a:pt x="473710" y="17780"/>
                  </a:lnTo>
                  <a:lnTo>
                    <a:pt x="473710" y="16522"/>
                  </a:lnTo>
                  <a:close/>
                </a:path>
                <a:path w="473710" h="17779">
                  <a:moveTo>
                    <a:pt x="473710" y="0"/>
                  </a:moveTo>
                  <a:lnTo>
                    <a:pt x="21590" y="0"/>
                  </a:lnTo>
                  <a:lnTo>
                    <a:pt x="21590" y="1270"/>
                  </a:lnTo>
                  <a:lnTo>
                    <a:pt x="19050" y="1270"/>
                  </a:lnTo>
                  <a:lnTo>
                    <a:pt x="19050" y="2540"/>
                  </a:lnTo>
                  <a:lnTo>
                    <a:pt x="17780" y="2540"/>
                  </a:lnTo>
                  <a:lnTo>
                    <a:pt x="17780" y="3810"/>
                  </a:lnTo>
                  <a:lnTo>
                    <a:pt x="16510" y="3810"/>
                  </a:lnTo>
                  <a:lnTo>
                    <a:pt x="16510" y="5080"/>
                  </a:lnTo>
                  <a:lnTo>
                    <a:pt x="13970" y="5080"/>
                  </a:lnTo>
                  <a:lnTo>
                    <a:pt x="13970" y="6350"/>
                  </a:lnTo>
                  <a:lnTo>
                    <a:pt x="12700" y="6350"/>
                  </a:lnTo>
                  <a:lnTo>
                    <a:pt x="12700" y="7620"/>
                  </a:lnTo>
                  <a:lnTo>
                    <a:pt x="11430" y="7620"/>
                  </a:lnTo>
                  <a:lnTo>
                    <a:pt x="11430" y="8890"/>
                  </a:lnTo>
                  <a:lnTo>
                    <a:pt x="10160" y="8890"/>
                  </a:lnTo>
                  <a:lnTo>
                    <a:pt x="10160" y="10160"/>
                  </a:lnTo>
                  <a:lnTo>
                    <a:pt x="7620" y="10160"/>
                  </a:lnTo>
                  <a:lnTo>
                    <a:pt x="7620" y="11430"/>
                  </a:lnTo>
                  <a:lnTo>
                    <a:pt x="6350" y="11430"/>
                  </a:lnTo>
                  <a:lnTo>
                    <a:pt x="6350" y="12700"/>
                  </a:lnTo>
                  <a:lnTo>
                    <a:pt x="5080" y="12700"/>
                  </a:lnTo>
                  <a:lnTo>
                    <a:pt x="5080" y="13970"/>
                  </a:lnTo>
                  <a:lnTo>
                    <a:pt x="2540" y="13970"/>
                  </a:lnTo>
                  <a:lnTo>
                    <a:pt x="2540" y="15240"/>
                  </a:lnTo>
                  <a:lnTo>
                    <a:pt x="1270" y="15240"/>
                  </a:lnTo>
                  <a:lnTo>
                    <a:pt x="1270" y="16510"/>
                  </a:lnTo>
                  <a:lnTo>
                    <a:pt x="473710" y="16510"/>
                  </a:lnTo>
                  <a:lnTo>
                    <a:pt x="473710" y="15240"/>
                  </a:lnTo>
                  <a:lnTo>
                    <a:pt x="473710" y="13970"/>
                  </a:lnTo>
                  <a:lnTo>
                    <a:pt x="473710" y="1270"/>
                  </a:lnTo>
                  <a:lnTo>
                    <a:pt x="473710" y="0"/>
                  </a:lnTo>
                  <a:close/>
                </a:path>
              </a:pathLst>
            </a:custGeom>
            <a:solidFill>
              <a:srgbClr val="F1A837"/>
            </a:solidFill>
          </p:spPr>
          <p:txBody>
            <a:bodyPr wrap="square" lIns="0" tIns="0" rIns="0" bIns="0" rtlCol="0"/>
            <a:lstStyle/>
            <a:p>
              <a:endParaRPr/>
            </a:p>
          </p:txBody>
        </p:sp>
        <p:sp>
          <p:nvSpPr>
            <p:cNvPr id="430" name="object 430"/>
            <p:cNvSpPr/>
            <p:nvPr/>
          </p:nvSpPr>
          <p:spPr>
            <a:xfrm>
              <a:off x="5775960" y="4493260"/>
              <a:ext cx="496570" cy="17780"/>
            </a:xfrm>
            <a:custGeom>
              <a:avLst/>
              <a:gdLst/>
              <a:ahLst/>
              <a:cxnLst/>
              <a:rect l="l" t="t" r="r" b="b"/>
              <a:pathLst>
                <a:path w="496570" h="17779">
                  <a:moveTo>
                    <a:pt x="496570" y="0"/>
                  </a:moveTo>
                  <a:lnTo>
                    <a:pt x="20320" y="0"/>
                  </a:lnTo>
                  <a:lnTo>
                    <a:pt x="20320" y="1270"/>
                  </a:lnTo>
                  <a:lnTo>
                    <a:pt x="19050" y="1270"/>
                  </a:lnTo>
                  <a:lnTo>
                    <a:pt x="19050" y="2540"/>
                  </a:lnTo>
                  <a:lnTo>
                    <a:pt x="17780" y="2540"/>
                  </a:lnTo>
                  <a:lnTo>
                    <a:pt x="17780" y="3810"/>
                  </a:lnTo>
                  <a:lnTo>
                    <a:pt x="16510" y="3810"/>
                  </a:lnTo>
                  <a:lnTo>
                    <a:pt x="16510" y="5080"/>
                  </a:lnTo>
                  <a:lnTo>
                    <a:pt x="13970" y="5080"/>
                  </a:lnTo>
                  <a:lnTo>
                    <a:pt x="13970" y="6350"/>
                  </a:lnTo>
                  <a:lnTo>
                    <a:pt x="12700" y="6350"/>
                  </a:lnTo>
                  <a:lnTo>
                    <a:pt x="12700" y="7620"/>
                  </a:lnTo>
                  <a:lnTo>
                    <a:pt x="11430" y="7620"/>
                  </a:lnTo>
                  <a:lnTo>
                    <a:pt x="11430" y="8890"/>
                  </a:lnTo>
                  <a:lnTo>
                    <a:pt x="8890" y="8890"/>
                  </a:lnTo>
                  <a:lnTo>
                    <a:pt x="8890" y="10160"/>
                  </a:lnTo>
                  <a:lnTo>
                    <a:pt x="7620" y="10160"/>
                  </a:lnTo>
                  <a:lnTo>
                    <a:pt x="7620" y="11430"/>
                  </a:lnTo>
                  <a:lnTo>
                    <a:pt x="6350" y="11430"/>
                  </a:lnTo>
                  <a:lnTo>
                    <a:pt x="6350" y="12700"/>
                  </a:lnTo>
                  <a:lnTo>
                    <a:pt x="3810" y="12700"/>
                  </a:lnTo>
                  <a:lnTo>
                    <a:pt x="3810" y="13970"/>
                  </a:lnTo>
                  <a:lnTo>
                    <a:pt x="2540" y="13970"/>
                  </a:lnTo>
                  <a:lnTo>
                    <a:pt x="2540" y="15240"/>
                  </a:lnTo>
                  <a:lnTo>
                    <a:pt x="1270" y="15240"/>
                  </a:lnTo>
                  <a:lnTo>
                    <a:pt x="1270" y="16510"/>
                  </a:lnTo>
                  <a:lnTo>
                    <a:pt x="0" y="16510"/>
                  </a:lnTo>
                  <a:lnTo>
                    <a:pt x="0" y="17780"/>
                  </a:lnTo>
                  <a:lnTo>
                    <a:pt x="496570" y="17780"/>
                  </a:lnTo>
                  <a:lnTo>
                    <a:pt x="496570" y="16510"/>
                  </a:lnTo>
                  <a:lnTo>
                    <a:pt x="496570" y="15240"/>
                  </a:lnTo>
                  <a:lnTo>
                    <a:pt x="496570" y="1270"/>
                  </a:lnTo>
                  <a:lnTo>
                    <a:pt x="496570" y="0"/>
                  </a:lnTo>
                  <a:close/>
                </a:path>
              </a:pathLst>
            </a:custGeom>
            <a:solidFill>
              <a:srgbClr val="F1A836"/>
            </a:solidFill>
          </p:spPr>
          <p:txBody>
            <a:bodyPr wrap="square" lIns="0" tIns="0" rIns="0" bIns="0" rtlCol="0"/>
            <a:lstStyle/>
            <a:p>
              <a:endParaRPr/>
            </a:p>
          </p:txBody>
        </p:sp>
        <p:sp>
          <p:nvSpPr>
            <p:cNvPr id="431" name="object 431"/>
            <p:cNvSpPr/>
            <p:nvPr/>
          </p:nvSpPr>
          <p:spPr>
            <a:xfrm>
              <a:off x="5754370" y="4511040"/>
              <a:ext cx="518159" cy="16510"/>
            </a:xfrm>
            <a:custGeom>
              <a:avLst/>
              <a:gdLst/>
              <a:ahLst/>
              <a:cxnLst/>
              <a:rect l="l" t="t" r="r" b="b"/>
              <a:pathLst>
                <a:path w="518160" h="16510">
                  <a:moveTo>
                    <a:pt x="518160" y="0"/>
                  </a:moveTo>
                  <a:lnTo>
                    <a:pt x="19050" y="0"/>
                  </a:lnTo>
                  <a:lnTo>
                    <a:pt x="19050" y="1270"/>
                  </a:lnTo>
                  <a:lnTo>
                    <a:pt x="17780" y="1270"/>
                  </a:lnTo>
                  <a:lnTo>
                    <a:pt x="17780" y="2540"/>
                  </a:lnTo>
                  <a:lnTo>
                    <a:pt x="16510" y="2540"/>
                  </a:lnTo>
                  <a:lnTo>
                    <a:pt x="16510" y="3810"/>
                  </a:lnTo>
                  <a:lnTo>
                    <a:pt x="13970" y="3810"/>
                  </a:lnTo>
                  <a:lnTo>
                    <a:pt x="13970" y="5080"/>
                  </a:lnTo>
                  <a:lnTo>
                    <a:pt x="12700" y="5080"/>
                  </a:lnTo>
                  <a:lnTo>
                    <a:pt x="12700" y="6350"/>
                  </a:lnTo>
                  <a:lnTo>
                    <a:pt x="11430" y="6350"/>
                  </a:lnTo>
                  <a:lnTo>
                    <a:pt x="11430" y="7620"/>
                  </a:lnTo>
                  <a:lnTo>
                    <a:pt x="8890" y="7620"/>
                  </a:lnTo>
                  <a:lnTo>
                    <a:pt x="8890" y="8890"/>
                  </a:lnTo>
                  <a:lnTo>
                    <a:pt x="7620" y="8890"/>
                  </a:lnTo>
                  <a:lnTo>
                    <a:pt x="7620" y="10160"/>
                  </a:lnTo>
                  <a:lnTo>
                    <a:pt x="6350" y="10160"/>
                  </a:lnTo>
                  <a:lnTo>
                    <a:pt x="6350" y="11430"/>
                  </a:lnTo>
                  <a:lnTo>
                    <a:pt x="5080" y="11430"/>
                  </a:lnTo>
                  <a:lnTo>
                    <a:pt x="5080" y="12700"/>
                  </a:lnTo>
                  <a:lnTo>
                    <a:pt x="2540" y="12700"/>
                  </a:lnTo>
                  <a:lnTo>
                    <a:pt x="2540" y="13970"/>
                  </a:lnTo>
                  <a:lnTo>
                    <a:pt x="1270" y="13970"/>
                  </a:lnTo>
                  <a:lnTo>
                    <a:pt x="1270" y="15240"/>
                  </a:lnTo>
                  <a:lnTo>
                    <a:pt x="0" y="15240"/>
                  </a:lnTo>
                  <a:lnTo>
                    <a:pt x="0" y="16510"/>
                  </a:lnTo>
                  <a:lnTo>
                    <a:pt x="518160" y="16510"/>
                  </a:lnTo>
                  <a:lnTo>
                    <a:pt x="518160" y="15240"/>
                  </a:lnTo>
                  <a:lnTo>
                    <a:pt x="518160" y="13970"/>
                  </a:lnTo>
                  <a:lnTo>
                    <a:pt x="518160" y="1270"/>
                  </a:lnTo>
                  <a:lnTo>
                    <a:pt x="518160" y="0"/>
                  </a:lnTo>
                  <a:close/>
                </a:path>
              </a:pathLst>
            </a:custGeom>
            <a:solidFill>
              <a:srgbClr val="F1A735"/>
            </a:solidFill>
          </p:spPr>
          <p:txBody>
            <a:bodyPr wrap="square" lIns="0" tIns="0" rIns="0" bIns="0" rtlCol="0"/>
            <a:lstStyle/>
            <a:p>
              <a:endParaRPr/>
            </a:p>
          </p:txBody>
        </p:sp>
        <p:sp>
          <p:nvSpPr>
            <p:cNvPr id="432" name="object 432"/>
            <p:cNvSpPr/>
            <p:nvPr/>
          </p:nvSpPr>
          <p:spPr>
            <a:xfrm>
              <a:off x="5730240" y="4527550"/>
              <a:ext cx="542290" cy="17780"/>
            </a:xfrm>
            <a:custGeom>
              <a:avLst/>
              <a:gdLst/>
              <a:ahLst/>
              <a:cxnLst/>
              <a:rect l="l" t="t" r="r" b="b"/>
              <a:pathLst>
                <a:path w="542289" h="17779">
                  <a:moveTo>
                    <a:pt x="542290" y="0"/>
                  </a:moveTo>
                  <a:lnTo>
                    <a:pt x="21590" y="0"/>
                  </a:lnTo>
                  <a:lnTo>
                    <a:pt x="21590" y="1270"/>
                  </a:lnTo>
                  <a:lnTo>
                    <a:pt x="20320" y="1270"/>
                  </a:lnTo>
                  <a:lnTo>
                    <a:pt x="20320" y="2540"/>
                  </a:lnTo>
                  <a:lnTo>
                    <a:pt x="19050" y="2540"/>
                  </a:lnTo>
                  <a:lnTo>
                    <a:pt x="19050" y="3810"/>
                  </a:lnTo>
                  <a:lnTo>
                    <a:pt x="16510" y="3810"/>
                  </a:lnTo>
                  <a:lnTo>
                    <a:pt x="16510" y="5080"/>
                  </a:lnTo>
                  <a:lnTo>
                    <a:pt x="15240" y="5080"/>
                  </a:lnTo>
                  <a:lnTo>
                    <a:pt x="15240" y="6350"/>
                  </a:lnTo>
                  <a:lnTo>
                    <a:pt x="13970" y="6350"/>
                  </a:lnTo>
                  <a:lnTo>
                    <a:pt x="13970" y="7620"/>
                  </a:lnTo>
                  <a:lnTo>
                    <a:pt x="12700" y="7620"/>
                  </a:lnTo>
                  <a:lnTo>
                    <a:pt x="12700" y="8890"/>
                  </a:lnTo>
                  <a:lnTo>
                    <a:pt x="10160" y="8890"/>
                  </a:lnTo>
                  <a:lnTo>
                    <a:pt x="10160" y="10160"/>
                  </a:lnTo>
                  <a:lnTo>
                    <a:pt x="8890" y="10160"/>
                  </a:lnTo>
                  <a:lnTo>
                    <a:pt x="8890" y="11430"/>
                  </a:lnTo>
                  <a:lnTo>
                    <a:pt x="7620" y="11430"/>
                  </a:lnTo>
                  <a:lnTo>
                    <a:pt x="7620" y="12700"/>
                  </a:lnTo>
                  <a:lnTo>
                    <a:pt x="5080" y="12700"/>
                  </a:lnTo>
                  <a:lnTo>
                    <a:pt x="5080" y="13970"/>
                  </a:lnTo>
                  <a:lnTo>
                    <a:pt x="3810" y="13970"/>
                  </a:lnTo>
                  <a:lnTo>
                    <a:pt x="3810" y="15240"/>
                  </a:lnTo>
                  <a:lnTo>
                    <a:pt x="2540" y="15240"/>
                  </a:lnTo>
                  <a:lnTo>
                    <a:pt x="2540" y="16510"/>
                  </a:lnTo>
                  <a:lnTo>
                    <a:pt x="0" y="16510"/>
                  </a:lnTo>
                  <a:lnTo>
                    <a:pt x="0" y="17780"/>
                  </a:lnTo>
                  <a:lnTo>
                    <a:pt x="542290" y="17780"/>
                  </a:lnTo>
                  <a:lnTo>
                    <a:pt x="542290" y="16510"/>
                  </a:lnTo>
                  <a:lnTo>
                    <a:pt x="542290" y="15240"/>
                  </a:lnTo>
                  <a:lnTo>
                    <a:pt x="542290" y="1270"/>
                  </a:lnTo>
                  <a:lnTo>
                    <a:pt x="542290" y="0"/>
                  </a:lnTo>
                  <a:close/>
                </a:path>
              </a:pathLst>
            </a:custGeom>
            <a:solidFill>
              <a:srgbClr val="F1A734"/>
            </a:solidFill>
          </p:spPr>
          <p:txBody>
            <a:bodyPr wrap="square" lIns="0" tIns="0" rIns="0" bIns="0" rtlCol="0"/>
            <a:lstStyle/>
            <a:p>
              <a:endParaRPr/>
            </a:p>
          </p:txBody>
        </p:sp>
        <p:sp>
          <p:nvSpPr>
            <p:cNvPr id="433" name="object 433"/>
            <p:cNvSpPr/>
            <p:nvPr/>
          </p:nvSpPr>
          <p:spPr>
            <a:xfrm>
              <a:off x="5684520" y="4545330"/>
              <a:ext cx="588010" cy="35560"/>
            </a:xfrm>
            <a:custGeom>
              <a:avLst/>
              <a:gdLst/>
              <a:ahLst/>
              <a:cxnLst/>
              <a:rect l="l" t="t" r="r" b="b"/>
              <a:pathLst>
                <a:path w="588010" h="35560">
                  <a:moveTo>
                    <a:pt x="588010" y="16522"/>
                  </a:moveTo>
                  <a:lnTo>
                    <a:pt x="22860" y="16522"/>
                  </a:lnTo>
                  <a:lnTo>
                    <a:pt x="22860" y="17780"/>
                  </a:lnTo>
                  <a:lnTo>
                    <a:pt x="21590" y="17780"/>
                  </a:lnTo>
                  <a:lnTo>
                    <a:pt x="21590" y="19050"/>
                  </a:lnTo>
                  <a:lnTo>
                    <a:pt x="20320" y="19050"/>
                  </a:lnTo>
                  <a:lnTo>
                    <a:pt x="20320" y="20320"/>
                  </a:lnTo>
                  <a:lnTo>
                    <a:pt x="17780" y="20320"/>
                  </a:lnTo>
                  <a:lnTo>
                    <a:pt x="17780" y="21590"/>
                  </a:lnTo>
                  <a:lnTo>
                    <a:pt x="16510" y="21590"/>
                  </a:lnTo>
                  <a:lnTo>
                    <a:pt x="16510" y="22860"/>
                  </a:lnTo>
                  <a:lnTo>
                    <a:pt x="15240" y="22860"/>
                  </a:lnTo>
                  <a:lnTo>
                    <a:pt x="15240" y="24130"/>
                  </a:lnTo>
                  <a:lnTo>
                    <a:pt x="12700" y="24130"/>
                  </a:lnTo>
                  <a:lnTo>
                    <a:pt x="12700" y="25400"/>
                  </a:lnTo>
                  <a:lnTo>
                    <a:pt x="11430" y="25400"/>
                  </a:lnTo>
                  <a:lnTo>
                    <a:pt x="11430" y="26670"/>
                  </a:lnTo>
                  <a:lnTo>
                    <a:pt x="10160" y="26670"/>
                  </a:lnTo>
                  <a:lnTo>
                    <a:pt x="10160" y="27940"/>
                  </a:lnTo>
                  <a:lnTo>
                    <a:pt x="8890" y="27940"/>
                  </a:lnTo>
                  <a:lnTo>
                    <a:pt x="8890" y="29210"/>
                  </a:lnTo>
                  <a:lnTo>
                    <a:pt x="6350" y="29210"/>
                  </a:lnTo>
                  <a:lnTo>
                    <a:pt x="6350" y="30480"/>
                  </a:lnTo>
                  <a:lnTo>
                    <a:pt x="5080" y="30480"/>
                  </a:lnTo>
                  <a:lnTo>
                    <a:pt x="5080" y="31750"/>
                  </a:lnTo>
                  <a:lnTo>
                    <a:pt x="3810" y="31750"/>
                  </a:lnTo>
                  <a:lnTo>
                    <a:pt x="3810" y="33020"/>
                  </a:lnTo>
                  <a:lnTo>
                    <a:pt x="1270" y="33020"/>
                  </a:lnTo>
                  <a:lnTo>
                    <a:pt x="1270" y="34290"/>
                  </a:lnTo>
                  <a:lnTo>
                    <a:pt x="0" y="34290"/>
                  </a:lnTo>
                  <a:lnTo>
                    <a:pt x="0" y="35560"/>
                  </a:lnTo>
                  <a:lnTo>
                    <a:pt x="588010" y="35560"/>
                  </a:lnTo>
                  <a:lnTo>
                    <a:pt x="588010" y="34290"/>
                  </a:lnTo>
                  <a:lnTo>
                    <a:pt x="588010" y="33020"/>
                  </a:lnTo>
                  <a:lnTo>
                    <a:pt x="588010" y="17780"/>
                  </a:lnTo>
                  <a:lnTo>
                    <a:pt x="588010" y="16522"/>
                  </a:lnTo>
                  <a:close/>
                </a:path>
                <a:path w="588010" h="35560">
                  <a:moveTo>
                    <a:pt x="588010" y="0"/>
                  </a:moveTo>
                  <a:lnTo>
                    <a:pt x="44450" y="0"/>
                  </a:lnTo>
                  <a:lnTo>
                    <a:pt x="44450" y="1270"/>
                  </a:lnTo>
                  <a:lnTo>
                    <a:pt x="43180" y="1270"/>
                  </a:lnTo>
                  <a:lnTo>
                    <a:pt x="43180" y="2540"/>
                  </a:lnTo>
                  <a:lnTo>
                    <a:pt x="41910" y="2540"/>
                  </a:lnTo>
                  <a:lnTo>
                    <a:pt x="41910" y="3810"/>
                  </a:lnTo>
                  <a:lnTo>
                    <a:pt x="39370" y="3810"/>
                  </a:lnTo>
                  <a:lnTo>
                    <a:pt x="39370" y="5080"/>
                  </a:lnTo>
                  <a:lnTo>
                    <a:pt x="38100" y="5080"/>
                  </a:lnTo>
                  <a:lnTo>
                    <a:pt x="38100" y="6350"/>
                  </a:lnTo>
                  <a:lnTo>
                    <a:pt x="36830" y="6350"/>
                  </a:lnTo>
                  <a:lnTo>
                    <a:pt x="36830" y="7620"/>
                  </a:lnTo>
                  <a:lnTo>
                    <a:pt x="34290" y="7620"/>
                  </a:lnTo>
                  <a:lnTo>
                    <a:pt x="34290" y="8890"/>
                  </a:lnTo>
                  <a:lnTo>
                    <a:pt x="33020" y="8890"/>
                  </a:lnTo>
                  <a:lnTo>
                    <a:pt x="33020" y="10160"/>
                  </a:lnTo>
                  <a:lnTo>
                    <a:pt x="31750" y="10160"/>
                  </a:lnTo>
                  <a:lnTo>
                    <a:pt x="31750" y="11430"/>
                  </a:lnTo>
                  <a:lnTo>
                    <a:pt x="29210" y="11430"/>
                  </a:lnTo>
                  <a:lnTo>
                    <a:pt x="29210" y="12700"/>
                  </a:lnTo>
                  <a:lnTo>
                    <a:pt x="27940" y="12700"/>
                  </a:lnTo>
                  <a:lnTo>
                    <a:pt x="27940" y="13970"/>
                  </a:lnTo>
                  <a:lnTo>
                    <a:pt x="26670" y="13970"/>
                  </a:lnTo>
                  <a:lnTo>
                    <a:pt x="26670" y="15240"/>
                  </a:lnTo>
                  <a:lnTo>
                    <a:pt x="25400" y="15240"/>
                  </a:lnTo>
                  <a:lnTo>
                    <a:pt x="25400" y="16510"/>
                  </a:lnTo>
                  <a:lnTo>
                    <a:pt x="588010" y="16510"/>
                  </a:lnTo>
                  <a:lnTo>
                    <a:pt x="588010" y="15240"/>
                  </a:lnTo>
                  <a:lnTo>
                    <a:pt x="588010" y="13970"/>
                  </a:lnTo>
                  <a:lnTo>
                    <a:pt x="588010" y="1270"/>
                  </a:lnTo>
                  <a:lnTo>
                    <a:pt x="588010" y="0"/>
                  </a:lnTo>
                  <a:close/>
                </a:path>
              </a:pathLst>
            </a:custGeom>
            <a:solidFill>
              <a:srgbClr val="F1A633"/>
            </a:solidFill>
          </p:spPr>
          <p:txBody>
            <a:bodyPr wrap="square" lIns="0" tIns="0" rIns="0" bIns="0" rtlCol="0"/>
            <a:lstStyle/>
            <a:p>
              <a:endParaRPr/>
            </a:p>
          </p:txBody>
        </p:sp>
        <p:sp>
          <p:nvSpPr>
            <p:cNvPr id="434" name="object 434"/>
            <p:cNvSpPr/>
            <p:nvPr/>
          </p:nvSpPr>
          <p:spPr>
            <a:xfrm>
              <a:off x="5661660" y="4580890"/>
              <a:ext cx="610870" cy="17780"/>
            </a:xfrm>
            <a:custGeom>
              <a:avLst/>
              <a:gdLst/>
              <a:ahLst/>
              <a:cxnLst/>
              <a:rect l="l" t="t" r="r" b="b"/>
              <a:pathLst>
                <a:path w="610870" h="17779">
                  <a:moveTo>
                    <a:pt x="610870" y="0"/>
                  </a:moveTo>
                  <a:lnTo>
                    <a:pt x="21590" y="0"/>
                  </a:lnTo>
                  <a:lnTo>
                    <a:pt x="21590" y="1270"/>
                  </a:lnTo>
                  <a:lnTo>
                    <a:pt x="19050" y="1270"/>
                  </a:lnTo>
                  <a:lnTo>
                    <a:pt x="19050" y="2540"/>
                  </a:lnTo>
                  <a:lnTo>
                    <a:pt x="17780" y="2540"/>
                  </a:lnTo>
                  <a:lnTo>
                    <a:pt x="17780" y="3810"/>
                  </a:lnTo>
                  <a:lnTo>
                    <a:pt x="16510" y="3810"/>
                  </a:lnTo>
                  <a:lnTo>
                    <a:pt x="16510" y="5080"/>
                  </a:lnTo>
                  <a:lnTo>
                    <a:pt x="15240" y="5080"/>
                  </a:lnTo>
                  <a:lnTo>
                    <a:pt x="15240" y="6350"/>
                  </a:lnTo>
                  <a:lnTo>
                    <a:pt x="12700" y="6350"/>
                  </a:lnTo>
                  <a:lnTo>
                    <a:pt x="12700" y="7620"/>
                  </a:lnTo>
                  <a:lnTo>
                    <a:pt x="11430" y="7620"/>
                  </a:lnTo>
                  <a:lnTo>
                    <a:pt x="11430" y="8890"/>
                  </a:lnTo>
                  <a:lnTo>
                    <a:pt x="10160" y="8890"/>
                  </a:lnTo>
                  <a:lnTo>
                    <a:pt x="10160" y="10160"/>
                  </a:lnTo>
                  <a:lnTo>
                    <a:pt x="7620" y="10160"/>
                  </a:lnTo>
                  <a:lnTo>
                    <a:pt x="7620" y="11430"/>
                  </a:lnTo>
                  <a:lnTo>
                    <a:pt x="6350" y="11430"/>
                  </a:lnTo>
                  <a:lnTo>
                    <a:pt x="6350" y="12700"/>
                  </a:lnTo>
                  <a:lnTo>
                    <a:pt x="5080" y="12700"/>
                  </a:lnTo>
                  <a:lnTo>
                    <a:pt x="5080" y="13970"/>
                  </a:lnTo>
                  <a:lnTo>
                    <a:pt x="2540" y="13970"/>
                  </a:lnTo>
                  <a:lnTo>
                    <a:pt x="2540" y="15240"/>
                  </a:lnTo>
                  <a:lnTo>
                    <a:pt x="1270" y="15240"/>
                  </a:lnTo>
                  <a:lnTo>
                    <a:pt x="1270" y="16510"/>
                  </a:lnTo>
                  <a:lnTo>
                    <a:pt x="0" y="16510"/>
                  </a:lnTo>
                  <a:lnTo>
                    <a:pt x="0" y="17780"/>
                  </a:lnTo>
                  <a:lnTo>
                    <a:pt x="610870" y="17780"/>
                  </a:lnTo>
                  <a:lnTo>
                    <a:pt x="610870" y="16510"/>
                  </a:lnTo>
                  <a:lnTo>
                    <a:pt x="610870" y="15240"/>
                  </a:lnTo>
                  <a:lnTo>
                    <a:pt x="610870" y="1270"/>
                  </a:lnTo>
                  <a:lnTo>
                    <a:pt x="610870" y="0"/>
                  </a:lnTo>
                  <a:close/>
                </a:path>
              </a:pathLst>
            </a:custGeom>
            <a:solidFill>
              <a:srgbClr val="F0A631"/>
            </a:solidFill>
          </p:spPr>
          <p:txBody>
            <a:bodyPr wrap="square" lIns="0" tIns="0" rIns="0" bIns="0" rtlCol="0"/>
            <a:lstStyle/>
            <a:p>
              <a:endParaRPr/>
            </a:p>
          </p:txBody>
        </p:sp>
        <p:sp>
          <p:nvSpPr>
            <p:cNvPr id="435" name="object 435"/>
            <p:cNvSpPr/>
            <p:nvPr/>
          </p:nvSpPr>
          <p:spPr>
            <a:xfrm>
              <a:off x="5640070" y="4598670"/>
              <a:ext cx="632460" cy="16510"/>
            </a:xfrm>
            <a:custGeom>
              <a:avLst/>
              <a:gdLst/>
              <a:ahLst/>
              <a:cxnLst/>
              <a:rect l="l" t="t" r="r" b="b"/>
              <a:pathLst>
                <a:path w="632460" h="16510">
                  <a:moveTo>
                    <a:pt x="632460" y="0"/>
                  </a:moveTo>
                  <a:lnTo>
                    <a:pt x="20320" y="0"/>
                  </a:lnTo>
                  <a:lnTo>
                    <a:pt x="20320" y="1270"/>
                  </a:lnTo>
                  <a:lnTo>
                    <a:pt x="17780" y="1270"/>
                  </a:lnTo>
                  <a:lnTo>
                    <a:pt x="17780" y="2540"/>
                  </a:lnTo>
                  <a:lnTo>
                    <a:pt x="16510" y="2540"/>
                  </a:lnTo>
                  <a:lnTo>
                    <a:pt x="16510" y="3810"/>
                  </a:lnTo>
                  <a:lnTo>
                    <a:pt x="15240" y="3810"/>
                  </a:lnTo>
                  <a:lnTo>
                    <a:pt x="15240" y="5080"/>
                  </a:lnTo>
                  <a:lnTo>
                    <a:pt x="12700" y="5080"/>
                  </a:lnTo>
                  <a:lnTo>
                    <a:pt x="12700" y="6350"/>
                  </a:lnTo>
                  <a:lnTo>
                    <a:pt x="11430" y="6350"/>
                  </a:lnTo>
                  <a:lnTo>
                    <a:pt x="11430" y="7620"/>
                  </a:lnTo>
                  <a:lnTo>
                    <a:pt x="10160" y="7620"/>
                  </a:lnTo>
                  <a:lnTo>
                    <a:pt x="10160" y="8890"/>
                  </a:lnTo>
                  <a:lnTo>
                    <a:pt x="7620" y="8890"/>
                  </a:lnTo>
                  <a:lnTo>
                    <a:pt x="7620" y="10160"/>
                  </a:lnTo>
                  <a:lnTo>
                    <a:pt x="6350" y="10160"/>
                  </a:lnTo>
                  <a:lnTo>
                    <a:pt x="6350" y="11430"/>
                  </a:lnTo>
                  <a:lnTo>
                    <a:pt x="5080" y="11430"/>
                  </a:lnTo>
                  <a:lnTo>
                    <a:pt x="5080" y="12700"/>
                  </a:lnTo>
                  <a:lnTo>
                    <a:pt x="3810" y="12700"/>
                  </a:lnTo>
                  <a:lnTo>
                    <a:pt x="3810" y="13970"/>
                  </a:lnTo>
                  <a:lnTo>
                    <a:pt x="1270" y="13970"/>
                  </a:lnTo>
                  <a:lnTo>
                    <a:pt x="1270" y="15240"/>
                  </a:lnTo>
                  <a:lnTo>
                    <a:pt x="0" y="15240"/>
                  </a:lnTo>
                  <a:lnTo>
                    <a:pt x="0" y="16510"/>
                  </a:lnTo>
                  <a:lnTo>
                    <a:pt x="632460" y="16510"/>
                  </a:lnTo>
                  <a:lnTo>
                    <a:pt x="632460" y="15240"/>
                  </a:lnTo>
                  <a:lnTo>
                    <a:pt x="632460" y="13970"/>
                  </a:lnTo>
                  <a:lnTo>
                    <a:pt x="632460" y="1270"/>
                  </a:lnTo>
                  <a:lnTo>
                    <a:pt x="632460" y="0"/>
                  </a:lnTo>
                  <a:close/>
                </a:path>
              </a:pathLst>
            </a:custGeom>
            <a:solidFill>
              <a:srgbClr val="F0A530"/>
            </a:solidFill>
          </p:spPr>
          <p:txBody>
            <a:bodyPr wrap="square" lIns="0" tIns="0" rIns="0" bIns="0" rtlCol="0"/>
            <a:lstStyle/>
            <a:p>
              <a:endParaRPr/>
            </a:p>
          </p:txBody>
        </p:sp>
        <p:sp>
          <p:nvSpPr>
            <p:cNvPr id="436" name="object 436"/>
            <p:cNvSpPr/>
            <p:nvPr/>
          </p:nvSpPr>
          <p:spPr>
            <a:xfrm>
              <a:off x="5617210" y="4615180"/>
              <a:ext cx="655320" cy="17780"/>
            </a:xfrm>
            <a:custGeom>
              <a:avLst/>
              <a:gdLst/>
              <a:ahLst/>
              <a:cxnLst/>
              <a:rect l="l" t="t" r="r" b="b"/>
              <a:pathLst>
                <a:path w="655320" h="17779">
                  <a:moveTo>
                    <a:pt x="655320" y="16522"/>
                  </a:moveTo>
                  <a:lnTo>
                    <a:pt x="0" y="16522"/>
                  </a:lnTo>
                  <a:lnTo>
                    <a:pt x="0" y="17780"/>
                  </a:lnTo>
                  <a:lnTo>
                    <a:pt x="655320" y="17780"/>
                  </a:lnTo>
                  <a:lnTo>
                    <a:pt x="655320" y="16522"/>
                  </a:lnTo>
                  <a:close/>
                </a:path>
                <a:path w="655320" h="17779">
                  <a:moveTo>
                    <a:pt x="655320" y="0"/>
                  </a:moveTo>
                  <a:lnTo>
                    <a:pt x="21590" y="0"/>
                  </a:lnTo>
                  <a:lnTo>
                    <a:pt x="21590" y="1270"/>
                  </a:lnTo>
                  <a:lnTo>
                    <a:pt x="19050" y="1270"/>
                  </a:lnTo>
                  <a:lnTo>
                    <a:pt x="19050" y="2540"/>
                  </a:lnTo>
                  <a:lnTo>
                    <a:pt x="17780" y="2540"/>
                  </a:lnTo>
                  <a:lnTo>
                    <a:pt x="17780" y="3810"/>
                  </a:lnTo>
                  <a:lnTo>
                    <a:pt x="16510" y="3810"/>
                  </a:lnTo>
                  <a:lnTo>
                    <a:pt x="16510" y="5080"/>
                  </a:lnTo>
                  <a:lnTo>
                    <a:pt x="13970" y="5080"/>
                  </a:lnTo>
                  <a:lnTo>
                    <a:pt x="13970" y="6350"/>
                  </a:lnTo>
                  <a:lnTo>
                    <a:pt x="12700" y="6350"/>
                  </a:lnTo>
                  <a:lnTo>
                    <a:pt x="12700" y="7620"/>
                  </a:lnTo>
                  <a:lnTo>
                    <a:pt x="11430" y="7620"/>
                  </a:lnTo>
                  <a:lnTo>
                    <a:pt x="11430" y="8890"/>
                  </a:lnTo>
                  <a:lnTo>
                    <a:pt x="10160" y="8890"/>
                  </a:lnTo>
                  <a:lnTo>
                    <a:pt x="10160" y="10160"/>
                  </a:lnTo>
                  <a:lnTo>
                    <a:pt x="7620" y="10160"/>
                  </a:lnTo>
                  <a:lnTo>
                    <a:pt x="7620" y="11430"/>
                  </a:lnTo>
                  <a:lnTo>
                    <a:pt x="6350" y="11430"/>
                  </a:lnTo>
                  <a:lnTo>
                    <a:pt x="6350" y="12700"/>
                  </a:lnTo>
                  <a:lnTo>
                    <a:pt x="5080" y="12700"/>
                  </a:lnTo>
                  <a:lnTo>
                    <a:pt x="5080" y="13970"/>
                  </a:lnTo>
                  <a:lnTo>
                    <a:pt x="2540" y="13970"/>
                  </a:lnTo>
                  <a:lnTo>
                    <a:pt x="2540" y="15240"/>
                  </a:lnTo>
                  <a:lnTo>
                    <a:pt x="1270" y="15240"/>
                  </a:lnTo>
                  <a:lnTo>
                    <a:pt x="1270" y="16510"/>
                  </a:lnTo>
                  <a:lnTo>
                    <a:pt x="655320" y="16510"/>
                  </a:lnTo>
                  <a:lnTo>
                    <a:pt x="655320" y="15240"/>
                  </a:lnTo>
                  <a:lnTo>
                    <a:pt x="655320" y="13970"/>
                  </a:lnTo>
                  <a:lnTo>
                    <a:pt x="655320" y="1270"/>
                  </a:lnTo>
                  <a:lnTo>
                    <a:pt x="655320" y="0"/>
                  </a:lnTo>
                  <a:close/>
                </a:path>
              </a:pathLst>
            </a:custGeom>
            <a:solidFill>
              <a:srgbClr val="F0A52F"/>
            </a:solidFill>
          </p:spPr>
          <p:txBody>
            <a:bodyPr wrap="square" lIns="0" tIns="0" rIns="0" bIns="0" rtlCol="0"/>
            <a:lstStyle/>
            <a:p>
              <a:endParaRPr/>
            </a:p>
          </p:txBody>
        </p:sp>
        <p:sp>
          <p:nvSpPr>
            <p:cNvPr id="437" name="object 437"/>
            <p:cNvSpPr/>
            <p:nvPr/>
          </p:nvSpPr>
          <p:spPr>
            <a:xfrm>
              <a:off x="5594350" y="4632960"/>
              <a:ext cx="678180" cy="17780"/>
            </a:xfrm>
            <a:custGeom>
              <a:avLst/>
              <a:gdLst/>
              <a:ahLst/>
              <a:cxnLst/>
              <a:rect l="l" t="t" r="r" b="b"/>
              <a:pathLst>
                <a:path w="678179" h="17779">
                  <a:moveTo>
                    <a:pt x="678180" y="0"/>
                  </a:moveTo>
                  <a:lnTo>
                    <a:pt x="20320" y="0"/>
                  </a:lnTo>
                  <a:lnTo>
                    <a:pt x="20320" y="1270"/>
                  </a:lnTo>
                  <a:lnTo>
                    <a:pt x="19050" y="1270"/>
                  </a:lnTo>
                  <a:lnTo>
                    <a:pt x="19050" y="2540"/>
                  </a:lnTo>
                  <a:lnTo>
                    <a:pt x="17780" y="2540"/>
                  </a:lnTo>
                  <a:lnTo>
                    <a:pt x="17780" y="3810"/>
                  </a:lnTo>
                  <a:lnTo>
                    <a:pt x="16510" y="3810"/>
                  </a:lnTo>
                  <a:lnTo>
                    <a:pt x="16510" y="5080"/>
                  </a:lnTo>
                  <a:lnTo>
                    <a:pt x="13970" y="5080"/>
                  </a:lnTo>
                  <a:lnTo>
                    <a:pt x="13970" y="6350"/>
                  </a:lnTo>
                  <a:lnTo>
                    <a:pt x="12700" y="6350"/>
                  </a:lnTo>
                  <a:lnTo>
                    <a:pt x="12700" y="7620"/>
                  </a:lnTo>
                  <a:lnTo>
                    <a:pt x="11430" y="7620"/>
                  </a:lnTo>
                  <a:lnTo>
                    <a:pt x="11430" y="8890"/>
                  </a:lnTo>
                  <a:lnTo>
                    <a:pt x="8890" y="8890"/>
                  </a:lnTo>
                  <a:lnTo>
                    <a:pt x="8890" y="10160"/>
                  </a:lnTo>
                  <a:lnTo>
                    <a:pt x="7620" y="10160"/>
                  </a:lnTo>
                  <a:lnTo>
                    <a:pt x="7620" y="11430"/>
                  </a:lnTo>
                  <a:lnTo>
                    <a:pt x="6350" y="11430"/>
                  </a:lnTo>
                  <a:lnTo>
                    <a:pt x="6350" y="12700"/>
                  </a:lnTo>
                  <a:lnTo>
                    <a:pt x="3810" y="12700"/>
                  </a:lnTo>
                  <a:lnTo>
                    <a:pt x="3810" y="13970"/>
                  </a:lnTo>
                  <a:lnTo>
                    <a:pt x="2540" y="13970"/>
                  </a:lnTo>
                  <a:lnTo>
                    <a:pt x="2540" y="15240"/>
                  </a:lnTo>
                  <a:lnTo>
                    <a:pt x="1270" y="15240"/>
                  </a:lnTo>
                  <a:lnTo>
                    <a:pt x="1270" y="16510"/>
                  </a:lnTo>
                  <a:lnTo>
                    <a:pt x="0" y="16510"/>
                  </a:lnTo>
                  <a:lnTo>
                    <a:pt x="0" y="17780"/>
                  </a:lnTo>
                  <a:lnTo>
                    <a:pt x="676910" y="17780"/>
                  </a:lnTo>
                  <a:lnTo>
                    <a:pt x="676910" y="16510"/>
                  </a:lnTo>
                  <a:lnTo>
                    <a:pt x="678180" y="16510"/>
                  </a:lnTo>
                  <a:lnTo>
                    <a:pt x="678180" y="1270"/>
                  </a:lnTo>
                  <a:lnTo>
                    <a:pt x="678180" y="0"/>
                  </a:lnTo>
                  <a:close/>
                </a:path>
              </a:pathLst>
            </a:custGeom>
            <a:solidFill>
              <a:srgbClr val="F0A42E"/>
            </a:solidFill>
          </p:spPr>
          <p:txBody>
            <a:bodyPr wrap="square" lIns="0" tIns="0" rIns="0" bIns="0" rtlCol="0"/>
            <a:lstStyle/>
            <a:p>
              <a:endParaRPr/>
            </a:p>
          </p:txBody>
        </p:sp>
        <p:sp>
          <p:nvSpPr>
            <p:cNvPr id="438" name="object 438"/>
            <p:cNvSpPr/>
            <p:nvPr/>
          </p:nvSpPr>
          <p:spPr>
            <a:xfrm>
              <a:off x="5570220" y="4650740"/>
              <a:ext cx="701040" cy="17780"/>
            </a:xfrm>
            <a:custGeom>
              <a:avLst/>
              <a:gdLst/>
              <a:ahLst/>
              <a:cxnLst/>
              <a:rect l="l" t="t" r="r" b="b"/>
              <a:pathLst>
                <a:path w="701039" h="17779">
                  <a:moveTo>
                    <a:pt x="701040" y="0"/>
                  </a:moveTo>
                  <a:lnTo>
                    <a:pt x="21590" y="0"/>
                  </a:lnTo>
                  <a:lnTo>
                    <a:pt x="21590" y="1270"/>
                  </a:lnTo>
                  <a:lnTo>
                    <a:pt x="20320" y="1270"/>
                  </a:lnTo>
                  <a:lnTo>
                    <a:pt x="20320" y="2540"/>
                  </a:lnTo>
                  <a:lnTo>
                    <a:pt x="19050" y="2540"/>
                  </a:lnTo>
                  <a:lnTo>
                    <a:pt x="19050" y="3810"/>
                  </a:lnTo>
                  <a:lnTo>
                    <a:pt x="16510" y="3810"/>
                  </a:lnTo>
                  <a:lnTo>
                    <a:pt x="16510" y="5080"/>
                  </a:lnTo>
                  <a:lnTo>
                    <a:pt x="15240" y="5080"/>
                  </a:lnTo>
                  <a:lnTo>
                    <a:pt x="15240" y="6350"/>
                  </a:lnTo>
                  <a:lnTo>
                    <a:pt x="13970" y="6350"/>
                  </a:lnTo>
                  <a:lnTo>
                    <a:pt x="13970" y="7620"/>
                  </a:lnTo>
                  <a:lnTo>
                    <a:pt x="11430" y="7620"/>
                  </a:lnTo>
                  <a:lnTo>
                    <a:pt x="11430" y="8890"/>
                  </a:lnTo>
                  <a:lnTo>
                    <a:pt x="10160" y="8890"/>
                  </a:lnTo>
                  <a:lnTo>
                    <a:pt x="10160" y="10160"/>
                  </a:lnTo>
                  <a:lnTo>
                    <a:pt x="8890" y="10160"/>
                  </a:lnTo>
                  <a:lnTo>
                    <a:pt x="8890" y="11430"/>
                  </a:lnTo>
                  <a:lnTo>
                    <a:pt x="7620" y="11430"/>
                  </a:lnTo>
                  <a:lnTo>
                    <a:pt x="7620" y="12700"/>
                  </a:lnTo>
                  <a:lnTo>
                    <a:pt x="5080" y="12700"/>
                  </a:lnTo>
                  <a:lnTo>
                    <a:pt x="5080" y="13970"/>
                  </a:lnTo>
                  <a:lnTo>
                    <a:pt x="3810" y="13970"/>
                  </a:lnTo>
                  <a:lnTo>
                    <a:pt x="3810" y="15240"/>
                  </a:lnTo>
                  <a:lnTo>
                    <a:pt x="2540" y="15240"/>
                  </a:lnTo>
                  <a:lnTo>
                    <a:pt x="2540" y="16510"/>
                  </a:lnTo>
                  <a:lnTo>
                    <a:pt x="0" y="16510"/>
                  </a:lnTo>
                  <a:lnTo>
                    <a:pt x="0" y="17780"/>
                  </a:lnTo>
                  <a:lnTo>
                    <a:pt x="701040" y="17780"/>
                  </a:lnTo>
                  <a:lnTo>
                    <a:pt x="701040" y="16510"/>
                  </a:lnTo>
                  <a:lnTo>
                    <a:pt x="701040" y="15240"/>
                  </a:lnTo>
                  <a:lnTo>
                    <a:pt x="701040" y="1270"/>
                  </a:lnTo>
                  <a:lnTo>
                    <a:pt x="701040" y="0"/>
                  </a:lnTo>
                  <a:close/>
                </a:path>
              </a:pathLst>
            </a:custGeom>
            <a:solidFill>
              <a:srgbClr val="F0A42D"/>
            </a:solidFill>
          </p:spPr>
          <p:txBody>
            <a:bodyPr wrap="square" lIns="0" tIns="0" rIns="0" bIns="0" rtlCol="0"/>
            <a:lstStyle/>
            <a:p>
              <a:endParaRPr/>
            </a:p>
          </p:txBody>
        </p:sp>
        <p:sp>
          <p:nvSpPr>
            <p:cNvPr id="439" name="object 439"/>
            <p:cNvSpPr/>
            <p:nvPr/>
          </p:nvSpPr>
          <p:spPr>
            <a:xfrm>
              <a:off x="5548630" y="4668520"/>
              <a:ext cx="722630" cy="16510"/>
            </a:xfrm>
            <a:custGeom>
              <a:avLst/>
              <a:gdLst/>
              <a:ahLst/>
              <a:cxnLst/>
              <a:rect l="l" t="t" r="r" b="b"/>
              <a:pathLst>
                <a:path w="722629" h="16510">
                  <a:moveTo>
                    <a:pt x="722630" y="0"/>
                  </a:moveTo>
                  <a:lnTo>
                    <a:pt x="20320" y="0"/>
                  </a:lnTo>
                  <a:lnTo>
                    <a:pt x="20320" y="1270"/>
                  </a:lnTo>
                  <a:lnTo>
                    <a:pt x="19050" y="1270"/>
                  </a:lnTo>
                  <a:lnTo>
                    <a:pt x="19050" y="2540"/>
                  </a:lnTo>
                  <a:lnTo>
                    <a:pt x="16510" y="2540"/>
                  </a:lnTo>
                  <a:lnTo>
                    <a:pt x="16510" y="3810"/>
                  </a:lnTo>
                  <a:lnTo>
                    <a:pt x="15240" y="3810"/>
                  </a:lnTo>
                  <a:lnTo>
                    <a:pt x="15240" y="5080"/>
                  </a:lnTo>
                  <a:lnTo>
                    <a:pt x="13970" y="5080"/>
                  </a:lnTo>
                  <a:lnTo>
                    <a:pt x="13970" y="6350"/>
                  </a:lnTo>
                  <a:lnTo>
                    <a:pt x="12700" y="6350"/>
                  </a:lnTo>
                  <a:lnTo>
                    <a:pt x="12700" y="7620"/>
                  </a:lnTo>
                  <a:lnTo>
                    <a:pt x="10160" y="7620"/>
                  </a:lnTo>
                  <a:lnTo>
                    <a:pt x="10160" y="8890"/>
                  </a:lnTo>
                  <a:lnTo>
                    <a:pt x="8890" y="8890"/>
                  </a:lnTo>
                  <a:lnTo>
                    <a:pt x="8890" y="10160"/>
                  </a:lnTo>
                  <a:lnTo>
                    <a:pt x="7620" y="10160"/>
                  </a:lnTo>
                  <a:lnTo>
                    <a:pt x="7620" y="11430"/>
                  </a:lnTo>
                  <a:lnTo>
                    <a:pt x="5080" y="11430"/>
                  </a:lnTo>
                  <a:lnTo>
                    <a:pt x="5080" y="12700"/>
                  </a:lnTo>
                  <a:lnTo>
                    <a:pt x="3810" y="12700"/>
                  </a:lnTo>
                  <a:lnTo>
                    <a:pt x="3810" y="13970"/>
                  </a:lnTo>
                  <a:lnTo>
                    <a:pt x="2540" y="13970"/>
                  </a:lnTo>
                  <a:lnTo>
                    <a:pt x="2540" y="15240"/>
                  </a:lnTo>
                  <a:lnTo>
                    <a:pt x="0" y="15240"/>
                  </a:lnTo>
                  <a:lnTo>
                    <a:pt x="0" y="16510"/>
                  </a:lnTo>
                  <a:lnTo>
                    <a:pt x="722630" y="16510"/>
                  </a:lnTo>
                  <a:lnTo>
                    <a:pt x="722630" y="15240"/>
                  </a:lnTo>
                  <a:lnTo>
                    <a:pt x="722630" y="13970"/>
                  </a:lnTo>
                  <a:lnTo>
                    <a:pt x="722630" y="7620"/>
                  </a:lnTo>
                  <a:lnTo>
                    <a:pt x="722617" y="7620"/>
                  </a:lnTo>
                  <a:lnTo>
                    <a:pt x="722617" y="1270"/>
                  </a:lnTo>
                  <a:lnTo>
                    <a:pt x="722630" y="0"/>
                  </a:lnTo>
                  <a:close/>
                </a:path>
              </a:pathLst>
            </a:custGeom>
            <a:solidFill>
              <a:srgbClr val="F0A32C"/>
            </a:solidFill>
          </p:spPr>
          <p:txBody>
            <a:bodyPr wrap="square" lIns="0" tIns="0" rIns="0" bIns="0" rtlCol="0"/>
            <a:lstStyle/>
            <a:p>
              <a:endParaRPr/>
            </a:p>
          </p:txBody>
        </p:sp>
        <p:sp>
          <p:nvSpPr>
            <p:cNvPr id="440" name="object 440"/>
            <p:cNvSpPr/>
            <p:nvPr/>
          </p:nvSpPr>
          <p:spPr>
            <a:xfrm>
              <a:off x="5525770" y="4685030"/>
              <a:ext cx="745490" cy="17780"/>
            </a:xfrm>
            <a:custGeom>
              <a:avLst/>
              <a:gdLst/>
              <a:ahLst/>
              <a:cxnLst/>
              <a:rect l="l" t="t" r="r" b="b"/>
              <a:pathLst>
                <a:path w="745489" h="17779">
                  <a:moveTo>
                    <a:pt x="745490" y="16522"/>
                  </a:moveTo>
                  <a:lnTo>
                    <a:pt x="0" y="16522"/>
                  </a:lnTo>
                  <a:lnTo>
                    <a:pt x="0" y="17780"/>
                  </a:lnTo>
                  <a:lnTo>
                    <a:pt x="745490" y="17780"/>
                  </a:lnTo>
                  <a:lnTo>
                    <a:pt x="745490" y="16522"/>
                  </a:lnTo>
                  <a:close/>
                </a:path>
                <a:path w="745489" h="17779">
                  <a:moveTo>
                    <a:pt x="745490" y="0"/>
                  </a:moveTo>
                  <a:lnTo>
                    <a:pt x="21590" y="0"/>
                  </a:lnTo>
                  <a:lnTo>
                    <a:pt x="21590" y="1270"/>
                  </a:lnTo>
                  <a:lnTo>
                    <a:pt x="20320" y="1270"/>
                  </a:lnTo>
                  <a:lnTo>
                    <a:pt x="20320" y="2540"/>
                  </a:lnTo>
                  <a:lnTo>
                    <a:pt x="19050" y="2540"/>
                  </a:lnTo>
                  <a:lnTo>
                    <a:pt x="19050" y="3810"/>
                  </a:lnTo>
                  <a:lnTo>
                    <a:pt x="16510" y="3810"/>
                  </a:lnTo>
                  <a:lnTo>
                    <a:pt x="16510" y="5080"/>
                  </a:lnTo>
                  <a:lnTo>
                    <a:pt x="15240" y="5080"/>
                  </a:lnTo>
                  <a:lnTo>
                    <a:pt x="15240" y="6350"/>
                  </a:lnTo>
                  <a:lnTo>
                    <a:pt x="13970" y="6350"/>
                  </a:lnTo>
                  <a:lnTo>
                    <a:pt x="13970" y="7620"/>
                  </a:lnTo>
                  <a:lnTo>
                    <a:pt x="11430" y="7620"/>
                  </a:lnTo>
                  <a:lnTo>
                    <a:pt x="11430" y="8890"/>
                  </a:lnTo>
                  <a:lnTo>
                    <a:pt x="10160" y="8890"/>
                  </a:lnTo>
                  <a:lnTo>
                    <a:pt x="10160" y="10160"/>
                  </a:lnTo>
                  <a:lnTo>
                    <a:pt x="8890" y="10160"/>
                  </a:lnTo>
                  <a:lnTo>
                    <a:pt x="8890" y="11430"/>
                  </a:lnTo>
                  <a:lnTo>
                    <a:pt x="6350" y="11430"/>
                  </a:lnTo>
                  <a:lnTo>
                    <a:pt x="6350" y="12700"/>
                  </a:lnTo>
                  <a:lnTo>
                    <a:pt x="5080" y="12700"/>
                  </a:lnTo>
                  <a:lnTo>
                    <a:pt x="5080" y="13970"/>
                  </a:lnTo>
                  <a:lnTo>
                    <a:pt x="3810" y="13970"/>
                  </a:lnTo>
                  <a:lnTo>
                    <a:pt x="3810" y="15240"/>
                  </a:lnTo>
                  <a:lnTo>
                    <a:pt x="2540" y="15240"/>
                  </a:lnTo>
                  <a:lnTo>
                    <a:pt x="2540" y="16510"/>
                  </a:lnTo>
                  <a:lnTo>
                    <a:pt x="745490" y="16510"/>
                  </a:lnTo>
                  <a:lnTo>
                    <a:pt x="745490" y="15240"/>
                  </a:lnTo>
                  <a:lnTo>
                    <a:pt x="745490" y="13970"/>
                  </a:lnTo>
                  <a:lnTo>
                    <a:pt x="745490" y="12700"/>
                  </a:lnTo>
                  <a:lnTo>
                    <a:pt x="745490" y="11430"/>
                  </a:lnTo>
                  <a:lnTo>
                    <a:pt x="745490" y="10160"/>
                  </a:lnTo>
                  <a:lnTo>
                    <a:pt x="745477" y="10160"/>
                  </a:lnTo>
                  <a:lnTo>
                    <a:pt x="745477" y="3810"/>
                  </a:lnTo>
                  <a:lnTo>
                    <a:pt x="745490" y="2540"/>
                  </a:lnTo>
                  <a:lnTo>
                    <a:pt x="745490" y="1270"/>
                  </a:lnTo>
                  <a:lnTo>
                    <a:pt x="745490" y="0"/>
                  </a:lnTo>
                  <a:close/>
                </a:path>
              </a:pathLst>
            </a:custGeom>
            <a:solidFill>
              <a:srgbClr val="F0A32B"/>
            </a:solidFill>
          </p:spPr>
          <p:txBody>
            <a:bodyPr wrap="square" lIns="0" tIns="0" rIns="0" bIns="0" rtlCol="0"/>
            <a:lstStyle/>
            <a:p>
              <a:endParaRPr/>
            </a:p>
          </p:txBody>
        </p:sp>
        <p:sp>
          <p:nvSpPr>
            <p:cNvPr id="441" name="object 441"/>
            <p:cNvSpPr/>
            <p:nvPr/>
          </p:nvSpPr>
          <p:spPr>
            <a:xfrm>
              <a:off x="5502910" y="4702810"/>
              <a:ext cx="768350" cy="17780"/>
            </a:xfrm>
            <a:custGeom>
              <a:avLst/>
              <a:gdLst/>
              <a:ahLst/>
              <a:cxnLst/>
              <a:rect l="l" t="t" r="r" b="b"/>
              <a:pathLst>
                <a:path w="768350" h="17779">
                  <a:moveTo>
                    <a:pt x="768350" y="0"/>
                  </a:moveTo>
                  <a:lnTo>
                    <a:pt x="21590" y="0"/>
                  </a:lnTo>
                  <a:lnTo>
                    <a:pt x="21590" y="1270"/>
                  </a:lnTo>
                  <a:lnTo>
                    <a:pt x="20320" y="1270"/>
                  </a:lnTo>
                  <a:lnTo>
                    <a:pt x="20320" y="2540"/>
                  </a:lnTo>
                  <a:lnTo>
                    <a:pt x="17780" y="2540"/>
                  </a:lnTo>
                  <a:lnTo>
                    <a:pt x="17780" y="3810"/>
                  </a:lnTo>
                  <a:lnTo>
                    <a:pt x="16510" y="3810"/>
                  </a:lnTo>
                  <a:lnTo>
                    <a:pt x="16510" y="5080"/>
                  </a:lnTo>
                  <a:lnTo>
                    <a:pt x="15240" y="5080"/>
                  </a:lnTo>
                  <a:lnTo>
                    <a:pt x="15240" y="6350"/>
                  </a:lnTo>
                  <a:lnTo>
                    <a:pt x="12700" y="6350"/>
                  </a:lnTo>
                  <a:lnTo>
                    <a:pt x="12700" y="7620"/>
                  </a:lnTo>
                  <a:lnTo>
                    <a:pt x="11430" y="7620"/>
                  </a:lnTo>
                  <a:lnTo>
                    <a:pt x="11430" y="8890"/>
                  </a:lnTo>
                  <a:lnTo>
                    <a:pt x="10160" y="8890"/>
                  </a:lnTo>
                  <a:lnTo>
                    <a:pt x="10160" y="10160"/>
                  </a:lnTo>
                  <a:lnTo>
                    <a:pt x="8890" y="10160"/>
                  </a:lnTo>
                  <a:lnTo>
                    <a:pt x="8890" y="11430"/>
                  </a:lnTo>
                  <a:lnTo>
                    <a:pt x="6350" y="11430"/>
                  </a:lnTo>
                  <a:lnTo>
                    <a:pt x="6350" y="12700"/>
                  </a:lnTo>
                  <a:lnTo>
                    <a:pt x="5080" y="12700"/>
                  </a:lnTo>
                  <a:lnTo>
                    <a:pt x="5080" y="13970"/>
                  </a:lnTo>
                  <a:lnTo>
                    <a:pt x="3810" y="13970"/>
                  </a:lnTo>
                  <a:lnTo>
                    <a:pt x="3810" y="15240"/>
                  </a:lnTo>
                  <a:lnTo>
                    <a:pt x="1270" y="15240"/>
                  </a:lnTo>
                  <a:lnTo>
                    <a:pt x="1270" y="16510"/>
                  </a:lnTo>
                  <a:lnTo>
                    <a:pt x="0" y="16510"/>
                  </a:lnTo>
                  <a:lnTo>
                    <a:pt x="0" y="17780"/>
                  </a:lnTo>
                  <a:lnTo>
                    <a:pt x="768350" y="17780"/>
                  </a:lnTo>
                  <a:lnTo>
                    <a:pt x="768350" y="16510"/>
                  </a:lnTo>
                  <a:lnTo>
                    <a:pt x="768350" y="15240"/>
                  </a:lnTo>
                  <a:lnTo>
                    <a:pt x="768350" y="1270"/>
                  </a:lnTo>
                  <a:lnTo>
                    <a:pt x="768350" y="0"/>
                  </a:lnTo>
                  <a:close/>
                </a:path>
              </a:pathLst>
            </a:custGeom>
            <a:solidFill>
              <a:srgbClr val="F0A32A"/>
            </a:solidFill>
          </p:spPr>
          <p:txBody>
            <a:bodyPr wrap="square" lIns="0" tIns="0" rIns="0" bIns="0" rtlCol="0"/>
            <a:lstStyle/>
            <a:p>
              <a:endParaRPr/>
            </a:p>
          </p:txBody>
        </p:sp>
        <p:sp>
          <p:nvSpPr>
            <p:cNvPr id="442" name="object 442"/>
            <p:cNvSpPr/>
            <p:nvPr/>
          </p:nvSpPr>
          <p:spPr>
            <a:xfrm>
              <a:off x="5480050" y="4720590"/>
              <a:ext cx="791210" cy="17780"/>
            </a:xfrm>
            <a:custGeom>
              <a:avLst/>
              <a:gdLst/>
              <a:ahLst/>
              <a:cxnLst/>
              <a:rect l="l" t="t" r="r" b="b"/>
              <a:pathLst>
                <a:path w="791210" h="17779">
                  <a:moveTo>
                    <a:pt x="791210" y="0"/>
                  </a:moveTo>
                  <a:lnTo>
                    <a:pt x="21590" y="0"/>
                  </a:lnTo>
                  <a:lnTo>
                    <a:pt x="21590" y="1270"/>
                  </a:lnTo>
                  <a:lnTo>
                    <a:pt x="19050" y="1270"/>
                  </a:lnTo>
                  <a:lnTo>
                    <a:pt x="19050" y="2540"/>
                  </a:lnTo>
                  <a:lnTo>
                    <a:pt x="17780" y="2540"/>
                  </a:lnTo>
                  <a:lnTo>
                    <a:pt x="17780" y="3810"/>
                  </a:lnTo>
                  <a:lnTo>
                    <a:pt x="16510" y="3810"/>
                  </a:lnTo>
                  <a:lnTo>
                    <a:pt x="16510" y="5080"/>
                  </a:lnTo>
                  <a:lnTo>
                    <a:pt x="15240" y="5080"/>
                  </a:lnTo>
                  <a:lnTo>
                    <a:pt x="15240" y="6350"/>
                  </a:lnTo>
                  <a:lnTo>
                    <a:pt x="12700" y="6350"/>
                  </a:lnTo>
                  <a:lnTo>
                    <a:pt x="12700" y="7620"/>
                  </a:lnTo>
                  <a:lnTo>
                    <a:pt x="11430" y="7620"/>
                  </a:lnTo>
                  <a:lnTo>
                    <a:pt x="11430" y="8890"/>
                  </a:lnTo>
                  <a:lnTo>
                    <a:pt x="10160" y="8890"/>
                  </a:lnTo>
                  <a:lnTo>
                    <a:pt x="10160" y="10160"/>
                  </a:lnTo>
                  <a:lnTo>
                    <a:pt x="7620" y="10160"/>
                  </a:lnTo>
                  <a:lnTo>
                    <a:pt x="7620" y="11430"/>
                  </a:lnTo>
                  <a:lnTo>
                    <a:pt x="6350" y="11430"/>
                  </a:lnTo>
                  <a:lnTo>
                    <a:pt x="6350" y="12700"/>
                  </a:lnTo>
                  <a:lnTo>
                    <a:pt x="5080" y="12700"/>
                  </a:lnTo>
                  <a:lnTo>
                    <a:pt x="5080" y="13970"/>
                  </a:lnTo>
                  <a:lnTo>
                    <a:pt x="2540" y="13970"/>
                  </a:lnTo>
                  <a:lnTo>
                    <a:pt x="2540" y="15240"/>
                  </a:lnTo>
                  <a:lnTo>
                    <a:pt x="1270" y="15240"/>
                  </a:lnTo>
                  <a:lnTo>
                    <a:pt x="1270" y="16510"/>
                  </a:lnTo>
                  <a:lnTo>
                    <a:pt x="0" y="16510"/>
                  </a:lnTo>
                  <a:lnTo>
                    <a:pt x="0" y="17780"/>
                  </a:lnTo>
                  <a:lnTo>
                    <a:pt x="791197" y="17780"/>
                  </a:lnTo>
                  <a:lnTo>
                    <a:pt x="791197" y="16510"/>
                  </a:lnTo>
                  <a:lnTo>
                    <a:pt x="791197" y="15240"/>
                  </a:lnTo>
                  <a:lnTo>
                    <a:pt x="791197" y="13970"/>
                  </a:lnTo>
                  <a:lnTo>
                    <a:pt x="791197" y="12700"/>
                  </a:lnTo>
                  <a:lnTo>
                    <a:pt x="791210" y="12700"/>
                  </a:lnTo>
                  <a:lnTo>
                    <a:pt x="791210" y="1270"/>
                  </a:lnTo>
                  <a:lnTo>
                    <a:pt x="791210" y="0"/>
                  </a:lnTo>
                  <a:close/>
                </a:path>
              </a:pathLst>
            </a:custGeom>
            <a:solidFill>
              <a:srgbClr val="F0A229"/>
            </a:solidFill>
          </p:spPr>
          <p:txBody>
            <a:bodyPr wrap="square" lIns="0" tIns="0" rIns="0" bIns="0" rtlCol="0"/>
            <a:lstStyle/>
            <a:p>
              <a:endParaRPr/>
            </a:p>
          </p:txBody>
        </p:sp>
        <p:sp>
          <p:nvSpPr>
            <p:cNvPr id="443" name="object 443"/>
            <p:cNvSpPr/>
            <p:nvPr/>
          </p:nvSpPr>
          <p:spPr>
            <a:xfrm>
              <a:off x="5458460" y="4738370"/>
              <a:ext cx="812800" cy="16510"/>
            </a:xfrm>
            <a:custGeom>
              <a:avLst/>
              <a:gdLst/>
              <a:ahLst/>
              <a:cxnLst/>
              <a:rect l="l" t="t" r="r" b="b"/>
              <a:pathLst>
                <a:path w="812800" h="16510">
                  <a:moveTo>
                    <a:pt x="812800" y="1270"/>
                  </a:moveTo>
                  <a:lnTo>
                    <a:pt x="812787" y="0"/>
                  </a:lnTo>
                  <a:lnTo>
                    <a:pt x="20320" y="0"/>
                  </a:lnTo>
                  <a:lnTo>
                    <a:pt x="20320" y="1270"/>
                  </a:lnTo>
                  <a:lnTo>
                    <a:pt x="17780" y="1270"/>
                  </a:lnTo>
                  <a:lnTo>
                    <a:pt x="17780" y="2540"/>
                  </a:lnTo>
                  <a:lnTo>
                    <a:pt x="16510" y="2540"/>
                  </a:lnTo>
                  <a:lnTo>
                    <a:pt x="16510" y="3810"/>
                  </a:lnTo>
                  <a:lnTo>
                    <a:pt x="15240" y="3810"/>
                  </a:lnTo>
                  <a:lnTo>
                    <a:pt x="15240" y="5080"/>
                  </a:lnTo>
                  <a:lnTo>
                    <a:pt x="12700" y="5080"/>
                  </a:lnTo>
                  <a:lnTo>
                    <a:pt x="12700" y="6350"/>
                  </a:lnTo>
                  <a:lnTo>
                    <a:pt x="11430" y="6350"/>
                  </a:lnTo>
                  <a:lnTo>
                    <a:pt x="11430" y="7620"/>
                  </a:lnTo>
                  <a:lnTo>
                    <a:pt x="10160" y="7620"/>
                  </a:lnTo>
                  <a:lnTo>
                    <a:pt x="10160" y="8890"/>
                  </a:lnTo>
                  <a:lnTo>
                    <a:pt x="7620" y="8890"/>
                  </a:lnTo>
                  <a:lnTo>
                    <a:pt x="7620" y="10160"/>
                  </a:lnTo>
                  <a:lnTo>
                    <a:pt x="6350" y="10160"/>
                  </a:lnTo>
                  <a:lnTo>
                    <a:pt x="6350" y="11430"/>
                  </a:lnTo>
                  <a:lnTo>
                    <a:pt x="5080" y="11430"/>
                  </a:lnTo>
                  <a:lnTo>
                    <a:pt x="5080" y="12700"/>
                  </a:lnTo>
                  <a:lnTo>
                    <a:pt x="3810" y="12700"/>
                  </a:lnTo>
                  <a:lnTo>
                    <a:pt x="3810" y="13970"/>
                  </a:lnTo>
                  <a:lnTo>
                    <a:pt x="1270" y="13970"/>
                  </a:lnTo>
                  <a:lnTo>
                    <a:pt x="1270" y="15240"/>
                  </a:lnTo>
                  <a:lnTo>
                    <a:pt x="0" y="15240"/>
                  </a:lnTo>
                  <a:lnTo>
                    <a:pt x="0" y="16510"/>
                  </a:lnTo>
                  <a:lnTo>
                    <a:pt x="812787" y="16510"/>
                  </a:lnTo>
                  <a:lnTo>
                    <a:pt x="812787" y="15240"/>
                  </a:lnTo>
                  <a:lnTo>
                    <a:pt x="812787" y="13970"/>
                  </a:lnTo>
                  <a:lnTo>
                    <a:pt x="812800" y="12700"/>
                  </a:lnTo>
                  <a:lnTo>
                    <a:pt x="812800" y="11430"/>
                  </a:lnTo>
                  <a:lnTo>
                    <a:pt x="812800" y="2540"/>
                  </a:lnTo>
                  <a:lnTo>
                    <a:pt x="812800" y="1270"/>
                  </a:lnTo>
                  <a:close/>
                </a:path>
              </a:pathLst>
            </a:custGeom>
            <a:solidFill>
              <a:srgbClr val="F0A228"/>
            </a:solidFill>
          </p:spPr>
          <p:txBody>
            <a:bodyPr wrap="square" lIns="0" tIns="0" rIns="0" bIns="0" rtlCol="0"/>
            <a:lstStyle/>
            <a:p>
              <a:endParaRPr/>
            </a:p>
          </p:txBody>
        </p:sp>
        <p:sp>
          <p:nvSpPr>
            <p:cNvPr id="444" name="object 444"/>
            <p:cNvSpPr/>
            <p:nvPr/>
          </p:nvSpPr>
          <p:spPr>
            <a:xfrm>
              <a:off x="5435600" y="4754880"/>
              <a:ext cx="835660" cy="17780"/>
            </a:xfrm>
            <a:custGeom>
              <a:avLst/>
              <a:gdLst/>
              <a:ahLst/>
              <a:cxnLst/>
              <a:rect l="l" t="t" r="r" b="b"/>
              <a:pathLst>
                <a:path w="835660" h="17779">
                  <a:moveTo>
                    <a:pt x="835660" y="16522"/>
                  </a:moveTo>
                  <a:lnTo>
                    <a:pt x="0" y="16522"/>
                  </a:lnTo>
                  <a:lnTo>
                    <a:pt x="0" y="17780"/>
                  </a:lnTo>
                  <a:lnTo>
                    <a:pt x="835660" y="17780"/>
                  </a:lnTo>
                  <a:lnTo>
                    <a:pt x="835660" y="16522"/>
                  </a:lnTo>
                  <a:close/>
                </a:path>
                <a:path w="835660" h="17779">
                  <a:moveTo>
                    <a:pt x="835660" y="3810"/>
                  </a:moveTo>
                  <a:lnTo>
                    <a:pt x="835647" y="2540"/>
                  </a:lnTo>
                  <a:lnTo>
                    <a:pt x="835647" y="1270"/>
                  </a:lnTo>
                  <a:lnTo>
                    <a:pt x="835647" y="0"/>
                  </a:lnTo>
                  <a:lnTo>
                    <a:pt x="21590" y="0"/>
                  </a:lnTo>
                  <a:lnTo>
                    <a:pt x="21590" y="1270"/>
                  </a:lnTo>
                  <a:lnTo>
                    <a:pt x="19050" y="1270"/>
                  </a:lnTo>
                  <a:lnTo>
                    <a:pt x="19050" y="2540"/>
                  </a:lnTo>
                  <a:lnTo>
                    <a:pt x="17780" y="2540"/>
                  </a:lnTo>
                  <a:lnTo>
                    <a:pt x="17780" y="3810"/>
                  </a:lnTo>
                  <a:lnTo>
                    <a:pt x="16510" y="3810"/>
                  </a:lnTo>
                  <a:lnTo>
                    <a:pt x="16510" y="5080"/>
                  </a:lnTo>
                  <a:lnTo>
                    <a:pt x="13970" y="5080"/>
                  </a:lnTo>
                  <a:lnTo>
                    <a:pt x="13970" y="6350"/>
                  </a:lnTo>
                  <a:lnTo>
                    <a:pt x="12700" y="6350"/>
                  </a:lnTo>
                  <a:lnTo>
                    <a:pt x="12700" y="7620"/>
                  </a:lnTo>
                  <a:lnTo>
                    <a:pt x="11430" y="7620"/>
                  </a:lnTo>
                  <a:lnTo>
                    <a:pt x="11430" y="8890"/>
                  </a:lnTo>
                  <a:lnTo>
                    <a:pt x="10160" y="8890"/>
                  </a:lnTo>
                  <a:lnTo>
                    <a:pt x="10160" y="10160"/>
                  </a:lnTo>
                  <a:lnTo>
                    <a:pt x="7620" y="10160"/>
                  </a:lnTo>
                  <a:lnTo>
                    <a:pt x="7620" y="11430"/>
                  </a:lnTo>
                  <a:lnTo>
                    <a:pt x="6350" y="11430"/>
                  </a:lnTo>
                  <a:lnTo>
                    <a:pt x="6350" y="12700"/>
                  </a:lnTo>
                  <a:lnTo>
                    <a:pt x="5080" y="12700"/>
                  </a:lnTo>
                  <a:lnTo>
                    <a:pt x="5080" y="13970"/>
                  </a:lnTo>
                  <a:lnTo>
                    <a:pt x="2540" y="13970"/>
                  </a:lnTo>
                  <a:lnTo>
                    <a:pt x="2540" y="15240"/>
                  </a:lnTo>
                  <a:lnTo>
                    <a:pt x="1270" y="15240"/>
                  </a:lnTo>
                  <a:lnTo>
                    <a:pt x="1270" y="16510"/>
                  </a:lnTo>
                  <a:lnTo>
                    <a:pt x="835660" y="16510"/>
                  </a:lnTo>
                  <a:lnTo>
                    <a:pt x="835660" y="15240"/>
                  </a:lnTo>
                  <a:lnTo>
                    <a:pt x="835660" y="13970"/>
                  </a:lnTo>
                  <a:lnTo>
                    <a:pt x="835660" y="5080"/>
                  </a:lnTo>
                  <a:lnTo>
                    <a:pt x="835660" y="3810"/>
                  </a:lnTo>
                  <a:close/>
                </a:path>
              </a:pathLst>
            </a:custGeom>
            <a:solidFill>
              <a:srgbClr val="F0A127"/>
            </a:solidFill>
          </p:spPr>
          <p:txBody>
            <a:bodyPr wrap="square" lIns="0" tIns="0" rIns="0" bIns="0" rtlCol="0"/>
            <a:lstStyle/>
            <a:p>
              <a:endParaRPr/>
            </a:p>
          </p:txBody>
        </p:sp>
        <p:sp>
          <p:nvSpPr>
            <p:cNvPr id="445" name="object 445"/>
            <p:cNvSpPr/>
            <p:nvPr/>
          </p:nvSpPr>
          <p:spPr>
            <a:xfrm>
              <a:off x="5412740" y="4772660"/>
              <a:ext cx="858519" cy="17780"/>
            </a:xfrm>
            <a:custGeom>
              <a:avLst/>
              <a:gdLst/>
              <a:ahLst/>
              <a:cxnLst/>
              <a:rect l="l" t="t" r="r" b="b"/>
              <a:pathLst>
                <a:path w="858520" h="17779">
                  <a:moveTo>
                    <a:pt x="858520" y="0"/>
                  </a:moveTo>
                  <a:lnTo>
                    <a:pt x="20320" y="0"/>
                  </a:lnTo>
                  <a:lnTo>
                    <a:pt x="20320" y="1270"/>
                  </a:lnTo>
                  <a:lnTo>
                    <a:pt x="19050" y="1270"/>
                  </a:lnTo>
                  <a:lnTo>
                    <a:pt x="19050" y="2540"/>
                  </a:lnTo>
                  <a:lnTo>
                    <a:pt x="17780" y="2540"/>
                  </a:lnTo>
                  <a:lnTo>
                    <a:pt x="17780" y="3810"/>
                  </a:lnTo>
                  <a:lnTo>
                    <a:pt x="16510" y="3810"/>
                  </a:lnTo>
                  <a:lnTo>
                    <a:pt x="16510" y="5080"/>
                  </a:lnTo>
                  <a:lnTo>
                    <a:pt x="13970" y="5080"/>
                  </a:lnTo>
                  <a:lnTo>
                    <a:pt x="13970" y="6350"/>
                  </a:lnTo>
                  <a:lnTo>
                    <a:pt x="12700" y="6350"/>
                  </a:lnTo>
                  <a:lnTo>
                    <a:pt x="12700" y="7620"/>
                  </a:lnTo>
                  <a:lnTo>
                    <a:pt x="11430" y="7620"/>
                  </a:lnTo>
                  <a:lnTo>
                    <a:pt x="11430" y="8890"/>
                  </a:lnTo>
                  <a:lnTo>
                    <a:pt x="8890" y="8890"/>
                  </a:lnTo>
                  <a:lnTo>
                    <a:pt x="8890" y="10160"/>
                  </a:lnTo>
                  <a:lnTo>
                    <a:pt x="7620" y="10160"/>
                  </a:lnTo>
                  <a:lnTo>
                    <a:pt x="7620" y="11430"/>
                  </a:lnTo>
                  <a:lnTo>
                    <a:pt x="6350" y="11430"/>
                  </a:lnTo>
                  <a:lnTo>
                    <a:pt x="6350" y="12700"/>
                  </a:lnTo>
                  <a:lnTo>
                    <a:pt x="3810" y="12700"/>
                  </a:lnTo>
                  <a:lnTo>
                    <a:pt x="3810" y="13970"/>
                  </a:lnTo>
                  <a:lnTo>
                    <a:pt x="2540" y="13970"/>
                  </a:lnTo>
                  <a:lnTo>
                    <a:pt x="2540" y="15240"/>
                  </a:lnTo>
                  <a:lnTo>
                    <a:pt x="1270" y="15240"/>
                  </a:lnTo>
                  <a:lnTo>
                    <a:pt x="1270" y="16510"/>
                  </a:lnTo>
                  <a:lnTo>
                    <a:pt x="0" y="16510"/>
                  </a:lnTo>
                  <a:lnTo>
                    <a:pt x="0" y="17780"/>
                  </a:lnTo>
                  <a:lnTo>
                    <a:pt x="858507" y="17780"/>
                  </a:lnTo>
                  <a:lnTo>
                    <a:pt x="858507" y="16510"/>
                  </a:lnTo>
                  <a:lnTo>
                    <a:pt x="858507" y="15240"/>
                  </a:lnTo>
                  <a:lnTo>
                    <a:pt x="858507" y="13970"/>
                  </a:lnTo>
                  <a:lnTo>
                    <a:pt x="858507" y="12700"/>
                  </a:lnTo>
                  <a:lnTo>
                    <a:pt x="858507" y="11430"/>
                  </a:lnTo>
                  <a:lnTo>
                    <a:pt x="858520" y="11430"/>
                  </a:lnTo>
                  <a:lnTo>
                    <a:pt x="858520" y="1270"/>
                  </a:lnTo>
                  <a:lnTo>
                    <a:pt x="858520" y="0"/>
                  </a:lnTo>
                  <a:close/>
                </a:path>
              </a:pathLst>
            </a:custGeom>
            <a:solidFill>
              <a:srgbClr val="F0A126"/>
            </a:solidFill>
          </p:spPr>
          <p:txBody>
            <a:bodyPr wrap="square" lIns="0" tIns="0" rIns="0" bIns="0" rtlCol="0"/>
            <a:lstStyle/>
            <a:p>
              <a:endParaRPr/>
            </a:p>
          </p:txBody>
        </p:sp>
        <p:sp>
          <p:nvSpPr>
            <p:cNvPr id="446" name="object 446"/>
            <p:cNvSpPr/>
            <p:nvPr/>
          </p:nvSpPr>
          <p:spPr>
            <a:xfrm>
              <a:off x="5388610" y="4790440"/>
              <a:ext cx="882650" cy="17780"/>
            </a:xfrm>
            <a:custGeom>
              <a:avLst/>
              <a:gdLst/>
              <a:ahLst/>
              <a:cxnLst/>
              <a:rect l="l" t="t" r="r" b="b"/>
              <a:pathLst>
                <a:path w="882650" h="17779">
                  <a:moveTo>
                    <a:pt x="882650" y="0"/>
                  </a:moveTo>
                  <a:lnTo>
                    <a:pt x="21590" y="0"/>
                  </a:lnTo>
                  <a:lnTo>
                    <a:pt x="21590" y="1270"/>
                  </a:lnTo>
                  <a:lnTo>
                    <a:pt x="20320" y="1270"/>
                  </a:lnTo>
                  <a:lnTo>
                    <a:pt x="20320" y="2540"/>
                  </a:lnTo>
                  <a:lnTo>
                    <a:pt x="19050" y="2540"/>
                  </a:lnTo>
                  <a:lnTo>
                    <a:pt x="19050" y="3810"/>
                  </a:lnTo>
                  <a:lnTo>
                    <a:pt x="16510" y="3810"/>
                  </a:lnTo>
                  <a:lnTo>
                    <a:pt x="16510" y="5080"/>
                  </a:lnTo>
                  <a:lnTo>
                    <a:pt x="15240" y="5080"/>
                  </a:lnTo>
                  <a:lnTo>
                    <a:pt x="15240" y="6350"/>
                  </a:lnTo>
                  <a:lnTo>
                    <a:pt x="13970" y="6350"/>
                  </a:lnTo>
                  <a:lnTo>
                    <a:pt x="13970" y="7620"/>
                  </a:lnTo>
                  <a:lnTo>
                    <a:pt x="11430" y="7620"/>
                  </a:lnTo>
                  <a:lnTo>
                    <a:pt x="11430" y="8890"/>
                  </a:lnTo>
                  <a:lnTo>
                    <a:pt x="10160" y="8890"/>
                  </a:lnTo>
                  <a:lnTo>
                    <a:pt x="10160" y="10160"/>
                  </a:lnTo>
                  <a:lnTo>
                    <a:pt x="8890" y="10160"/>
                  </a:lnTo>
                  <a:lnTo>
                    <a:pt x="8890" y="11430"/>
                  </a:lnTo>
                  <a:lnTo>
                    <a:pt x="7620" y="11430"/>
                  </a:lnTo>
                  <a:lnTo>
                    <a:pt x="7620" y="12700"/>
                  </a:lnTo>
                  <a:lnTo>
                    <a:pt x="5080" y="12700"/>
                  </a:lnTo>
                  <a:lnTo>
                    <a:pt x="5080" y="13970"/>
                  </a:lnTo>
                  <a:lnTo>
                    <a:pt x="3810" y="13970"/>
                  </a:lnTo>
                  <a:lnTo>
                    <a:pt x="3810" y="15240"/>
                  </a:lnTo>
                  <a:lnTo>
                    <a:pt x="2540" y="15240"/>
                  </a:lnTo>
                  <a:lnTo>
                    <a:pt x="2540" y="16510"/>
                  </a:lnTo>
                  <a:lnTo>
                    <a:pt x="0" y="16510"/>
                  </a:lnTo>
                  <a:lnTo>
                    <a:pt x="0" y="17780"/>
                  </a:lnTo>
                  <a:lnTo>
                    <a:pt x="882637" y="17780"/>
                  </a:lnTo>
                  <a:lnTo>
                    <a:pt x="882637" y="16510"/>
                  </a:lnTo>
                  <a:lnTo>
                    <a:pt x="882637" y="15240"/>
                  </a:lnTo>
                  <a:lnTo>
                    <a:pt x="882637" y="6350"/>
                  </a:lnTo>
                  <a:lnTo>
                    <a:pt x="882650" y="5080"/>
                  </a:lnTo>
                  <a:lnTo>
                    <a:pt x="882650" y="3810"/>
                  </a:lnTo>
                  <a:lnTo>
                    <a:pt x="882650" y="2540"/>
                  </a:lnTo>
                  <a:lnTo>
                    <a:pt x="882650" y="1270"/>
                  </a:lnTo>
                  <a:lnTo>
                    <a:pt x="882650" y="0"/>
                  </a:lnTo>
                  <a:close/>
                </a:path>
              </a:pathLst>
            </a:custGeom>
            <a:solidFill>
              <a:srgbClr val="F0A025"/>
            </a:solidFill>
          </p:spPr>
          <p:txBody>
            <a:bodyPr wrap="square" lIns="0" tIns="0" rIns="0" bIns="0" rtlCol="0"/>
            <a:lstStyle/>
            <a:p>
              <a:endParaRPr/>
            </a:p>
          </p:txBody>
        </p:sp>
        <p:sp>
          <p:nvSpPr>
            <p:cNvPr id="447" name="object 447"/>
            <p:cNvSpPr/>
            <p:nvPr/>
          </p:nvSpPr>
          <p:spPr>
            <a:xfrm>
              <a:off x="5367020" y="4808220"/>
              <a:ext cx="904240" cy="16510"/>
            </a:xfrm>
            <a:custGeom>
              <a:avLst/>
              <a:gdLst/>
              <a:ahLst/>
              <a:cxnLst/>
              <a:rect l="l" t="t" r="r" b="b"/>
              <a:pathLst>
                <a:path w="904239" h="16510">
                  <a:moveTo>
                    <a:pt x="904240" y="1270"/>
                  </a:moveTo>
                  <a:lnTo>
                    <a:pt x="904227" y="0"/>
                  </a:lnTo>
                  <a:lnTo>
                    <a:pt x="20320" y="0"/>
                  </a:lnTo>
                  <a:lnTo>
                    <a:pt x="20320" y="1270"/>
                  </a:lnTo>
                  <a:lnTo>
                    <a:pt x="19050" y="1270"/>
                  </a:lnTo>
                  <a:lnTo>
                    <a:pt x="19050" y="2540"/>
                  </a:lnTo>
                  <a:lnTo>
                    <a:pt x="16510" y="2540"/>
                  </a:lnTo>
                  <a:lnTo>
                    <a:pt x="16510" y="3810"/>
                  </a:lnTo>
                  <a:lnTo>
                    <a:pt x="15240" y="3810"/>
                  </a:lnTo>
                  <a:lnTo>
                    <a:pt x="15240" y="5080"/>
                  </a:lnTo>
                  <a:lnTo>
                    <a:pt x="13970" y="5080"/>
                  </a:lnTo>
                  <a:lnTo>
                    <a:pt x="13970" y="6350"/>
                  </a:lnTo>
                  <a:lnTo>
                    <a:pt x="12700" y="6350"/>
                  </a:lnTo>
                  <a:lnTo>
                    <a:pt x="12700" y="7620"/>
                  </a:lnTo>
                  <a:lnTo>
                    <a:pt x="10160" y="7620"/>
                  </a:lnTo>
                  <a:lnTo>
                    <a:pt x="10160" y="8890"/>
                  </a:lnTo>
                  <a:lnTo>
                    <a:pt x="8890" y="8890"/>
                  </a:lnTo>
                  <a:lnTo>
                    <a:pt x="8890" y="10160"/>
                  </a:lnTo>
                  <a:lnTo>
                    <a:pt x="7620" y="10160"/>
                  </a:lnTo>
                  <a:lnTo>
                    <a:pt x="7620" y="11430"/>
                  </a:lnTo>
                  <a:lnTo>
                    <a:pt x="5080" y="11430"/>
                  </a:lnTo>
                  <a:lnTo>
                    <a:pt x="5080" y="12700"/>
                  </a:lnTo>
                  <a:lnTo>
                    <a:pt x="3810" y="12700"/>
                  </a:lnTo>
                  <a:lnTo>
                    <a:pt x="3810" y="13970"/>
                  </a:lnTo>
                  <a:lnTo>
                    <a:pt x="2540" y="13970"/>
                  </a:lnTo>
                  <a:lnTo>
                    <a:pt x="2540" y="15240"/>
                  </a:lnTo>
                  <a:lnTo>
                    <a:pt x="0" y="15240"/>
                  </a:lnTo>
                  <a:lnTo>
                    <a:pt x="0" y="16510"/>
                  </a:lnTo>
                  <a:lnTo>
                    <a:pt x="904240" y="16510"/>
                  </a:lnTo>
                  <a:lnTo>
                    <a:pt x="904240" y="15240"/>
                  </a:lnTo>
                  <a:lnTo>
                    <a:pt x="904240" y="13970"/>
                  </a:lnTo>
                  <a:lnTo>
                    <a:pt x="904227" y="12700"/>
                  </a:lnTo>
                  <a:lnTo>
                    <a:pt x="904227" y="11430"/>
                  </a:lnTo>
                  <a:lnTo>
                    <a:pt x="904227" y="10160"/>
                  </a:lnTo>
                  <a:lnTo>
                    <a:pt x="904227" y="8890"/>
                  </a:lnTo>
                  <a:lnTo>
                    <a:pt x="904227" y="7620"/>
                  </a:lnTo>
                  <a:lnTo>
                    <a:pt x="904240" y="6350"/>
                  </a:lnTo>
                  <a:lnTo>
                    <a:pt x="904240" y="5080"/>
                  </a:lnTo>
                  <a:lnTo>
                    <a:pt x="904240" y="3810"/>
                  </a:lnTo>
                  <a:lnTo>
                    <a:pt x="904240" y="2540"/>
                  </a:lnTo>
                  <a:lnTo>
                    <a:pt x="904240" y="1270"/>
                  </a:lnTo>
                  <a:close/>
                </a:path>
              </a:pathLst>
            </a:custGeom>
            <a:solidFill>
              <a:srgbClr val="F0A024"/>
            </a:solidFill>
          </p:spPr>
          <p:txBody>
            <a:bodyPr wrap="square" lIns="0" tIns="0" rIns="0" bIns="0" rtlCol="0"/>
            <a:lstStyle/>
            <a:p>
              <a:endParaRPr/>
            </a:p>
          </p:txBody>
        </p:sp>
        <p:sp>
          <p:nvSpPr>
            <p:cNvPr id="448" name="object 448"/>
            <p:cNvSpPr/>
            <p:nvPr/>
          </p:nvSpPr>
          <p:spPr>
            <a:xfrm>
              <a:off x="5344160" y="4824730"/>
              <a:ext cx="927100" cy="17780"/>
            </a:xfrm>
            <a:custGeom>
              <a:avLst/>
              <a:gdLst/>
              <a:ahLst/>
              <a:cxnLst/>
              <a:rect l="l" t="t" r="r" b="b"/>
              <a:pathLst>
                <a:path w="927100" h="17779">
                  <a:moveTo>
                    <a:pt x="927100" y="16522"/>
                  </a:moveTo>
                  <a:lnTo>
                    <a:pt x="0" y="16522"/>
                  </a:lnTo>
                  <a:lnTo>
                    <a:pt x="0" y="17780"/>
                  </a:lnTo>
                  <a:lnTo>
                    <a:pt x="927100" y="17780"/>
                  </a:lnTo>
                  <a:lnTo>
                    <a:pt x="927100" y="16522"/>
                  </a:lnTo>
                  <a:close/>
                </a:path>
                <a:path w="927100" h="17779">
                  <a:moveTo>
                    <a:pt x="927100" y="0"/>
                  </a:moveTo>
                  <a:lnTo>
                    <a:pt x="21590" y="0"/>
                  </a:lnTo>
                  <a:lnTo>
                    <a:pt x="21590" y="1270"/>
                  </a:lnTo>
                  <a:lnTo>
                    <a:pt x="20320" y="1270"/>
                  </a:lnTo>
                  <a:lnTo>
                    <a:pt x="20320" y="2540"/>
                  </a:lnTo>
                  <a:lnTo>
                    <a:pt x="19050" y="2540"/>
                  </a:lnTo>
                  <a:lnTo>
                    <a:pt x="19050" y="3810"/>
                  </a:lnTo>
                  <a:lnTo>
                    <a:pt x="16510" y="3810"/>
                  </a:lnTo>
                  <a:lnTo>
                    <a:pt x="16510" y="5080"/>
                  </a:lnTo>
                  <a:lnTo>
                    <a:pt x="15240" y="5080"/>
                  </a:lnTo>
                  <a:lnTo>
                    <a:pt x="15240" y="6350"/>
                  </a:lnTo>
                  <a:lnTo>
                    <a:pt x="13970" y="6350"/>
                  </a:lnTo>
                  <a:lnTo>
                    <a:pt x="13970" y="7620"/>
                  </a:lnTo>
                  <a:lnTo>
                    <a:pt x="11430" y="7620"/>
                  </a:lnTo>
                  <a:lnTo>
                    <a:pt x="11430" y="8890"/>
                  </a:lnTo>
                  <a:lnTo>
                    <a:pt x="10160" y="8890"/>
                  </a:lnTo>
                  <a:lnTo>
                    <a:pt x="10160" y="10160"/>
                  </a:lnTo>
                  <a:lnTo>
                    <a:pt x="8890" y="10160"/>
                  </a:lnTo>
                  <a:lnTo>
                    <a:pt x="8890" y="11430"/>
                  </a:lnTo>
                  <a:lnTo>
                    <a:pt x="6350" y="11430"/>
                  </a:lnTo>
                  <a:lnTo>
                    <a:pt x="6350" y="12700"/>
                  </a:lnTo>
                  <a:lnTo>
                    <a:pt x="5080" y="12700"/>
                  </a:lnTo>
                  <a:lnTo>
                    <a:pt x="5080" y="13970"/>
                  </a:lnTo>
                  <a:lnTo>
                    <a:pt x="3810" y="13970"/>
                  </a:lnTo>
                  <a:lnTo>
                    <a:pt x="3810" y="15240"/>
                  </a:lnTo>
                  <a:lnTo>
                    <a:pt x="2540" y="15240"/>
                  </a:lnTo>
                  <a:lnTo>
                    <a:pt x="2540" y="16510"/>
                  </a:lnTo>
                  <a:lnTo>
                    <a:pt x="927100" y="16510"/>
                  </a:lnTo>
                  <a:lnTo>
                    <a:pt x="927100" y="15240"/>
                  </a:lnTo>
                  <a:lnTo>
                    <a:pt x="927100" y="13970"/>
                  </a:lnTo>
                  <a:lnTo>
                    <a:pt x="927100" y="1270"/>
                  </a:lnTo>
                  <a:lnTo>
                    <a:pt x="927100" y="0"/>
                  </a:lnTo>
                  <a:close/>
                </a:path>
              </a:pathLst>
            </a:custGeom>
            <a:solidFill>
              <a:srgbClr val="F0A023"/>
            </a:solidFill>
          </p:spPr>
          <p:txBody>
            <a:bodyPr wrap="square" lIns="0" tIns="0" rIns="0" bIns="0" rtlCol="0"/>
            <a:lstStyle/>
            <a:p>
              <a:endParaRPr/>
            </a:p>
          </p:txBody>
        </p:sp>
        <p:sp>
          <p:nvSpPr>
            <p:cNvPr id="449" name="object 449"/>
            <p:cNvSpPr/>
            <p:nvPr/>
          </p:nvSpPr>
          <p:spPr>
            <a:xfrm>
              <a:off x="5321300" y="4842510"/>
              <a:ext cx="949960" cy="17780"/>
            </a:xfrm>
            <a:custGeom>
              <a:avLst/>
              <a:gdLst/>
              <a:ahLst/>
              <a:cxnLst/>
              <a:rect l="l" t="t" r="r" b="b"/>
              <a:pathLst>
                <a:path w="949960" h="17779">
                  <a:moveTo>
                    <a:pt x="949960" y="0"/>
                  </a:moveTo>
                  <a:lnTo>
                    <a:pt x="21590" y="0"/>
                  </a:lnTo>
                  <a:lnTo>
                    <a:pt x="21590" y="1270"/>
                  </a:lnTo>
                  <a:lnTo>
                    <a:pt x="20320" y="1270"/>
                  </a:lnTo>
                  <a:lnTo>
                    <a:pt x="20320" y="2540"/>
                  </a:lnTo>
                  <a:lnTo>
                    <a:pt x="17780" y="2540"/>
                  </a:lnTo>
                  <a:lnTo>
                    <a:pt x="17780" y="3810"/>
                  </a:lnTo>
                  <a:lnTo>
                    <a:pt x="16510" y="3810"/>
                  </a:lnTo>
                  <a:lnTo>
                    <a:pt x="16510" y="5080"/>
                  </a:lnTo>
                  <a:lnTo>
                    <a:pt x="15240" y="5080"/>
                  </a:lnTo>
                  <a:lnTo>
                    <a:pt x="15240" y="6350"/>
                  </a:lnTo>
                  <a:lnTo>
                    <a:pt x="12700" y="6350"/>
                  </a:lnTo>
                  <a:lnTo>
                    <a:pt x="12700" y="7620"/>
                  </a:lnTo>
                  <a:lnTo>
                    <a:pt x="11430" y="7620"/>
                  </a:lnTo>
                  <a:lnTo>
                    <a:pt x="11430" y="8890"/>
                  </a:lnTo>
                  <a:lnTo>
                    <a:pt x="10160" y="8890"/>
                  </a:lnTo>
                  <a:lnTo>
                    <a:pt x="10160" y="10160"/>
                  </a:lnTo>
                  <a:lnTo>
                    <a:pt x="8890" y="10160"/>
                  </a:lnTo>
                  <a:lnTo>
                    <a:pt x="8890" y="11430"/>
                  </a:lnTo>
                  <a:lnTo>
                    <a:pt x="6350" y="11430"/>
                  </a:lnTo>
                  <a:lnTo>
                    <a:pt x="6350" y="12700"/>
                  </a:lnTo>
                  <a:lnTo>
                    <a:pt x="5080" y="12700"/>
                  </a:lnTo>
                  <a:lnTo>
                    <a:pt x="5080" y="13970"/>
                  </a:lnTo>
                  <a:lnTo>
                    <a:pt x="3810" y="13970"/>
                  </a:lnTo>
                  <a:lnTo>
                    <a:pt x="3810" y="15240"/>
                  </a:lnTo>
                  <a:lnTo>
                    <a:pt x="1270" y="15240"/>
                  </a:lnTo>
                  <a:lnTo>
                    <a:pt x="1270" y="16510"/>
                  </a:lnTo>
                  <a:lnTo>
                    <a:pt x="0" y="16510"/>
                  </a:lnTo>
                  <a:lnTo>
                    <a:pt x="0" y="17780"/>
                  </a:lnTo>
                  <a:lnTo>
                    <a:pt x="949960" y="17780"/>
                  </a:lnTo>
                  <a:lnTo>
                    <a:pt x="949960" y="16510"/>
                  </a:lnTo>
                  <a:lnTo>
                    <a:pt x="949960" y="15240"/>
                  </a:lnTo>
                  <a:lnTo>
                    <a:pt x="949960" y="13970"/>
                  </a:lnTo>
                  <a:lnTo>
                    <a:pt x="949960" y="12700"/>
                  </a:lnTo>
                  <a:lnTo>
                    <a:pt x="949960" y="11430"/>
                  </a:lnTo>
                  <a:lnTo>
                    <a:pt x="949947" y="11430"/>
                  </a:lnTo>
                  <a:lnTo>
                    <a:pt x="949947" y="5080"/>
                  </a:lnTo>
                  <a:lnTo>
                    <a:pt x="949960" y="3810"/>
                  </a:lnTo>
                  <a:lnTo>
                    <a:pt x="949960" y="2540"/>
                  </a:lnTo>
                  <a:lnTo>
                    <a:pt x="949960" y="1270"/>
                  </a:lnTo>
                  <a:lnTo>
                    <a:pt x="949960" y="0"/>
                  </a:lnTo>
                  <a:close/>
                </a:path>
              </a:pathLst>
            </a:custGeom>
            <a:solidFill>
              <a:srgbClr val="F09F22"/>
            </a:solidFill>
          </p:spPr>
          <p:txBody>
            <a:bodyPr wrap="square" lIns="0" tIns="0" rIns="0" bIns="0" rtlCol="0"/>
            <a:lstStyle/>
            <a:p>
              <a:endParaRPr/>
            </a:p>
          </p:txBody>
        </p:sp>
        <p:sp>
          <p:nvSpPr>
            <p:cNvPr id="450" name="object 450"/>
            <p:cNvSpPr/>
            <p:nvPr/>
          </p:nvSpPr>
          <p:spPr>
            <a:xfrm>
              <a:off x="5298440" y="4860290"/>
              <a:ext cx="972819" cy="17780"/>
            </a:xfrm>
            <a:custGeom>
              <a:avLst/>
              <a:gdLst/>
              <a:ahLst/>
              <a:cxnLst/>
              <a:rect l="l" t="t" r="r" b="b"/>
              <a:pathLst>
                <a:path w="972820" h="17779">
                  <a:moveTo>
                    <a:pt x="972820" y="12700"/>
                  </a:moveTo>
                  <a:lnTo>
                    <a:pt x="972807" y="11430"/>
                  </a:lnTo>
                  <a:lnTo>
                    <a:pt x="972807" y="10160"/>
                  </a:lnTo>
                  <a:lnTo>
                    <a:pt x="972807" y="0"/>
                  </a:lnTo>
                  <a:lnTo>
                    <a:pt x="21590" y="0"/>
                  </a:lnTo>
                  <a:lnTo>
                    <a:pt x="21590" y="1270"/>
                  </a:lnTo>
                  <a:lnTo>
                    <a:pt x="19050" y="1270"/>
                  </a:lnTo>
                  <a:lnTo>
                    <a:pt x="19050" y="2540"/>
                  </a:lnTo>
                  <a:lnTo>
                    <a:pt x="17780" y="2540"/>
                  </a:lnTo>
                  <a:lnTo>
                    <a:pt x="17780" y="3810"/>
                  </a:lnTo>
                  <a:lnTo>
                    <a:pt x="16510" y="3810"/>
                  </a:lnTo>
                  <a:lnTo>
                    <a:pt x="16510" y="5080"/>
                  </a:lnTo>
                  <a:lnTo>
                    <a:pt x="15240" y="5080"/>
                  </a:lnTo>
                  <a:lnTo>
                    <a:pt x="15240" y="6350"/>
                  </a:lnTo>
                  <a:lnTo>
                    <a:pt x="12700" y="6350"/>
                  </a:lnTo>
                  <a:lnTo>
                    <a:pt x="12700" y="7620"/>
                  </a:lnTo>
                  <a:lnTo>
                    <a:pt x="11430" y="7620"/>
                  </a:lnTo>
                  <a:lnTo>
                    <a:pt x="11430" y="8890"/>
                  </a:lnTo>
                  <a:lnTo>
                    <a:pt x="10160" y="8890"/>
                  </a:lnTo>
                  <a:lnTo>
                    <a:pt x="10160" y="10160"/>
                  </a:lnTo>
                  <a:lnTo>
                    <a:pt x="7620" y="10160"/>
                  </a:lnTo>
                  <a:lnTo>
                    <a:pt x="7620" y="11430"/>
                  </a:lnTo>
                  <a:lnTo>
                    <a:pt x="6350" y="11430"/>
                  </a:lnTo>
                  <a:lnTo>
                    <a:pt x="6350" y="12700"/>
                  </a:lnTo>
                  <a:lnTo>
                    <a:pt x="5080" y="12700"/>
                  </a:lnTo>
                  <a:lnTo>
                    <a:pt x="5080" y="13970"/>
                  </a:lnTo>
                  <a:lnTo>
                    <a:pt x="2540" y="13970"/>
                  </a:lnTo>
                  <a:lnTo>
                    <a:pt x="2540" y="15240"/>
                  </a:lnTo>
                  <a:lnTo>
                    <a:pt x="1270" y="15240"/>
                  </a:lnTo>
                  <a:lnTo>
                    <a:pt x="1270" y="16510"/>
                  </a:lnTo>
                  <a:lnTo>
                    <a:pt x="0" y="16510"/>
                  </a:lnTo>
                  <a:lnTo>
                    <a:pt x="0" y="17780"/>
                  </a:lnTo>
                  <a:lnTo>
                    <a:pt x="972820" y="17780"/>
                  </a:lnTo>
                  <a:lnTo>
                    <a:pt x="972820" y="16510"/>
                  </a:lnTo>
                  <a:lnTo>
                    <a:pt x="972820" y="15240"/>
                  </a:lnTo>
                  <a:lnTo>
                    <a:pt x="972820" y="13970"/>
                  </a:lnTo>
                  <a:lnTo>
                    <a:pt x="972820" y="12700"/>
                  </a:lnTo>
                  <a:close/>
                </a:path>
              </a:pathLst>
            </a:custGeom>
            <a:solidFill>
              <a:srgbClr val="F09F21"/>
            </a:solidFill>
          </p:spPr>
          <p:txBody>
            <a:bodyPr wrap="square" lIns="0" tIns="0" rIns="0" bIns="0" rtlCol="0"/>
            <a:lstStyle/>
            <a:p>
              <a:endParaRPr/>
            </a:p>
          </p:txBody>
        </p:sp>
        <p:sp>
          <p:nvSpPr>
            <p:cNvPr id="451" name="object 451"/>
            <p:cNvSpPr/>
            <p:nvPr/>
          </p:nvSpPr>
          <p:spPr>
            <a:xfrm>
              <a:off x="5276850" y="4878070"/>
              <a:ext cx="994410" cy="16510"/>
            </a:xfrm>
            <a:custGeom>
              <a:avLst/>
              <a:gdLst/>
              <a:ahLst/>
              <a:cxnLst/>
              <a:rect l="l" t="t" r="r" b="b"/>
              <a:pathLst>
                <a:path w="994410" h="16510">
                  <a:moveTo>
                    <a:pt x="994410" y="0"/>
                  </a:moveTo>
                  <a:lnTo>
                    <a:pt x="20320" y="0"/>
                  </a:lnTo>
                  <a:lnTo>
                    <a:pt x="20320" y="1270"/>
                  </a:lnTo>
                  <a:lnTo>
                    <a:pt x="17780" y="1270"/>
                  </a:lnTo>
                  <a:lnTo>
                    <a:pt x="17780" y="2540"/>
                  </a:lnTo>
                  <a:lnTo>
                    <a:pt x="16510" y="2540"/>
                  </a:lnTo>
                  <a:lnTo>
                    <a:pt x="16510" y="3810"/>
                  </a:lnTo>
                  <a:lnTo>
                    <a:pt x="15240" y="3810"/>
                  </a:lnTo>
                  <a:lnTo>
                    <a:pt x="15240" y="5080"/>
                  </a:lnTo>
                  <a:lnTo>
                    <a:pt x="12700" y="5080"/>
                  </a:lnTo>
                  <a:lnTo>
                    <a:pt x="12700" y="6350"/>
                  </a:lnTo>
                  <a:lnTo>
                    <a:pt x="11430" y="6350"/>
                  </a:lnTo>
                  <a:lnTo>
                    <a:pt x="11430" y="7620"/>
                  </a:lnTo>
                  <a:lnTo>
                    <a:pt x="10160" y="7620"/>
                  </a:lnTo>
                  <a:lnTo>
                    <a:pt x="10160" y="8890"/>
                  </a:lnTo>
                  <a:lnTo>
                    <a:pt x="7620" y="8890"/>
                  </a:lnTo>
                  <a:lnTo>
                    <a:pt x="7620" y="10160"/>
                  </a:lnTo>
                  <a:lnTo>
                    <a:pt x="6350" y="10160"/>
                  </a:lnTo>
                  <a:lnTo>
                    <a:pt x="6350" y="11430"/>
                  </a:lnTo>
                  <a:lnTo>
                    <a:pt x="5080" y="11430"/>
                  </a:lnTo>
                  <a:lnTo>
                    <a:pt x="5080" y="12700"/>
                  </a:lnTo>
                  <a:lnTo>
                    <a:pt x="3810" y="12700"/>
                  </a:lnTo>
                  <a:lnTo>
                    <a:pt x="3810" y="13970"/>
                  </a:lnTo>
                  <a:lnTo>
                    <a:pt x="1270" y="13970"/>
                  </a:lnTo>
                  <a:lnTo>
                    <a:pt x="1270" y="15240"/>
                  </a:lnTo>
                  <a:lnTo>
                    <a:pt x="0" y="15240"/>
                  </a:lnTo>
                  <a:lnTo>
                    <a:pt x="0" y="16510"/>
                  </a:lnTo>
                  <a:lnTo>
                    <a:pt x="994410" y="16510"/>
                  </a:lnTo>
                  <a:lnTo>
                    <a:pt x="994410" y="15240"/>
                  </a:lnTo>
                  <a:lnTo>
                    <a:pt x="994410" y="13970"/>
                  </a:lnTo>
                  <a:lnTo>
                    <a:pt x="994410" y="7620"/>
                  </a:lnTo>
                  <a:lnTo>
                    <a:pt x="994397" y="7620"/>
                  </a:lnTo>
                  <a:lnTo>
                    <a:pt x="994397" y="1270"/>
                  </a:lnTo>
                  <a:lnTo>
                    <a:pt x="994410" y="0"/>
                  </a:lnTo>
                  <a:close/>
                </a:path>
              </a:pathLst>
            </a:custGeom>
            <a:solidFill>
              <a:srgbClr val="F09E20"/>
            </a:solidFill>
          </p:spPr>
          <p:txBody>
            <a:bodyPr wrap="square" lIns="0" tIns="0" rIns="0" bIns="0" rtlCol="0"/>
            <a:lstStyle/>
            <a:p>
              <a:endParaRPr/>
            </a:p>
          </p:txBody>
        </p:sp>
        <p:sp>
          <p:nvSpPr>
            <p:cNvPr id="452" name="object 452"/>
            <p:cNvSpPr/>
            <p:nvPr/>
          </p:nvSpPr>
          <p:spPr>
            <a:xfrm>
              <a:off x="5253990" y="4894580"/>
              <a:ext cx="1017269" cy="17780"/>
            </a:xfrm>
            <a:custGeom>
              <a:avLst/>
              <a:gdLst/>
              <a:ahLst/>
              <a:cxnLst/>
              <a:rect l="l" t="t" r="r" b="b"/>
              <a:pathLst>
                <a:path w="1017270" h="17779">
                  <a:moveTo>
                    <a:pt x="1017257" y="16522"/>
                  </a:moveTo>
                  <a:lnTo>
                    <a:pt x="0" y="16522"/>
                  </a:lnTo>
                  <a:lnTo>
                    <a:pt x="0" y="17780"/>
                  </a:lnTo>
                  <a:lnTo>
                    <a:pt x="1017257" y="17780"/>
                  </a:lnTo>
                  <a:lnTo>
                    <a:pt x="1017257" y="16522"/>
                  </a:lnTo>
                  <a:close/>
                </a:path>
                <a:path w="1017270" h="17779">
                  <a:moveTo>
                    <a:pt x="1017270" y="0"/>
                  </a:moveTo>
                  <a:lnTo>
                    <a:pt x="21590" y="0"/>
                  </a:lnTo>
                  <a:lnTo>
                    <a:pt x="21590" y="1270"/>
                  </a:lnTo>
                  <a:lnTo>
                    <a:pt x="19050" y="1270"/>
                  </a:lnTo>
                  <a:lnTo>
                    <a:pt x="19050" y="2540"/>
                  </a:lnTo>
                  <a:lnTo>
                    <a:pt x="17780" y="2540"/>
                  </a:lnTo>
                  <a:lnTo>
                    <a:pt x="17780" y="3810"/>
                  </a:lnTo>
                  <a:lnTo>
                    <a:pt x="16510" y="3810"/>
                  </a:lnTo>
                  <a:lnTo>
                    <a:pt x="16510" y="5080"/>
                  </a:lnTo>
                  <a:lnTo>
                    <a:pt x="13970" y="5080"/>
                  </a:lnTo>
                  <a:lnTo>
                    <a:pt x="13970" y="6350"/>
                  </a:lnTo>
                  <a:lnTo>
                    <a:pt x="12700" y="6350"/>
                  </a:lnTo>
                  <a:lnTo>
                    <a:pt x="12700" y="7620"/>
                  </a:lnTo>
                  <a:lnTo>
                    <a:pt x="11430" y="7620"/>
                  </a:lnTo>
                  <a:lnTo>
                    <a:pt x="11430" y="8890"/>
                  </a:lnTo>
                  <a:lnTo>
                    <a:pt x="10160" y="8890"/>
                  </a:lnTo>
                  <a:lnTo>
                    <a:pt x="10160" y="10160"/>
                  </a:lnTo>
                  <a:lnTo>
                    <a:pt x="7620" y="10160"/>
                  </a:lnTo>
                  <a:lnTo>
                    <a:pt x="7620" y="11430"/>
                  </a:lnTo>
                  <a:lnTo>
                    <a:pt x="6350" y="11430"/>
                  </a:lnTo>
                  <a:lnTo>
                    <a:pt x="6350" y="12700"/>
                  </a:lnTo>
                  <a:lnTo>
                    <a:pt x="5080" y="12700"/>
                  </a:lnTo>
                  <a:lnTo>
                    <a:pt x="5080" y="13970"/>
                  </a:lnTo>
                  <a:lnTo>
                    <a:pt x="2540" y="13970"/>
                  </a:lnTo>
                  <a:lnTo>
                    <a:pt x="2540" y="15240"/>
                  </a:lnTo>
                  <a:lnTo>
                    <a:pt x="1270" y="15240"/>
                  </a:lnTo>
                  <a:lnTo>
                    <a:pt x="1270" y="16510"/>
                  </a:lnTo>
                  <a:lnTo>
                    <a:pt x="1017270" y="16510"/>
                  </a:lnTo>
                  <a:lnTo>
                    <a:pt x="1017270" y="15240"/>
                  </a:lnTo>
                  <a:lnTo>
                    <a:pt x="1017270" y="13970"/>
                  </a:lnTo>
                  <a:lnTo>
                    <a:pt x="1017270" y="1270"/>
                  </a:lnTo>
                  <a:lnTo>
                    <a:pt x="1017270" y="0"/>
                  </a:lnTo>
                  <a:close/>
                </a:path>
              </a:pathLst>
            </a:custGeom>
            <a:solidFill>
              <a:srgbClr val="F09E1F"/>
            </a:solidFill>
          </p:spPr>
          <p:txBody>
            <a:bodyPr wrap="square" lIns="0" tIns="0" rIns="0" bIns="0" rtlCol="0"/>
            <a:lstStyle/>
            <a:p>
              <a:endParaRPr/>
            </a:p>
          </p:txBody>
        </p:sp>
        <p:sp>
          <p:nvSpPr>
            <p:cNvPr id="453" name="object 453"/>
            <p:cNvSpPr/>
            <p:nvPr/>
          </p:nvSpPr>
          <p:spPr>
            <a:xfrm>
              <a:off x="5231130" y="4912360"/>
              <a:ext cx="1040130" cy="17780"/>
            </a:xfrm>
            <a:custGeom>
              <a:avLst/>
              <a:gdLst/>
              <a:ahLst/>
              <a:cxnLst/>
              <a:rect l="l" t="t" r="r" b="b"/>
              <a:pathLst>
                <a:path w="1040129" h="17779">
                  <a:moveTo>
                    <a:pt x="1040130" y="5080"/>
                  </a:moveTo>
                  <a:lnTo>
                    <a:pt x="1040117" y="3810"/>
                  </a:lnTo>
                  <a:lnTo>
                    <a:pt x="1040117" y="2540"/>
                  </a:lnTo>
                  <a:lnTo>
                    <a:pt x="1040117" y="1270"/>
                  </a:lnTo>
                  <a:lnTo>
                    <a:pt x="1040117" y="0"/>
                  </a:lnTo>
                  <a:lnTo>
                    <a:pt x="20320" y="0"/>
                  </a:lnTo>
                  <a:lnTo>
                    <a:pt x="20320" y="1270"/>
                  </a:lnTo>
                  <a:lnTo>
                    <a:pt x="19050" y="1270"/>
                  </a:lnTo>
                  <a:lnTo>
                    <a:pt x="19050" y="2540"/>
                  </a:lnTo>
                  <a:lnTo>
                    <a:pt x="17780" y="2540"/>
                  </a:lnTo>
                  <a:lnTo>
                    <a:pt x="17780" y="3810"/>
                  </a:lnTo>
                  <a:lnTo>
                    <a:pt x="16510" y="3810"/>
                  </a:lnTo>
                  <a:lnTo>
                    <a:pt x="16510" y="5080"/>
                  </a:lnTo>
                  <a:lnTo>
                    <a:pt x="13970" y="5080"/>
                  </a:lnTo>
                  <a:lnTo>
                    <a:pt x="13970" y="6350"/>
                  </a:lnTo>
                  <a:lnTo>
                    <a:pt x="12700" y="6350"/>
                  </a:lnTo>
                  <a:lnTo>
                    <a:pt x="12700" y="7620"/>
                  </a:lnTo>
                  <a:lnTo>
                    <a:pt x="11430" y="7620"/>
                  </a:lnTo>
                  <a:lnTo>
                    <a:pt x="11430" y="8890"/>
                  </a:lnTo>
                  <a:lnTo>
                    <a:pt x="8890" y="8890"/>
                  </a:lnTo>
                  <a:lnTo>
                    <a:pt x="8890" y="10160"/>
                  </a:lnTo>
                  <a:lnTo>
                    <a:pt x="7620" y="10160"/>
                  </a:lnTo>
                  <a:lnTo>
                    <a:pt x="7620" y="11430"/>
                  </a:lnTo>
                  <a:lnTo>
                    <a:pt x="6350" y="11430"/>
                  </a:lnTo>
                  <a:lnTo>
                    <a:pt x="6350" y="12700"/>
                  </a:lnTo>
                  <a:lnTo>
                    <a:pt x="3810" y="12700"/>
                  </a:lnTo>
                  <a:lnTo>
                    <a:pt x="3810" y="13970"/>
                  </a:lnTo>
                  <a:lnTo>
                    <a:pt x="2540" y="13970"/>
                  </a:lnTo>
                  <a:lnTo>
                    <a:pt x="2540" y="15240"/>
                  </a:lnTo>
                  <a:lnTo>
                    <a:pt x="1270" y="15240"/>
                  </a:lnTo>
                  <a:lnTo>
                    <a:pt x="1270" y="16510"/>
                  </a:lnTo>
                  <a:lnTo>
                    <a:pt x="0" y="16510"/>
                  </a:lnTo>
                  <a:lnTo>
                    <a:pt x="0" y="17780"/>
                  </a:lnTo>
                  <a:lnTo>
                    <a:pt x="1040117" y="17780"/>
                  </a:lnTo>
                  <a:lnTo>
                    <a:pt x="1040117" y="16510"/>
                  </a:lnTo>
                  <a:lnTo>
                    <a:pt x="1040117" y="15240"/>
                  </a:lnTo>
                  <a:lnTo>
                    <a:pt x="1040117" y="13970"/>
                  </a:lnTo>
                  <a:lnTo>
                    <a:pt x="1040117" y="12700"/>
                  </a:lnTo>
                  <a:lnTo>
                    <a:pt x="1040117" y="11430"/>
                  </a:lnTo>
                  <a:lnTo>
                    <a:pt x="1040130" y="10160"/>
                  </a:lnTo>
                  <a:lnTo>
                    <a:pt x="1040130" y="8890"/>
                  </a:lnTo>
                  <a:lnTo>
                    <a:pt x="1040130" y="7620"/>
                  </a:lnTo>
                  <a:lnTo>
                    <a:pt x="1040130" y="6350"/>
                  </a:lnTo>
                  <a:lnTo>
                    <a:pt x="1040130" y="5080"/>
                  </a:lnTo>
                  <a:close/>
                </a:path>
              </a:pathLst>
            </a:custGeom>
            <a:solidFill>
              <a:srgbClr val="F09E1E"/>
            </a:solidFill>
          </p:spPr>
          <p:txBody>
            <a:bodyPr wrap="square" lIns="0" tIns="0" rIns="0" bIns="0" rtlCol="0"/>
            <a:lstStyle/>
            <a:p>
              <a:endParaRPr/>
            </a:p>
          </p:txBody>
        </p:sp>
        <p:sp>
          <p:nvSpPr>
            <p:cNvPr id="454" name="object 454"/>
            <p:cNvSpPr/>
            <p:nvPr/>
          </p:nvSpPr>
          <p:spPr>
            <a:xfrm>
              <a:off x="5207000" y="4930140"/>
              <a:ext cx="1064260" cy="17780"/>
            </a:xfrm>
            <a:custGeom>
              <a:avLst/>
              <a:gdLst/>
              <a:ahLst/>
              <a:cxnLst/>
              <a:rect l="l" t="t" r="r" b="b"/>
              <a:pathLst>
                <a:path w="1064260" h="17779">
                  <a:moveTo>
                    <a:pt x="1064260" y="6350"/>
                  </a:moveTo>
                  <a:lnTo>
                    <a:pt x="1064247" y="5080"/>
                  </a:lnTo>
                  <a:lnTo>
                    <a:pt x="1064247" y="3810"/>
                  </a:lnTo>
                  <a:lnTo>
                    <a:pt x="1064247" y="2540"/>
                  </a:lnTo>
                  <a:lnTo>
                    <a:pt x="1064247" y="1270"/>
                  </a:lnTo>
                  <a:lnTo>
                    <a:pt x="1064247" y="0"/>
                  </a:lnTo>
                  <a:lnTo>
                    <a:pt x="21590" y="0"/>
                  </a:lnTo>
                  <a:lnTo>
                    <a:pt x="21590" y="1270"/>
                  </a:lnTo>
                  <a:lnTo>
                    <a:pt x="20320" y="1270"/>
                  </a:lnTo>
                  <a:lnTo>
                    <a:pt x="20320" y="2540"/>
                  </a:lnTo>
                  <a:lnTo>
                    <a:pt x="19050" y="2540"/>
                  </a:lnTo>
                  <a:lnTo>
                    <a:pt x="19050" y="3810"/>
                  </a:lnTo>
                  <a:lnTo>
                    <a:pt x="16510" y="3810"/>
                  </a:lnTo>
                  <a:lnTo>
                    <a:pt x="16510" y="5080"/>
                  </a:lnTo>
                  <a:lnTo>
                    <a:pt x="15240" y="5080"/>
                  </a:lnTo>
                  <a:lnTo>
                    <a:pt x="15240" y="6350"/>
                  </a:lnTo>
                  <a:lnTo>
                    <a:pt x="13970" y="6350"/>
                  </a:lnTo>
                  <a:lnTo>
                    <a:pt x="13970" y="7620"/>
                  </a:lnTo>
                  <a:lnTo>
                    <a:pt x="11430" y="7620"/>
                  </a:lnTo>
                  <a:lnTo>
                    <a:pt x="11430" y="8890"/>
                  </a:lnTo>
                  <a:lnTo>
                    <a:pt x="10160" y="8890"/>
                  </a:lnTo>
                  <a:lnTo>
                    <a:pt x="10160" y="10160"/>
                  </a:lnTo>
                  <a:lnTo>
                    <a:pt x="8890" y="10160"/>
                  </a:lnTo>
                  <a:lnTo>
                    <a:pt x="8890" y="11430"/>
                  </a:lnTo>
                  <a:lnTo>
                    <a:pt x="7620" y="11430"/>
                  </a:lnTo>
                  <a:lnTo>
                    <a:pt x="7620" y="12700"/>
                  </a:lnTo>
                  <a:lnTo>
                    <a:pt x="5080" y="12700"/>
                  </a:lnTo>
                  <a:lnTo>
                    <a:pt x="5080" y="13970"/>
                  </a:lnTo>
                  <a:lnTo>
                    <a:pt x="3810" y="13970"/>
                  </a:lnTo>
                  <a:lnTo>
                    <a:pt x="3810" y="15240"/>
                  </a:lnTo>
                  <a:lnTo>
                    <a:pt x="2540" y="15240"/>
                  </a:lnTo>
                  <a:lnTo>
                    <a:pt x="2540" y="16510"/>
                  </a:lnTo>
                  <a:lnTo>
                    <a:pt x="0" y="16510"/>
                  </a:lnTo>
                  <a:lnTo>
                    <a:pt x="0" y="17780"/>
                  </a:lnTo>
                  <a:lnTo>
                    <a:pt x="1064247" y="17780"/>
                  </a:lnTo>
                  <a:lnTo>
                    <a:pt x="1064247" y="16510"/>
                  </a:lnTo>
                  <a:lnTo>
                    <a:pt x="1064247" y="15240"/>
                  </a:lnTo>
                  <a:lnTo>
                    <a:pt x="1064247" y="13970"/>
                  </a:lnTo>
                  <a:lnTo>
                    <a:pt x="1064247" y="12700"/>
                  </a:lnTo>
                  <a:lnTo>
                    <a:pt x="1064260" y="11430"/>
                  </a:lnTo>
                  <a:lnTo>
                    <a:pt x="1064260" y="10160"/>
                  </a:lnTo>
                  <a:lnTo>
                    <a:pt x="1064260" y="8890"/>
                  </a:lnTo>
                  <a:lnTo>
                    <a:pt x="1064260" y="7620"/>
                  </a:lnTo>
                  <a:lnTo>
                    <a:pt x="1064260" y="6350"/>
                  </a:lnTo>
                  <a:close/>
                </a:path>
              </a:pathLst>
            </a:custGeom>
            <a:solidFill>
              <a:srgbClr val="F09D1D"/>
            </a:solidFill>
          </p:spPr>
          <p:txBody>
            <a:bodyPr wrap="square" lIns="0" tIns="0" rIns="0" bIns="0" rtlCol="0"/>
            <a:lstStyle/>
            <a:p>
              <a:endParaRPr/>
            </a:p>
          </p:txBody>
        </p:sp>
        <p:sp>
          <p:nvSpPr>
            <p:cNvPr id="455" name="object 455"/>
            <p:cNvSpPr/>
            <p:nvPr/>
          </p:nvSpPr>
          <p:spPr>
            <a:xfrm>
              <a:off x="5185410" y="4947920"/>
              <a:ext cx="1085850" cy="16510"/>
            </a:xfrm>
            <a:custGeom>
              <a:avLst/>
              <a:gdLst/>
              <a:ahLst/>
              <a:cxnLst/>
              <a:rect l="l" t="t" r="r" b="b"/>
              <a:pathLst>
                <a:path w="1085850" h="16510">
                  <a:moveTo>
                    <a:pt x="1085850" y="1270"/>
                  </a:moveTo>
                  <a:lnTo>
                    <a:pt x="1085837" y="0"/>
                  </a:lnTo>
                  <a:lnTo>
                    <a:pt x="20320" y="0"/>
                  </a:lnTo>
                  <a:lnTo>
                    <a:pt x="20320" y="1270"/>
                  </a:lnTo>
                  <a:lnTo>
                    <a:pt x="19050" y="1270"/>
                  </a:lnTo>
                  <a:lnTo>
                    <a:pt x="19050" y="2540"/>
                  </a:lnTo>
                  <a:lnTo>
                    <a:pt x="16510" y="2540"/>
                  </a:lnTo>
                  <a:lnTo>
                    <a:pt x="16510" y="3810"/>
                  </a:lnTo>
                  <a:lnTo>
                    <a:pt x="15240" y="3810"/>
                  </a:lnTo>
                  <a:lnTo>
                    <a:pt x="15240" y="5080"/>
                  </a:lnTo>
                  <a:lnTo>
                    <a:pt x="13970" y="5080"/>
                  </a:lnTo>
                  <a:lnTo>
                    <a:pt x="13970" y="6350"/>
                  </a:lnTo>
                  <a:lnTo>
                    <a:pt x="12700" y="6350"/>
                  </a:lnTo>
                  <a:lnTo>
                    <a:pt x="12700" y="7620"/>
                  </a:lnTo>
                  <a:lnTo>
                    <a:pt x="10160" y="7620"/>
                  </a:lnTo>
                  <a:lnTo>
                    <a:pt x="10160" y="8890"/>
                  </a:lnTo>
                  <a:lnTo>
                    <a:pt x="8890" y="8890"/>
                  </a:lnTo>
                  <a:lnTo>
                    <a:pt x="8890" y="10160"/>
                  </a:lnTo>
                  <a:lnTo>
                    <a:pt x="7620" y="10160"/>
                  </a:lnTo>
                  <a:lnTo>
                    <a:pt x="7620" y="11430"/>
                  </a:lnTo>
                  <a:lnTo>
                    <a:pt x="5080" y="11430"/>
                  </a:lnTo>
                  <a:lnTo>
                    <a:pt x="5080" y="12700"/>
                  </a:lnTo>
                  <a:lnTo>
                    <a:pt x="3810" y="12700"/>
                  </a:lnTo>
                  <a:lnTo>
                    <a:pt x="3810" y="13970"/>
                  </a:lnTo>
                  <a:lnTo>
                    <a:pt x="2540" y="13970"/>
                  </a:lnTo>
                  <a:lnTo>
                    <a:pt x="2540" y="15240"/>
                  </a:lnTo>
                  <a:lnTo>
                    <a:pt x="0" y="15240"/>
                  </a:lnTo>
                  <a:lnTo>
                    <a:pt x="0" y="16510"/>
                  </a:lnTo>
                  <a:lnTo>
                    <a:pt x="1085850" y="16510"/>
                  </a:lnTo>
                  <a:lnTo>
                    <a:pt x="1085850" y="15240"/>
                  </a:lnTo>
                  <a:lnTo>
                    <a:pt x="1085850" y="13970"/>
                  </a:lnTo>
                  <a:lnTo>
                    <a:pt x="1085850" y="2540"/>
                  </a:lnTo>
                  <a:lnTo>
                    <a:pt x="1085850" y="1270"/>
                  </a:lnTo>
                  <a:close/>
                </a:path>
              </a:pathLst>
            </a:custGeom>
            <a:solidFill>
              <a:srgbClr val="F09D1C"/>
            </a:solidFill>
          </p:spPr>
          <p:txBody>
            <a:bodyPr wrap="square" lIns="0" tIns="0" rIns="0" bIns="0" rtlCol="0"/>
            <a:lstStyle/>
            <a:p>
              <a:endParaRPr/>
            </a:p>
          </p:txBody>
        </p:sp>
        <p:sp>
          <p:nvSpPr>
            <p:cNvPr id="456" name="object 456"/>
            <p:cNvSpPr/>
            <p:nvPr/>
          </p:nvSpPr>
          <p:spPr>
            <a:xfrm>
              <a:off x="5162550" y="4964430"/>
              <a:ext cx="1108710" cy="17780"/>
            </a:xfrm>
            <a:custGeom>
              <a:avLst/>
              <a:gdLst/>
              <a:ahLst/>
              <a:cxnLst/>
              <a:rect l="l" t="t" r="r" b="b"/>
              <a:pathLst>
                <a:path w="1108710" h="17779">
                  <a:moveTo>
                    <a:pt x="1108710" y="16522"/>
                  </a:moveTo>
                  <a:lnTo>
                    <a:pt x="0" y="16522"/>
                  </a:lnTo>
                  <a:lnTo>
                    <a:pt x="0" y="17780"/>
                  </a:lnTo>
                  <a:lnTo>
                    <a:pt x="1108710" y="17780"/>
                  </a:lnTo>
                  <a:lnTo>
                    <a:pt x="1108710" y="16522"/>
                  </a:lnTo>
                  <a:close/>
                </a:path>
                <a:path w="1108710" h="17779">
                  <a:moveTo>
                    <a:pt x="1108710" y="0"/>
                  </a:moveTo>
                  <a:lnTo>
                    <a:pt x="21590" y="0"/>
                  </a:lnTo>
                  <a:lnTo>
                    <a:pt x="21590" y="1270"/>
                  </a:lnTo>
                  <a:lnTo>
                    <a:pt x="20320" y="1270"/>
                  </a:lnTo>
                  <a:lnTo>
                    <a:pt x="20320" y="2540"/>
                  </a:lnTo>
                  <a:lnTo>
                    <a:pt x="19050" y="2540"/>
                  </a:lnTo>
                  <a:lnTo>
                    <a:pt x="19050" y="3810"/>
                  </a:lnTo>
                  <a:lnTo>
                    <a:pt x="16510" y="3810"/>
                  </a:lnTo>
                  <a:lnTo>
                    <a:pt x="16510" y="5080"/>
                  </a:lnTo>
                  <a:lnTo>
                    <a:pt x="15240" y="5080"/>
                  </a:lnTo>
                  <a:lnTo>
                    <a:pt x="15240" y="6350"/>
                  </a:lnTo>
                  <a:lnTo>
                    <a:pt x="13970" y="6350"/>
                  </a:lnTo>
                  <a:lnTo>
                    <a:pt x="13970" y="7620"/>
                  </a:lnTo>
                  <a:lnTo>
                    <a:pt x="11430" y="7620"/>
                  </a:lnTo>
                  <a:lnTo>
                    <a:pt x="11430" y="8890"/>
                  </a:lnTo>
                  <a:lnTo>
                    <a:pt x="10160" y="8890"/>
                  </a:lnTo>
                  <a:lnTo>
                    <a:pt x="10160" y="10160"/>
                  </a:lnTo>
                  <a:lnTo>
                    <a:pt x="8890" y="10160"/>
                  </a:lnTo>
                  <a:lnTo>
                    <a:pt x="8890" y="11430"/>
                  </a:lnTo>
                  <a:lnTo>
                    <a:pt x="6350" y="11430"/>
                  </a:lnTo>
                  <a:lnTo>
                    <a:pt x="6350" y="12700"/>
                  </a:lnTo>
                  <a:lnTo>
                    <a:pt x="5080" y="12700"/>
                  </a:lnTo>
                  <a:lnTo>
                    <a:pt x="5080" y="13970"/>
                  </a:lnTo>
                  <a:lnTo>
                    <a:pt x="3810" y="13970"/>
                  </a:lnTo>
                  <a:lnTo>
                    <a:pt x="3810" y="15240"/>
                  </a:lnTo>
                  <a:lnTo>
                    <a:pt x="2540" y="15240"/>
                  </a:lnTo>
                  <a:lnTo>
                    <a:pt x="2540" y="16510"/>
                  </a:lnTo>
                  <a:lnTo>
                    <a:pt x="1108697" y="16510"/>
                  </a:lnTo>
                  <a:lnTo>
                    <a:pt x="1108697" y="15240"/>
                  </a:lnTo>
                  <a:lnTo>
                    <a:pt x="1108697" y="13970"/>
                  </a:lnTo>
                  <a:lnTo>
                    <a:pt x="1108697" y="12700"/>
                  </a:lnTo>
                  <a:lnTo>
                    <a:pt x="1108697" y="11430"/>
                  </a:lnTo>
                  <a:lnTo>
                    <a:pt x="1108697" y="10160"/>
                  </a:lnTo>
                  <a:lnTo>
                    <a:pt x="1108710" y="10160"/>
                  </a:lnTo>
                  <a:lnTo>
                    <a:pt x="1108710" y="1270"/>
                  </a:lnTo>
                  <a:lnTo>
                    <a:pt x="1108710" y="0"/>
                  </a:lnTo>
                  <a:close/>
                </a:path>
              </a:pathLst>
            </a:custGeom>
            <a:solidFill>
              <a:srgbClr val="F09C1B"/>
            </a:solidFill>
          </p:spPr>
          <p:txBody>
            <a:bodyPr wrap="square" lIns="0" tIns="0" rIns="0" bIns="0" rtlCol="0"/>
            <a:lstStyle/>
            <a:p>
              <a:endParaRPr/>
            </a:p>
          </p:txBody>
        </p:sp>
        <p:sp>
          <p:nvSpPr>
            <p:cNvPr id="457" name="object 457"/>
            <p:cNvSpPr/>
            <p:nvPr/>
          </p:nvSpPr>
          <p:spPr>
            <a:xfrm>
              <a:off x="5139690" y="4982210"/>
              <a:ext cx="1131570" cy="17780"/>
            </a:xfrm>
            <a:custGeom>
              <a:avLst/>
              <a:gdLst/>
              <a:ahLst/>
              <a:cxnLst/>
              <a:rect l="l" t="t" r="r" b="b"/>
              <a:pathLst>
                <a:path w="1131570" h="17779">
                  <a:moveTo>
                    <a:pt x="1131570" y="0"/>
                  </a:moveTo>
                  <a:lnTo>
                    <a:pt x="21590" y="0"/>
                  </a:lnTo>
                  <a:lnTo>
                    <a:pt x="21590" y="1270"/>
                  </a:lnTo>
                  <a:lnTo>
                    <a:pt x="20320" y="1270"/>
                  </a:lnTo>
                  <a:lnTo>
                    <a:pt x="20320" y="2540"/>
                  </a:lnTo>
                  <a:lnTo>
                    <a:pt x="17780" y="2540"/>
                  </a:lnTo>
                  <a:lnTo>
                    <a:pt x="17780" y="3810"/>
                  </a:lnTo>
                  <a:lnTo>
                    <a:pt x="16510" y="3810"/>
                  </a:lnTo>
                  <a:lnTo>
                    <a:pt x="16510" y="5080"/>
                  </a:lnTo>
                  <a:lnTo>
                    <a:pt x="15240" y="5080"/>
                  </a:lnTo>
                  <a:lnTo>
                    <a:pt x="15240" y="6350"/>
                  </a:lnTo>
                  <a:lnTo>
                    <a:pt x="12700" y="6350"/>
                  </a:lnTo>
                  <a:lnTo>
                    <a:pt x="12700" y="7620"/>
                  </a:lnTo>
                  <a:lnTo>
                    <a:pt x="11430" y="7620"/>
                  </a:lnTo>
                  <a:lnTo>
                    <a:pt x="11430" y="8890"/>
                  </a:lnTo>
                  <a:lnTo>
                    <a:pt x="10160" y="8890"/>
                  </a:lnTo>
                  <a:lnTo>
                    <a:pt x="10160" y="10160"/>
                  </a:lnTo>
                  <a:lnTo>
                    <a:pt x="8890" y="10160"/>
                  </a:lnTo>
                  <a:lnTo>
                    <a:pt x="8890" y="11430"/>
                  </a:lnTo>
                  <a:lnTo>
                    <a:pt x="6350" y="11430"/>
                  </a:lnTo>
                  <a:lnTo>
                    <a:pt x="6350" y="12700"/>
                  </a:lnTo>
                  <a:lnTo>
                    <a:pt x="5080" y="12700"/>
                  </a:lnTo>
                  <a:lnTo>
                    <a:pt x="5080" y="13970"/>
                  </a:lnTo>
                  <a:lnTo>
                    <a:pt x="3810" y="13970"/>
                  </a:lnTo>
                  <a:lnTo>
                    <a:pt x="3810" y="15240"/>
                  </a:lnTo>
                  <a:lnTo>
                    <a:pt x="1270" y="15240"/>
                  </a:lnTo>
                  <a:lnTo>
                    <a:pt x="1270" y="16510"/>
                  </a:lnTo>
                  <a:lnTo>
                    <a:pt x="0" y="16510"/>
                  </a:lnTo>
                  <a:lnTo>
                    <a:pt x="0" y="17780"/>
                  </a:lnTo>
                  <a:lnTo>
                    <a:pt x="1130300" y="17780"/>
                  </a:lnTo>
                  <a:lnTo>
                    <a:pt x="1130300" y="16510"/>
                  </a:lnTo>
                  <a:lnTo>
                    <a:pt x="1130300" y="15240"/>
                  </a:lnTo>
                  <a:lnTo>
                    <a:pt x="1131570" y="15240"/>
                  </a:lnTo>
                  <a:lnTo>
                    <a:pt x="1131570" y="13970"/>
                  </a:lnTo>
                  <a:lnTo>
                    <a:pt x="1131557" y="12700"/>
                  </a:lnTo>
                  <a:lnTo>
                    <a:pt x="1131557" y="5080"/>
                  </a:lnTo>
                  <a:lnTo>
                    <a:pt x="1131570" y="3810"/>
                  </a:lnTo>
                  <a:lnTo>
                    <a:pt x="1131570" y="2540"/>
                  </a:lnTo>
                  <a:lnTo>
                    <a:pt x="1131570" y="1270"/>
                  </a:lnTo>
                  <a:lnTo>
                    <a:pt x="1131570" y="0"/>
                  </a:lnTo>
                  <a:close/>
                </a:path>
              </a:pathLst>
            </a:custGeom>
            <a:solidFill>
              <a:srgbClr val="F09C1A"/>
            </a:solidFill>
          </p:spPr>
          <p:txBody>
            <a:bodyPr wrap="square" lIns="0" tIns="0" rIns="0" bIns="0" rtlCol="0"/>
            <a:lstStyle/>
            <a:p>
              <a:endParaRPr/>
            </a:p>
          </p:txBody>
        </p:sp>
        <p:sp>
          <p:nvSpPr>
            <p:cNvPr id="458" name="object 458"/>
            <p:cNvSpPr/>
            <p:nvPr/>
          </p:nvSpPr>
          <p:spPr>
            <a:xfrm>
              <a:off x="5116830" y="4999990"/>
              <a:ext cx="1153160" cy="17780"/>
            </a:xfrm>
            <a:custGeom>
              <a:avLst/>
              <a:gdLst/>
              <a:ahLst/>
              <a:cxnLst/>
              <a:rect l="l" t="t" r="r" b="b"/>
              <a:pathLst>
                <a:path w="1153160" h="17779">
                  <a:moveTo>
                    <a:pt x="1153160" y="0"/>
                  </a:moveTo>
                  <a:lnTo>
                    <a:pt x="21590" y="0"/>
                  </a:lnTo>
                  <a:lnTo>
                    <a:pt x="21590" y="1270"/>
                  </a:lnTo>
                  <a:lnTo>
                    <a:pt x="19050" y="1270"/>
                  </a:lnTo>
                  <a:lnTo>
                    <a:pt x="19050" y="2540"/>
                  </a:lnTo>
                  <a:lnTo>
                    <a:pt x="17780" y="2540"/>
                  </a:lnTo>
                  <a:lnTo>
                    <a:pt x="17780" y="3810"/>
                  </a:lnTo>
                  <a:lnTo>
                    <a:pt x="16510" y="3810"/>
                  </a:lnTo>
                  <a:lnTo>
                    <a:pt x="16510" y="5080"/>
                  </a:lnTo>
                  <a:lnTo>
                    <a:pt x="15240" y="5080"/>
                  </a:lnTo>
                  <a:lnTo>
                    <a:pt x="15240" y="6350"/>
                  </a:lnTo>
                  <a:lnTo>
                    <a:pt x="12700" y="6350"/>
                  </a:lnTo>
                  <a:lnTo>
                    <a:pt x="12700" y="7620"/>
                  </a:lnTo>
                  <a:lnTo>
                    <a:pt x="11430" y="7620"/>
                  </a:lnTo>
                  <a:lnTo>
                    <a:pt x="11430" y="8890"/>
                  </a:lnTo>
                  <a:lnTo>
                    <a:pt x="10160" y="8890"/>
                  </a:lnTo>
                  <a:lnTo>
                    <a:pt x="10160" y="10160"/>
                  </a:lnTo>
                  <a:lnTo>
                    <a:pt x="7620" y="10160"/>
                  </a:lnTo>
                  <a:lnTo>
                    <a:pt x="7620" y="11430"/>
                  </a:lnTo>
                  <a:lnTo>
                    <a:pt x="6350" y="11430"/>
                  </a:lnTo>
                  <a:lnTo>
                    <a:pt x="6350" y="12700"/>
                  </a:lnTo>
                  <a:lnTo>
                    <a:pt x="5080" y="12700"/>
                  </a:lnTo>
                  <a:lnTo>
                    <a:pt x="5080" y="13970"/>
                  </a:lnTo>
                  <a:lnTo>
                    <a:pt x="2540" y="13970"/>
                  </a:lnTo>
                  <a:lnTo>
                    <a:pt x="2540" y="15240"/>
                  </a:lnTo>
                  <a:lnTo>
                    <a:pt x="1270" y="15240"/>
                  </a:lnTo>
                  <a:lnTo>
                    <a:pt x="1270" y="16510"/>
                  </a:lnTo>
                  <a:lnTo>
                    <a:pt x="0" y="16510"/>
                  </a:lnTo>
                  <a:lnTo>
                    <a:pt x="0" y="17780"/>
                  </a:lnTo>
                  <a:lnTo>
                    <a:pt x="1153160" y="17780"/>
                  </a:lnTo>
                  <a:lnTo>
                    <a:pt x="1153160" y="16510"/>
                  </a:lnTo>
                  <a:lnTo>
                    <a:pt x="1153160" y="15240"/>
                  </a:lnTo>
                  <a:lnTo>
                    <a:pt x="1153160" y="1270"/>
                  </a:lnTo>
                  <a:lnTo>
                    <a:pt x="1153160" y="0"/>
                  </a:lnTo>
                  <a:close/>
                </a:path>
              </a:pathLst>
            </a:custGeom>
            <a:solidFill>
              <a:srgbClr val="F09B19"/>
            </a:solidFill>
          </p:spPr>
          <p:txBody>
            <a:bodyPr wrap="square" lIns="0" tIns="0" rIns="0" bIns="0" rtlCol="0"/>
            <a:lstStyle/>
            <a:p>
              <a:endParaRPr/>
            </a:p>
          </p:txBody>
        </p:sp>
        <p:sp>
          <p:nvSpPr>
            <p:cNvPr id="459" name="object 459"/>
            <p:cNvSpPr/>
            <p:nvPr/>
          </p:nvSpPr>
          <p:spPr>
            <a:xfrm>
              <a:off x="5093970" y="5017770"/>
              <a:ext cx="1176020" cy="17780"/>
            </a:xfrm>
            <a:custGeom>
              <a:avLst/>
              <a:gdLst/>
              <a:ahLst/>
              <a:cxnLst/>
              <a:rect l="l" t="t" r="r" b="b"/>
              <a:pathLst>
                <a:path w="1176020" h="17779">
                  <a:moveTo>
                    <a:pt x="1176020" y="0"/>
                  </a:moveTo>
                  <a:lnTo>
                    <a:pt x="21590" y="0"/>
                  </a:lnTo>
                  <a:lnTo>
                    <a:pt x="21590" y="1270"/>
                  </a:lnTo>
                  <a:lnTo>
                    <a:pt x="19050" y="1270"/>
                  </a:lnTo>
                  <a:lnTo>
                    <a:pt x="19050" y="2540"/>
                  </a:lnTo>
                  <a:lnTo>
                    <a:pt x="17780" y="2540"/>
                  </a:lnTo>
                  <a:lnTo>
                    <a:pt x="17780" y="3810"/>
                  </a:lnTo>
                  <a:lnTo>
                    <a:pt x="16510" y="3810"/>
                  </a:lnTo>
                  <a:lnTo>
                    <a:pt x="16510" y="5080"/>
                  </a:lnTo>
                  <a:lnTo>
                    <a:pt x="13970" y="5080"/>
                  </a:lnTo>
                  <a:lnTo>
                    <a:pt x="13970" y="6350"/>
                  </a:lnTo>
                  <a:lnTo>
                    <a:pt x="12700" y="6350"/>
                  </a:lnTo>
                  <a:lnTo>
                    <a:pt x="12700" y="7620"/>
                  </a:lnTo>
                  <a:lnTo>
                    <a:pt x="11430" y="7620"/>
                  </a:lnTo>
                  <a:lnTo>
                    <a:pt x="11430" y="8890"/>
                  </a:lnTo>
                  <a:lnTo>
                    <a:pt x="8890" y="8890"/>
                  </a:lnTo>
                  <a:lnTo>
                    <a:pt x="8890" y="10160"/>
                  </a:lnTo>
                  <a:lnTo>
                    <a:pt x="7620" y="10160"/>
                  </a:lnTo>
                  <a:lnTo>
                    <a:pt x="7620" y="11430"/>
                  </a:lnTo>
                  <a:lnTo>
                    <a:pt x="6350" y="11430"/>
                  </a:lnTo>
                  <a:lnTo>
                    <a:pt x="6350" y="12700"/>
                  </a:lnTo>
                  <a:lnTo>
                    <a:pt x="5080" y="12700"/>
                  </a:lnTo>
                  <a:lnTo>
                    <a:pt x="5080" y="13970"/>
                  </a:lnTo>
                  <a:lnTo>
                    <a:pt x="2540" y="13970"/>
                  </a:lnTo>
                  <a:lnTo>
                    <a:pt x="2540" y="15240"/>
                  </a:lnTo>
                  <a:lnTo>
                    <a:pt x="1270" y="15240"/>
                  </a:lnTo>
                  <a:lnTo>
                    <a:pt x="1270" y="16510"/>
                  </a:lnTo>
                  <a:lnTo>
                    <a:pt x="0" y="16510"/>
                  </a:lnTo>
                  <a:lnTo>
                    <a:pt x="0" y="17780"/>
                  </a:lnTo>
                  <a:lnTo>
                    <a:pt x="1176020" y="17780"/>
                  </a:lnTo>
                  <a:lnTo>
                    <a:pt x="1176020" y="16510"/>
                  </a:lnTo>
                  <a:lnTo>
                    <a:pt x="1176020" y="15240"/>
                  </a:lnTo>
                  <a:lnTo>
                    <a:pt x="1176020" y="1270"/>
                  </a:lnTo>
                  <a:lnTo>
                    <a:pt x="1176020" y="0"/>
                  </a:lnTo>
                  <a:close/>
                </a:path>
              </a:pathLst>
            </a:custGeom>
            <a:solidFill>
              <a:srgbClr val="EF9B18"/>
            </a:solidFill>
          </p:spPr>
          <p:txBody>
            <a:bodyPr wrap="square" lIns="0" tIns="0" rIns="0" bIns="0" rtlCol="0"/>
            <a:lstStyle/>
            <a:p>
              <a:endParaRPr/>
            </a:p>
          </p:txBody>
        </p:sp>
        <p:sp>
          <p:nvSpPr>
            <p:cNvPr id="460" name="object 460"/>
            <p:cNvSpPr/>
            <p:nvPr/>
          </p:nvSpPr>
          <p:spPr>
            <a:xfrm>
              <a:off x="5072380" y="5035550"/>
              <a:ext cx="1197610" cy="16510"/>
            </a:xfrm>
            <a:custGeom>
              <a:avLst/>
              <a:gdLst/>
              <a:ahLst/>
              <a:cxnLst/>
              <a:rect l="l" t="t" r="r" b="b"/>
              <a:pathLst>
                <a:path w="1197610" h="16510">
                  <a:moveTo>
                    <a:pt x="1197610" y="15252"/>
                  </a:moveTo>
                  <a:lnTo>
                    <a:pt x="0" y="15252"/>
                  </a:lnTo>
                  <a:lnTo>
                    <a:pt x="0" y="16510"/>
                  </a:lnTo>
                  <a:lnTo>
                    <a:pt x="1197610" y="16510"/>
                  </a:lnTo>
                  <a:lnTo>
                    <a:pt x="1197610" y="15252"/>
                  </a:lnTo>
                  <a:close/>
                </a:path>
                <a:path w="1197610" h="16510">
                  <a:moveTo>
                    <a:pt x="1197610" y="0"/>
                  </a:moveTo>
                  <a:lnTo>
                    <a:pt x="19050" y="0"/>
                  </a:lnTo>
                  <a:lnTo>
                    <a:pt x="19050" y="1270"/>
                  </a:lnTo>
                  <a:lnTo>
                    <a:pt x="17780" y="1270"/>
                  </a:lnTo>
                  <a:lnTo>
                    <a:pt x="17780" y="2540"/>
                  </a:lnTo>
                  <a:lnTo>
                    <a:pt x="16510" y="2540"/>
                  </a:lnTo>
                  <a:lnTo>
                    <a:pt x="16510" y="3810"/>
                  </a:lnTo>
                  <a:lnTo>
                    <a:pt x="13970" y="3810"/>
                  </a:lnTo>
                  <a:lnTo>
                    <a:pt x="13970" y="5080"/>
                  </a:lnTo>
                  <a:lnTo>
                    <a:pt x="12700" y="5080"/>
                  </a:lnTo>
                  <a:lnTo>
                    <a:pt x="12700" y="6350"/>
                  </a:lnTo>
                  <a:lnTo>
                    <a:pt x="11430" y="6350"/>
                  </a:lnTo>
                  <a:lnTo>
                    <a:pt x="11430" y="7620"/>
                  </a:lnTo>
                  <a:lnTo>
                    <a:pt x="10160" y="7620"/>
                  </a:lnTo>
                  <a:lnTo>
                    <a:pt x="10160" y="8890"/>
                  </a:lnTo>
                  <a:lnTo>
                    <a:pt x="7620" y="8890"/>
                  </a:lnTo>
                  <a:lnTo>
                    <a:pt x="7620" y="10160"/>
                  </a:lnTo>
                  <a:lnTo>
                    <a:pt x="6350" y="10160"/>
                  </a:lnTo>
                  <a:lnTo>
                    <a:pt x="6350" y="11430"/>
                  </a:lnTo>
                  <a:lnTo>
                    <a:pt x="5080" y="11430"/>
                  </a:lnTo>
                  <a:lnTo>
                    <a:pt x="5080" y="12700"/>
                  </a:lnTo>
                  <a:lnTo>
                    <a:pt x="2540" y="12700"/>
                  </a:lnTo>
                  <a:lnTo>
                    <a:pt x="2540" y="13970"/>
                  </a:lnTo>
                  <a:lnTo>
                    <a:pt x="1270" y="13970"/>
                  </a:lnTo>
                  <a:lnTo>
                    <a:pt x="1270" y="15240"/>
                  </a:lnTo>
                  <a:lnTo>
                    <a:pt x="1197610" y="15240"/>
                  </a:lnTo>
                  <a:lnTo>
                    <a:pt x="1197610" y="13970"/>
                  </a:lnTo>
                  <a:lnTo>
                    <a:pt x="1197610" y="12700"/>
                  </a:lnTo>
                  <a:lnTo>
                    <a:pt x="1197610" y="1270"/>
                  </a:lnTo>
                  <a:lnTo>
                    <a:pt x="1197610" y="0"/>
                  </a:lnTo>
                  <a:close/>
                </a:path>
              </a:pathLst>
            </a:custGeom>
            <a:solidFill>
              <a:srgbClr val="EF9B17"/>
            </a:solidFill>
          </p:spPr>
          <p:txBody>
            <a:bodyPr wrap="square" lIns="0" tIns="0" rIns="0" bIns="0" rtlCol="0"/>
            <a:lstStyle/>
            <a:p>
              <a:endParaRPr/>
            </a:p>
          </p:txBody>
        </p:sp>
        <p:sp>
          <p:nvSpPr>
            <p:cNvPr id="461" name="object 461"/>
            <p:cNvSpPr/>
            <p:nvPr/>
          </p:nvSpPr>
          <p:spPr>
            <a:xfrm>
              <a:off x="5049520" y="5052060"/>
              <a:ext cx="1220470" cy="17780"/>
            </a:xfrm>
            <a:custGeom>
              <a:avLst/>
              <a:gdLst/>
              <a:ahLst/>
              <a:cxnLst/>
              <a:rect l="l" t="t" r="r" b="b"/>
              <a:pathLst>
                <a:path w="1220470" h="17779">
                  <a:moveTo>
                    <a:pt x="1220470" y="0"/>
                  </a:moveTo>
                  <a:lnTo>
                    <a:pt x="20320" y="0"/>
                  </a:lnTo>
                  <a:lnTo>
                    <a:pt x="20320" y="1270"/>
                  </a:lnTo>
                  <a:lnTo>
                    <a:pt x="19050" y="1270"/>
                  </a:lnTo>
                  <a:lnTo>
                    <a:pt x="19050" y="2540"/>
                  </a:lnTo>
                  <a:lnTo>
                    <a:pt x="17780" y="2540"/>
                  </a:lnTo>
                  <a:lnTo>
                    <a:pt x="17780" y="3810"/>
                  </a:lnTo>
                  <a:lnTo>
                    <a:pt x="16510" y="3810"/>
                  </a:lnTo>
                  <a:lnTo>
                    <a:pt x="16510" y="5080"/>
                  </a:lnTo>
                  <a:lnTo>
                    <a:pt x="13970" y="5080"/>
                  </a:lnTo>
                  <a:lnTo>
                    <a:pt x="13970" y="6350"/>
                  </a:lnTo>
                  <a:lnTo>
                    <a:pt x="12700" y="6350"/>
                  </a:lnTo>
                  <a:lnTo>
                    <a:pt x="12700" y="7620"/>
                  </a:lnTo>
                  <a:lnTo>
                    <a:pt x="11430" y="7620"/>
                  </a:lnTo>
                  <a:lnTo>
                    <a:pt x="11430" y="8890"/>
                  </a:lnTo>
                  <a:lnTo>
                    <a:pt x="8890" y="8890"/>
                  </a:lnTo>
                  <a:lnTo>
                    <a:pt x="8890" y="10160"/>
                  </a:lnTo>
                  <a:lnTo>
                    <a:pt x="7620" y="10160"/>
                  </a:lnTo>
                  <a:lnTo>
                    <a:pt x="7620" y="11430"/>
                  </a:lnTo>
                  <a:lnTo>
                    <a:pt x="6350" y="11430"/>
                  </a:lnTo>
                  <a:lnTo>
                    <a:pt x="6350" y="12700"/>
                  </a:lnTo>
                  <a:lnTo>
                    <a:pt x="3810" y="12700"/>
                  </a:lnTo>
                  <a:lnTo>
                    <a:pt x="3810" y="13970"/>
                  </a:lnTo>
                  <a:lnTo>
                    <a:pt x="2540" y="13970"/>
                  </a:lnTo>
                  <a:lnTo>
                    <a:pt x="2540" y="15240"/>
                  </a:lnTo>
                  <a:lnTo>
                    <a:pt x="1270" y="15240"/>
                  </a:lnTo>
                  <a:lnTo>
                    <a:pt x="1270" y="16510"/>
                  </a:lnTo>
                  <a:lnTo>
                    <a:pt x="0" y="16510"/>
                  </a:lnTo>
                  <a:lnTo>
                    <a:pt x="0" y="17780"/>
                  </a:lnTo>
                  <a:lnTo>
                    <a:pt x="1220470" y="17780"/>
                  </a:lnTo>
                  <a:lnTo>
                    <a:pt x="1220470" y="16510"/>
                  </a:lnTo>
                  <a:lnTo>
                    <a:pt x="1220470" y="15240"/>
                  </a:lnTo>
                  <a:lnTo>
                    <a:pt x="1220470" y="1270"/>
                  </a:lnTo>
                  <a:lnTo>
                    <a:pt x="1220470" y="0"/>
                  </a:lnTo>
                  <a:close/>
                </a:path>
              </a:pathLst>
            </a:custGeom>
            <a:solidFill>
              <a:srgbClr val="EF9A16"/>
            </a:solidFill>
          </p:spPr>
          <p:txBody>
            <a:bodyPr wrap="square" lIns="0" tIns="0" rIns="0" bIns="0" rtlCol="0"/>
            <a:lstStyle/>
            <a:p>
              <a:endParaRPr/>
            </a:p>
          </p:txBody>
        </p:sp>
        <p:sp>
          <p:nvSpPr>
            <p:cNvPr id="462" name="object 462"/>
            <p:cNvSpPr/>
            <p:nvPr/>
          </p:nvSpPr>
          <p:spPr>
            <a:xfrm>
              <a:off x="5025390" y="5069840"/>
              <a:ext cx="1244600" cy="17780"/>
            </a:xfrm>
            <a:custGeom>
              <a:avLst/>
              <a:gdLst/>
              <a:ahLst/>
              <a:cxnLst/>
              <a:rect l="l" t="t" r="r" b="b"/>
              <a:pathLst>
                <a:path w="1244600" h="17779">
                  <a:moveTo>
                    <a:pt x="1244600" y="0"/>
                  </a:moveTo>
                  <a:lnTo>
                    <a:pt x="21590" y="0"/>
                  </a:lnTo>
                  <a:lnTo>
                    <a:pt x="21590" y="1270"/>
                  </a:lnTo>
                  <a:lnTo>
                    <a:pt x="20320" y="1270"/>
                  </a:lnTo>
                  <a:lnTo>
                    <a:pt x="20320" y="2540"/>
                  </a:lnTo>
                  <a:lnTo>
                    <a:pt x="19050" y="2540"/>
                  </a:lnTo>
                  <a:lnTo>
                    <a:pt x="19050" y="3810"/>
                  </a:lnTo>
                  <a:lnTo>
                    <a:pt x="16510" y="3810"/>
                  </a:lnTo>
                  <a:lnTo>
                    <a:pt x="16510" y="5080"/>
                  </a:lnTo>
                  <a:lnTo>
                    <a:pt x="15240" y="5080"/>
                  </a:lnTo>
                  <a:lnTo>
                    <a:pt x="15240" y="6350"/>
                  </a:lnTo>
                  <a:lnTo>
                    <a:pt x="13970" y="6350"/>
                  </a:lnTo>
                  <a:lnTo>
                    <a:pt x="13970" y="7620"/>
                  </a:lnTo>
                  <a:lnTo>
                    <a:pt x="11430" y="7620"/>
                  </a:lnTo>
                  <a:lnTo>
                    <a:pt x="11430" y="8890"/>
                  </a:lnTo>
                  <a:lnTo>
                    <a:pt x="10160" y="8890"/>
                  </a:lnTo>
                  <a:lnTo>
                    <a:pt x="10160" y="10160"/>
                  </a:lnTo>
                  <a:lnTo>
                    <a:pt x="8890" y="10160"/>
                  </a:lnTo>
                  <a:lnTo>
                    <a:pt x="8890" y="11430"/>
                  </a:lnTo>
                  <a:lnTo>
                    <a:pt x="7620" y="11430"/>
                  </a:lnTo>
                  <a:lnTo>
                    <a:pt x="7620" y="12700"/>
                  </a:lnTo>
                  <a:lnTo>
                    <a:pt x="5080" y="12700"/>
                  </a:lnTo>
                  <a:lnTo>
                    <a:pt x="5080" y="13970"/>
                  </a:lnTo>
                  <a:lnTo>
                    <a:pt x="3810" y="13970"/>
                  </a:lnTo>
                  <a:lnTo>
                    <a:pt x="3810" y="15240"/>
                  </a:lnTo>
                  <a:lnTo>
                    <a:pt x="2540" y="15240"/>
                  </a:lnTo>
                  <a:lnTo>
                    <a:pt x="2540" y="16510"/>
                  </a:lnTo>
                  <a:lnTo>
                    <a:pt x="0" y="16510"/>
                  </a:lnTo>
                  <a:lnTo>
                    <a:pt x="0" y="17780"/>
                  </a:lnTo>
                  <a:lnTo>
                    <a:pt x="1244600" y="17780"/>
                  </a:lnTo>
                  <a:lnTo>
                    <a:pt x="1244600" y="16510"/>
                  </a:lnTo>
                  <a:lnTo>
                    <a:pt x="1244600" y="15240"/>
                  </a:lnTo>
                  <a:lnTo>
                    <a:pt x="1244600" y="1270"/>
                  </a:lnTo>
                  <a:lnTo>
                    <a:pt x="1244600" y="0"/>
                  </a:lnTo>
                  <a:close/>
                </a:path>
              </a:pathLst>
            </a:custGeom>
            <a:solidFill>
              <a:srgbClr val="EF9A15"/>
            </a:solidFill>
          </p:spPr>
          <p:txBody>
            <a:bodyPr wrap="square" lIns="0" tIns="0" rIns="0" bIns="0" rtlCol="0"/>
            <a:lstStyle/>
            <a:p>
              <a:endParaRPr/>
            </a:p>
          </p:txBody>
        </p:sp>
        <p:sp>
          <p:nvSpPr>
            <p:cNvPr id="463" name="object 463"/>
            <p:cNvSpPr/>
            <p:nvPr/>
          </p:nvSpPr>
          <p:spPr>
            <a:xfrm>
              <a:off x="5002530" y="5087620"/>
              <a:ext cx="1267460" cy="17780"/>
            </a:xfrm>
            <a:custGeom>
              <a:avLst/>
              <a:gdLst/>
              <a:ahLst/>
              <a:cxnLst/>
              <a:rect l="l" t="t" r="r" b="b"/>
              <a:pathLst>
                <a:path w="1267460" h="17779">
                  <a:moveTo>
                    <a:pt x="1267460" y="0"/>
                  </a:moveTo>
                  <a:lnTo>
                    <a:pt x="21590" y="0"/>
                  </a:lnTo>
                  <a:lnTo>
                    <a:pt x="21590" y="1270"/>
                  </a:lnTo>
                  <a:lnTo>
                    <a:pt x="20320" y="1270"/>
                  </a:lnTo>
                  <a:lnTo>
                    <a:pt x="20320" y="2540"/>
                  </a:lnTo>
                  <a:lnTo>
                    <a:pt x="17780" y="2540"/>
                  </a:lnTo>
                  <a:lnTo>
                    <a:pt x="17780" y="3810"/>
                  </a:lnTo>
                  <a:lnTo>
                    <a:pt x="16510" y="3810"/>
                  </a:lnTo>
                  <a:lnTo>
                    <a:pt x="16510" y="5080"/>
                  </a:lnTo>
                  <a:lnTo>
                    <a:pt x="15240" y="5080"/>
                  </a:lnTo>
                  <a:lnTo>
                    <a:pt x="15240" y="6350"/>
                  </a:lnTo>
                  <a:lnTo>
                    <a:pt x="13970" y="6350"/>
                  </a:lnTo>
                  <a:lnTo>
                    <a:pt x="13970" y="7620"/>
                  </a:lnTo>
                  <a:lnTo>
                    <a:pt x="11430" y="7620"/>
                  </a:lnTo>
                  <a:lnTo>
                    <a:pt x="11430" y="8890"/>
                  </a:lnTo>
                  <a:lnTo>
                    <a:pt x="10160" y="8890"/>
                  </a:lnTo>
                  <a:lnTo>
                    <a:pt x="10160" y="10160"/>
                  </a:lnTo>
                  <a:lnTo>
                    <a:pt x="8890" y="10160"/>
                  </a:lnTo>
                  <a:lnTo>
                    <a:pt x="8890" y="11430"/>
                  </a:lnTo>
                  <a:lnTo>
                    <a:pt x="6350" y="11430"/>
                  </a:lnTo>
                  <a:lnTo>
                    <a:pt x="6350" y="12700"/>
                  </a:lnTo>
                  <a:lnTo>
                    <a:pt x="5080" y="12700"/>
                  </a:lnTo>
                  <a:lnTo>
                    <a:pt x="5080" y="13970"/>
                  </a:lnTo>
                  <a:lnTo>
                    <a:pt x="3810" y="13970"/>
                  </a:lnTo>
                  <a:lnTo>
                    <a:pt x="3810" y="15240"/>
                  </a:lnTo>
                  <a:lnTo>
                    <a:pt x="1270" y="15240"/>
                  </a:lnTo>
                  <a:lnTo>
                    <a:pt x="1270" y="16510"/>
                  </a:lnTo>
                  <a:lnTo>
                    <a:pt x="0" y="16510"/>
                  </a:lnTo>
                  <a:lnTo>
                    <a:pt x="0" y="17780"/>
                  </a:lnTo>
                  <a:lnTo>
                    <a:pt x="1267460" y="17780"/>
                  </a:lnTo>
                  <a:lnTo>
                    <a:pt x="1267460" y="16510"/>
                  </a:lnTo>
                  <a:lnTo>
                    <a:pt x="1267460" y="15240"/>
                  </a:lnTo>
                  <a:lnTo>
                    <a:pt x="1267460" y="1270"/>
                  </a:lnTo>
                  <a:lnTo>
                    <a:pt x="1267460" y="0"/>
                  </a:lnTo>
                  <a:close/>
                </a:path>
              </a:pathLst>
            </a:custGeom>
            <a:solidFill>
              <a:srgbClr val="EF9914"/>
            </a:solidFill>
          </p:spPr>
          <p:txBody>
            <a:bodyPr wrap="square" lIns="0" tIns="0" rIns="0" bIns="0" rtlCol="0"/>
            <a:lstStyle/>
            <a:p>
              <a:endParaRPr/>
            </a:p>
          </p:txBody>
        </p:sp>
        <p:sp>
          <p:nvSpPr>
            <p:cNvPr id="464" name="object 464"/>
            <p:cNvSpPr/>
            <p:nvPr/>
          </p:nvSpPr>
          <p:spPr>
            <a:xfrm>
              <a:off x="4980940" y="5105400"/>
              <a:ext cx="1289050" cy="16510"/>
            </a:xfrm>
            <a:custGeom>
              <a:avLst/>
              <a:gdLst/>
              <a:ahLst/>
              <a:cxnLst/>
              <a:rect l="l" t="t" r="r" b="b"/>
              <a:pathLst>
                <a:path w="1289050" h="16510">
                  <a:moveTo>
                    <a:pt x="1289050" y="15252"/>
                  </a:moveTo>
                  <a:lnTo>
                    <a:pt x="0" y="15252"/>
                  </a:lnTo>
                  <a:lnTo>
                    <a:pt x="0" y="16510"/>
                  </a:lnTo>
                  <a:lnTo>
                    <a:pt x="1289050" y="16510"/>
                  </a:lnTo>
                  <a:lnTo>
                    <a:pt x="1289050" y="15252"/>
                  </a:lnTo>
                  <a:close/>
                </a:path>
                <a:path w="1289050" h="16510">
                  <a:moveTo>
                    <a:pt x="1289050" y="0"/>
                  </a:moveTo>
                  <a:lnTo>
                    <a:pt x="20320" y="0"/>
                  </a:lnTo>
                  <a:lnTo>
                    <a:pt x="20320" y="1270"/>
                  </a:lnTo>
                  <a:lnTo>
                    <a:pt x="19050" y="1270"/>
                  </a:lnTo>
                  <a:lnTo>
                    <a:pt x="19050" y="2540"/>
                  </a:lnTo>
                  <a:lnTo>
                    <a:pt x="16510" y="2540"/>
                  </a:lnTo>
                  <a:lnTo>
                    <a:pt x="16510" y="3810"/>
                  </a:lnTo>
                  <a:lnTo>
                    <a:pt x="15240" y="3810"/>
                  </a:lnTo>
                  <a:lnTo>
                    <a:pt x="15240" y="5080"/>
                  </a:lnTo>
                  <a:lnTo>
                    <a:pt x="13970" y="5080"/>
                  </a:lnTo>
                  <a:lnTo>
                    <a:pt x="13970" y="6350"/>
                  </a:lnTo>
                  <a:lnTo>
                    <a:pt x="11430" y="6350"/>
                  </a:lnTo>
                  <a:lnTo>
                    <a:pt x="11430" y="7620"/>
                  </a:lnTo>
                  <a:lnTo>
                    <a:pt x="10160" y="7620"/>
                  </a:lnTo>
                  <a:lnTo>
                    <a:pt x="10160" y="8890"/>
                  </a:lnTo>
                  <a:lnTo>
                    <a:pt x="8890" y="8890"/>
                  </a:lnTo>
                  <a:lnTo>
                    <a:pt x="8890" y="10160"/>
                  </a:lnTo>
                  <a:lnTo>
                    <a:pt x="6350" y="10160"/>
                  </a:lnTo>
                  <a:lnTo>
                    <a:pt x="6350" y="11430"/>
                  </a:lnTo>
                  <a:lnTo>
                    <a:pt x="5080" y="11430"/>
                  </a:lnTo>
                  <a:lnTo>
                    <a:pt x="5080" y="12700"/>
                  </a:lnTo>
                  <a:lnTo>
                    <a:pt x="3810" y="12700"/>
                  </a:lnTo>
                  <a:lnTo>
                    <a:pt x="3810" y="13970"/>
                  </a:lnTo>
                  <a:lnTo>
                    <a:pt x="2540" y="13970"/>
                  </a:lnTo>
                  <a:lnTo>
                    <a:pt x="2540" y="15240"/>
                  </a:lnTo>
                  <a:lnTo>
                    <a:pt x="1289050" y="15240"/>
                  </a:lnTo>
                  <a:lnTo>
                    <a:pt x="1289050" y="13970"/>
                  </a:lnTo>
                  <a:lnTo>
                    <a:pt x="1289050" y="12700"/>
                  </a:lnTo>
                  <a:lnTo>
                    <a:pt x="1289050" y="1270"/>
                  </a:lnTo>
                  <a:lnTo>
                    <a:pt x="1289050" y="0"/>
                  </a:lnTo>
                  <a:close/>
                </a:path>
              </a:pathLst>
            </a:custGeom>
            <a:solidFill>
              <a:srgbClr val="EF9913"/>
            </a:solidFill>
          </p:spPr>
          <p:txBody>
            <a:bodyPr wrap="square" lIns="0" tIns="0" rIns="0" bIns="0" rtlCol="0"/>
            <a:lstStyle/>
            <a:p>
              <a:endParaRPr/>
            </a:p>
          </p:txBody>
        </p:sp>
        <p:sp>
          <p:nvSpPr>
            <p:cNvPr id="465" name="object 465"/>
            <p:cNvSpPr/>
            <p:nvPr/>
          </p:nvSpPr>
          <p:spPr>
            <a:xfrm>
              <a:off x="4958080" y="5121910"/>
              <a:ext cx="1311910" cy="17780"/>
            </a:xfrm>
            <a:custGeom>
              <a:avLst/>
              <a:gdLst/>
              <a:ahLst/>
              <a:cxnLst/>
              <a:rect l="l" t="t" r="r" b="b"/>
              <a:pathLst>
                <a:path w="1311910" h="17779">
                  <a:moveTo>
                    <a:pt x="1311910" y="0"/>
                  </a:moveTo>
                  <a:lnTo>
                    <a:pt x="21590" y="0"/>
                  </a:lnTo>
                  <a:lnTo>
                    <a:pt x="21590" y="1270"/>
                  </a:lnTo>
                  <a:lnTo>
                    <a:pt x="20320" y="1270"/>
                  </a:lnTo>
                  <a:lnTo>
                    <a:pt x="20320" y="2540"/>
                  </a:lnTo>
                  <a:lnTo>
                    <a:pt x="17780" y="2540"/>
                  </a:lnTo>
                  <a:lnTo>
                    <a:pt x="17780" y="3810"/>
                  </a:lnTo>
                  <a:lnTo>
                    <a:pt x="16510" y="3810"/>
                  </a:lnTo>
                  <a:lnTo>
                    <a:pt x="16510" y="5080"/>
                  </a:lnTo>
                  <a:lnTo>
                    <a:pt x="15240" y="5080"/>
                  </a:lnTo>
                  <a:lnTo>
                    <a:pt x="15240" y="6350"/>
                  </a:lnTo>
                  <a:lnTo>
                    <a:pt x="12700" y="6350"/>
                  </a:lnTo>
                  <a:lnTo>
                    <a:pt x="12700" y="7620"/>
                  </a:lnTo>
                  <a:lnTo>
                    <a:pt x="11430" y="7620"/>
                  </a:lnTo>
                  <a:lnTo>
                    <a:pt x="11430" y="8890"/>
                  </a:lnTo>
                  <a:lnTo>
                    <a:pt x="10160" y="8890"/>
                  </a:lnTo>
                  <a:lnTo>
                    <a:pt x="10160" y="10160"/>
                  </a:lnTo>
                  <a:lnTo>
                    <a:pt x="8890" y="10160"/>
                  </a:lnTo>
                  <a:lnTo>
                    <a:pt x="8890" y="11430"/>
                  </a:lnTo>
                  <a:lnTo>
                    <a:pt x="6350" y="11430"/>
                  </a:lnTo>
                  <a:lnTo>
                    <a:pt x="6350" y="12700"/>
                  </a:lnTo>
                  <a:lnTo>
                    <a:pt x="5080" y="12700"/>
                  </a:lnTo>
                  <a:lnTo>
                    <a:pt x="5080" y="13970"/>
                  </a:lnTo>
                  <a:lnTo>
                    <a:pt x="3810" y="13970"/>
                  </a:lnTo>
                  <a:lnTo>
                    <a:pt x="3810" y="15240"/>
                  </a:lnTo>
                  <a:lnTo>
                    <a:pt x="1270" y="15240"/>
                  </a:lnTo>
                  <a:lnTo>
                    <a:pt x="1270" y="16510"/>
                  </a:lnTo>
                  <a:lnTo>
                    <a:pt x="0" y="16510"/>
                  </a:lnTo>
                  <a:lnTo>
                    <a:pt x="0" y="17780"/>
                  </a:lnTo>
                  <a:lnTo>
                    <a:pt x="1311910" y="17780"/>
                  </a:lnTo>
                  <a:lnTo>
                    <a:pt x="1311910" y="16510"/>
                  </a:lnTo>
                  <a:lnTo>
                    <a:pt x="1311910" y="15240"/>
                  </a:lnTo>
                  <a:lnTo>
                    <a:pt x="1311910" y="1270"/>
                  </a:lnTo>
                  <a:lnTo>
                    <a:pt x="1311910" y="0"/>
                  </a:lnTo>
                  <a:close/>
                </a:path>
              </a:pathLst>
            </a:custGeom>
            <a:solidFill>
              <a:srgbClr val="EF9812"/>
            </a:solidFill>
          </p:spPr>
          <p:txBody>
            <a:bodyPr wrap="square" lIns="0" tIns="0" rIns="0" bIns="0" rtlCol="0"/>
            <a:lstStyle/>
            <a:p>
              <a:endParaRPr/>
            </a:p>
          </p:txBody>
        </p:sp>
        <p:sp>
          <p:nvSpPr>
            <p:cNvPr id="466" name="object 466"/>
            <p:cNvSpPr/>
            <p:nvPr/>
          </p:nvSpPr>
          <p:spPr>
            <a:xfrm>
              <a:off x="4935220" y="5139690"/>
              <a:ext cx="1334770" cy="17780"/>
            </a:xfrm>
            <a:custGeom>
              <a:avLst/>
              <a:gdLst/>
              <a:ahLst/>
              <a:cxnLst/>
              <a:rect l="l" t="t" r="r" b="b"/>
              <a:pathLst>
                <a:path w="1334770" h="17779">
                  <a:moveTo>
                    <a:pt x="1334770" y="0"/>
                  </a:moveTo>
                  <a:lnTo>
                    <a:pt x="21590" y="0"/>
                  </a:lnTo>
                  <a:lnTo>
                    <a:pt x="21590" y="1270"/>
                  </a:lnTo>
                  <a:lnTo>
                    <a:pt x="19050" y="1270"/>
                  </a:lnTo>
                  <a:lnTo>
                    <a:pt x="19050" y="2540"/>
                  </a:lnTo>
                  <a:lnTo>
                    <a:pt x="17780" y="2540"/>
                  </a:lnTo>
                  <a:lnTo>
                    <a:pt x="17780" y="3810"/>
                  </a:lnTo>
                  <a:lnTo>
                    <a:pt x="16510" y="3810"/>
                  </a:lnTo>
                  <a:lnTo>
                    <a:pt x="16510" y="5080"/>
                  </a:lnTo>
                  <a:lnTo>
                    <a:pt x="15240" y="5080"/>
                  </a:lnTo>
                  <a:lnTo>
                    <a:pt x="15240" y="6350"/>
                  </a:lnTo>
                  <a:lnTo>
                    <a:pt x="12700" y="6350"/>
                  </a:lnTo>
                  <a:lnTo>
                    <a:pt x="12700" y="7620"/>
                  </a:lnTo>
                  <a:lnTo>
                    <a:pt x="11430" y="7620"/>
                  </a:lnTo>
                  <a:lnTo>
                    <a:pt x="11430" y="8890"/>
                  </a:lnTo>
                  <a:lnTo>
                    <a:pt x="10160" y="8890"/>
                  </a:lnTo>
                  <a:lnTo>
                    <a:pt x="10160" y="10160"/>
                  </a:lnTo>
                  <a:lnTo>
                    <a:pt x="7620" y="10160"/>
                  </a:lnTo>
                  <a:lnTo>
                    <a:pt x="7620" y="11430"/>
                  </a:lnTo>
                  <a:lnTo>
                    <a:pt x="6350" y="11430"/>
                  </a:lnTo>
                  <a:lnTo>
                    <a:pt x="6350" y="12700"/>
                  </a:lnTo>
                  <a:lnTo>
                    <a:pt x="5080" y="12700"/>
                  </a:lnTo>
                  <a:lnTo>
                    <a:pt x="5080" y="13970"/>
                  </a:lnTo>
                  <a:lnTo>
                    <a:pt x="2540" y="13970"/>
                  </a:lnTo>
                  <a:lnTo>
                    <a:pt x="2540" y="15240"/>
                  </a:lnTo>
                  <a:lnTo>
                    <a:pt x="1270" y="15240"/>
                  </a:lnTo>
                  <a:lnTo>
                    <a:pt x="1270" y="16510"/>
                  </a:lnTo>
                  <a:lnTo>
                    <a:pt x="0" y="16510"/>
                  </a:lnTo>
                  <a:lnTo>
                    <a:pt x="0" y="17780"/>
                  </a:lnTo>
                  <a:lnTo>
                    <a:pt x="1334770" y="17780"/>
                  </a:lnTo>
                  <a:lnTo>
                    <a:pt x="1334770" y="16510"/>
                  </a:lnTo>
                  <a:lnTo>
                    <a:pt x="1334770" y="15240"/>
                  </a:lnTo>
                  <a:lnTo>
                    <a:pt x="1334770" y="1270"/>
                  </a:lnTo>
                  <a:lnTo>
                    <a:pt x="1334770" y="0"/>
                  </a:lnTo>
                  <a:close/>
                </a:path>
              </a:pathLst>
            </a:custGeom>
            <a:solidFill>
              <a:srgbClr val="EF9811"/>
            </a:solidFill>
          </p:spPr>
          <p:txBody>
            <a:bodyPr wrap="square" lIns="0" tIns="0" rIns="0" bIns="0" rtlCol="0"/>
            <a:lstStyle/>
            <a:p>
              <a:endParaRPr/>
            </a:p>
          </p:txBody>
        </p:sp>
        <p:sp>
          <p:nvSpPr>
            <p:cNvPr id="467" name="object 467"/>
            <p:cNvSpPr/>
            <p:nvPr/>
          </p:nvSpPr>
          <p:spPr>
            <a:xfrm>
              <a:off x="4912360" y="5157470"/>
              <a:ext cx="1357630" cy="17780"/>
            </a:xfrm>
            <a:custGeom>
              <a:avLst/>
              <a:gdLst/>
              <a:ahLst/>
              <a:cxnLst/>
              <a:rect l="l" t="t" r="r" b="b"/>
              <a:pathLst>
                <a:path w="1357629" h="17779">
                  <a:moveTo>
                    <a:pt x="1352550" y="13982"/>
                  </a:moveTo>
                  <a:lnTo>
                    <a:pt x="2540" y="13982"/>
                  </a:lnTo>
                  <a:lnTo>
                    <a:pt x="2540" y="15240"/>
                  </a:lnTo>
                  <a:lnTo>
                    <a:pt x="1270" y="15240"/>
                  </a:lnTo>
                  <a:lnTo>
                    <a:pt x="1270" y="16510"/>
                  </a:lnTo>
                  <a:lnTo>
                    <a:pt x="0" y="16510"/>
                  </a:lnTo>
                  <a:lnTo>
                    <a:pt x="0" y="17780"/>
                  </a:lnTo>
                  <a:lnTo>
                    <a:pt x="1337310" y="17780"/>
                  </a:lnTo>
                  <a:lnTo>
                    <a:pt x="1337310" y="16510"/>
                  </a:lnTo>
                  <a:lnTo>
                    <a:pt x="1344930" y="16510"/>
                  </a:lnTo>
                  <a:lnTo>
                    <a:pt x="1344930" y="15240"/>
                  </a:lnTo>
                  <a:lnTo>
                    <a:pt x="1352550" y="15240"/>
                  </a:lnTo>
                  <a:lnTo>
                    <a:pt x="1352550" y="13982"/>
                  </a:lnTo>
                  <a:close/>
                </a:path>
                <a:path w="1357629" h="17779">
                  <a:moveTo>
                    <a:pt x="1357630" y="0"/>
                  </a:moveTo>
                  <a:lnTo>
                    <a:pt x="21590" y="0"/>
                  </a:lnTo>
                  <a:lnTo>
                    <a:pt x="21590" y="1270"/>
                  </a:lnTo>
                  <a:lnTo>
                    <a:pt x="19050" y="1270"/>
                  </a:lnTo>
                  <a:lnTo>
                    <a:pt x="19050" y="2540"/>
                  </a:lnTo>
                  <a:lnTo>
                    <a:pt x="17780" y="2540"/>
                  </a:lnTo>
                  <a:lnTo>
                    <a:pt x="17780" y="3810"/>
                  </a:lnTo>
                  <a:lnTo>
                    <a:pt x="16510" y="3810"/>
                  </a:lnTo>
                  <a:lnTo>
                    <a:pt x="16510" y="5080"/>
                  </a:lnTo>
                  <a:lnTo>
                    <a:pt x="13970" y="5080"/>
                  </a:lnTo>
                  <a:lnTo>
                    <a:pt x="13970" y="6350"/>
                  </a:lnTo>
                  <a:lnTo>
                    <a:pt x="12700" y="6350"/>
                  </a:lnTo>
                  <a:lnTo>
                    <a:pt x="12700" y="7620"/>
                  </a:lnTo>
                  <a:lnTo>
                    <a:pt x="11430" y="7620"/>
                  </a:lnTo>
                  <a:lnTo>
                    <a:pt x="11430" y="8890"/>
                  </a:lnTo>
                  <a:lnTo>
                    <a:pt x="8890" y="8890"/>
                  </a:lnTo>
                  <a:lnTo>
                    <a:pt x="8890" y="10160"/>
                  </a:lnTo>
                  <a:lnTo>
                    <a:pt x="7620" y="10160"/>
                  </a:lnTo>
                  <a:lnTo>
                    <a:pt x="7620" y="11430"/>
                  </a:lnTo>
                  <a:lnTo>
                    <a:pt x="6350" y="11430"/>
                  </a:lnTo>
                  <a:lnTo>
                    <a:pt x="6350" y="12700"/>
                  </a:lnTo>
                  <a:lnTo>
                    <a:pt x="5080" y="12700"/>
                  </a:lnTo>
                  <a:lnTo>
                    <a:pt x="5080" y="13970"/>
                  </a:lnTo>
                  <a:lnTo>
                    <a:pt x="1357630" y="13970"/>
                  </a:lnTo>
                  <a:lnTo>
                    <a:pt x="1357630" y="12700"/>
                  </a:lnTo>
                  <a:lnTo>
                    <a:pt x="1357630" y="11430"/>
                  </a:lnTo>
                  <a:lnTo>
                    <a:pt x="1357630" y="1270"/>
                  </a:lnTo>
                  <a:lnTo>
                    <a:pt x="1357630" y="0"/>
                  </a:lnTo>
                  <a:close/>
                </a:path>
              </a:pathLst>
            </a:custGeom>
            <a:solidFill>
              <a:srgbClr val="EF9810"/>
            </a:solidFill>
          </p:spPr>
          <p:txBody>
            <a:bodyPr wrap="square" lIns="0" tIns="0" rIns="0" bIns="0" rtlCol="0"/>
            <a:lstStyle/>
            <a:p>
              <a:endParaRPr/>
            </a:p>
          </p:txBody>
        </p:sp>
        <p:sp>
          <p:nvSpPr>
            <p:cNvPr id="468" name="object 468"/>
            <p:cNvSpPr/>
            <p:nvPr/>
          </p:nvSpPr>
          <p:spPr>
            <a:xfrm>
              <a:off x="4890770" y="5175250"/>
              <a:ext cx="1350010" cy="16510"/>
            </a:xfrm>
            <a:custGeom>
              <a:avLst/>
              <a:gdLst/>
              <a:ahLst/>
              <a:cxnLst/>
              <a:rect l="l" t="t" r="r" b="b"/>
              <a:pathLst>
                <a:path w="1350010" h="16510">
                  <a:moveTo>
                    <a:pt x="1252220" y="15252"/>
                  </a:moveTo>
                  <a:lnTo>
                    <a:pt x="0" y="15252"/>
                  </a:lnTo>
                  <a:lnTo>
                    <a:pt x="0" y="16510"/>
                  </a:lnTo>
                  <a:lnTo>
                    <a:pt x="1252220" y="16510"/>
                  </a:lnTo>
                  <a:lnTo>
                    <a:pt x="1252220" y="15252"/>
                  </a:lnTo>
                  <a:close/>
                </a:path>
                <a:path w="1350010" h="16510">
                  <a:moveTo>
                    <a:pt x="1292860" y="8902"/>
                  </a:moveTo>
                  <a:lnTo>
                    <a:pt x="7620" y="8902"/>
                  </a:lnTo>
                  <a:lnTo>
                    <a:pt x="7620" y="10160"/>
                  </a:lnTo>
                  <a:lnTo>
                    <a:pt x="6350" y="10160"/>
                  </a:lnTo>
                  <a:lnTo>
                    <a:pt x="6350" y="11430"/>
                  </a:lnTo>
                  <a:lnTo>
                    <a:pt x="5080" y="11430"/>
                  </a:lnTo>
                  <a:lnTo>
                    <a:pt x="5080" y="12700"/>
                  </a:lnTo>
                  <a:lnTo>
                    <a:pt x="2540" y="12700"/>
                  </a:lnTo>
                  <a:lnTo>
                    <a:pt x="2540" y="13970"/>
                  </a:lnTo>
                  <a:lnTo>
                    <a:pt x="1270" y="13970"/>
                  </a:lnTo>
                  <a:lnTo>
                    <a:pt x="1270" y="15240"/>
                  </a:lnTo>
                  <a:lnTo>
                    <a:pt x="1261110" y="15240"/>
                  </a:lnTo>
                  <a:lnTo>
                    <a:pt x="1261110" y="13970"/>
                  </a:lnTo>
                  <a:lnTo>
                    <a:pt x="1268730" y="13970"/>
                  </a:lnTo>
                  <a:lnTo>
                    <a:pt x="1268730" y="12700"/>
                  </a:lnTo>
                  <a:lnTo>
                    <a:pt x="1277620" y="12700"/>
                  </a:lnTo>
                  <a:lnTo>
                    <a:pt x="1277620" y="11430"/>
                  </a:lnTo>
                  <a:lnTo>
                    <a:pt x="1285240" y="11430"/>
                  </a:lnTo>
                  <a:lnTo>
                    <a:pt x="1285240" y="10160"/>
                  </a:lnTo>
                  <a:lnTo>
                    <a:pt x="1292860" y="10160"/>
                  </a:lnTo>
                  <a:lnTo>
                    <a:pt x="1292860" y="8902"/>
                  </a:lnTo>
                  <a:close/>
                </a:path>
                <a:path w="1350010" h="16510">
                  <a:moveTo>
                    <a:pt x="1333487" y="2552"/>
                  </a:moveTo>
                  <a:lnTo>
                    <a:pt x="16510" y="2552"/>
                  </a:lnTo>
                  <a:lnTo>
                    <a:pt x="16510" y="3810"/>
                  </a:lnTo>
                  <a:lnTo>
                    <a:pt x="13970" y="3810"/>
                  </a:lnTo>
                  <a:lnTo>
                    <a:pt x="13970" y="5080"/>
                  </a:lnTo>
                  <a:lnTo>
                    <a:pt x="12700" y="5080"/>
                  </a:lnTo>
                  <a:lnTo>
                    <a:pt x="12700" y="6350"/>
                  </a:lnTo>
                  <a:lnTo>
                    <a:pt x="11430" y="6350"/>
                  </a:lnTo>
                  <a:lnTo>
                    <a:pt x="11430" y="7620"/>
                  </a:lnTo>
                  <a:lnTo>
                    <a:pt x="10160" y="7620"/>
                  </a:lnTo>
                  <a:lnTo>
                    <a:pt x="10160" y="8890"/>
                  </a:lnTo>
                  <a:lnTo>
                    <a:pt x="1301737" y="8890"/>
                  </a:lnTo>
                  <a:lnTo>
                    <a:pt x="1301737" y="7620"/>
                  </a:lnTo>
                  <a:lnTo>
                    <a:pt x="1309370" y="7620"/>
                  </a:lnTo>
                  <a:lnTo>
                    <a:pt x="1309370" y="6350"/>
                  </a:lnTo>
                  <a:lnTo>
                    <a:pt x="1318260" y="6350"/>
                  </a:lnTo>
                  <a:lnTo>
                    <a:pt x="1318260" y="5080"/>
                  </a:lnTo>
                  <a:lnTo>
                    <a:pt x="1325880" y="5080"/>
                  </a:lnTo>
                  <a:lnTo>
                    <a:pt x="1325880" y="3810"/>
                  </a:lnTo>
                  <a:lnTo>
                    <a:pt x="1333487" y="3810"/>
                  </a:lnTo>
                  <a:lnTo>
                    <a:pt x="1333487" y="2552"/>
                  </a:lnTo>
                  <a:close/>
                </a:path>
                <a:path w="1350010" h="16510">
                  <a:moveTo>
                    <a:pt x="1350010" y="0"/>
                  </a:moveTo>
                  <a:lnTo>
                    <a:pt x="19050" y="0"/>
                  </a:lnTo>
                  <a:lnTo>
                    <a:pt x="19050" y="1270"/>
                  </a:lnTo>
                  <a:lnTo>
                    <a:pt x="17780" y="1270"/>
                  </a:lnTo>
                  <a:lnTo>
                    <a:pt x="17780" y="2540"/>
                  </a:lnTo>
                  <a:lnTo>
                    <a:pt x="1342390" y="2540"/>
                  </a:lnTo>
                  <a:lnTo>
                    <a:pt x="1342390" y="1270"/>
                  </a:lnTo>
                  <a:lnTo>
                    <a:pt x="1350010" y="1270"/>
                  </a:lnTo>
                  <a:lnTo>
                    <a:pt x="1350010" y="0"/>
                  </a:lnTo>
                  <a:close/>
                </a:path>
              </a:pathLst>
            </a:custGeom>
            <a:solidFill>
              <a:srgbClr val="EF970F"/>
            </a:solidFill>
          </p:spPr>
          <p:txBody>
            <a:bodyPr wrap="square" lIns="0" tIns="0" rIns="0" bIns="0" rtlCol="0"/>
            <a:lstStyle/>
            <a:p>
              <a:endParaRPr/>
            </a:p>
          </p:txBody>
        </p:sp>
        <p:sp>
          <p:nvSpPr>
            <p:cNvPr id="469" name="object 469"/>
            <p:cNvSpPr/>
            <p:nvPr/>
          </p:nvSpPr>
          <p:spPr>
            <a:xfrm>
              <a:off x="4867910" y="5191760"/>
              <a:ext cx="1267460" cy="17780"/>
            </a:xfrm>
            <a:custGeom>
              <a:avLst/>
              <a:gdLst/>
              <a:ahLst/>
              <a:cxnLst/>
              <a:rect l="l" t="t" r="r" b="b"/>
              <a:pathLst>
                <a:path w="1267460" h="17779">
                  <a:moveTo>
                    <a:pt x="1193800" y="11442"/>
                  </a:moveTo>
                  <a:lnTo>
                    <a:pt x="6350" y="11442"/>
                  </a:lnTo>
                  <a:lnTo>
                    <a:pt x="6350" y="12712"/>
                  </a:lnTo>
                  <a:lnTo>
                    <a:pt x="3810" y="12712"/>
                  </a:lnTo>
                  <a:lnTo>
                    <a:pt x="3810" y="13970"/>
                  </a:lnTo>
                  <a:lnTo>
                    <a:pt x="2540" y="13970"/>
                  </a:lnTo>
                  <a:lnTo>
                    <a:pt x="2540" y="15240"/>
                  </a:lnTo>
                  <a:lnTo>
                    <a:pt x="1270" y="15240"/>
                  </a:lnTo>
                  <a:lnTo>
                    <a:pt x="1270" y="16510"/>
                  </a:lnTo>
                  <a:lnTo>
                    <a:pt x="0" y="16510"/>
                  </a:lnTo>
                  <a:lnTo>
                    <a:pt x="0" y="17780"/>
                  </a:lnTo>
                  <a:lnTo>
                    <a:pt x="1162050" y="17780"/>
                  </a:lnTo>
                  <a:lnTo>
                    <a:pt x="1162050" y="16510"/>
                  </a:lnTo>
                  <a:lnTo>
                    <a:pt x="1169670" y="16510"/>
                  </a:lnTo>
                  <a:lnTo>
                    <a:pt x="1169670" y="15240"/>
                  </a:lnTo>
                  <a:lnTo>
                    <a:pt x="1178560" y="15240"/>
                  </a:lnTo>
                  <a:lnTo>
                    <a:pt x="1178560" y="13970"/>
                  </a:lnTo>
                  <a:lnTo>
                    <a:pt x="1186180" y="13970"/>
                  </a:lnTo>
                  <a:lnTo>
                    <a:pt x="1186180" y="12712"/>
                  </a:lnTo>
                  <a:lnTo>
                    <a:pt x="1193800" y="12712"/>
                  </a:lnTo>
                  <a:lnTo>
                    <a:pt x="1193800" y="11442"/>
                  </a:lnTo>
                  <a:close/>
                </a:path>
                <a:path w="1267460" h="17779">
                  <a:moveTo>
                    <a:pt x="1234440" y="5092"/>
                  </a:moveTo>
                  <a:lnTo>
                    <a:pt x="13970" y="5092"/>
                  </a:lnTo>
                  <a:lnTo>
                    <a:pt x="13970" y="6362"/>
                  </a:lnTo>
                  <a:lnTo>
                    <a:pt x="12700" y="6362"/>
                  </a:lnTo>
                  <a:lnTo>
                    <a:pt x="12700" y="7620"/>
                  </a:lnTo>
                  <a:lnTo>
                    <a:pt x="11430" y="7620"/>
                  </a:lnTo>
                  <a:lnTo>
                    <a:pt x="11430" y="8890"/>
                  </a:lnTo>
                  <a:lnTo>
                    <a:pt x="8890" y="8890"/>
                  </a:lnTo>
                  <a:lnTo>
                    <a:pt x="8890" y="10160"/>
                  </a:lnTo>
                  <a:lnTo>
                    <a:pt x="7620" y="10160"/>
                  </a:lnTo>
                  <a:lnTo>
                    <a:pt x="7620" y="11430"/>
                  </a:lnTo>
                  <a:lnTo>
                    <a:pt x="1202690" y="11430"/>
                  </a:lnTo>
                  <a:lnTo>
                    <a:pt x="1202690" y="10160"/>
                  </a:lnTo>
                  <a:lnTo>
                    <a:pt x="1210310" y="10160"/>
                  </a:lnTo>
                  <a:lnTo>
                    <a:pt x="1210310" y="8890"/>
                  </a:lnTo>
                  <a:lnTo>
                    <a:pt x="1219187" y="8890"/>
                  </a:lnTo>
                  <a:lnTo>
                    <a:pt x="1219187" y="7620"/>
                  </a:lnTo>
                  <a:lnTo>
                    <a:pt x="1226820" y="7620"/>
                  </a:lnTo>
                  <a:lnTo>
                    <a:pt x="1226820" y="6362"/>
                  </a:lnTo>
                  <a:lnTo>
                    <a:pt x="1234440" y="6362"/>
                  </a:lnTo>
                  <a:lnTo>
                    <a:pt x="1234440" y="5092"/>
                  </a:lnTo>
                  <a:close/>
                </a:path>
                <a:path w="1267460" h="17779">
                  <a:moveTo>
                    <a:pt x="1267447" y="0"/>
                  </a:moveTo>
                  <a:lnTo>
                    <a:pt x="20320" y="0"/>
                  </a:lnTo>
                  <a:lnTo>
                    <a:pt x="20320" y="1270"/>
                  </a:lnTo>
                  <a:lnTo>
                    <a:pt x="19050" y="1270"/>
                  </a:lnTo>
                  <a:lnTo>
                    <a:pt x="19050" y="2540"/>
                  </a:lnTo>
                  <a:lnTo>
                    <a:pt x="17780" y="2540"/>
                  </a:lnTo>
                  <a:lnTo>
                    <a:pt x="17780" y="3810"/>
                  </a:lnTo>
                  <a:lnTo>
                    <a:pt x="16510" y="3810"/>
                  </a:lnTo>
                  <a:lnTo>
                    <a:pt x="16510" y="5080"/>
                  </a:lnTo>
                  <a:lnTo>
                    <a:pt x="1243330" y="5080"/>
                  </a:lnTo>
                  <a:lnTo>
                    <a:pt x="1243330" y="3810"/>
                  </a:lnTo>
                  <a:lnTo>
                    <a:pt x="1250937" y="3810"/>
                  </a:lnTo>
                  <a:lnTo>
                    <a:pt x="1250937" y="2540"/>
                  </a:lnTo>
                  <a:lnTo>
                    <a:pt x="1259840" y="2540"/>
                  </a:lnTo>
                  <a:lnTo>
                    <a:pt x="1259840" y="1270"/>
                  </a:lnTo>
                  <a:lnTo>
                    <a:pt x="1267447" y="1270"/>
                  </a:lnTo>
                  <a:lnTo>
                    <a:pt x="1267447" y="0"/>
                  </a:lnTo>
                  <a:close/>
                </a:path>
              </a:pathLst>
            </a:custGeom>
            <a:solidFill>
              <a:srgbClr val="EF970E"/>
            </a:solidFill>
          </p:spPr>
          <p:txBody>
            <a:bodyPr wrap="square" lIns="0" tIns="0" rIns="0" bIns="0" rtlCol="0"/>
            <a:lstStyle/>
            <a:p>
              <a:endParaRPr/>
            </a:p>
          </p:txBody>
        </p:sp>
        <p:sp>
          <p:nvSpPr>
            <p:cNvPr id="470" name="object 470"/>
            <p:cNvSpPr/>
            <p:nvPr/>
          </p:nvSpPr>
          <p:spPr>
            <a:xfrm>
              <a:off x="4843780" y="5209552"/>
              <a:ext cx="1178560" cy="17780"/>
            </a:xfrm>
            <a:custGeom>
              <a:avLst/>
              <a:gdLst/>
              <a:ahLst/>
              <a:cxnLst/>
              <a:rect l="l" t="t" r="r" b="b"/>
              <a:pathLst>
                <a:path w="1178560" h="17779">
                  <a:moveTo>
                    <a:pt x="1097280" y="12700"/>
                  </a:moveTo>
                  <a:lnTo>
                    <a:pt x="5080" y="12700"/>
                  </a:lnTo>
                  <a:lnTo>
                    <a:pt x="5080" y="13970"/>
                  </a:lnTo>
                  <a:lnTo>
                    <a:pt x="3810" y="13970"/>
                  </a:lnTo>
                  <a:lnTo>
                    <a:pt x="3810" y="15227"/>
                  </a:lnTo>
                  <a:lnTo>
                    <a:pt x="2540" y="15227"/>
                  </a:lnTo>
                  <a:lnTo>
                    <a:pt x="2540" y="16497"/>
                  </a:lnTo>
                  <a:lnTo>
                    <a:pt x="0" y="16497"/>
                  </a:lnTo>
                  <a:lnTo>
                    <a:pt x="0" y="17767"/>
                  </a:lnTo>
                  <a:lnTo>
                    <a:pt x="1071867" y="17767"/>
                  </a:lnTo>
                  <a:lnTo>
                    <a:pt x="1071867" y="16497"/>
                  </a:lnTo>
                  <a:lnTo>
                    <a:pt x="1080770" y="16497"/>
                  </a:lnTo>
                  <a:lnTo>
                    <a:pt x="1080770" y="15227"/>
                  </a:lnTo>
                  <a:lnTo>
                    <a:pt x="1088390" y="15227"/>
                  </a:lnTo>
                  <a:lnTo>
                    <a:pt x="1088390" y="13970"/>
                  </a:lnTo>
                  <a:lnTo>
                    <a:pt x="1097280" y="13970"/>
                  </a:lnTo>
                  <a:lnTo>
                    <a:pt x="1097280" y="12700"/>
                  </a:lnTo>
                  <a:close/>
                </a:path>
                <a:path w="1178560" h="17779">
                  <a:moveTo>
                    <a:pt x="1137920" y="6350"/>
                  </a:moveTo>
                  <a:lnTo>
                    <a:pt x="13970" y="6350"/>
                  </a:lnTo>
                  <a:lnTo>
                    <a:pt x="13970" y="7620"/>
                  </a:lnTo>
                  <a:lnTo>
                    <a:pt x="11430" y="7620"/>
                  </a:lnTo>
                  <a:lnTo>
                    <a:pt x="11430" y="8877"/>
                  </a:lnTo>
                  <a:lnTo>
                    <a:pt x="10160" y="8877"/>
                  </a:lnTo>
                  <a:lnTo>
                    <a:pt x="10160" y="10147"/>
                  </a:lnTo>
                  <a:lnTo>
                    <a:pt x="8890" y="10147"/>
                  </a:lnTo>
                  <a:lnTo>
                    <a:pt x="8890" y="11417"/>
                  </a:lnTo>
                  <a:lnTo>
                    <a:pt x="7620" y="11417"/>
                  </a:lnTo>
                  <a:lnTo>
                    <a:pt x="7620" y="12687"/>
                  </a:lnTo>
                  <a:lnTo>
                    <a:pt x="1104900" y="12687"/>
                  </a:lnTo>
                  <a:lnTo>
                    <a:pt x="1104900" y="11417"/>
                  </a:lnTo>
                  <a:lnTo>
                    <a:pt x="1112520" y="11417"/>
                  </a:lnTo>
                  <a:lnTo>
                    <a:pt x="1112520" y="10147"/>
                  </a:lnTo>
                  <a:lnTo>
                    <a:pt x="1121410" y="10147"/>
                  </a:lnTo>
                  <a:lnTo>
                    <a:pt x="1121410" y="8877"/>
                  </a:lnTo>
                  <a:lnTo>
                    <a:pt x="1129030" y="8877"/>
                  </a:lnTo>
                  <a:lnTo>
                    <a:pt x="1129030" y="7620"/>
                  </a:lnTo>
                  <a:lnTo>
                    <a:pt x="1137920" y="7620"/>
                  </a:lnTo>
                  <a:lnTo>
                    <a:pt x="1137920" y="6350"/>
                  </a:lnTo>
                  <a:close/>
                </a:path>
                <a:path w="1178560" h="17779">
                  <a:moveTo>
                    <a:pt x="1178560" y="0"/>
                  </a:moveTo>
                  <a:lnTo>
                    <a:pt x="21590" y="0"/>
                  </a:lnTo>
                  <a:lnTo>
                    <a:pt x="21590" y="1270"/>
                  </a:lnTo>
                  <a:lnTo>
                    <a:pt x="20320" y="1270"/>
                  </a:lnTo>
                  <a:lnTo>
                    <a:pt x="20320" y="2527"/>
                  </a:lnTo>
                  <a:lnTo>
                    <a:pt x="19050" y="2527"/>
                  </a:lnTo>
                  <a:lnTo>
                    <a:pt x="19050" y="3797"/>
                  </a:lnTo>
                  <a:lnTo>
                    <a:pt x="16510" y="3797"/>
                  </a:lnTo>
                  <a:lnTo>
                    <a:pt x="16510" y="5067"/>
                  </a:lnTo>
                  <a:lnTo>
                    <a:pt x="15240" y="5067"/>
                  </a:lnTo>
                  <a:lnTo>
                    <a:pt x="15240" y="6337"/>
                  </a:lnTo>
                  <a:lnTo>
                    <a:pt x="1145540" y="6337"/>
                  </a:lnTo>
                  <a:lnTo>
                    <a:pt x="1145540" y="5067"/>
                  </a:lnTo>
                  <a:lnTo>
                    <a:pt x="1153160" y="5067"/>
                  </a:lnTo>
                  <a:lnTo>
                    <a:pt x="1153160" y="3797"/>
                  </a:lnTo>
                  <a:lnTo>
                    <a:pt x="1162050" y="3797"/>
                  </a:lnTo>
                  <a:lnTo>
                    <a:pt x="1162050" y="2527"/>
                  </a:lnTo>
                  <a:lnTo>
                    <a:pt x="1169670" y="2527"/>
                  </a:lnTo>
                  <a:lnTo>
                    <a:pt x="1169670" y="1270"/>
                  </a:lnTo>
                  <a:lnTo>
                    <a:pt x="1178560" y="1270"/>
                  </a:lnTo>
                  <a:lnTo>
                    <a:pt x="1178560" y="0"/>
                  </a:lnTo>
                  <a:close/>
                </a:path>
              </a:pathLst>
            </a:custGeom>
            <a:solidFill>
              <a:srgbClr val="EF960D"/>
            </a:solidFill>
          </p:spPr>
          <p:txBody>
            <a:bodyPr wrap="square" lIns="0" tIns="0" rIns="0" bIns="0" rtlCol="0"/>
            <a:lstStyle/>
            <a:p>
              <a:endParaRPr/>
            </a:p>
          </p:txBody>
        </p:sp>
        <p:sp>
          <p:nvSpPr>
            <p:cNvPr id="471" name="object 471"/>
            <p:cNvSpPr/>
            <p:nvPr/>
          </p:nvSpPr>
          <p:spPr>
            <a:xfrm>
              <a:off x="4820920" y="5227320"/>
              <a:ext cx="1087120" cy="17780"/>
            </a:xfrm>
            <a:custGeom>
              <a:avLst/>
              <a:gdLst/>
              <a:ahLst/>
              <a:cxnLst/>
              <a:rect l="l" t="t" r="r" b="b"/>
              <a:pathLst>
                <a:path w="1087120" h="17779">
                  <a:moveTo>
                    <a:pt x="989330" y="15252"/>
                  </a:moveTo>
                  <a:lnTo>
                    <a:pt x="1270" y="15252"/>
                  </a:lnTo>
                  <a:lnTo>
                    <a:pt x="1270" y="16510"/>
                  </a:lnTo>
                  <a:lnTo>
                    <a:pt x="0" y="16510"/>
                  </a:lnTo>
                  <a:lnTo>
                    <a:pt x="0" y="17780"/>
                  </a:lnTo>
                  <a:lnTo>
                    <a:pt x="981710" y="17780"/>
                  </a:lnTo>
                  <a:lnTo>
                    <a:pt x="981710" y="16510"/>
                  </a:lnTo>
                  <a:lnTo>
                    <a:pt x="989330" y="16510"/>
                  </a:lnTo>
                  <a:lnTo>
                    <a:pt x="989330" y="15252"/>
                  </a:lnTo>
                  <a:close/>
                </a:path>
                <a:path w="1087120" h="17779">
                  <a:moveTo>
                    <a:pt x="1005840" y="12712"/>
                  </a:moveTo>
                  <a:lnTo>
                    <a:pt x="5080" y="12712"/>
                  </a:lnTo>
                  <a:lnTo>
                    <a:pt x="5080" y="13970"/>
                  </a:lnTo>
                  <a:lnTo>
                    <a:pt x="3810" y="13970"/>
                  </a:lnTo>
                  <a:lnTo>
                    <a:pt x="3810" y="15240"/>
                  </a:lnTo>
                  <a:lnTo>
                    <a:pt x="998220" y="15240"/>
                  </a:lnTo>
                  <a:lnTo>
                    <a:pt x="998220" y="13970"/>
                  </a:lnTo>
                  <a:lnTo>
                    <a:pt x="1005840" y="13970"/>
                  </a:lnTo>
                  <a:lnTo>
                    <a:pt x="1005840" y="12712"/>
                  </a:lnTo>
                  <a:close/>
                </a:path>
                <a:path w="1087120" h="17779">
                  <a:moveTo>
                    <a:pt x="1029970" y="8902"/>
                  </a:moveTo>
                  <a:lnTo>
                    <a:pt x="10160" y="8902"/>
                  </a:lnTo>
                  <a:lnTo>
                    <a:pt x="10160" y="10160"/>
                  </a:lnTo>
                  <a:lnTo>
                    <a:pt x="8890" y="10160"/>
                  </a:lnTo>
                  <a:lnTo>
                    <a:pt x="8890" y="11430"/>
                  </a:lnTo>
                  <a:lnTo>
                    <a:pt x="6350" y="11430"/>
                  </a:lnTo>
                  <a:lnTo>
                    <a:pt x="6350" y="12700"/>
                  </a:lnTo>
                  <a:lnTo>
                    <a:pt x="1014730" y="12700"/>
                  </a:lnTo>
                  <a:lnTo>
                    <a:pt x="1014730" y="11430"/>
                  </a:lnTo>
                  <a:lnTo>
                    <a:pt x="1022350" y="11430"/>
                  </a:lnTo>
                  <a:lnTo>
                    <a:pt x="1022350" y="10160"/>
                  </a:lnTo>
                  <a:lnTo>
                    <a:pt x="1029970" y="10160"/>
                  </a:lnTo>
                  <a:lnTo>
                    <a:pt x="1029970" y="8902"/>
                  </a:lnTo>
                  <a:close/>
                </a:path>
                <a:path w="1087120" h="17779">
                  <a:moveTo>
                    <a:pt x="1046480" y="6362"/>
                  </a:moveTo>
                  <a:lnTo>
                    <a:pt x="13970" y="6362"/>
                  </a:lnTo>
                  <a:lnTo>
                    <a:pt x="13970" y="7620"/>
                  </a:lnTo>
                  <a:lnTo>
                    <a:pt x="11430" y="7620"/>
                  </a:lnTo>
                  <a:lnTo>
                    <a:pt x="11430" y="8890"/>
                  </a:lnTo>
                  <a:lnTo>
                    <a:pt x="1038860" y="8890"/>
                  </a:lnTo>
                  <a:lnTo>
                    <a:pt x="1038860" y="7620"/>
                  </a:lnTo>
                  <a:lnTo>
                    <a:pt x="1046480" y="7620"/>
                  </a:lnTo>
                  <a:lnTo>
                    <a:pt x="1046480" y="6362"/>
                  </a:lnTo>
                  <a:close/>
                </a:path>
                <a:path w="1087120" h="17779">
                  <a:moveTo>
                    <a:pt x="1079500" y="1282"/>
                  </a:moveTo>
                  <a:lnTo>
                    <a:pt x="20320" y="1282"/>
                  </a:lnTo>
                  <a:lnTo>
                    <a:pt x="20320" y="2552"/>
                  </a:lnTo>
                  <a:lnTo>
                    <a:pt x="17780" y="2552"/>
                  </a:lnTo>
                  <a:lnTo>
                    <a:pt x="17780" y="3810"/>
                  </a:lnTo>
                  <a:lnTo>
                    <a:pt x="16510" y="3810"/>
                  </a:lnTo>
                  <a:lnTo>
                    <a:pt x="16510" y="5080"/>
                  </a:lnTo>
                  <a:lnTo>
                    <a:pt x="15240" y="5080"/>
                  </a:lnTo>
                  <a:lnTo>
                    <a:pt x="15240" y="6350"/>
                  </a:lnTo>
                  <a:lnTo>
                    <a:pt x="1054100" y="6350"/>
                  </a:lnTo>
                  <a:lnTo>
                    <a:pt x="1054100" y="5080"/>
                  </a:lnTo>
                  <a:lnTo>
                    <a:pt x="1062977" y="5080"/>
                  </a:lnTo>
                  <a:lnTo>
                    <a:pt x="1062977" y="3810"/>
                  </a:lnTo>
                  <a:lnTo>
                    <a:pt x="1070610" y="3810"/>
                  </a:lnTo>
                  <a:lnTo>
                    <a:pt x="1070610" y="2552"/>
                  </a:lnTo>
                  <a:lnTo>
                    <a:pt x="1079500" y="2552"/>
                  </a:lnTo>
                  <a:lnTo>
                    <a:pt x="1079500" y="1282"/>
                  </a:lnTo>
                  <a:close/>
                </a:path>
                <a:path w="1087120" h="17779">
                  <a:moveTo>
                    <a:pt x="1087120" y="0"/>
                  </a:moveTo>
                  <a:lnTo>
                    <a:pt x="21590" y="0"/>
                  </a:lnTo>
                  <a:lnTo>
                    <a:pt x="21590" y="1270"/>
                  </a:lnTo>
                  <a:lnTo>
                    <a:pt x="1087120" y="1270"/>
                  </a:lnTo>
                  <a:lnTo>
                    <a:pt x="1087120" y="0"/>
                  </a:lnTo>
                  <a:close/>
                </a:path>
              </a:pathLst>
            </a:custGeom>
            <a:solidFill>
              <a:srgbClr val="EF960C"/>
            </a:solidFill>
          </p:spPr>
          <p:txBody>
            <a:bodyPr wrap="square" lIns="0" tIns="0" rIns="0" bIns="0" rtlCol="0"/>
            <a:lstStyle/>
            <a:p>
              <a:endParaRPr/>
            </a:p>
          </p:txBody>
        </p:sp>
        <p:sp>
          <p:nvSpPr>
            <p:cNvPr id="472" name="object 472"/>
            <p:cNvSpPr/>
            <p:nvPr/>
          </p:nvSpPr>
          <p:spPr>
            <a:xfrm>
              <a:off x="4799330" y="5245100"/>
              <a:ext cx="995680" cy="16510"/>
            </a:xfrm>
            <a:custGeom>
              <a:avLst/>
              <a:gdLst/>
              <a:ahLst/>
              <a:cxnLst/>
              <a:rect l="l" t="t" r="r" b="b"/>
              <a:pathLst>
                <a:path w="995679" h="16510">
                  <a:moveTo>
                    <a:pt x="905510" y="13982"/>
                  </a:moveTo>
                  <a:lnTo>
                    <a:pt x="2540" y="13982"/>
                  </a:lnTo>
                  <a:lnTo>
                    <a:pt x="2540" y="15240"/>
                  </a:lnTo>
                  <a:lnTo>
                    <a:pt x="0" y="15240"/>
                  </a:lnTo>
                  <a:lnTo>
                    <a:pt x="0" y="16510"/>
                  </a:lnTo>
                  <a:lnTo>
                    <a:pt x="897877" y="16510"/>
                  </a:lnTo>
                  <a:lnTo>
                    <a:pt x="897877" y="15240"/>
                  </a:lnTo>
                  <a:lnTo>
                    <a:pt x="905510" y="15240"/>
                  </a:lnTo>
                  <a:lnTo>
                    <a:pt x="905510" y="13982"/>
                  </a:lnTo>
                  <a:close/>
                </a:path>
                <a:path w="995679" h="16510">
                  <a:moveTo>
                    <a:pt x="929627" y="10172"/>
                  </a:moveTo>
                  <a:lnTo>
                    <a:pt x="6350" y="10172"/>
                  </a:lnTo>
                  <a:lnTo>
                    <a:pt x="6350" y="11430"/>
                  </a:lnTo>
                  <a:lnTo>
                    <a:pt x="5080" y="11430"/>
                  </a:lnTo>
                  <a:lnTo>
                    <a:pt x="5080" y="12700"/>
                  </a:lnTo>
                  <a:lnTo>
                    <a:pt x="3810" y="12700"/>
                  </a:lnTo>
                  <a:lnTo>
                    <a:pt x="3810" y="13970"/>
                  </a:lnTo>
                  <a:lnTo>
                    <a:pt x="914400" y="13970"/>
                  </a:lnTo>
                  <a:lnTo>
                    <a:pt x="914400" y="12700"/>
                  </a:lnTo>
                  <a:lnTo>
                    <a:pt x="922020" y="12700"/>
                  </a:lnTo>
                  <a:lnTo>
                    <a:pt x="922020" y="11430"/>
                  </a:lnTo>
                  <a:lnTo>
                    <a:pt x="929627" y="11430"/>
                  </a:lnTo>
                  <a:lnTo>
                    <a:pt x="929627" y="10172"/>
                  </a:lnTo>
                  <a:close/>
                </a:path>
                <a:path w="995679" h="16510">
                  <a:moveTo>
                    <a:pt x="946150" y="7632"/>
                  </a:moveTo>
                  <a:lnTo>
                    <a:pt x="10160" y="7632"/>
                  </a:lnTo>
                  <a:lnTo>
                    <a:pt x="10160" y="8890"/>
                  </a:lnTo>
                  <a:lnTo>
                    <a:pt x="8890" y="8890"/>
                  </a:lnTo>
                  <a:lnTo>
                    <a:pt x="8890" y="10160"/>
                  </a:lnTo>
                  <a:lnTo>
                    <a:pt x="938530" y="10160"/>
                  </a:lnTo>
                  <a:lnTo>
                    <a:pt x="938530" y="8890"/>
                  </a:lnTo>
                  <a:lnTo>
                    <a:pt x="946150" y="8890"/>
                  </a:lnTo>
                  <a:lnTo>
                    <a:pt x="946150" y="7632"/>
                  </a:lnTo>
                  <a:close/>
                </a:path>
                <a:path w="995679" h="16510">
                  <a:moveTo>
                    <a:pt x="970280" y="3822"/>
                  </a:moveTo>
                  <a:lnTo>
                    <a:pt x="15240" y="3822"/>
                  </a:lnTo>
                  <a:lnTo>
                    <a:pt x="15240" y="5080"/>
                  </a:lnTo>
                  <a:lnTo>
                    <a:pt x="13970" y="5080"/>
                  </a:lnTo>
                  <a:lnTo>
                    <a:pt x="13970" y="6350"/>
                  </a:lnTo>
                  <a:lnTo>
                    <a:pt x="11430" y="6350"/>
                  </a:lnTo>
                  <a:lnTo>
                    <a:pt x="11430" y="7620"/>
                  </a:lnTo>
                  <a:lnTo>
                    <a:pt x="955040" y="7620"/>
                  </a:lnTo>
                  <a:lnTo>
                    <a:pt x="955040" y="6350"/>
                  </a:lnTo>
                  <a:lnTo>
                    <a:pt x="962660" y="6350"/>
                  </a:lnTo>
                  <a:lnTo>
                    <a:pt x="962660" y="5080"/>
                  </a:lnTo>
                  <a:lnTo>
                    <a:pt x="970280" y="5080"/>
                  </a:lnTo>
                  <a:lnTo>
                    <a:pt x="970280" y="3822"/>
                  </a:lnTo>
                  <a:close/>
                </a:path>
                <a:path w="995679" h="16510">
                  <a:moveTo>
                    <a:pt x="986777" y="1282"/>
                  </a:moveTo>
                  <a:lnTo>
                    <a:pt x="19050" y="1282"/>
                  </a:lnTo>
                  <a:lnTo>
                    <a:pt x="19050" y="2540"/>
                  </a:lnTo>
                  <a:lnTo>
                    <a:pt x="16510" y="2540"/>
                  </a:lnTo>
                  <a:lnTo>
                    <a:pt x="16510" y="3810"/>
                  </a:lnTo>
                  <a:lnTo>
                    <a:pt x="979170" y="3810"/>
                  </a:lnTo>
                  <a:lnTo>
                    <a:pt x="979170" y="2540"/>
                  </a:lnTo>
                  <a:lnTo>
                    <a:pt x="986777" y="2540"/>
                  </a:lnTo>
                  <a:lnTo>
                    <a:pt x="986777" y="1282"/>
                  </a:lnTo>
                  <a:close/>
                </a:path>
                <a:path w="995679" h="16510">
                  <a:moveTo>
                    <a:pt x="995680" y="0"/>
                  </a:moveTo>
                  <a:lnTo>
                    <a:pt x="20320" y="0"/>
                  </a:lnTo>
                  <a:lnTo>
                    <a:pt x="20320" y="1270"/>
                  </a:lnTo>
                  <a:lnTo>
                    <a:pt x="995680" y="1270"/>
                  </a:lnTo>
                  <a:lnTo>
                    <a:pt x="995680" y="0"/>
                  </a:lnTo>
                  <a:close/>
                </a:path>
              </a:pathLst>
            </a:custGeom>
            <a:solidFill>
              <a:srgbClr val="EF960B"/>
            </a:solidFill>
          </p:spPr>
          <p:txBody>
            <a:bodyPr wrap="square" lIns="0" tIns="0" rIns="0" bIns="0" rtlCol="0"/>
            <a:lstStyle/>
            <a:p>
              <a:endParaRPr/>
            </a:p>
          </p:txBody>
        </p:sp>
        <p:sp>
          <p:nvSpPr>
            <p:cNvPr id="473" name="object 473"/>
            <p:cNvSpPr/>
            <p:nvPr/>
          </p:nvSpPr>
          <p:spPr>
            <a:xfrm>
              <a:off x="4776470" y="5261622"/>
              <a:ext cx="911860" cy="17780"/>
            </a:xfrm>
            <a:custGeom>
              <a:avLst/>
              <a:gdLst/>
              <a:ahLst/>
              <a:cxnLst/>
              <a:rect l="l" t="t" r="r" b="b"/>
              <a:pathLst>
                <a:path w="911860" h="17779">
                  <a:moveTo>
                    <a:pt x="806450" y="16510"/>
                  </a:moveTo>
                  <a:lnTo>
                    <a:pt x="0" y="16510"/>
                  </a:lnTo>
                  <a:lnTo>
                    <a:pt x="0" y="17767"/>
                  </a:lnTo>
                  <a:lnTo>
                    <a:pt x="806450" y="17767"/>
                  </a:lnTo>
                  <a:lnTo>
                    <a:pt x="806450" y="16510"/>
                  </a:lnTo>
                  <a:close/>
                </a:path>
                <a:path w="911860" h="17779">
                  <a:moveTo>
                    <a:pt x="831850" y="12700"/>
                  </a:moveTo>
                  <a:lnTo>
                    <a:pt x="5080" y="12700"/>
                  </a:lnTo>
                  <a:lnTo>
                    <a:pt x="5080" y="13957"/>
                  </a:lnTo>
                  <a:lnTo>
                    <a:pt x="3810" y="13957"/>
                  </a:lnTo>
                  <a:lnTo>
                    <a:pt x="3810" y="15227"/>
                  </a:lnTo>
                  <a:lnTo>
                    <a:pt x="1270" y="15227"/>
                  </a:lnTo>
                  <a:lnTo>
                    <a:pt x="1270" y="16497"/>
                  </a:lnTo>
                  <a:lnTo>
                    <a:pt x="815327" y="16497"/>
                  </a:lnTo>
                  <a:lnTo>
                    <a:pt x="815327" y="15227"/>
                  </a:lnTo>
                  <a:lnTo>
                    <a:pt x="822960" y="15227"/>
                  </a:lnTo>
                  <a:lnTo>
                    <a:pt x="822960" y="13957"/>
                  </a:lnTo>
                  <a:lnTo>
                    <a:pt x="831850" y="13957"/>
                  </a:lnTo>
                  <a:lnTo>
                    <a:pt x="831850" y="12700"/>
                  </a:lnTo>
                  <a:close/>
                </a:path>
                <a:path w="911860" h="17779">
                  <a:moveTo>
                    <a:pt x="847090" y="10160"/>
                  </a:moveTo>
                  <a:lnTo>
                    <a:pt x="8890" y="10160"/>
                  </a:lnTo>
                  <a:lnTo>
                    <a:pt x="8890" y="11417"/>
                  </a:lnTo>
                  <a:lnTo>
                    <a:pt x="6350" y="11417"/>
                  </a:lnTo>
                  <a:lnTo>
                    <a:pt x="6350" y="12687"/>
                  </a:lnTo>
                  <a:lnTo>
                    <a:pt x="839470" y="12687"/>
                  </a:lnTo>
                  <a:lnTo>
                    <a:pt x="839470" y="11417"/>
                  </a:lnTo>
                  <a:lnTo>
                    <a:pt x="847090" y="11417"/>
                  </a:lnTo>
                  <a:lnTo>
                    <a:pt x="847090" y="10160"/>
                  </a:lnTo>
                  <a:close/>
                </a:path>
                <a:path w="911860" h="17779">
                  <a:moveTo>
                    <a:pt x="871220" y="6350"/>
                  </a:moveTo>
                  <a:lnTo>
                    <a:pt x="12700" y="6350"/>
                  </a:lnTo>
                  <a:lnTo>
                    <a:pt x="12700" y="7607"/>
                  </a:lnTo>
                  <a:lnTo>
                    <a:pt x="11430" y="7607"/>
                  </a:lnTo>
                  <a:lnTo>
                    <a:pt x="11430" y="8877"/>
                  </a:lnTo>
                  <a:lnTo>
                    <a:pt x="10160" y="8877"/>
                  </a:lnTo>
                  <a:lnTo>
                    <a:pt x="10160" y="10147"/>
                  </a:lnTo>
                  <a:lnTo>
                    <a:pt x="855980" y="10147"/>
                  </a:lnTo>
                  <a:lnTo>
                    <a:pt x="855980" y="8877"/>
                  </a:lnTo>
                  <a:lnTo>
                    <a:pt x="863600" y="8877"/>
                  </a:lnTo>
                  <a:lnTo>
                    <a:pt x="863600" y="7607"/>
                  </a:lnTo>
                  <a:lnTo>
                    <a:pt x="871220" y="7607"/>
                  </a:lnTo>
                  <a:lnTo>
                    <a:pt x="871220" y="6350"/>
                  </a:lnTo>
                  <a:close/>
                </a:path>
                <a:path w="911860" h="17779">
                  <a:moveTo>
                    <a:pt x="887730" y="3810"/>
                  </a:moveTo>
                  <a:lnTo>
                    <a:pt x="16510" y="3810"/>
                  </a:lnTo>
                  <a:lnTo>
                    <a:pt x="16510" y="5067"/>
                  </a:lnTo>
                  <a:lnTo>
                    <a:pt x="15240" y="5067"/>
                  </a:lnTo>
                  <a:lnTo>
                    <a:pt x="15240" y="6337"/>
                  </a:lnTo>
                  <a:lnTo>
                    <a:pt x="880110" y="6337"/>
                  </a:lnTo>
                  <a:lnTo>
                    <a:pt x="880110" y="5067"/>
                  </a:lnTo>
                  <a:lnTo>
                    <a:pt x="887730" y="5067"/>
                  </a:lnTo>
                  <a:lnTo>
                    <a:pt x="887730" y="3810"/>
                  </a:lnTo>
                  <a:close/>
                </a:path>
                <a:path w="911860" h="17779">
                  <a:moveTo>
                    <a:pt x="911860" y="0"/>
                  </a:moveTo>
                  <a:lnTo>
                    <a:pt x="21590" y="0"/>
                  </a:lnTo>
                  <a:lnTo>
                    <a:pt x="21590" y="1257"/>
                  </a:lnTo>
                  <a:lnTo>
                    <a:pt x="20320" y="1257"/>
                  </a:lnTo>
                  <a:lnTo>
                    <a:pt x="20320" y="2527"/>
                  </a:lnTo>
                  <a:lnTo>
                    <a:pt x="17780" y="2527"/>
                  </a:lnTo>
                  <a:lnTo>
                    <a:pt x="17780" y="3797"/>
                  </a:lnTo>
                  <a:lnTo>
                    <a:pt x="896620" y="3797"/>
                  </a:lnTo>
                  <a:lnTo>
                    <a:pt x="896620" y="2527"/>
                  </a:lnTo>
                  <a:lnTo>
                    <a:pt x="904227" y="2527"/>
                  </a:lnTo>
                  <a:lnTo>
                    <a:pt x="904227" y="1257"/>
                  </a:lnTo>
                  <a:lnTo>
                    <a:pt x="911860" y="1257"/>
                  </a:lnTo>
                  <a:lnTo>
                    <a:pt x="911860" y="0"/>
                  </a:lnTo>
                  <a:close/>
                </a:path>
              </a:pathLst>
            </a:custGeom>
            <a:solidFill>
              <a:srgbClr val="EF950A"/>
            </a:solidFill>
          </p:spPr>
          <p:txBody>
            <a:bodyPr wrap="square" lIns="0" tIns="0" rIns="0" bIns="0" rtlCol="0"/>
            <a:lstStyle/>
            <a:p>
              <a:endParaRPr/>
            </a:p>
          </p:txBody>
        </p:sp>
        <p:sp>
          <p:nvSpPr>
            <p:cNvPr id="474" name="object 474"/>
            <p:cNvSpPr/>
            <p:nvPr/>
          </p:nvSpPr>
          <p:spPr>
            <a:xfrm>
              <a:off x="4753610" y="5279390"/>
              <a:ext cx="821690" cy="17780"/>
            </a:xfrm>
            <a:custGeom>
              <a:avLst/>
              <a:gdLst/>
              <a:ahLst/>
              <a:cxnLst/>
              <a:rect l="l" t="t" r="r" b="b"/>
              <a:pathLst>
                <a:path w="821689" h="17779">
                  <a:moveTo>
                    <a:pt x="732790" y="13982"/>
                  </a:moveTo>
                  <a:lnTo>
                    <a:pt x="2540" y="13982"/>
                  </a:lnTo>
                  <a:lnTo>
                    <a:pt x="2540" y="15240"/>
                  </a:lnTo>
                  <a:lnTo>
                    <a:pt x="1270" y="15240"/>
                  </a:lnTo>
                  <a:lnTo>
                    <a:pt x="1270" y="16510"/>
                  </a:lnTo>
                  <a:lnTo>
                    <a:pt x="0" y="16510"/>
                  </a:lnTo>
                  <a:lnTo>
                    <a:pt x="0" y="17780"/>
                  </a:lnTo>
                  <a:lnTo>
                    <a:pt x="716280" y="17780"/>
                  </a:lnTo>
                  <a:lnTo>
                    <a:pt x="716280" y="16510"/>
                  </a:lnTo>
                  <a:lnTo>
                    <a:pt x="723887" y="16510"/>
                  </a:lnTo>
                  <a:lnTo>
                    <a:pt x="723887" y="15240"/>
                  </a:lnTo>
                  <a:lnTo>
                    <a:pt x="732790" y="15240"/>
                  </a:lnTo>
                  <a:lnTo>
                    <a:pt x="732790" y="13982"/>
                  </a:lnTo>
                  <a:close/>
                </a:path>
                <a:path w="821689" h="17779">
                  <a:moveTo>
                    <a:pt x="748030" y="11442"/>
                  </a:moveTo>
                  <a:lnTo>
                    <a:pt x="6350" y="11442"/>
                  </a:lnTo>
                  <a:lnTo>
                    <a:pt x="6350" y="12700"/>
                  </a:lnTo>
                  <a:lnTo>
                    <a:pt x="5080" y="12700"/>
                  </a:lnTo>
                  <a:lnTo>
                    <a:pt x="5080" y="13970"/>
                  </a:lnTo>
                  <a:lnTo>
                    <a:pt x="740397" y="13970"/>
                  </a:lnTo>
                  <a:lnTo>
                    <a:pt x="740397" y="12700"/>
                  </a:lnTo>
                  <a:lnTo>
                    <a:pt x="748030" y="12700"/>
                  </a:lnTo>
                  <a:lnTo>
                    <a:pt x="748030" y="11442"/>
                  </a:lnTo>
                  <a:close/>
                </a:path>
                <a:path w="821689" h="17779">
                  <a:moveTo>
                    <a:pt x="773430" y="7632"/>
                  </a:moveTo>
                  <a:lnTo>
                    <a:pt x="11430" y="7632"/>
                  </a:lnTo>
                  <a:lnTo>
                    <a:pt x="11430" y="8890"/>
                  </a:lnTo>
                  <a:lnTo>
                    <a:pt x="10160" y="8890"/>
                  </a:lnTo>
                  <a:lnTo>
                    <a:pt x="10160" y="10160"/>
                  </a:lnTo>
                  <a:lnTo>
                    <a:pt x="7620" y="10160"/>
                  </a:lnTo>
                  <a:lnTo>
                    <a:pt x="7620" y="11430"/>
                  </a:lnTo>
                  <a:lnTo>
                    <a:pt x="756920" y="11430"/>
                  </a:lnTo>
                  <a:lnTo>
                    <a:pt x="756920" y="10160"/>
                  </a:lnTo>
                  <a:lnTo>
                    <a:pt x="764540" y="10160"/>
                  </a:lnTo>
                  <a:lnTo>
                    <a:pt x="764540" y="8890"/>
                  </a:lnTo>
                  <a:lnTo>
                    <a:pt x="773430" y="8890"/>
                  </a:lnTo>
                  <a:lnTo>
                    <a:pt x="773430" y="7632"/>
                  </a:lnTo>
                  <a:close/>
                </a:path>
                <a:path w="821689" h="17779">
                  <a:moveTo>
                    <a:pt x="788670" y="5092"/>
                  </a:moveTo>
                  <a:lnTo>
                    <a:pt x="15240" y="5092"/>
                  </a:lnTo>
                  <a:lnTo>
                    <a:pt x="15240" y="6350"/>
                  </a:lnTo>
                  <a:lnTo>
                    <a:pt x="12700" y="6350"/>
                  </a:lnTo>
                  <a:lnTo>
                    <a:pt x="12700" y="7620"/>
                  </a:lnTo>
                  <a:lnTo>
                    <a:pt x="781050" y="7620"/>
                  </a:lnTo>
                  <a:lnTo>
                    <a:pt x="781050" y="6350"/>
                  </a:lnTo>
                  <a:lnTo>
                    <a:pt x="788670" y="6350"/>
                  </a:lnTo>
                  <a:lnTo>
                    <a:pt x="788670" y="5092"/>
                  </a:lnTo>
                  <a:close/>
                </a:path>
                <a:path w="821689" h="17779">
                  <a:moveTo>
                    <a:pt x="814070" y="1282"/>
                  </a:moveTo>
                  <a:lnTo>
                    <a:pt x="19050" y="1282"/>
                  </a:lnTo>
                  <a:lnTo>
                    <a:pt x="19050" y="2540"/>
                  </a:lnTo>
                  <a:lnTo>
                    <a:pt x="17780" y="2540"/>
                  </a:lnTo>
                  <a:lnTo>
                    <a:pt x="17780" y="3810"/>
                  </a:lnTo>
                  <a:lnTo>
                    <a:pt x="16510" y="3810"/>
                  </a:lnTo>
                  <a:lnTo>
                    <a:pt x="16510" y="5080"/>
                  </a:lnTo>
                  <a:lnTo>
                    <a:pt x="797560" y="5080"/>
                  </a:lnTo>
                  <a:lnTo>
                    <a:pt x="797560" y="3810"/>
                  </a:lnTo>
                  <a:lnTo>
                    <a:pt x="805180" y="3810"/>
                  </a:lnTo>
                  <a:lnTo>
                    <a:pt x="805180" y="2540"/>
                  </a:lnTo>
                  <a:lnTo>
                    <a:pt x="814070" y="2540"/>
                  </a:lnTo>
                  <a:lnTo>
                    <a:pt x="814070" y="1282"/>
                  </a:lnTo>
                  <a:close/>
                </a:path>
                <a:path w="821689" h="17779">
                  <a:moveTo>
                    <a:pt x="821690" y="0"/>
                  </a:moveTo>
                  <a:lnTo>
                    <a:pt x="21590" y="0"/>
                  </a:lnTo>
                  <a:lnTo>
                    <a:pt x="21590" y="1270"/>
                  </a:lnTo>
                  <a:lnTo>
                    <a:pt x="821690" y="1270"/>
                  </a:lnTo>
                  <a:lnTo>
                    <a:pt x="821690" y="0"/>
                  </a:lnTo>
                  <a:close/>
                </a:path>
              </a:pathLst>
            </a:custGeom>
            <a:solidFill>
              <a:srgbClr val="EF9509"/>
            </a:solidFill>
          </p:spPr>
          <p:txBody>
            <a:bodyPr wrap="square" lIns="0" tIns="0" rIns="0" bIns="0" rtlCol="0"/>
            <a:lstStyle/>
            <a:p>
              <a:endParaRPr/>
            </a:p>
          </p:txBody>
        </p:sp>
        <p:sp>
          <p:nvSpPr>
            <p:cNvPr id="475" name="object 475"/>
            <p:cNvSpPr/>
            <p:nvPr/>
          </p:nvSpPr>
          <p:spPr>
            <a:xfrm>
              <a:off x="4730750" y="5297182"/>
              <a:ext cx="730250" cy="17780"/>
            </a:xfrm>
            <a:custGeom>
              <a:avLst/>
              <a:gdLst/>
              <a:ahLst/>
              <a:cxnLst/>
              <a:rect l="l" t="t" r="r" b="b"/>
              <a:pathLst>
                <a:path w="730250" h="17779">
                  <a:moveTo>
                    <a:pt x="633730" y="15240"/>
                  </a:moveTo>
                  <a:lnTo>
                    <a:pt x="1270" y="15240"/>
                  </a:lnTo>
                  <a:lnTo>
                    <a:pt x="1270" y="16497"/>
                  </a:lnTo>
                  <a:lnTo>
                    <a:pt x="0" y="16497"/>
                  </a:lnTo>
                  <a:lnTo>
                    <a:pt x="0" y="17767"/>
                  </a:lnTo>
                  <a:lnTo>
                    <a:pt x="624840" y="17767"/>
                  </a:lnTo>
                  <a:lnTo>
                    <a:pt x="624840" y="16497"/>
                  </a:lnTo>
                  <a:lnTo>
                    <a:pt x="633730" y="16497"/>
                  </a:lnTo>
                  <a:lnTo>
                    <a:pt x="633730" y="15240"/>
                  </a:lnTo>
                  <a:close/>
                </a:path>
                <a:path w="730250" h="17779">
                  <a:moveTo>
                    <a:pt x="650240" y="12700"/>
                  </a:moveTo>
                  <a:lnTo>
                    <a:pt x="5080" y="12700"/>
                  </a:lnTo>
                  <a:lnTo>
                    <a:pt x="5080" y="13957"/>
                  </a:lnTo>
                  <a:lnTo>
                    <a:pt x="2540" y="13957"/>
                  </a:lnTo>
                  <a:lnTo>
                    <a:pt x="2540" y="15227"/>
                  </a:lnTo>
                  <a:lnTo>
                    <a:pt x="641350" y="15227"/>
                  </a:lnTo>
                  <a:lnTo>
                    <a:pt x="641350" y="13957"/>
                  </a:lnTo>
                  <a:lnTo>
                    <a:pt x="650240" y="13957"/>
                  </a:lnTo>
                  <a:lnTo>
                    <a:pt x="650240" y="12700"/>
                  </a:lnTo>
                  <a:close/>
                </a:path>
                <a:path w="730250" h="17779">
                  <a:moveTo>
                    <a:pt x="674357" y="8890"/>
                  </a:moveTo>
                  <a:lnTo>
                    <a:pt x="8890" y="8890"/>
                  </a:lnTo>
                  <a:lnTo>
                    <a:pt x="8890" y="10147"/>
                  </a:lnTo>
                  <a:lnTo>
                    <a:pt x="7620" y="10147"/>
                  </a:lnTo>
                  <a:lnTo>
                    <a:pt x="7620" y="11417"/>
                  </a:lnTo>
                  <a:lnTo>
                    <a:pt x="6350" y="11417"/>
                  </a:lnTo>
                  <a:lnTo>
                    <a:pt x="6350" y="12687"/>
                  </a:lnTo>
                  <a:lnTo>
                    <a:pt x="657860" y="12687"/>
                  </a:lnTo>
                  <a:lnTo>
                    <a:pt x="657860" y="11417"/>
                  </a:lnTo>
                  <a:lnTo>
                    <a:pt x="665480" y="11417"/>
                  </a:lnTo>
                  <a:lnTo>
                    <a:pt x="665480" y="10147"/>
                  </a:lnTo>
                  <a:lnTo>
                    <a:pt x="674357" y="10147"/>
                  </a:lnTo>
                  <a:lnTo>
                    <a:pt x="674357" y="8890"/>
                  </a:lnTo>
                  <a:close/>
                </a:path>
                <a:path w="730250" h="17779">
                  <a:moveTo>
                    <a:pt x="690880" y="6350"/>
                  </a:moveTo>
                  <a:lnTo>
                    <a:pt x="12700" y="6350"/>
                  </a:lnTo>
                  <a:lnTo>
                    <a:pt x="12700" y="7607"/>
                  </a:lnTo>
                  <a:lnTo>
                    <a:pt x="11430" y="7607"/>
                  </a:lnTo>
                  <a:lnTo>
                    <a:pt x="11430" y="8877"/>
                  </a:lnTo>
                  <a:lnTo>
                    <a:pt x="681990" y="8877"/>
                  </a:lnTo>
                  <a:lnTo>
                    <a:pt x="681990" y="7607"/>
                  </a:lnTo>
                  <a:lnTo>
                    <a:pt x="690880" y="7607"/>
                  </a:lnTo>
                  <a:lnTo>
                    <a:pt x="690880" y="6350"/>
                  </a:lnTo>
                  <a:close/>
                </a:path>
                <a:path w="730250" h="17779">
                  <a:moveTo>
                    <a:pt x="714997" y="2540"/>
                  </a:moveTo>
                  <a:lnTo>
                    <a:pt x="17780" y="2540"/>
                  </a:lnTo>
                  <a:lnTo>
                    <a:pt x="17780" y="3797"/>
                  </a:lnTo>
                  <a:lnTo>
                    <a:pt x="16510" y="3797"/>
                  </a:lnTo>
                  <a:lnTo>
                    <a:pt x="16510" y="5067"/>
                  </a:lnTo>
                  <a:lnTo>
                    <a:pt x="13970" y="5067"/>
                  </a:lnTo>
                  <a:lnTo>
                    <a:pt x="13970" y="6337"/>
                  </a:lnTo>
                  <a:lnTo>
                    <a:pt x="698500" y="6337"/>
                  </a:lnTo>
                  <a:lnTo>
                    <a:pt x="698500" y="5067"/>
                  </a:lnTo>
                  <a:lnTo>
                    <a:pt x="706120" y="5067"/>
                  </a:lnTo>
                  <a:lnTo>
                    <a:pt x="706120" y="3797"/>
                  </a:lnTo>
                  <a:lnTo>
                    <a:pt x="714997" y="3797"/>
                  </a:lnTo>
                  <a:lnTo>
                    <a:pt x="714997" y="2540"/>
                  </a:lnTo>
                  <a:close/>
                </a:path>
                <a:path w="730250" h="17779">
                  <a:moveTo>
                    <a:pt x="730250" y="0"/>
                  </a:moveTo>
                  <a:lnTo>
                    <a:pt x="21590" y="0"/>
                  </a:lnTo>
                  <a:lnTo>
                    <a:pt x="21590" y="1257"/>
                  </a:lnTo>
                  <a:lnTo>
                    <a:pt x="19050" y="1257"/>
                  </a:lnTo>
                  <a:lnTo>
                    <a:pt x="19050" y="2527"/>
                  </a:lnTo>
                  <a:lnTo>
                    <a:pt x="722630" y="2527"/>
                  </a:lnTo>
                  <a:lnTo>
                    <a:pt x="722630" y="1257"/>
                  </a:lnTo>
                  <a:lnTo>
                    <a:pt x="730250" y="1257"/>
                  </a:lnTo>
                  <a:lnTo>
                    <a:pt x="730250" y="0"/>
                  </a:lnTo>
                  <a:close/>
                </a:path>
              </a:pathLst>
            </a:custGeom>
            <a:solidFill>
              <a:srgbClr val="EF9408"/>
            </a:solidFill>
          </p:spPr>
          <p:txBody>
            <a:bodyPr wrap="square" lIns="0" tIns="0" rIns="0" bIns="0" rtlCol="0"/>
            <a:lstStyle/>
            <a:p>
              <a:endParaRPr/>
            </a:p>
          </p:txBody>
        </p:sp>
        <p:sp>
          <p:nvSpPr>
            <p:cNvPr id="476" name="object 476"/>
            <p:cNvSpPr/>
            <p:nvPr/>
          </p:nvSpPr>
          <p:spPr>
            <a:xfrm>
              <a:off x="4709160" y="5314950"/>
              <a:ext cx="638810" cy="16510"/>
            </a:xfrm>
            <a:custGeom>
              <a:avLst/>
              <a:gdLst/>
              <a:ahLst/>
              <a:cxnLst/>
              <a:rect l="l" t="t" r="r" b="b"/>
              <a:pathLst>
                <a:path w="638810" h="16510">
                  <a:moveTo>
                    <a:pt x="549897" y="13982"/>
                  </a:moveTo>
                  <a:lnTo>
                    <a:pt x="1270" y="13982"/>
                  </a:lnTo>
                  <a:lnTo>
                    <a:pt x="1270" y="15240"/>
                  </a:lnTo>
                  <a:lnTo>
                    <a:pt x="0" y="15240"/>
                  </a:lnTo>
                  <a:lnTo>
                    <a:pt x="0" y="16510"/>
                  </a:lnTo>
                  <a:lnTo>
                    <a:pt x="541020" y="16510"/>
                  </a:lnTo>
                  <a:lnTo>
                    <a:pt x="541020" y="15240"/>
                  </a:lnTo>
                  <a:lnTo>
                    <a:pt x="549897" y="15240"/>
                  </a:lnTo>
                  <a:lnTo>
                    <a:pt x="549897" y="13982"/>
                  </a:lnTo>
                  <a:close/>
                </a:path>
                <a:path w="638810" h="16510">
                  <a:moveTo>
                    <a:pt x="574040" y="10172"/>
                  </a:moveTo>
                  <a:lnTo>
                    <a:pt x="6350" y="10172"/>
                  </a:lnTo>
                  <a:lnTo>
                    <a:pt x="6350" y="11430"/>
                  </a:lnTo>
                  <a:lnTo>
                    <a:pt x="5080" y="11430"/>
                  </a:lnTo>
                  <a:lnTo>
                    <a:pt x="5080" y="12700"/>
                  </a:lnTo>
                  <a:lnTo>
                    <a:pt x="2540" y="12700"/>
                  </a:lnTo>
                  <a:lnTo>
                    <a:pt x="2540" y="13970"/>
                  </a:lnTo>
                  <a:lnTo>
                    <a:pt x="557530" y="13970"/>
                  </a:lnTo>
                  <a:lnTo>
                    <a:pt x="557530" y="12700"/>
                  </a:lnTo>
                  <a:lnTo>
                    <a:pt x="565150" y="12700"/>
                  </a:lnTo>
                  <a:lnTo>
                    <a:pt x="565150" y="11430"/>
                  </a:lnTo>
                  <a:lnTo>
                    <a:pt x="574040" y="11430"/>
                  </a:lnTo>
                  <a:lnTo>
                    <a:pt x="574040" y="10172"/>
                  </a:lnTo>
                  <a:close/>
                </a:path>
                <a:path w="638810" h="16510">
                  <a:moveTo>
                    <a:pt x="590550" y="7632"/>
                  </a:moveTo>
                  <a:lnTo>
                    <a:pt x="10160" y="7632"/>
                  </a:lnTo>
                  <a:lnTo>
                    <a:pt x="10160" y="8890"/>
                  </a:lnTo>
                  <a:lnTo>
                    <a:pt x="7620" y="8890"/>
                  </a:lnTo>
                  <a:lnTo>
                    <a:pt x="7620" y="10160"/>
                  </a:lnTo>
                  <a:lnTo>
                    <a:pt x="581647" y="10160"/>
                  </a:lnTo>
                  <a:lnTo>
                    <a:pt x="581647" y="8890"/>
                  </a:lnTo>
                  <a:lnTo>
                    <a:pt x="590550" y="8890"/>
                  </a:lnTo>
                  <a:lnTo>
                    <a:pt x="590550" y="7632"/>
                  </a:lnTo>
                  <a:close/>
                </a:path>
                <a:path w="638810" h="16510">
                  <a:moveTo>
                    <a:pt x="614680" y="3822"/>
                  </a:moveTo>
                  <a:lnTo>
                    <a:pt x="13970" y="3822"/>
                  </a:lnTo>
                  <a:lnTo>
                    <a:pt x="13970" y="5080"/>
                  </a:lnTo>
                  <a:lnTo>
                    <a:pt x="12700" y="5080"/>
                  </a:lnTo>
                  <a:lnTo>
                    <a:pt x="12700" y="6350"/>
                  </a:lnTo>
                  <a:lnTo>
                    <a:pt x="11430" y="6350"/>
                  </a:lnTo>
                  <a:lnTo>
                    <a:pt x="11430" y="7620"/>
                  </a:lnTo>
                  <a:lnTo>
                    <a:pt x="598170" y="7620"/>
                  </a:lnTo>
                  <a:lnTo>
                    <a:pt x="598170" y="6350"/>
                  </a:lnTo>
                  <a:lnTo>
                    <a:pt x="605790" y="6350"/>
                  </a:lnTo>
                  <a:lnTo>
                    <a:pt x="605790" y="5080"/>
                  </a:lnTo>
                  <a:lnTo>
                    <a:pt x="614680" y="5080"/>
                  </a:lnTo>
                  <a:lnTo>
                    <a:pt x="614680" y="3822"/>
                  </a:lnTo>
                  <a:close/>
                </a:path>
                <a:path w="638810" h="16510">
                  <a:moveTo>
                    <a:pt x="631190" y="1282"/>
                  </a:moveTo>
                  <a:lnTo>
                    <a:pt x="17780" y="1282"/>
                  </a:lnTo>
                  <a:lnTo>
                    <a:pt x="17780" y="2540"/>
                  </a:lnTo>
                  <a:lnTo>
                    <a:pt x="16510" y="2540"/>
                  </a:lnTo>
                  <a:lnTo>
                    <a:pt x="16510" y="3810"/>
                  </a:lnTo>
                  <a:lnTo>
                    <a:pt x="622300" y="3810"/>
                  </a:lnTo>
                  <a:lnTo>
                    <a:pt x="622300" y="2540"/>
                  </a:lnTo>
                  <a:lnTo>
                    <a:pt x="631190" y="2540"/>
                  </a:lnTo>
                  <a:lnTo>
                    <a:pt x="631190" y="1282"/>
                  </a:lnTo>
                  <a:close/>
                </a:path>
                <a:path w="638810" h="16510">
                  <a:moveTo>
                    <a:pt x="638810" y="0"/>
                  </a:moveTo>
                  <a:lnTo>
                    <a:pt x="19050" y="0"/>
                  </a:lnTo>
                  <a:lnTo>
                    <a:pt x="19050" y="1270"/>
                  </a:lnTo>
                  <a:lnTo>
                    <a:pt x="638810" y="1270"/>
                  </a:lnTo>
                  <a:lnTo>
                    <a:pt x="638810" y="0"/>
                  </a:lnTo>
                  <a:close/>
                </a:path>
              </a:pathLst>
            </a:custGeom>
            <a:solidFill>
              <a:srgbClr val="EF9407"/>
            </a:solidFill>
          </p:spPr>
          <p:txBody>
            <a:bodyPr wrap="square" lIns="0" tIns="0" rIns="0" bIns="0" rtlCol="0"/>
            <a:lstStyle/>
            <a:p>
              <a:endParaRPr/>
            </a:p>
          </p:txBody>
        </p:sp>
        <p:sp>
          <p:nvSpPr>
            <p:cNvPr id="477" name="object 477"/>
            <p:cNvSpPr/>
            <p:nvPr/>
          </p:nvSpPr>
          <p:spPr>
            <a:xfrm>
              <a:off x="4686300" y="5331472"/>
              <a:ext cx="556260" cy="17780"/>
            </a:xfrm>
            <a:custGeom>
              <a:avLst/>
              <a:gdLst/>
              <a:ahLst/>
              <a:cxnLst/>
              <a:rect l="l" t="t" r="r" b="b"/>
              <a:pathLst>
                <a:path w="556260" h="17779">
                  <a:moveTo>
                    <a:pt x="450850" y="16510"/>
                  </a:moveTo>
                  <a:lnTo>
                    <a:pt x="0" y="16510"/>
                  </a:lnTo>
                  <a:lnTo>
                    <a:pt x="0" y="17767"/>
                  </a:lnTo>
                  <a:lnTo>
                    <a:pt x="450850" y="17767"/>
                  </a:lnTo>
                  <a:lnTo>
                    <a:pt x="450850" y="16510"/>
                  </a:lnTo>
                  <a:close/>
                </a:path>
                <a:path w="556260" h="17779">
                  <a:moveTo>
                    <a:pt x="474980" y="12700"/>
                  </a:moveTo>
                  <a:lnTo>
                    <a:pt x="3810" y="12700"/>
                  </a:lnTo>
                  <a:lnTo>
                    <a:pt x="3810" y="13957"/>
                  </a:lnTo>
                  <a:lnTo>
                    <a:pt x="2540" y="13957"/>
                  </a:lnTo>
                  <a:lnTo>
                    <a:pt x="2540" y="15227"/>
                  </a:lnTo>
                  <a:lnTo>
                    <a:pt x="1270" y="15227"/>
                  </a:lnTo>
                  <a:lnTo>
                    <a:pt x="1270" y="16497"/>
                  </a:lnTo>
                  <a:lnTo>
                    <a:pt x="458470" y="16497"/>
                  </a:lnTo>
                  <a:lnTo>
                    <a:pt x="458470" y="15227"/>
                  </a:lnTo>
                  <a:lnTo>
                    <a:pt x="467360" y="15227"/>
                  </a:lnTo>
                  <a:lnTo>
                    <a:pt x="467360" y="13957"/>
                  </a:lnTo>
                  <a:lnTo>
                    <a:pt x="474980" y="13957"/>
                  </a:lnTo>
                  <a:lnTo>
                    <a:pt x="474980" y="12700"/>
                  </a:lnTo>
                  <a:close/>
                </a:path>
                <a:path w="556260" h="17779">
                  <a:moveTo>
                    <a:pt x="491490" y="10160"/>
                  </a:moveTo>
                  <a:lnTo>
                    <a:pt x="7620" y="10160"/>
                  </a:lnTo>
                  <a:lnTo>
                    <a:pt x="7620" y="11417"/>
                  </a:lnTo>
                  <a:lnTo>
                    <a:pt x="6350" y="11417"/>
                  </a:lnTo>
                  <a:lnTo>
                    <a:pt x="6350" y="12687"/>
                  </a:lnTo>
                  <a:lnTo>
                    <a:pt x="482600" y="12687"/>
                  </a:lnTo>
                  <a:lnTo>
                    <a:pt x="482600" y="11417"/>
                  </a:lnTo>
                  <a:lnTo>
                    <a:pt x="491490" y="11417"/>
                  </a:lnTo>
                  <a:lnTo>
                    <a:pt x="491490" y="10160"/>
                  </a:lnTo>
                  <a:close/>
                </a:path>
                <a:path w="556260" h="17779">
                  <a:moveTo>
                    <a:pt x="515620" y="6350"/>
                  </a:moveTo>
                  <a:lnTo>
                    <a:pt x="12700" y="6350"/>
                  </a:lnTo>
                  <a:lnTo>
                    <a:pt x="12700" y="7607"/>
                  </a:lnTo>
                  <a:lnTo>
                    <a:pt x="11430" y="7607"/>
                  </a:lnTo>
                  <a:lnTo>
                    <a:pt x="11430" y="8877"/>
                  </a:lnTo>
                  <a:lnTo>
                    <a:pt x="8890" y="8877"/>
                  </a:lnTo>
                  <a:lnTo>
                    <a:pt x="8890" y="10147"/>
                  </a:lnTo>
                  <a:lnTo>
                    <a:pt x="499110" y="10147"/>
                  </a:lnTo>
                  <a:lnTo>
                    <a:pt x="499110" y="8877"/>
                  </a:lnTo>
                  <a:lnTo>
                    <a:pt x="508000" y="8877"/>
                  </a:lnTo>
                  <a:lnTo>
                    <a:pt x="508000" y="7607"/>
                  </a:lnTo>
                  <a:lnTo>
                    <a:pt x="515620" y="7607"/>
                  </a:lnTo>
                  <a:lnTo>
                    <a:pt x="515620" y="6350"/>
                  </a:lnTo>
                  <a:close/>
                </a:path>
                <a:path w="556260" h="17779">
                  <a:moveTo>
                    <a:pt x="532130" y="3810"/>
                  </a:moveTo>
                  <a:lnTo>
                    <a:pt x="16510" y="3810"/>
                  </a:lnTo>
                  <a:lnTo>
                    <a:pt x="16510" y="5067"/>
                  </a:lnTo>
                  <a:lnTo>
                    <a:pt x="13970" y="5067"/>
                  </a:lnTo>
                  <a:lnTo>
                    <a:pt x="13970" y="6337"/>
                  </a:lnTo>
                  <a:lnTo>
                    <a:pt x="523240" y="6337"/>
                  </a:lnTo>
                  <a:lnTo>
                    <a:pt x="523240" y="5067"/>
                  </a:lnTo>
                  <a:lnTo>
                    <a:pt x="532130" y="5067"/>
                  </a:lnTo>
                  <a:lnTo>
                    <a:pt x="532130" y="3810"/>
                  </a:lnTo>
                  <a:close/>
                </a:path>
                <a:path w="556260" h="17779">
                  <a:moveTo>
                    <a:pt x="556260" y="0"/>
                  </a:moveTo>
                  <a:lnTo>
                    <a:pt x="20320" y="0"/>
                  </a:lnTo>
                  <a:lnTo>
                    <a:pt x="20320" y="1257"/>
                  </a:lnTo>
                  <a:lnTo>
                    <a:pt x="19050" y="1257"/>
                  </a:lnTo>
                  <a:lnTo>
                    <a:pt x="19050" y="2527"/>
                  </a:lnTo>
                  <a:lnTo>
                    <a:pt x="17780" y="2527"/>
                  </a:lnTo>
                  <a:lnTo>
                    <a:pt x="17780" y="3797"/>
                  </a:lnTo>
                  <a:lnTo>
                    <a:pt x="539750" y="3797"/>
                  </a:lnTo>
                  <a:lnTo>
                    <a:pt x="539750" y="2527"/>
                  </a:lnTo>
                  <a:lnTo>
                    <a:pt x="547370" y="2527"/>
                  </a:lnTo>
                  <a:lnTo>
                    <a:pt x="547370" y="1257"/>
                  </a:lnTo>
                  <a:lnTo>
                    <a:pt x="556260" y="1257"/>
                  </a:lnTo>
                  <a:lnTo>
                    <a:pt x="556260" y="0"/>
                  </a:lnTo>
                  <a:close/>
                </a:path>
              </a:pathLst>
            </a:custGeom>
            <a:solidFill>
              <a:srgbClr val="EF9306"/>
            </a:solidFill>
          </p:spPr>
          <p:txBody>
            <a:bodyPr wrap="square" lIns="0" tIns="0" rIns="0" bIns="0" rtlCol="0"/>
            <a:lstStyle/>
            <a:p>
              <a:endParaRPr/>
            </a:p>
          </p:txBody>
        </p:sp>
        <p:sp>
          <p:nvSpPr>
            <p:cNvPr id="478" name="object 478"/>
            <p:cNvSpPr/>
            <p:nvPr/>
          </p:nvSpPr>
          <p:spPr>
            <a:xfrm>
              <a:off x="4662170" y="5349240"/>
              <a:ext cx="466090" cy="17780"/>
            </a:xfrm>
            <a:custGeom>
              <a:avLst/>
              <a:gdLst/>
              <a:ahLst/>
              <a:cxnLst/>
              <a:rect l="l" t="t" r="r" b="b"/>
              <a:pathLst>
                <a:path w="466089" h="17779">
                  <a:moveTo>
                    <a:pt x="377177" y="13982"/>
                  </a:moveTo>
                  <a:lnTo>
                    <a:pt x="3810" y="13982"/>
                  </a:lnTo>
                  <a:lnTo>
                    <a:pt x="3810" y="15240"/>
                  </a:lnTo>
                  <a:lnTo>
                    <a:pt x="2540" y="15240"/>
                  </a:lnTo>
                  <a:lnTo>
                    <a:pt x="2540" y="16510"/>
                  </a:lnTo>
                  <a:lnTo>
                    <a:pt x="0" y="16510"/>
                  </a:lnTo>
                  <a:lnTo>
                    <a:pt x="0" y="17780"/>
                  </a:lnTo>
                  <a:lnTo>
                    <a:pt x="360680" y="17780"/>
                  </a:lnTo>
                  <a:lnTo>
                    <a:pt x="360680" y="16510"/>
                  </a:lnTo>
                  <a:lnTo>
                    <a:pt x="369570" y="16510"/>
                  </a:lnTo>
                  <a:lnTo>
                    <a:pt x="369570" y="15240"/>
                  </a:lnTo>
                  <a:lnTo>
                    <a:pt x="377177" y="15240"/>
                  </a:lnTo>
                  <a:lnTo>
                    <a:pt x="377177" y="13982"/>
                  </a:lnTo>
                  <a:close/>
                </a:path>
                <a:path w="466089" h="17779">
                  <a:moveTo>
                    <a:pt x="393687" y="11442"/>
                  </a:moveTo>
                  <a:lnTo>
                    <a:pt x="7620" y="11442"/>
                  </a:lnTo>
                  <a:lnTo>
                    <a:pt x="7620" y="12700"/>
                  </a:lnTo>
                  <a:lnTo>
                    <a:pt x="5080" y="12700"/>
                  </a:lnTo>
                  <a:lnTo>
                    <a:pt x="5080" y="13970"/>
                  </a:lnTo>
                  <a:lnTo>
                    <a:pt x="384810" y="13970"/>
                  </a:lnTo>
                  <a:lnTo>
                    <a:pt x="384810" y="12700"/>
                  </a:lnTo>
                  <a:lnTo>
                    <a:pt x="393687" y="12700"/>
                  </a:lnTo>
                  <a:lnTo>
                    <a:pt x="393687" y="11442"/>
                  </a:lnTo>
                  <a:close/>
                </a:path>
                <a:path w="466089" h="17779">
                  <a:moveTo>
                    <a:pt x="417830" y="7632"/>
                  </a:moveTo>
                  <a:lnTo>
                    <a:pt x="11430" y="7632"/>
                  </a:lnTo>
                  <a:lnTo>
                    <a:pt x="11430" y="8890"/>
                  </a:lnTo>
                  <a:lnTo>
                    <a:pt x="10160" y="8890"/>
                  </a:lnTo>
                  <a:lnTo>
                    <a:pt x="10160" y="10160"/>
                  </a:lnTo>
                  <a:lnTo>
                    <a:pt x="8890" y="10160"/>
                  </a:lnTo>
                  <a:lnTo>
                    <a:pt x="8890" y="11430"/>
                  </a:lnTo>
                  <a:lnTo>
                    <a:pt x="401320" y="11430"/>
                  </a:lnTo>
                  <a:lnTo>
                    <a:pt x="401320" y="10160"/>
                  </a:lnTo>
                  <a:lnTo>
                    <a:pt x="410210" y="10160"/>
                  </a:lnTo>
                  <a:lnTo>
                    <a:pt x="410210" y="8890"/>
                  </a:lnTo>
                  <a:lnTo>
                    <a:pt x="417830" y="8890"/>
                  </a:lnTo>
                  <a:lnTo>
                    <a:pt x="417830" y="7632"/>
                  </a:lnTo>
                  <a:close/>
                </a:path>
                <a:path w="466089" h="17779">
                  <a:moveTo>
                    <a:pt x="434340" y="5092"/>
                  </a:moveTo>
                  <a:lnTo>
                    <a:pt x="15240" y="5092"/>
                  </a:lnTo>
                  <a:lnTo>
                    <a:pt x="15240" y="6350"/>
                  </a:lnTo>
                  <a:lnTo>
                    <a:pt x="13970" y="6350"/>
                  </a:lnTo>
                  <a:lnTo>
                    <a:pt x="13970" y="7620"/>
                  </a:lnTo>
                  <a:lnTo>
                    <a:pt x="425437" y="7620"/>
                  </a:lnTo>
                  <a:lnTo>
                    <a:pt x="425437" y="6350"/>
                  </a:lnTo>
                  <a:lnTo>
                    <a:pt x="434340" y="6350"/>
                  </a:lnTo>
                  <a:lnTo>
                    <a:pt x="434340" y="5092"/>
                  </a:lnTo>
                  <a:close/>
                </a:path>
                <a:path w="466089" h="17779">
                  <a:moveTo>
                    <a:pt x="458470" y="1282"/>
                  </a:moveTo>
                  <a:lnTo>
                    <a:pt x="20320" y="1282"/>
                  </a:lnTo>
                  <a:lnTo>
                    <a:pt x="20320" y="2540"/>
                  </a:lnTo>
                  <a:lnTo>
                    <a:pt x="19050" y="2540"/>
                  </a:lnTo>
                  <a:lnTo>
                    <a:pt x="19050" y="3810"/>
                  </a:lnTo>
                  <a:lnTo>
                    <a:pt x="16510" y="3810"/>
                  </a:lnTo>
                  <a:lnTo>
                    <a:pt x="16510" y="5080"/>
                  </a:lnTo>
                  <a:lnTo>
                    <a:pt x="441960" y="5080"/>
                  </a:lnTo>
                  <a:lnTo>
                    <a:pt x="441960" y="3810"/>
                  </a:lnTo>
                  <a:lnTo>
                    <a:pt x="450850" y="3810"/>
                  </a:lnTo>
                  <a:lnTo>
                    <a:pt x="450850" y="2540"/>
                  </a:lnTo>
                  <a:lnTo>
                    <a:pt x="458470" y="2540"/>
                  </a:lnTo>
                  <a:lnTo>
                    <a:pt x="458470" y="1282"/>
                  </a:lnTo>
                  <a:close/>
                </a:path>
                <a:path w="466089" h="17779">
                  <a:moveTo>
                    <a:pt x="466090" y="0"/>
                  </a:moveTo>
                  <a:lnTo>
                    <a:pt x="21590" y="0"/>
                  </a:lnTo>
                  <a:lnTo>
                    <a:pt x="21590" y="1270"/>
                  </a:lnTo>
                  <a:lnTo>
                    <a:pt x="466090" y="1270"/>
                  </a:lnTo>
                  <a:lnTo>
                    <a:pt x="466090" y="0"/>
                  </a:lnTo>
                  <a:close/>
                </a:path>
              </a:pathLst>
            </a:custGeom>
            <a:solidFill>
              <a:srgbClr val="EF9305"/>
            </a:solidFill>
          </p:spPr>
          <p:txBody>
            <a:bodyPr wrap="square" lIns="0" tIns="0" rIns="0" bIns="0" rtlCol="0"/>
            <a:lstStyle/>
            <a:p>
              <a:endParaRPr/>
            </a:p>
          </p:txBody>
        </p:sp>
        <p:sp>
          <p:nvSpPr>
            <p:cNvPr id="479" name="object 479"/>
            <p:cNvSpPr/>
            <p:nvPr/>
          </p:nvSpPr>
          <p:spPr>
            <a:xfrm>
              <a:off x="4640580" y="5367032"/>
              <a:ext cx="374650" cy="16510"/>
            </a:xfrm>
            <a:custGeom>
              <a:avLst/>
              <a:gdLst/>
              <a:ahLst/>
              <a:cxnLst/>
              <a:rect l="l" t="t" r="r" b="b"/>
              <a:pathLst>
                <a:path w="374650" h="16510">
                  <a:moveTo>
                    <a:pt x="276860" y="15240"/>
                  </a:moveTo>
                  <a:lnTo>
                    <a:pt x="0" y="15240"/>
                  </a:lnTo>
                  <a:lnTo>
                    <a:pt x="0" y="16497"/>
                  </a:lnTo>
                  <a:lnTo>
                    <a:pt x="276860" y="16497"/>
                  </a:lnTo>
                  <a:lnTo>
                    <a:pt x="276860" y="15240"/>
                  </a:lnTo>
                  <a:close/>
                </a:path>
                <a:path w="374650" h="16510">
                  <a:moveTo>
                    <a:pt x="293370" y="12700"/>
                  </a:moveTo>
                  <a:lnTo>
                    <a:pt x="3810" y="12700"/>
                  </a:lnTo>
                  <a:lnTo>
                    <a:pt x="3810" y="13957"/>
                  </a:lnTo>
                  <a:lnTo>
                    <a:pt x="2540" y="13957"/>
                  </a:lnTo>
                  <a:lnTo>
                    <a:pt x="2540" y="15227"/>
                  </a:lnTo>
                  <a:lnTo>
                    <a:pt x="285750" y="15227"/>
                  </a:lnTo>
                  <a:lnTo>
                    <a:pt x="285750" y="13957"/>
                  </a:lnTo>
                  <a:lnTo>
                    <a:pt x="293370" y="13957"/>
                  </a:lnTo>
                  <a:lnTo>
                    <a:pt x="293370" y="12700"/>
                  </a:lnTo>
                  <a:close/>
                </a:path>
                <a:path w="374650" h="16510">
                  <a:moveTo>
                    <a:pt x="317500" y="8890"/>
                  </a:moveTo>
                  <a:lnTo>
                    <a:pt x="8890" y="8890"/>
                  </a:lnTo>
                  <a:lnTo>
                    <a:pt x="8890" y="10147"/>
                  </a:lnTo>
                  <a:lnTo>
                    <a:pt x="7620" y="10147"/>
                  </a:lnTo>
                  <a:lnTo>
                    <a:pt x="7620" y="11417"/>
                  </a:lnTo>
                  <a:lnTo>
                    <a:pt x="5080" y="11417"/>
                  </a:lnTo>
                  <a:lnTo>
                    <a:pt x="5080" y="12687"/>
                  </a:lnTo>
                  <a:lnTo>
                    <a:pt x="300990" y="12687"/>
                  </a:lnTo>
                  <a:lnTo>
                    <a:pt x="300990" y="11417"/>
                  </a:lnTo>
                  <a:lnTo>
                    <a:pt x="309880" y="11417"/>
                  </a:lnTo>
                  <a:lnTo>
                    <a:pt x="309880" y="10147"/>
                  </a:lnTo>
                  <a:lnTo>
                    <a:pt x="317500" y="10147"/>
                  </a:lnTo>
                  <a:lnTo>
                    <a:pt x="317500" y="8890"/>
                  </a:lnTo>
                  <a:close/>
                </a:path>
                <a:path w="374650" h="16510">
                  <a:moveTo>
                    <a:pt x="334010" y="6350"/>
                  </a:moveTo>
                  <a:lnTo>
                    <a:pt x="12700" y="6350"/>
                  </a:lnTo>
                  <a:lnTo>
                    <a:pt x="12700" y="7607"/>
                  </a:lnTo>
                  <a:lnTo>
                    <a:pt x="10160" y="7607"/>
                  </a:lnTo>
                  <a:lnTo>
                    <a:pt x="10160" y="8877"/>
                  </a:lnTo>
                  <a:lnTo>
                    <a:pt x="326377" y="8877"/>
                  </a:lnTo>
                  <a:lnTo>
                    <a:pt x="326377" y="7607"/>
                  </a:lnTo>
                  <a:lnTo>
                    <a:pt x="334010" y="7607"/>
                  </a:lnTo>
                  <a:lnTo>
                    <a:pt x="334010" y="6350"/>
                  </a:lnTo>
                  <a:close/>
                </a:path>
                <a:path w="374650" h="16510">
                  <a:moveTo>
                    <a:pt x="358127" y="2540"/>
                  </a:moveTo>
                  <a:lnTo>
                    <a:pt x="16510" y="2540"/>
                  </a:lnTo>
                  <a:lnTo>
                    <a:pt x="16510" y="3797"/>
                  </a:lnTo>
                  <a:lnTo>
                    <a:pt x="15240" y="3797"/>
                  </a:lnTo>
                  <a:lnTo>
                    <a:pt x="15240" y="5067"/>
                  </a:lnTo>
                  <a:lnTo>
                    <a:pt x="13970" y="5067"/>
                  </a:lnTo>
                  <a:lnTo>
                    <a:pt x="13970" y="6337"/>
                  </a:lnTo>
                  <a:lnTo>
                    <a:pt x="341630" y="6337"/>
                  </a:lnTo>
                  <a:lnTo>
                    <a:pt x="341630" y="5067"/>
                  </a:lnTo>
                  <a:lnTo>
                    <a:pt x="350520" y="5067"/>
                  </a:lnTo>
                  <a:lnTo>
                    <a:pt x="350520" y="3797"/>
                  </a:lnTo>
                  <a:lnTo>
                    <a:pt x="358127" y="3797"/>
                  </a:lnTo>
                  <a:lnTo>
                    <a:pt x="358127" y="2540"/>
                  </a:lnTo>
                  <a:close/>
                </a:path>
                <a:path w="374650" h="16510">
                  <a:moveTo>
                    <a:pt x="374650" y="0"/>
                  </a:moveTo>
                  <a:lnTo>
                    <a:pt x="20320" y="0"/>
                  </a:lnTo>
                  <a:lnTo>
                    <a:pt x="20320" y="1257"/>
                  </a:lnTo>
                  <a:lnTo>
                    <a:pt x="19050" y="1257"/>
                  </a:lnTo>
                  <a:lnTo>
                    <a:pt x="19050" y="2527"/>
                  </a:lnTo>
                  <a:lnTo>
                    <a:pt x="365760" y="2527"/>
                  </a:lnTo>
                  <a:lnTo>
                    <a:pt x="365760" y="1257"/>
                  </a:lnTo>
                  <a:lnTo>
                    <a:pt x="374650" y="1257"/>
                  </a:lnTo>
                  <a:lnTo>
                    <a:pt x="374650" y="0"/>
                  </a:lnTo>
                  <a:close/>
                </a:path>
              </a:pathLst>
            </a:custGeom>
            <a:solidFill>
              <a:srgbClr val="EF9304"/>
            </a:solidFill>
          </p:spPr>
          <p:txBody>
            <a:bodyPr wrap="square" lIns="0" tIns="0" rIns="0" bIns="0" rtlCol="0"/>
            <a:lstStyle/>
            <a:p>
              <a:endParaRPr/>
            </a:p>
          </p:txBody>
        </p:sp>
        <p:sp>
          <p:nvSpPr>
            <p:cNvPr id="480" name="object 480"/>
            <p:cNvSpPr/>
            <p:nvPr/>
          </p:nvSpPr>
          <p:spPr>
            <a:xfrm>
              <a:off x="4617720" y="5383530"/>
              <a:ext cx="292100" cy="17780"/>
            </a:xfrm>
            <a:custGeom>
              <a:avLst/>
              <a:gdLst/>
              <a:ahLst/>
              <a:cxnLst/>
              <a:rect l="l" t="t" r="r" b="b"/>
              <a:pathLst>
                <a:path w="292100" h="17779">
                  <a:moveTo>
                    <a:pt x="194310" y="15252"/>
                  </a:moveTo>
                  <a:lnTo>
                    <a:pt x="2540" y="15252"/>
                  </a:lnTo>
                  <a:lnTo>
                    <a:pt x="2540" y="16510"/>
                  </a:lnTo>
                  <a:lnTo>
                    <a:pt x="0" y="16510"/>
                  </a:lnTo>
                  <a:lnTo>
                    <a:pt x="0" y="17780"/>
                  </a:lnTo>
                  <a:lnTo>
                    <a:pt x="186690" y="17780"/>
                  </a:lnTo>
                  <a:lnTo>
                    <a:pt x="186690" y="16510"/>
                  </a:lnTo>
                  <a:lnTo>
                    <a:pt x="194310" y="16510"/>
                  </a:lnTo>
                  <a:lnTo>
                    <a:pt x="194310" y="15252"/>
                  </a:lnTo>
                  <a:close/>
                </a:path>
                <a:path w="292100" h="17779">
                  <a:moveTo>
                    <a:pt x="218440" y="11442"/>
                  </a:moveTo>
                  <a:lnTo>
                    <a:pt x="6350" y="11442"/>
                  </a:lnTo>
                  <a:lnTo>
                    <a:pt x="6350" y="12700"/>
                  </a:lnTo>
                  <a:lnTo>
                    <a:pt x="5080" y="12700"/>
                  </a:lnTo>
                  <a:lnTo>
                    <a:pt x="5080" y="13970"/>
                  </a:lnTo>
                  <a:lnTo>
                    <a:pt x="3810" y="13970"/>
                  </a:lnTo>
                  <a:lnTo>
                    <a:pt x="3810" y="15240"/>
                  </a:lnTo>
                  <a:lnTo>
                    <a:pt x="201930" y="15240"/>
                  </a:lnTo>
                  <a:lnTo>
                    <a:pt x="201930" y="13970"/>
                  </a:lnTo>
                  <a:lnTo>
                    <a:pt x="210820" y="13970"/>
                  </a:lnTo>
                  <a:lnTo>
                    <a:pt x="210820" y="12700"/>
                  </a:lnTo>
                  <a:lnTo>
                    <a:pt x="218440" y="12700"/>
                  </a:lnTo>
                  <a:lnTo>
                    <a:pt x="218440" y="11442"/>
                  </a:lnTo>
                  <a:close/>
                </a:path>
                <a:path w="292100" h="17779">
                  <a:moveTo>
                    <a:pt x="234937" y="8902"/>
                  </a:moveTo>
                  <a:lnTo>
                    <a:pt x="10160" y="8902"/>
                  </a:lnTo>
                  <a:lnTo>
                    <a:pt x="10160" y="10160"/>
                  </a:lnTo>
                  <a:lnTo>
                    <a:pt x="8890" y="10160"/>
                  </a:lnTo>
                  <a:lnTo>
                    <a:pt x="8890" y="11430"/>
                  </a:lnTo>
                  <a:lnTo>
                    <a:pt x="227330" y="11430"/>
                  </a:lnTo>
                  <a:lnTo>
                    <a:pt x="227330" y="10160"/>
                  </a:lnTo>
                  <a:lnTo>
                    <a:pt x="234937" y="10160"/>
                  </a:lnTo>
                  <a:lnTo>
                    <a:pt x="234937" y="8902"/>
                  </a:lnTo>
                  <a:close/>
                </a:path>
                <a:path w="292100" h="17779">
                  <a:moveTo>
                    <a:pt x="259080" y="5092"/>
                  </a:moveTo>
                  <a:lnTo>
                    <a:pt x="15240" y="5092"/>
                  </a:lnTo>
                  <a:lnTo>
                    <a:pt x="15240" y="6350"/>
                  </a:lnTo>
                  <a:lnTo>
                    <a:pt x="13970" y="6350"/>
                  </a:lnTo>
                  <a:lnTo>
                    <a:pt x="13970" y="7620"/>
                  </a:lnTo>
                  <a:lnTo>
                    <a:pt x="11430" y="7620"/>
                  </a:lnTo>
                  <a:lnTo>
                    <a:pt x="11430" y="8890"/>
                  </a:lnTo>
                  <a:lnTo>
                    <a:pt x="242570" y="8890"/>
                  </a:lnTo>
                  <a:lnTo>
                    <a:pt x="242570" y="7620"/>
                  </a:lnTo>
                  <a:lnTo>
                    <a:pt x="251460" y="7620"/>
                  </a:lnTo>
                  <a:lnTo>
                    <a:pt x="251460" y="6350"/>
                  </a:lnTo>
                  <a:lnTo>
                    <a:pt x="259080" y="6350"/>
                  </a:lnTo>
                  <a:lnTo>
                    <a:pt x="259080" y="5092"/>
                  </a:lnTo>
                  <a:close/>
                </a:path>
                <a:path w="292100" h="17779">
                  <a:moveTo>
                    <a:pt x="275590" y="2552"/>
                  </a:moveTo>
                  <a:lnTo>
                    <a:pt x="19050" y="2552"/>
                  </a:lnTo>
                  <a:lnTo>
                    <a:pt x="19050" y="3810"/>
                  </a:lnTo>
                  <a:lnTo>
                    <a:pt x="16510" y="3810"/>
                  </a:lnTo>
                  <a:lnTo>
                    <a:pt x="16510" y="5080"/>
                  </a:lnTo>
                  <a:lnTo>
                    <a:pt x="267970" y="5080"/>
                  </a:lnTo>
                  <a:lnTo>
                    <a:pt x="267970" y="3810"/>
                  </a:lnTo>
                  <a:lnTo>
                    <a:pt x="275590" y="3810"/>
                  </a:lnTo>
                  <a:lnTo>
                    <a:pt x="275590" y="2552"/>
                  </a:lnTo>
                  <a:close/>
                </a:path>
                <a:path w="292100" h="17779">
                  <a:moveTo>
                    <a:pt x="292100" y="0"/>
                  </a:moveTo>
                  <a:lnTo>
                    <a:pt x="21590" y="0"/>
                  </a:lnTo>
                  <a:lnTo>
                    <a:pt x="21590" y="1270"/>
                  </a:lnTo>
                  <a:lnTo>
                    <a:pt x="20320" y="1270"/>
                  </a:lnTo>
                  <a:lnTo>
                    <a:pt x="20320" y="2540"/>
                  </a:lnTo>
                  <a:lnTo>
                    <a:pt x="283210" y="2540"/>
                  </a:lnTo>
                  <a:lnTo>
                    <a:pt x="283210" y="1270"/>
                  </a:lnTo>
                  <a:lnTo>
                    <a:pt x="292100" y="1270"/>
                  </a:lnTo>
                  <a:lnTo>
                    <a:pt x="292100" y="0"/>
                  </a:lnTo>
                  <a:close/>
                </a:path>
              </a:pathLst>
            </a:custGeom>
            <a:solidFill>
              <a:srgbClr val="EF9203"/>
            </a:solidFill>
          </p:spPr>
          <p:txBody>
            <a:bodyPr wrap="square" lIns="0" tIns="0" rIns="0" bIns="0" rtlCol="0"/>
            <a:lstStyle/>
            <a:p>
              <a:endParaRPr/>
            </a:p>
          </p:txBody>
        </p:sp>
        <p:sp>
          <p:nvSpPr>
            <p:cNvPr id="481" name="object 481"/>
            <p:cNvSpPr/>
            <p:nvPr/>
          </p:nvSpPr>
          <p:spPr>
            <a:xfrm>
              <a:off x="4594860" y="5401322"/>
              <a:ext cx="200660" cy="17780"/>
            </a:xfrm>
            <a:custGeom>
              <a:avLst/>
              <a:gdLst/>
              <a:ahLst/>
              <a:cxnLst/>
              <a:rect l="l" t="t" r="r" b="b"/>
              <a:pathLst>
                <a:path w="200660" h="17779">
                  <a:moveTo>
                    <a:pt x="95250" y="16510"/>
                  </a:moveTo>
                  <a:lnTo>
                    <a:pt x="0" y="16510"/>
                  </a:lnTo>
                  <a:lnTo>
                    <a:pt x="0" y="17767"/>
                  </a:lnTo>
                  <a:lnTo>
                    <a:pt x="95250" y="17767"/>
                  </a:lnTo>
                  <a:lnTo>
                    <a:pt x="95250" y="16510"/>
                  </a:lnTo>
                  <a:close/>
                </a:path>
                <a:path w="200660" h="17779">
                  <a:moveTo>
                    <a:pt x="119380" y="12700"/>
                  </a:moveTo>
                  <a:lnTo>
                    <a:pt x="5080" y="12700"/>
                  </a:lnTo>
                  <a:lnTo>
                    <a:pt x="5080" y="13957"/>
                  </a:lnTo>
                  <a:lnTo>
                    <a:pt x="3810" y="13957"/>
                  </a:lnTo>
                  <a:lnTo>
                    <a:pt x="3810" y="15227"/>
                  </a:lnTo>
                  <a:lnTo>
                    <a:pt x="1270" y="15227"/>
                  </a:lnTo>
                  <a:lnTo>
                    <a:pt x="1270" y="16497"/>
                  </a:lnTo>
                  <a:lnTo>
                    <a:pt x="104140" y="16497"/>
                  </a:lnTo>
                  <a:lnTo>
                    <a:pt x="104140" y="15227"/>
                  </a:lnTo>
                  <a:lnTo>
                    <a:pt x="111760" y="15227"/>
                  </a:lnTo>
                  <a:lnTo>
                    <a:pt x="111760" y="13957"/>
                  </a:lnTo>
                  <a:lnTo>
                    <a:pt x="119380" y="13957"/>
                  </a:lnTo>
                  <a:lnTo>
                    <a:pt x="119380" y="12700"/>
                  </a:lnTo>
                  <a:close/>
                </a:path>
                <a:path w="200660" h="17779">
                  <a:moveTo>
                    <a:pt x="135890" y="10160"/>
                  </a:moveTo>
                  <a:lnTo>
                    <a:pt x="8890" y="10160"/>
                  </a:lnTo>
                  <a:lnTo>
                    <a:pt x="8890" y="11417"/>
                  </a:lnTo>
                  <a:lnTo>
                    <a:pt x="6350" y="11417"/>
                  </a:lnTo>
                  <a:lnTo>
                    <a:pt x="6350" y="12687"/>
                  </a:lnTo>
                  <a:lnTo>
                    <a:pt x="128270" y="12687"/>
                  </a:lnTo>
                  <a:lnTo>
                    <a:pt x="128270" y="11417"/>
                  </a:lnTo>
                  <a:lnTo>
                    <a:pt x="135890" y="11417"/>
                  </a:lnTo>
                  <a:lnTo>
                    <a:pt x="135890" y="10160"/>
                  </a:lnTo>
                  <a:close/>
                </a:path>
                <a:path w="200660" h="17779">
                  <a:moveTo>
                    <a:pt x="160020" y="6350"/>
                  </a:moveTo>
                  <a:lnTo>
                    <a:pt x="12700" y="6350"/>
                  </a:lnTo>
                  <a:lnTo>
                    <a:pt x="12700" y="7607"/>
                  </a:lnTo>
                  <a:lnTo>
                    <a:pt x="11430" y="7607"/>
                  </a:lnTo>
                  <a:lnTo>
                    <a:pt x="11430" y="8877"/>
                  </a:lnTo>
                  <a:lnTo>
                    <a:pt x="10160" y="8877"/>
                  </a:lnTo>
                  <a:lnTo>
                    <a:pt x="10160" y="10147"/>
                  </a:lnTo>
                  <a:lnTo>
                    <a:pt x="144780" y="10147"/>
                  </a:lnTo>
                  <a:lnTo>
                    <a:pt x="144780" y="8877"/>
                  </a:lnTo>
                  <a:lnTo>
                    <a:pt x="152400" y="8877"/>
                  </a:lnTo>
                  <a:lnTo>
                    <a:pt x="152400" y="7607"/>
                  </a:lnTo>
                  <a:lnTo>
                    <a:pt x="160020" y="7607"/>
                  </a:lnTo>
                  <a:lnTo>
                    <a:pt x="160020" y="6350"/>
                  </a:lnTo>
                  <a:close/>
                </a:path>
                <a:path w="200660" h="17779">
                  <a:moveTo>
                    <a:pt x="176530" y="3810"/>
                  </a:moveTo>
                  <a:lnTo>
                    <a:pt x="16510" y="3810"/>
                  </a:lnTo>
                  <a:lnTo>
                    <a:pt x="16510" y="5067"/>
                  </a:lnTo>
                  <a:lnTo>
                    <a:pt x="15240" y="5067"/>
                  </a:lnTo>
                  <a:lnTo>
                    <a:pt x="15240" y="6337"/>
                  </a:lnTo>
                  <a:lnTo>
                    <a:pt x="168910" y="6337"/>
                  </a:lnTo>
                  <a:lnTo>
                    <a:pt x="168910" y="5067"/>
                  </a:lnTo>
                  <a:lnTo>
                    <a:pt x="176530" y="5067"/>
                  </a:lnTo>
                  <a:lnTo>
                    <a:pt x="176530" y="3810"/>
                  </a:lnTo>
                  <a:close/>
                </a:path>
                <a:path w="200660" h="17779">
                  <a:moveTo>
                    <a:pt x="200660" y="0"/>
                  </a:moveTo>
                  <a:lnTo>
                    <a:pt x="21590" y="0"/>
                  </a:lnTo>
                  <a:lnTo>
                    <a:pt x="21590" y="1257"/>
                  </a:lnTo>
                  <a:lnTo>
                    <a:pt x="20320" y="1257"/>
                  </a:lnTo>
                  <a:lnTo>
                    <a:pt x="20320" y="2527"/>
                  </a:lnTo>
                  <a:lnTo>
                    <a:pt x="17780" y="2527"/>
                  </a:lnTo>
                  <a:lnTo>
                    <a:pt x="17780" y="3797"/>
                  </a:lnTo>
                  <a:lnTo>
                    <a:pt x="185420" y="3797"/>
                  </a:lnTo>
                  <a:lnTo>
                    <a:pt x="185420" y="2527"/>
                  </a:lnTo>
                  <a:lnTo>
                    <a:pt x="193040" y="2527"/>
                  </a:lnTo>
                  <a:lnTo>
                    <a:pt x="193040" y="1257"/>
                  </a:lnTo>
                  <a:lnTo>
                    <a:pt x="200660" y="1257"/>
                  </a:lnTo>
                  <a:lnTo>
                    <a:pt x="200660" y="0"/>
                  </a:lnTo>
                  <a:close/>
                </a:path>
              </a:pathLst>
            </a:custGeom>
            <a:solidFill>
              <a:srgbClr val="EF9202"/>
            </a:solidFill>
          </p:spPr>
          <p:txBody>
            <a:bodyPr wrap="square" lIns="0" tIns="0" rIns="0" bIns="0" rtlCol="0"/>
            <a:lstStyle/>
            <a:p>
              <a:endParaRPr/>
            </a:p>
          </p:txBody>
        </p:sp>
        <p:sp>
          <p:nvSpPr>
            <p:cNvPr id="482" name="object 482"/>
            <p:cNvSpPr/>
            <p:nvPr/>
          </p:nvSpPr>
          <p:spPr>
            <a:xfrm>
              <a:off x="4572000" y="5419090"/>
              <a:ext cx="110489" cy="17780"/>
            </a:xfrm>
            <a:custGeom>
              <a:avLst/>
              <a:gdLst/>
              <a:ahLst/>
              <a:cxnLst/>
              <a:rect l="l" t="t" r="r" b="b"/>
              <a:pathLst>
                <a:path w="110489" h="17779">
                  <a:moveTo>
                    <a:pt x="1270" y="16510"/>
                  </a:moveTo>
                  <a:lnTo>
                    <a:pt x="0" y="16510"/>
                  </a:lnTo>
                  <a:lnTo>
                    <a:pt x="0" y="17780"/>
                  </a:lnTo>
                  <a:lnTo>
                    <a:pt x="1270" y="17780"/>
                  </a:lnTo>
                  <a:lnTo>
                    <a:pt x="1270" y="16510"/>
                  </a:lnTo>
                  <a:close/>
                </a:path>
                <a:path w="110489" h="17779">
                  <a:moveTo>
                    <a:pt x="20307" y="13982"/>
                  </a:moveTo>
                  <a:lnTo>
                    <a:pt x="2540" y="13982"/>
                  </a:lnTo>
                  <a:lnTo>
                    <a:pt x="2540" y="15240"/>
                  </a:lnTo>
                  <a:lnTo>
                    <a:pt x="1270" y="15240"/>
                  </a:lnTo>
                  <a:lnTo>
                    <a:pt x="1270" y="16510"/>
                  </a:lnTo>
                  <a:lnTo>
                    <a:pt x="12700" y="16510"/>
                  </a:lnTo>
                  <a:lnTo>
                    <a:pt x="12700" y="15240"/>
                  </a:lnTo>
                  <a:lnTo>
                    <a:pt x="20307" y="15240"/>
                  </a:lnTo>
                  <a:lnTo>
                    <a:pt x="20307" y="13982"/>
                  </a:lnTo>
                  <a:close/>
                </a:path>
                <a:path w="110489" h="17779">
                  <a:moveTo>
                    <a:pt x="36830" y="11442"/>
                  </a:moveTo>
                  <a:lnTo>
                    <a:pt x="6350" y="11442"/>
                  </a:lnTo>
                  <a:lnTo>
                    <a:pt x="6350" y="12700"/>
                  </a:lnTo>
                  <a:lnTo>
                    <a:pt x="5080" y="12700"/>
                  </a:lnTo>
                  <a:lnTo>
                    <a:pt x="5080" y="13970"/>
                  </a:lnTo>
                  <a:lnTo>
                    <a:pt x="29197" y="13970"/>
                  </a:lnTo>
                  <a:lnTo>
                    <a:pt x="29197" y="12700"/>
                  </a:lnTo>
                  <a:lnTo>
                    <a:pt x="36830" y="12700"/>
                  </a:lnTo>
                  <a:lnTo>
                    <a:pt x="36830" y="11442"/>
                  </a:lnTo>
                  <a:close/>
                </a:path>
                <a:path w="110489" h="17779">
                  <a:moveTo>
                    <a:pt x="60947" y="7632"/>
                  </a:moveTo>
                  <a:lnTo>
                    <a:pt x="11430" y="7632"/>
                  </a:lnTo>
                  <a:lnTo>
                    <a:pt x="11430" y="8890"/>
                  </a:lnTo>
                  <a:lnTo>
                    <a:pt x="10160" y="8890"/>
                  </a:lnTo>
                  <a:lnTo>
                    <a:pt x="10160" y="10160"/>
                  </a:lnTo>
                  <a:lnTo>
                    <a:pt x="7620" y="10160"/>
                  </a:lnTo>
                  <a:lnTo>
                    <a:pt x="7620" y="11430"/>
                  </a:lnTo>
                  <a:lnTo>
                    <a:pt x="45720" y="11430"/>
                  </a:lnTo>
                  <a:lnTo>
                    <a:pt x="45720" y="10160"/>
                  </a:lnTo>
                  <a:lnTo>
                    <a:pt x="53340" y="10160"/>
                  </a:lnTo>
                  <a:lnTo>
                    <a:pt x="53340" y="8890"/>
                  </a:lnTo>
                  <a:lnTo>
                    <a:pt x="60947" y="8890"/>
                  </a:lnTo>
                  <a:lnTo>
                    <a:pt x="60947" y="7632"/>
                  </a:lnTo>
                  <a:close/>
                </a:path>
                <a:path w="110489" h="17779">
                  <a:moveTo>
                    <a:pt x="77457" y="5092"/>
                  </a:moveTo>
                  <a:lnTo>
                    <a:pt x="15240" y="5092"/>
                  </a:lnTo>
                  <a:lnTo>
                    <a:pt x="15240" y="6350"/>
                  </a:lnTo>
                  <a:lnTo>
                    <a:pt x="12700" y="6350"/>
                  </a:lnTo>
                  <a:lnTo>
                    <a:pt x="12700" y="7620"/>
                  </a:lnTo>
                  <a:lnTo>
                    <a:pt x="69850" y="7620"/>
                  </a:lnTo>
                  <a:lnTo>
                    <a:pt x="69850" y="6350"/>
                  </a:lnTo>
                  <a:lnTo>
                    <a:pt x="77457" y="6350"/>
                  </a:lnTo>
                  <a:lnTo>
                    <a:pt x="77457" y="5092"/>
                  </a:lnTo>
                  <a:close/>
                </a:path>
                <a:path w="110489" h="17779">
                  <a:moveTo>
                    <a:pt x="101600" y="1282"/>
                  </a:moveTo>
                  <a:lnTo>
                    <a:pt x="19050" y="1282"/>
                  </a:lnTo>
                  <a:lnTo>
                    <a:pt x="19050" y="2540"/>
                  </a:lnTo>
                  <a:lnTo>
                    <a:pt x="17780" y="2540"/>
                  </a:lnTo>
                  <a:lnTo>
                    <a:pt x="17780" y="3810"/>
                  </a:lnTo>
                  <a:lnTo>
                    <a:pt x="16510" y="3810"/>
                  </a:lnTo>
                  <a:lnTo>
                    <a:pt x="16510" y="5080"/>
                  </a:lnTo>
                  <a:lnTo>
                    <a:pt x="86360" y="5080"/>
                  </a:lnTo>
                  <a:lnTo>
                    <a:pt x="86360" y="3810"/>
                  </a:lnTo>
                  <a:lnTo>
                    <a:pt x="93980" y="3810"/>
                  </a:lnTo>
                  <a:lnTo>
                    <a:pt x="93980" y="2540"/>
                  </a:lnTo>
                  <a:lnTo>
                    <a:pt x="101600" y="2540"/>
                  </a:lnTo>
                  <a:lnTo>
                    <a:pt x="101600" y="1282"/>
                  </a:lnTo>
                  <a:close/>
                </a:path>
                <a:path w="110489" h="17779">
                  <a:moveTo>
                    <a:pt x="110490" y="0"/>
                  </a:moveTo>
                  <a:lnTo>
                    <a:pt x="21590" y="0"/>
                  </a:lnTo>
                  <a:lnTo>
                    <a:pt x="21590" y="1270"/>
                  </a:lnTo>
                  <a:lnTo>
                    <a:pt x="110490" y="1270"/>
                  </a:lnTo>
                  <a:lnTo>
                    <a:pt x="110490" y="0"/>
                  </a:lnTo>
                  <a:close/>
                </a:path>
              </a:pathLst>
            </a:custGeom>
            <a:solidFill>
              <a:srgbClr val="EF9101"/>
            </a:solidFill>
          </p:spPr>
          <p:txBody>
            <a:bodyPr wrap="square" lIns="0" tIns="0" rIns="0" bIns="0" rtlCol="0"/>
            <a:lstStyle/>
            <a:p>
              <a:endParaRPr/>
            </a:p>
          </p:txBody>
        </p:sp>
        <p:sp>
          <p:nvSpPr>
            <p:cNvPr id="483" name="object 483"/>
            <p:cNvSpPr/>
            <p:nvPr/>
          </p:nvSpPr>
          <p:spPr>
            <a:xfrm>
              <a:off x="4571999" y="4127500"/>
              <a:ext cx="1700530" cy="1308100"/>
            </a:xfrm>
            <a:custGeom>
              <a:avLst/>
              <a:gdLst/>
              <a:ahLst/>
              <a:cxnLst/>
              <a:rect l="l" t="t" r="r" b="b"/>
              <a:pathLst>
                <a:path w="1700529" h="1308100">
                  <a:moveTo>
                    <a:pt x="1700529" y="0"/>
                  </a:moveTo>
                  <a:lnTo>
                    <a:pt x="1696720" y="1042669"/>
                  </a:lnTo>
                  <a:lnTo>
                    <a:pt x="0" y="1308100"/>
                  </a:lnTo>
                  <a:lnTo>
                    <a:pt x="1700529" y="0"/>
                  </a:lnTo>
                  <a:close/>
                </a:path>
              </a:pathLst>
            </a:custGeom>
            <a:ln w="12579">
              <a:solidFill>
                <a:srgbClr val="000000"/>
              </a:solidFill>
            </a:ln>
          </p:spPr>
          <p:txBody>
            <a:bodyPr wrap="square" lIns="0" tIns="0" rIns="0" bIns="0" rtlCol="0"/>
            <a:lstStyle/>
            <a:p>
              <a:endParaRPr/>
            </a:p>
          </p:txBody>
        </p:sp>
        <p:sp>
          <p:nvSpPr>
            <p:cNvPr id="484" name="object 484"/>
            <p:cNvSpPr/>
            <p:nvPr/>
          </p:nvSpPr>
          <p:spPr>
            <a:xfrm>
              <a:off x="6243320" y="5165102"/>
              <a:ext cx="2827020" cy="7620"/>
            </a:xfrm>
            <a:custGeom>
              <a:avLst/>
              <a:gdLst/>
              <a:ahLst/>
              <a:cxnLst/>
              <a:rect l="l" t="t" r="r" b="b"/>
              <a:pathLst>
                <a:path w="2827020" h="7620">
                  <a:moveTo>
                    <a:pt x="2736850" y="6350"/>
                  </a:moveTo>
                  <a:lnTo>
                    <a:pt x="0" y="6350"/>
                  </a:lnTo>
                  <a:lnTo>
                    <a:pt x="0" y="7607"/>
                  </a:lnTo>
                  <a:lnTo>
                    <a:pt x="2736850" y="7607"/>
                  </a:lnTo>
                  <a:lnTo>
                    <a:pt x="2736850" y="6350"/>
                  </a:lnTo>
                  <a:close/>
                </a:path>
                <a:path w="2827020" h="7620">
                  <a:moveTo>
                    <a:pt x="2827020" y="0"/>
                  </a:moveTo>
                  <a:lnTo>
                    <a:pt x="40640" y="0"/>
                  </a:lnTo>
                  <a:lnTo>
                    <a:pt x="40640" y="1257"/>
                  </a:lnTo>
                  <a:lnTo>
                    <a:pt x="30480" y="1257"/>
                  </a:lnTo>
                  <a:lnTo>
                    <a:pt x="30480" y="2527"/>
                  </a:lnTo>
                  <a:lnTo>
                    <a:pt x="22860" y="2527"/>
                  </a:lnTo>
                  <a:lnTo>
                    <a:pt x="22860" y="3797"/>
                  </a:lnTo>
                  <a:lnTo>
                    <a:pt x="15240" y="3797"/>
                  </a:lnTo>
                  <a:lnTo>
                    <a:pt x="15240" y="5067"/>
                  </a:lnTo>
                  <a:lnTo>
                    <a:pt x="7620" y="5067"/>
                  </a:lnTo>
                  <a:lnTo>
                    <a:pt x="7620" y="6337"/>
                  </a:lnTo>
                  <a:lnTo>
                    <a:pt x="2757170" y="6337"/>
                  </a:lnTo>
                  <a:lnTo>
                    <a:pt x="2757170" y="5067"/>
                  </a:lnTo>
                  <a:lnTo>
                    <a:pt x="2776220" y="5067"/>
                  </a:lnTo>
                  <a:lnTo>
                    <a:pt x="2776220" y="3797"/>
                  </a:lnTo>
                  <a:lnTo>
                    <a:pt x="2796540" y="3797"/>
                  </a:lnTo>
                  <a:lnTo>
                    <a:pt x="2796540" y="2527"/>
                  </a:lnTo>
                  <a:lnTo>
                    <a:pt x="2816860" y="2527"/>
                  </a:lnTo>
                  <a:lnTo>
                    <a:pt x="2816860" y="1257"/>
                  </a:lnTo>
                  <a:lnTo>
                    <a:pt x="2827020" y="1257"/>
                  </a:lnTo>
                  <a:lnTo>
                    <a:pt x="2827020" y="0"/>
                  </a:lnTo>
                  <a:close/>
                </a:path>
              </a:pathLst>
            </a:custGeom>
            <a:solidFill>
              <a:srgbClr val="F1B04A"/>
            </a:solidFill>
          </p:spPr>
          <p:txBody>
            <a:bodyPr wrap="square" lIns="0" tIns="0" rIns="0" bIns="0" rtlCol="0"/>
            <a:lstStyle/>
            <a:p>
              <a:endParaRPr/>
            </a:p>
          </p:txBody>
        </p:sp>
        <p:sp>
          <p:nvSpPr>
            <p:cNvPr id="485" name="object 485"/>
            <p:cNvSpPr/>
            <p:nvPr/>
          </p:nvSpPr>
          <p:spPr>
            <a:xfrm>
              <a:off x="6220460" y="5172710"/>
              <a:ext cx="2739390" cy="3810"/>
            </a:xfrm>
            <a:custGeom>
              <a:avLst/>
              <a:gdLst/>
              <a:ahLst/>
              <a:cxnLst/>
              <a:rect l="l" t="t" r="r" b="b"/>
              <a:pathLst>
                <a:path w="2739390" h="3810">
                  <a:moveTo>
                    <a:pt x="2739390" y="0"/>
                  </a:moveTo>
                  <a:lnTo>
                    <a:pt x="15240" y="0"/>
                  </a:lnTo>
                  <a:lnTo>
                    <a:pt x="15240" y="1270"/>
                  </a:lnTo>
                  <a:lnTo>
                    <a:pt x="7620" y="1270"/>
                  </a:lnTo>
                  <a:lnTo>
                    <a:pt x="7620" y="2540"/>
                  </a:lnTo>
                  <a:lnTo>
                    <a:pt x="0" y="2540"/>
                  </a:lnTo>
                  <a:lnTo>
                    <a:pt x="0" y="3810"/>
                  </a:lnTo>
                  <a:lnTo>
                    <a:pt x="2700020" y="3810"/>
                  </a:lnTo>
                  <a:lnTo>
                    <a:pt x="2700020" y="2540"/>
                  </a:lnTo>
                  <a:lnTo>
                    <a:pt x="2720340" y="2540"/>
                  </a:lnTo>
                  <a:lnTo>
                    <a:pt x="2720340" y="1270"/>
                  </a:lnTo>
                  <a:lnTo>
                    <a:pt x="2739390" y="1270"/>
                  </a:lnTo>
                  <a:lnTo>
                    <a:pt x="2739390" y="0"/>
                  </a:lnTo>
                  <a:close/>
                </a:path>
              </a:pathLst>
            </a:custGeom>
            <a:solidFill>
              <a:srgbClr val="F1B049"/>
            </a:solidFill>
          </p:spPr>
          <p:txBody>
            <a:bodyPr wrap="square" lIns="0" tIns="0" rIns="0" bIns="0" rtlCol="0"/>
            <a:lstStyle/>
            <a:p>
              <a:endParaRPr/>
            </a:p>
          </p:txBody>
        </p:sp>
        <p:sp>
          <p:nvSpPr>
            <p:cNvPr id="486" name="object 486"/>
            <p:cNvSpPr/>
            <p:nvPr/>
          </p:nvSpPr>
          <p:spPr>
            <a:xfrm>
              <a:off x="6197600" y="5176520"/>
              <a:ext cx="2702560" cy="3810"/>
            </a:xfrm>
            <a:custGeom>
              <a:avLst/>
              <a:gdLst/>
              <a:ahLst/>
              <a:cxnLst/>
              <a:rect l="l" t="t" r="r" b="b"/>
              <a:pathLst>
                <a:path w="2702559" h="3810">
                  <a:moveTo>
                    <a:pt x="2683510" y="1282"/>
                  </a:moveTo>
                  <a:lnTo>
                    <a:pt x="7620" y="1282"/>
                  </a:lnTo>
                  <a:lnTo>
                    <a:pt x="7620" y="2540"/>
                  </a:lnTo>
                  <a:lnTo>
                    <a:pt x="0" y="2540"/>
                  </a:lnTo>
                  <a:lnTo>
                    <a:pt x="0" y="3810"/>
                  </a:lnTo>
                  <a:lnTo>
                    <a:pt x="2663190" y="3810"/>
                  </a:lnTo>
                  <a:lnTo>
                    <a:pt x="2663190" y="2540"/>
                  </a:lnTo>
                  <a:lnTo>
                    <a:pt x="2683510" y="2540"/>
                  </a:lnTo>
                  <a:lnTo>
                    <a:pt x="2683510" y="1282"/>
                  </a:lnTo>
                  <a:close/>
                </a:path>
                <a:path w="2702559" h="3810">
                  <a:moveTo>
                    <a:pt x="2702560" y="0"/>
                  </a:moveTo>
                  <a:lnTo>
                    <a:pt x="15240" y="0"/>
                  </a:lnTo>
                  <a:lnTo>
                    <a:pt x="15240" y="1270"/>
                  </a:lnTo>
                  <a:lnTo>
                    <a:pt x="2702560" y="1270"/>
                  </a:lnTo>
                  <a:lnTo>
                    <a:pt x="2702560" y="0"/>
                  </a:lnTo>
                  <a:close/>
                </a:path>
              </a:pathLst>
            </a:custGeom>
            <a:solidFill>
              <a:srgbClr val="F1AF48"/>
            </a:solidFill>
          </p:spPr>
          <p:txBody>
            <a:bodyPr wrap="square" lIns="0" tIns="0" rIns="0" bIns="0" rtlCol="0"/>
            <a:lstStyle/>
            <a:p>
              <a:endParaRPr/>
            </a:p>
          </p:txBody>
        </p:sp>
        <p:sp>
          <p:nvSpPr>
            <p:cNvPr id="487" name="object 487"/>
            <p:cNvSpPr/>
            <p:nvPr/>
          </p:nvSpPr>
          <p:spPr>
            <a:xfrm>
              <a:off x="6174740" y="5180330"/>
              <a:ext cx="2665730" cy="3810"/>
            </a:xfrm>
            <a:custGeom>
              <a:avLst/>
              <a:gdLst/>
              <a:ahLst/>
              <a:cxnLst/>
              <a:rect l="l" t="t" r="r" b="b"/>
              <a:pathLst>
                <a:path w="2665729" h="3810">
                  <a:moveTo>
                    <a:pt x="2665717" y="0"/>
                  </a:moveTo>
                  <a:lnTo>
                    <a:pt x="15240" y="0"/>
                  </a:lnTo>
                  <a:lnTo>
                    <a:pt x="15240" y="1270"/>
                  </a:lnTo>
                  <a:lnTo>
                    <a:pt x="7620" y="1270"/>
                  </a:lnTo>
                  <a:lnTo>
                    <a:pt x="7620" y="2540"/>
                  </a:lnTo>
                  <a:lnTo>
                    <a:pt x="0" y="2540"/>
                  </a:lnTo>
                  <a:lnTo>
                    <a:pt x="0" y="3810"/>
                  </a:lnTo>
                  <a:lnTo>
                    <a:pt x="2626360" y="3810"/>
                  </a:lnTo>
                  <a:lnTo>
                    <a:pt x="2626360" y="2540"/>
                  </a:lnTo>
                  <a:lnTo>
                    <a:pt x="2646680" y="2540"/>
                  </a:lnTo>
                  <a:lnTo>
                    <a:pt x="2646680" y="1270"/>
                  </a:lnTo>
                  <a:lnTo>
                    <a:pt x="2665717" y="1270"/>
                  </a:lnTo>
                  <a:lnTo>
                    <a:pt x="2665717" y="0"/>
                  </a:lnTo>
                  <a:close/>
                </a:path>
              </a:pathLst>
            </a:custGeom>
            <a:solidFill>
              <a:srgbClr val="F1AF47"/>
            </a:solidFill>
          </p:spPr>
          <p:txBody>
            <a:bodyPr wrap="square" lIns="0" tIns="0" rIns="0" bIns="0" rtlCol="0"/>
            <a:lstStyle/>
            <a:p>
              <a:endParaRPr/>
            </a:p>
          </p:txBody>
        </p:sp>
        <p:sp>
          <p:nvSpPr>
            <p:cNvPr id="488" name="object 488"/>
            <p:cNvSpPr/>
            <p:nvPr/>
          </p:nvSpPr>
          <p:spPr>
            <a:xfrm>
              <a:off x="6151880" y="5184152"/>
              <a:ext cx="2628900" cy="3810"/>
            </a:xfrm>
            <a:custGeom>
              <a:avLst/>
              <a:gdLst/>
              <a:ahLst/>
              <a:cxnLst/>
              <a:rect l="l" t="t" r="r" b="b"/>
              <a:pathLst>
                <a:path w="2628900" h="3810">
                  <a:moveTo>
                    <a:pt x="2628900" y="0"/>
                  </a:moveTo>
                  <a:lnTo>
                    <a:pt x="15240" y="0"/>
                  </a:lnTo>
                  <a:lnTo>
                    <a:pt x="15240" y="1257"/>
                  </a:lnTo>
                  <a:lnTo>
                    <a:pt x="7620" y="1257"/>
                  </a:lnTo>
                  <a:lnTo>
                    <a:pt x="7620" y="2527"/>
                  </a:lnTo>
                  <a:lnTo>
                    <a:pt x="0" y="2527"/>
                  </a:lnTo>
                  <a:lnTo>
                    <a:pt x="0" y="3797"/>
                  </a:lnTo>
                  <a:lnTo>
                    <a:pt x="2589530" y="3797"/>
                  </a:lnTo>
                  <a:lnTo>
                    <a:pt x="2589530" y="2527"/>
                  </a:lnTo>
                  <a:lnTo>
                    <a:pt x="2609850" y="2527"/>
                  </a:lnTo>
                  <a:lnTo>
                    <a:pt x="2609850" y="1257"/>
                  </a:lnTo>
                  <a:lnTo>
                    <a:pt x="2628900" y="1257"/>
                  </a:lnTo>
                  <a:lnTo>
                    <a:pt x="2628900" y="0"/>
                  </a:lnTo>
                  <a:close/>
                </a:path>
              </a:pathLst>
            </a:custGeom>
            <a:solidFill>
              <a:srgbClr val="F1AE46"/>
            </a:solidFill>
          </p:spPr>
          <p:txBody>
            <a:bodyPr wrap="square" lIns="0" tIns="0" rIns="0" bIns="0" rtlCol="0"/>
            <a:lstStyle/>
            <a:p>
              <a:endParaRPr/>
            </a:p>
          </p:txBody>
        </p:sp>
        <p:sp>
          <p:nvSpPr>
            <p:cNvPr id="489" name="object 489"/>
            <p:cNvSpPr/>
            <p:nvPr/>
          </p:nvSpPr>
          <p:spPr>
            <a:xfrm>
              <a:off x="6129020" y="5187950"/>
              <a:ext cx="2592070" cy="3810"/>
            </a:xfrm>
            <a:custGeom>
              <a:avLst/>
              <a:gdLst/>
              <a:ahLst/>
              <a:cxnLst/>
              <a:rect l="l" t="t" r="r" b="b"/>
              <a:pathLst>
                <a:path w="2592070" h="3810">
                  <a:moveTo>
                    <a:pt x="2552700" y="2552"/>
                  </a:moveTo>
                  <a:lnTo>
                    <a:pt x="0" y="2552"/>
                  </a:lnTo>
                  <a:lnTo>
                    <a:pt x="0" y="3810"/>
                  </a:lnTo>
                  <a:lnTo>
                    <a:pt x="2552700" y="3810"/>
                  </a:lnTo>
                  <a:lnTo>
                    <a:pt x="2552700" y="2552"/>
                  </a:lnTo>
                  <a:close/>
                </a:path>
                <a:path w="2592070" h="3810">
                  <a:moveTo>
                    <a:pt x="2592070" y="0"/>
                  </a:moveTo>
                  <a:lnTo>
                    <a:pt x="15240" y="0"/>
                  </a:lnTo>
                  <a:lnTo>
                    <a:pt x="15240" y="1270"/>
                  </a:lnTo>
                  <a:lnTo>
                    <a:pt x="7620" y="1270"/>
                  </a:lnTo>
                  <a:lnTo>
                    <a:pt x="7620" y="2540"/>
                  </a:lnTo>
                  <a:lnTo>
                    <a:pt x="2573020" y="2540"/>
                  </a:lnTo>
                  <a:lnTo>
                    <a:pt x="2573020" y="1270"/>
                  </a:lnTo>
                  <a:lnTo>
                    <a:pt x="2592070" y="1270"/>
                  </a:lnTo>
                  <a:lnTo>
                    <a:pt x="2592070" y="0"/>
                  </a:lnTo>
                  <a:close/>
                </a:path>
              </a:pathLst>
            </a:custGeom>
            <a:solidFill>
              <a:srgbClr val="F1AE45"/>
            </a:solidFill>
          </p:spPr>
          <p:txBody>
            <a:bodyPr wrap="square" lIns="0" tIns="0" rIns="0" bIns="0" rtlCol="0"/>
            <a:lstStyle/>
            <a:p>
              <a:endParaRPr/>
            </a:p>
          </p:txBody>
        </p:sp>
        <p:sp>
          <p:nvSpPr>
            <p:cNvPr id="490" name="object 490"/>
            <p:cNvSpPr/>
            <p:nvPr/>
          </p:nvSpPr>
          <p:spPr>
            <a:xfrm>
              <a:off x="6106160" y="5191760"/>
              <a:ext cx="2555240" cy="3810"/>
            </a:xfrm>
            <a:custGeom>
              <a:avLst/>
              <a:gdLst/>
              <a:ahLst/>
              <a:cxnLst/>
              <a:rect l="l" t="t" r="r" b="b"/>
              <a:pathLst>
                <a:path w="2555240" h="3810">
                  <a:moveTo>
                    <a:pt x="2555240" y="0"/>
                  </a:moveTo>
                  <a:lnTo>
                    <a:pt x="15240" y="0"/>
                  </a:lnTo>
                  <a:lnTo>
                    <a:pt x="15240" y="1270"/>
                  </a:lnTo>
                  <a:lnTo>
                    <a:pt x="7620" y="1270"/>
                  </a:lnTo>
                  <a:lnTo>
                    <a:pt x="7620" y="2540"/>
                  </a:lnTo>
                  <a:lnTo>
                    <a:pt x="0" y="2540"/>
                  </a:lnTo>
                  <a:lnTo>
                    <a:pt x="0" y="3810"/>
                  </a:lnTo>
                  <a:lnTo>
                    <a:pt x="2515870" y="3810"/>
                  </a:lnTo>
                  <a:lnTo>
                    <a:pt x="2515870" y="2540"/>
                  </a:lnTo>
                  <a:lnTo>
                    <a:pt x="2536190" y="2540"/>
                  </a:lnTo>
                  <a:lnTo>
                    <a:pt x="2536190" y="1270"/>
                  </a:lnTo>
                  <a:lnTo>
                    <a:pt x="2555240" y="1270"/>
                  </a:lnTo>
                  <a:lnTo>
                    <a:pt x="2555240" y="0"/>
                  </a:lnTo>
                  <a:close/>
                </a:path>
              </a:pathLst>
            </a:custGeom>
            <a:solidFill>
              <a:srgbClr val="F1AE44"/>
            </a:solidFill>
          </p:spPr>
          <p:txBody>
            <a:bodyPr wrap="square" lIns="0" tIns="0" rIns="0" bIns="0" rtlCol="0"/>
            <a:lstStyle/>
            <a:p>
              <a:endParaRPr/>
            </a:p>
          </p:txBody>
        </p:sp>
        <p:sp>
          <p:nvSpPr>
            <p:cNvPr id="491" name="object 491"/>
            <p:cNvSpPr/>
            <p:nvPr/>
          </p:nvSpPr>
          <p:spPr>
            <a:xfrm>
              <a:off x="6083300" y="5195570"/>
              <a:ext cx="2518410" cy="3810"/>
            </a:xfrm>
            <a:custGeom>
              <a:avLst/>
              <a:gdLst/>
              <a:ahLst/>
              <a:cxnLst/>
              <a:rect l="l" t="t" r="r" b="b"/>
              <a:pathLst>
                <a:path w="2518409" h="3810">
                  <a:moveTo>
                    <a:pt x="2499360" y="1282"/>
                  </a:moveTo>
                  <a:lnTo>
                    <a:pt x="7620" y="1282"/>
                  </a:lnTo>
                  <a:lnTo>
                    <a:pt x="7620" y="2552"/>
                  </a:lnTo>
                  <a:lnTo>
                    <a:pt x="0" y="2552"/>
                  </a:lnTo>
                  <a:lnTo>
                    <a:pt x="0" y="3810"/>
                  </a:lnTo>
                  <a:lnTo>
                    <a:pt x="2479040" y="3810"/>
                  </a:lnTo>
                  <a:lnTo>
                    <a:pt x="2479040" y="2552"/>
                  </a:lnTo>
                  <a:lnTo>
                    <a:pt x="2499360" y="2552"/>
                  </a:lnTo>
                  <a:lnTo>
                    <a:pt x="2499360" y="1282"/>
                  </a:lnTo>
                  <a:close/>
                </a:path>
                <a:path w="2518409" h="3810">
                  <a:moveTo>
                    <a:pt x="2518410" y="0"/>
                  </a:moveTo>
                  <a:lnTo>
                    <a:pt x="15240" y="0"/>
                  </a:lnTo>
                  <a:lnTo>
                    <a:pt x="15240" y="1270"/>
                  </a:lnTo>
                  <a:lnTo>
                    <a:pt x="2518410" y="1270"/>
                  </a:lnTo>
                  <a:lnTo>
                    <a:pt x="2518410" y="0"/>
                  </a:lnTo>
                  <a:close/>
                </a:path>
              </a:pathLst>
            </a:custGeom>
            <a:solidFill>
              <a:srgbClr val="F1AD43"/>
            </a:solidFill>
          </p:spPr>
          <p:txBody>
            <a:bodyPr wrap="square" lIns="0" tIns="0" rIns="0" bIns="0" rtlCol="0"/>
            <a:lstStyle/>
            <a:p>
              <a:endParaRPr/>
            </a:p>
          </p:txBody>
        </p:sp>
        <p:sp>
          <p:nvSpPr>
            <p:cNvPr id="492" name="object 492"/>
            <p:cNvSpPr/>
            <p:nvPr/>
          </p:nvSpPr>
          <p:spPr>
            <a:xfrm>
              <a:off x="6061710" y="5199380"/>
              <a:ext cx="2480310" cy="3810"/>
            </a:xfrm>
            <a:custGeom>
              <a:avLst/>
              <a:gdLst/>
              <a:ahLst/>
              <a:cxnLst/>
              <a:rect l="l" t="t" r="r" b="b"/>
              <a:pathLst>
                <a:path w="2480309" h="3810">
                  <a:moveTo>
                    <a:pt x="2480297" y="0"/>
                  </a:moveTo>
                  <a:lnTo>
                    <a:pt x="13970" y="0"/>
                  </a:lnTo>
                  <a:lnTo>
                    <a:pt x="13970" y="1270"/>
                  </a:lnTo>
                  <a:lnTo>
                    <a:pt x="7620" y="1270"/>
                  </a:lnTo>
                  <a:lnTo>
                    <a:pt x="7620" y="2540"/>
                  </a:lnTo>
                  <a:lnTo>
                    <a:pt x="0" y="2540"/>
                  </a:lnTo>
                  <a:lnTo>
                    <a:pt x="0" y="3810"/>
                  </a:lnTo>
                  <a:lnTo>
                    <a:pt x="2440940" y="3810"/>
                  </a:lnTo>
                  <a:lnTo>
                    <a:pt x="2440940" y="2540"/>
                  </a:lnTo>
                  <a:lnTo>
                    <a:pt x="2461247" y="2540"/>
                  </a:lnTo>
                  <a:lnTo>
                    <a:pt x="2461247" y="1270"/>
                  </a:lnTo>
                  <a:lnTo>
                    <a:pt x="2480297" y="1270"/>
                  </a:lnTo>
                  <a:lnTo>
                    <a:pt x="2480297" y="0"/>
                  </a:lnTo>
                  <a:close/>
                </a:path>
              </a:pathLst>
            </a:custGeom>
            <a:solidFill>
              <a:srgbClr val="F1AD42"/>
            </a:solidFill>
          </p:spPr>
          <p:txBody>
            <a:bodyPr wrap="square" lIns="0" tIns="0" rIns="0" bIns="0" rtlCol="0"/>
            <a:lstStyle/>
            <a:p>
              <a:endParaRPr/>
            </a:p>
          </p:txBody>
        </p:sp>
        <p:sp>
          <p:nvSpPr>
            <p:cNvPr id="493" name="object 493"/>
            <p:cNvSpPr/>
            <p:nvPr/>
          </p:nvSpPr>
          <p:spPr>
            <a:xfrm>
              <a:off x="6038850" y="5203202"/>
              <a:ext cx="2443480" cy="3810"/>
            </a:xfrm>
            <a:custGeom>
              <a:avLst/>
              <a:gdLst/>
              <a:ahLst/>
              <a:cxnLst/>
              <a:rect l="l" t="t" r="r" b="b"/>
              <a:pathLst>
                <a:path w="2443479" h="3810">
                  <a:moveTo>
                    <a:pt x="2443480" y="0"/>
                  </a:moveTo>
                  <a:lnTo>
                    <a:pt x="15240" y="0"/>
                  </a:lnTo>
                  <a:lnTo>
                    <a:pt x="15240" y="1270"/>
                  </a:lnTo>
                  <a:lnTo>
                    <a:pt x="7620" y="1270"/>
                  </a:lnTo>
                  <a:lnTo>
                    <a:pt x="7620" y="2527"/>
                  </a:lnTo>
                  <a:lnTo>
                    <a:pt x="0" y="2527"/>
                  </a:lnTo>
                  <a:lnTo>
                    <a:pt x="0" y="3797"/>
                  </a:lnTo>
                  <a:lnTo>
                    <a:pt x="2404110" y="3797"/>
                  </a:lnTo>
                  <a:lnTo>
                    <a:pt x="2404110" y="2527"/>
                  </a:lnTo>
                  <a:lnTo>
                    <a:pt x="2424430" y="2527"/>
                  </a:lnTo>
                  <a:lnTo>
                    <a:pt x="2424430" y="1270"/>
                  </a:lnTo>
                  <a:lnTo>
                    <a:pt x="2443480" y="1270"/>
                  </a:lnTo>
                  <a:lnTo>
                    <a:pt x="2443480" y="0"/>
                  </a:lnTo>
                  <a:close/>
                </a:path>
              </a:pathLst>
            </a:custGeom>
            <a:solidFill>
              <a:srgbClr val="F1AC41"/>
            </a:solidFill>
          </p:spPr>
          <p:txBody>
            <a:bodyPr wrap="square" lIns="0" tIns="0" rIns="0" bIns="0" rtlCol="0"/>
            <a:lstStyle/>
            <a:p>
              <a:endParaRPr/>
            </a:p>
          </p:txBody>
        </p:sp>
        <p:sp>
          <p:nvSpPr>
            <p:cNvPr id="494" name="object 494"/>
            <p:cNvSpPr/>
            <p:nvPr/>
          </p:nvSpPr>
          <p:spPr>
            <a:xfrm>
              <a:off x="6015990" y="5207000"/>
              <a:ext cx="2406650" cy="4445"/>
            </a:xfrm>
            <a:custGeom>
              <a:avLst/>
              <a:gdLst/>
              <a:ahLst/>
              <a:cxnLst/>
              <a:rect l="l" t="t" r="r" b="b"/>
              <a:pathLst>
                <a:path w="2406650" h="4445">
                  <a:moveTo>
                    <a:pt x="2367280" y="2552"/>
                  </a:moveTo>
                  <a:lnTo>
                    <a:pt x="0" y="2552"/>
                  </a:lnTo>
                  <a:lnTo>
                    <a:pt x="0" y="3822"/>
                  </a:lnTo>
                  <a:lnTo>
                    <a:pt x="2367280" y="3822"/>
                  </a:lnTo>
                  <a:lnTo>
                    <a:pt x="2367280" y="2552"/>
                  </a:lnTo>
                  <a:close/>
                </a:path>
                <a:path w="2406650" h="4445">
                  <a:moveTo>
                    <a:pt x="2406650" y="0"/>
                  </a:moveTo>
                  <a:lnTo>
                    <a:pt x="15240" y="0"/>
                  </a:lnTo>
                  <a:lnTo>
                    <a:pt x="15240" y="1270"/>
                  </a:lnTo>
                  <a:lnTo>
                    <a:pt x="7620" y="1270"/>
                  </a:lnTo>
                  <a:lnTo>
                    <a:pt x="7620" y="2540"/>
                  </a:lnTo>
                  <a:lnTo>
                    <a:pt x="2387600" y="2540"/>
                  </a:lnTo>
                  <a:lnTo>
                    <a:pt x="2387600" y="1270"/>
                  </a:lnTo>
                  <a:lnTo>
                    <a:pt x="2406650" y="1270"/>
                  </a:lnTo>
                  <a:lnTo>
                    <a:pt x="2406650" y="0"/>
                  </a:lnTo>
                  <a:close/>
                </a:path>
              </a:pathLst>
            </a:custGeom>
            <a:solidFill>
              <a:srgbClr val="F1AC40"/>
            </a:solidFill>
          </p:spPr>
          <p:txBody>
            <a:bodyPr wrap="square" lIns="0" tIns="0" rIns="0" bIns="0" rtlCol="0"/>
            <a:lstStyle/>
            <a:p>
              <a:endParaRPr/>
            </a:p>
          </p:txBody>
        </p:sp>
        <p:sp>
          <p:nvSpPr>
            <p:cNvPr id="495" name="object 495"/>
            <p:cNvSpPr/>
            <p:nvPr/>
          </p:nvSpPr>
          <p:spPr>
            <a:xfrm>
              <a:off x="5993130" y="5210822"/>
              <a:ext cx="2369820" cy="3810"/>
            </a:xfrm>
            <a:custGeom>
              <a:avLst/>
              <a:gdLst/>
              <a:ahLst/>
              <a:cxnLst/>
              <a:rect l="l" t="t" r="r" b="b"/>
              <a:pathLst>
                <a:path w="2369820" h="3810">
                  <a:moveTo>
                    <a:pt x="2369820" y="0"/>
                  </a:moveTo>
                  <a:lnTo>
                    <a:pt x="15240" y="0"/>
                  </a:lnTo>
                  <a:lnTo>
                    <a:pt x="15240" y="1257"/>
                  </a:lnTo>
                  <a:lnTo>
                    <a:pt x="7620" y="1257"/>
                  </a:lnTo>
                  <a:lnTo>
                    <a:pt x="7620" y="2527"/>
                  </a:lnTo>
                  <a:lnTo>
                    <a:pt x="0" y="2527"/>
                  </a:lnTo>
                  <a:lnTo>
                    <a:pt x="0" y="3797"/>
                  </a:lnTo>
                  <a:lnTo>
                    <a:pt x="2330450" y="3797"/>
                  </a:lnTo>
                  <a:lnTo>
                    <a:pt x="2330450" y="2527"/>
                  </a:lnTo>
                  <a:lnTo>
                    <a:pt x="2350770" y="2527"/>
                  </a:lnTo>
                  <a:lnTo>
                    <a:pt x="2350770" y="1257"/>
                  </a:lnTo>
                  <a:lnTo>
                    <a:pt x="2369820" y="1257"/>
                  </a:lnTo>
                  <a:lnTo>
                    <a:pt x="2369820" y="0"/>
                  </a:lnTo>
                  <a:close/>
                </a:path>
              </a:pathLst>
            </a:custGeom>
            <a:solidFill>
              <a:srgbClr val="F1AB3F"/>
            </a:solidFill>
          </p:spPr>
          <p:txBody>
            <a:bodyPr wrap="square" lIns="0" tIns="0" rIns="0" bIns="0" rtlCol="0"/>
            <a:lstStyle/>
            <a:p>
              <a:endParaRPr/>
            </a:p>
          </p:txBody>
        </p:sp>
        <p:sp>
          <p:nvSpPr>
            <p:cNvPr id="496" name="object 496"/>
            <p:cNvSpPr/>
            <p:nvPr/>
          </p:nvSpPr>
          <p:spPr>
            <a:xfrm>
              <a:off x="5970270" y="5214620"/>
              <a:ext cx="2332990" cy="3810"/>
            </a:xfrm>
            <a:custGeom>
              <a:avLst/>
              <a:gdLst/>
              <a:ahLst/>
              <a:cxnLst/>
              <a:rect l="l" t="t" r="r" b="b"/>
              <a:pathLst>
                <a:path w="2332990" h="3810">
                  <a:moveTo>
                    <a:pt x="2313940" y="1282"/>
                  </a:moveTo>
                  <a:lnTo>
                    <a:pt x="7620" y="1282"/>
                  </a:lnTo>
                  <a:lnTo>
                    <a:pt x="7620" y="2552"/>
                  </a:lnTo>
                  <a:lnTo>
                    <a:pt x="0" y="2552"/>
                  </a:lnTo>
                  <a:lnTo>
                    <a:pt x="0" y="3810"/>
                  </a:lnTo>
                  <a:lnTo>
                    <a:pt x="2293620" y="3810"/>
                  </a:lnTo>
                  <a:lnTo>
                    <a:pt x="2293620" y="2552"/>
                  </a:lnTo>
                  <a:lnTo>
                    <a:pt x="2313940" y="2552"/>
                  </a:lnTo>
                  <a:lnTo>
                    <a:pt x="2313940" y="1282"/>
                  </a:lnTo>
                  <a:close/>
                </a:path>
                <a:path w="2332990" h="3810">
                  <a:moveTo>
                    <a:pt x="2332990" y="0"/>
                  </a:moveTo>
                  <a:lnTo>
                    <a:pt x="15240" y="0"/>
                  </a:lnTo>
                  <a:lnTo>
                    <a:pt x="15240" y="1270"/>
                  </a:lnTo>
                  <a:lnTo>
                    <a:pt x="2332990" y="1270"/>
                  </a:lnTo>
                  <a:lnTo>
                    <a:pt x="2332990" y="0"/>
                  </a:lnTo>
                  <a:close/>
                </a:path>
              </a:pathLst>
            </a:custGeom>
            <a:solidFill>
              <a:srgbClr val="F1AB3E"/>
            </a:solidFill>
          </p:spPr>
          <p:txBody>
            <a:bodyPr wrap="square" lIns="0" tIns="0" rIns="0" bIns="0" rtlCol="0"/>
            <a:lstStyle/>
            <a:p>
              <a:endParaRPr/>
            </a:p>
          </p:txBody>
        </p:sp>
        <p:sp>
          <p:nvSpPr>
            <p:cNvPr id="497" name="object 497"/>
            <p:cNvSpPr/>
            <p:nvPr/>
          </p:nvSpPr>
          <p:spPr>
            <a:xfrm>
              <a:off x="5947410" y="5218430"/>
              <a:ext cx="2296160" cy="3810"/>
            </a:xfrm>
            <a:custGeom>
              <a:avLst/>
              <a:gdLst/>
              <a:ahLst/>
              <a:cxnLst/>
              <a:rect l="l" t="t" r="r" b="b"/>
              <a:pathLst>
                <a:path w="2296159" h="3810">
                  <a:moveTo>
                    <a:pt x="2296160" y="0"/>
                  </a:moveTo>
                  <a:lnTo>
                    <a:pt x="15240" y="0"/>
                  </a:lnTo>
                  <a:lnTo>
                    <a:pt x="15240" y="1270"/>
                  </a:lnTo>
                  <a:lnTo>
                    <a:pt x="7620" y="1270"/>
                  </a:lnTo>
                  <a:lnTo>
                    <a:pt x="7620" y="2540"/>
                  </a:lnTo>
                  <a:lnTo>
                    <a:pt x="0" y="2540"/>
                  </a:lnTo>
                  <a:lnTo>
                    <a:pt x="0" y="3810"/>
                  </a:lnTo>
                  <a:lnTo>
                    <a:pt x="2256790" y="3810"/>
                  </a:lnTo>
                  <a:lnTo>
                    <a:pt x="2256790" y="2540"/>
                  </a:lnTo>
                  <a:lnTo>
                    <a:pt x="2277097" y="2540"/>
                  </a:lnTo>
                  <a:lnTo>
                    <a:pt x="2277097" y="1270"/>
                  </a:lnTo>
                  <a:lnTo>
                    <a:pt x="2296160" y="1270"/>
                  </a:lnTo>
                  <a:lnTo>
                    <a:pt x="2296160" y="0"/>
                  </a:lnTo>
                  <a:close/>
                </a:path>
              </a:pathLst>
            </a:custGeom>
            <a:solidFill>
              <a:srgbClr val="F1AB3D"/>
            </a:solidFill>
          </p:spPr>
          <p:txBody>
            <a:bodyPr wrap="square" lIns="0" tIns="0" rIns="0" bIns="0" rtlCol="0"/>
            <a:lstStyle/>
            <a:p>
              <a:endParaRPr/>
            </a:p>
          </p:txBody>
        </p:sp>
        <p:sp>
          <p:nvSpPr>
            <p:cNvPr id="498" name="object 498"/>
            <p:cNvSpPr/>
            <p:nvPr/>
          </p:nvSpPr>
          <p:spPr>
            <a:xfrm>
              <a:off x="5924550" y="5222252"/>
              <a:ext cx="2259330" cy="3810"/>
            </a:xfrm>
            <a:custGeom>
              <a:avLst/>
              <a:gdLst/>
              <a:ahLst/>
              <a:cxnLst/>
              <a:rect l="l" t="t" r="r" b="b"/>
              <a:pathLst>
                <a:path w="2259329" h="3810">
                  <a:moveTo>
                    <a:pt x="2259330" y="0"/>
                  </a:moveTo>
                  <a:lnTo>
                    <a:pt x="15240" y="0"/>
                  </a:lnTo>
                  <a:lnTo>
                    <a:pt x="15240" y="1270"/>
                  </a:lnTo>
                  <a:lnTo>
                    <a:pt x="7620" y="1270"/>
                  </a:lnTo>
                  <a:lnTo>
                    <a:pt x="7620" y="2527"/>
                  </a:lnTo>
                  <a:lnTo>
                    <a:pt x="0" y="2527"/>
                  </a:lnTo>
                  <a:lnTo>
                    <a:pt x="0" y="3797"/>
                  </a:lnTo>
                  <a:lnTo>
                    <a:pt x="2219960" y="3797"/>
                  </a:lnTo>
                  <a:lnTo>
                    <a:pt x="2219960" y="2527"/>
                  </a:lnTo>
                  <a:lnTo>
                    <a:pt x="2240280" y="2527"/>
                  </a:lnTo>
                  <a:lnTo>
                    <a:pt x="2240280" y="1270"/>
                  </a:lnTo>
                  <a:lnTo>
                    <a:pt x="2259330" y="1270"/>
                  </a:lnTo>
                  <a:lnTo>
                    <a:pt x="2259330" y="0"/>
                  </a:lnTo>
                  <a:close/>
                </a:path>
              </a:pathLst>
            </a:custGeom>
            <a:solidFill>
              <a:srgbClr val="F1AA3C"/>
            </a:solidFill>
          </p:spPr>
          <p:txBody>
            <a:bodyPr wrap="square" lIns="0" tIns="0" rIns="0" bIns="0" rtlCol="0"/>
            <a:lstStyle/>
            <a:p>
              <a:endParaRPr/>
            </a:p>
          </p:txBody>
        </p:sp>
        <p:sp>
          <p:nvSpPr>
            <p:cNvPr id="499" name="object 499"/>
            <p:cNvSpPr/>
            <p:nvPr/>
          </p:nvSpPr>
          <p:spPr>
            <a:xfrm>
              <a:off x="5901690" y="5226050"/>
              <a:ext cx="2222500" cy="4445"/>
            </a:xfrm>
            <a:custGeom>
              <a:avLst/>
              <a:gdLst/>
              <a:ahLst/>
              <a:cxnLst/>
              <a:rect l="l" t="t" r="r" b="b"/>
              <a:pathLst>
                <a:path w="2222500" h="4445">
                  <a:moveTo>
                    <a:pt x="2183130" y="2552"/>
                  </a:moveTo>
                  <a:lnTo>
                    <a:pt x="0" y="2552"/>
                  </a:lnTo>
                  <a:lnTo>
                    <a:pt x="0" y="3822"/>
                  </a:lnTo>
                  <a:lnTo>
                    <a:pt x="2183130" y="3822"/>
                  </a:lnTo>
                  <a:lnTo>
                    <a:pt x="2183130" y="2552"/>
                  </a:lnTo>
                  <a:close/>
                </a:path>
                <a:path w="2222500" h="4445">
                  <a:moveTo>
                    <a:pt x="2222500" y="0"/>
                  </a:moveTo>
                  <a:lnTo>
                    <a:pt x="15240" y="0"/>
                  </a:lnTo>
                  <a:lnTo>
                    <a:pt x="15240" y="1270"/>
                  </a:lnTo>
                  <a:lnTo>
                    <a:pt x="7620" y="1270"/>
                  </a:lnTo>
                  <a:lnTo>
                    <a:pt x="7620" y="2540"/>
                  </a:lnTo>
                  <a:lnTo>
                    <a:pt x="2203450" y="2540"/>
                  </a:lnTo>
                  <a:lnTo>
                    <a:pt x="2203450" y="1270"/>
                  </a:lnTo>
                  <a:lnTo>
                    <a:pt x="2222500" y="1270"/>
                  </a:lnTo>
                  <a:lnTo>
                    <a:pt x="2222500" y="0"/>
                  </a:lnTo>
                  <a:close/>
                </a:path>
              </a:pathLst>
            </a:custGeom>
            <a:solidFill>
              <a:srgbClr val="F1AA3B"/>
            </a:solidFill>
          </p:spPr>
          <p:txBody>
            <a:bodyPr wrap="square" lIns="0" tIns="0" rIns="0" bIns="0" rtlCol="0"/>
            <a:lstStyle/>
            <a:p>
              <a:endParaRPr/>
            </a:p>
          </p:txBody>
        </p:sp>
        <p:sp>
          <p:nvSpPr>
            <p:cNvPr id="500" name="object 500"/>
            <p:cNvSpPr/>
            <p:nvPr/>
          </p:nvSpPr>
          <p:spPr>
            <a:xfrm>
              <a:off x="5878830" y="5229872"/>
              <a:ext cx="2185670" cy="3810"/>
            </a:xfrm>
            <a:custGeom>
              <a:avLst/>
              <a:gdLst/>
              <a:ahLst/>
              <a:cxnLst/>
              <a:rect l="l" t="t" r="r" b="b"/>
              <a:pathLst>
                <a:path w="2185670" h="3810">
                  <a:moveTo>
                    <a:pt x="2185670" y="0"/>
                  </a:moveTo>
                  <a:lnTo>
                    <a:pt x="15240" y="0"/>
                  </a:lnTo>
                  <a:lnTo>
                    <a:pt x="15240" y="1257"/>
                  </a:lnTo>
                  <a:lnTo>
                    <a:pt x="7620" y="1257"/>
                  </a:lnTo>
                  <a:lnTo>
                    <a:pt x="7620" y="2527"/>
                  </a:lnTo>
                  <a:lnTo>
                    <a:pt x="0" y="2527"/>
                  </a:lnTo>
                  <a:lnTo>
                    <a:pt x="0" y="3797"/>
                  </a:lnTo>
                  <a:lnTo>
                    <a:pt x="2146300" y="3797"/>
                  </a:lnTo>
                  <a:lnTo>
                    <a:pt x="2146300" y="2527"/>
                  </a:lnTo>
                  <a:lnTo>
                    <a:pt x="2166620" y="2527"/>
                  </a:lnTo>
                  <a:lnTo>
                    <a:pt x="2166620" y="1257"/>
                  </a:lnTo>
                  <a:lnTo>
                    <a:pt x="2185670" y="1257"/>
                  </a:lnTo>
                  <a:lnTo>
                    <a:pt x="2185670" y="0"/>
                  </a:lnTo>
                  <a:close/>
                </a:path>
              </a:pathLst>
            </a:custGeom>
            <a:solidFill>
              <a:srgbClr val="F1A93A"/>
            </a:solidFill>
          </p:spPr>
          <p:txBody>
            <a:bodyPr wrap="square" lIns="0" tIns="0" rIns="0" bIns="0" rtlCol="0"/>
            <a:lstStyle/>
            <a:p>
              <a:endParaRPr/>
            </a:p>
          </p:txBody>
        </p:sp>
        <p:sp>
          <p:nvSpPr>
            <p:cNvPr id="501" name="object 501"/>
            <p:cNvSpPr/>
            <p:nvPr/>
          </p:nvSpPr>
          <p:spPr>
            <a:xfrm>
              <a:off x="5855970" y="5233682"/>
              <a:ext cx="2148840" cy="3810"/>
            </a:xfrm>
            <a:custGeom>
              <a:avLst/>
              <a:gdLst/>
              <a:ahLst/>
              <a:cxnLst/>
              <a:rect l="l" t="t" r="r" b="b"/>
              <a:pathLst>
                <a:path w="2148840" h="3810">
                  <a:moveTo>
                    <a:pt x="2109470" y="2540"/>
                  </a:moveTo>
                  <a:lnTo>
                    <a:pt x="0" y="2540"/>
                  </a:lnTo>
                  <a:lnTo>
                    <a:pt x="0" y="3797"/>
                  </a:lnTo>
                  <a:lnTo>
                    <a:pt x="2109470" y="3797"/>
                  </a:lnTo>
                  <a:lnTo>
                    <a:pt x="2109470" y="2540"/>
                  </a:lnTo>
                  <a:close/>
                </a:path>
                <a:path w="2148840" h="3810">
                  <a:moveTo>
                    <a:pt x="2148840" y="0"/>
                  </a:moveTo>
                  <a:lnTo>
                    <a:pt x="15240" y="0"/>
                  </a:lnTo>
                  <a:lnTo>
                    <a:pt x="15240" y="1257"/>
                  </a:lnTo>
                  <a:lnTo>
                    <a:pt x="7620" y="1257"/>
                  </a:lnTo>
                  <a:lnTo>
                    <a:pt x="7620" y="2527"/>
                  </a:lnTo>
                  <a:lnTo>
                    <a:pt x="2129790" y="2527"/>
                  </a:lnTo>
                  <a:lnTo>
                    <a:pt x="2129790" y="1257"/>
                  </a:lnTo>
                  <a:lnTo>
                    <a:pt x="2148840" y="1257"/>
                  </a:lnTo>
                  <a:lnTo>
                    <a:pt x="2148840" y="0"/>
                  </a:lnTo>
                  <a:close/>
                </a:path>
              </a:pathLst>
            </a:custGeom>
            <a:solidFill>
              <a:srgbClr val="F1A939"/>
            </a:solidFill>
          </p:spPr>
          <p:txBody>
            <a:bodyPr wrap="square" lIns="0" tIns="0" rIns="0" bIns="0" rtlCol="0"/>
            <a:lstStyle/>
            <a:p>
              <a:endParaRPr/>
            </a:p>
          </p:txBody>
        </p:sp>
        <p:sp>
          <p:nvSpPr>
            <p:cNvPr id="502" name="object 502"/>
            <p:cNvSpPr/>
            <p:nvPr/>
          </p:nvSpPr>
          <p:spPr>
            <a:xfrm>
              <a:off x="5834380" y="5237480"/>
              <a:ext cx="2110740" cy="3810"/>
            </a:xfrm>
            <a:custGeom>
              <a:avLst/>
              <a:gdLst/>
              <a:ahLst/>
              <a:cxnLst/>
              <a:rect l="l" t="t" r="r" b="b"/>
              <a:pathLst>
                <a:path w="2110740" h="3810">
                  <a:moveTo>
                    <a:pt x="2071370" y="2552"/>
                  </a:moveTo>
                  <a:lnTo>
                    <a:pt x="0" y="2552"/>
                  </a:lnTo>
                  <a:lnTo>
                    <a:pt x="0" y="3810"/>
                  </a:lnTo>
                  <a:lnTo>
                    <a:pt x="2071370" y="3810"/>
                  </a:lnTo>
                  <a:lnTo>
                    <a:pt x="2071370" y="2552"/>
                  </a:lnTo>
                  <a:close/>
                </a:path>
                <a:path w="2110740" h="3810">
                  <a:moveTo>
                    <a:pt x="2110740" y="0"/>
                  </a:moveTo>
                  <a:lnTo>
                    <a:pt x="15240" y="0"/>
                  </a:lnTo>
                  <a:lnTo>
                    <a:pt x="15240" y="1270"/>
                  </a:lnTo>
                  <a:lnTo>
                    <a:pt x="7620" y="1270"/>
                  </a:lnTo>
                  <a:lnTo>
                    <a:pt x="7620" y="2540"/>
                  </a:lnTo>
                  <a:lnTo>
                    <a:pt x="2091690" y="2540"/>
                  </a:lnTo>
                  <a:lnTo>
                    <a:pt x="2091690" y="1270"/>
                  </a:lnTo>
                  <a:lnTo>
                    <a:pt x="2110740" y="1270"/>
                  </a:lnTo>
                  <a:lnTo>
                    <a:pt x="2110740" y="0"/>
                  </a:lnTo>
                  <a:close/>
                </a:path>
              </a:pathLst>
            </a:custGeom>
            <a:solidFill>
              <a:srgbClr val="F1A838"/>
            </a:solidFill>
          </p:spPr>
          <p:txBody>
            <a:bodyPr wrap="square" lIns="0" tIns="0" rIns="0" bIns="0" rtlCol="0"/>
            <a:lstStyle/>
            <a:p>
              <a:endParaRPr/>
            </a:p>
          </p:txBody>
        </p:sp>
        <p:sp>
          <p:nvSpPr>
            <p:cNvPr id="503" name="object 503"/>
            <p:cNvSpPr/>
            <p:nvPr/>
          </p:nvSpPr>
          <p:spPr>
            <a:xfrm>
              <a:off x="5811520" y="5241290"/>
              <a:ext cx="2073910" cy="3810"/>
            </a:xfrm>
            <a:custGeom>
              <a:avLst/>
              <a:gdLst/>
              <a:ahLst/>
              <a:cxnLst/>
              <a:rect l="l" t="t" r="r" b="b"/>
              <a:pathLst>
                <a:path w="2073909" h="3810">
                  <a:moveTo>
                    <a:pt x="2054860" y="1282"/>
                  </a:moveTo>
                  <a:lnTo>
                    <a:pt x="7620" y="1282"/>
                  </a:lnTo>
                  <a:lnTo>
                    <a:pt x="7620" y="2540"/>
                  </a:lnTo>
                  <a:lnTo>
                    <a:pt x="0" y="2540"/>
                  </a:lnTo>
                  <a:lnTo>
                    <a:pt x="0" y="3810"/>
                  </a:lnTo>
                  <a:lnTo>
                    <a:pt x="2034540" y="3810"/>
                  </a:lnTo>
                  <a:lnTo>
                    <a:pt x="2034540" y="2540"/>
                  </a:lnTo>
                  <a:lnTo>
                    <a:pt x="2054860" y="2540"/>
                  </a:lnTo>
                  <a:lnTo>
                    <a:pt x="2054860" y="1282"/>
                  </a:lnTo>
                  <a:close/>
                </a:path>
                <a:path w="2073909" h="3810">
                  <a:moveTo>
                    <a:pt x="2073910" y="0"/>
                  </a:moveTo>
                  <a:lnTo>
                    <a:pt x="15240" y="0"/>
                  </a:lnTo>
                  <a:lnTo>
                    <a:pt x="15240" y="1270"/>
                  </a:lnTo>
                  <a:lnTo>
                    <a:pt x="2073910" y="1270"/>
                  </a:lnTo>
                  <a:lnTo>
                    <a:pt x="2073910" y="0"/>
                  </a:lnTo>
                  <a:close/>
                </a:path>
              </a:pathLst>
            </a:custGeom>
            <a:solidFill>
              <a:srgbClr val="F1A837"/>
            </a:solidFill>
          </p:spPr>
          <p:txBody>
            <a:bodyPr wrap="square" lIns="0" tIns="0" rIns="0" bIns="0" rtlCol="0"/>
            <a:lstStyle/>
            <a:p>
              <a:endParaRPr/>
            </a:p>
          </p:txBody>
        </p:sp>
        <p:sp>
          <p:nvSpPr>
            <p:cNvPr id="504" name="object 504"/>
            <p:cNvSpPr/>
            <p:nvPr/>
          </p:nvSpPr>
          <p:spPr>
            <a:xfrm>
              <a:off x="5788660" y="5245100"/>
              <a:ext cx="2037080" cy="3810"/>
            </a:xfrm>
            <a:custGeom>
              <a:avLst/>
              <a:gdLst/>
              <a:ahLst/>
              <a:cxnLst/>
              <a:rect l="l" t="t" r="r" b="b"/>
              <a:pathLst>
                <a:path w="2037079" h="3810">
                  <a:moveTo>
                    <a:pt x="2018030" y="1282"/>
                  </a:moveTo>
                  <a:lnTo>
                    <a:pt x="7620" y="1282"/>
                  </a:lnTo>
                  <a:lnTo>
                    <a:pt x="7620" y="2540"/>
                  </a:lnTo>
                  <a:lnTo>
                    <a:pt x="0" y="2540"/>
                  </a:lnTo>
                  <a:lnTo>
                    <a:pt x="0" y="3810"/>
                  </a:lnTo>
                  <a:lnTo>
                    <a:pt x="1997710" y="3810"/>
                  </a:lnTo>
                  <a:lnTo>
                    <a:pt x="1997710" y="2540"/>
                  </a:lnTo>
                  <a:lnTo>
                    <a:pt x="2018030" y="2540"/>
                  </a:lnTo>
                  <a:lnTo>
                    <a:pt x="2018030" y="1282"/>
                  </a:lnTo>
                  <a:close/>
                </a:path>
                <a:path w="2037079" h="3810">
                  <a:moveTo>
                    <a:pt x="2037080" y="0"/>
                  </a:moveTo>
                  <a:lnTo>
                    <a:pt x="15240" y="0"/>
                  </a:lnTo>
                  <a:lnTo>
                    <a:pt x="15240" y="1270"/>
                  </a:lnTo>
                  <a:lnTo>
                    <a:pt x="2037080" y="1270"/>
                  </a:lnTo>
                  <a:lnTo>
                    <a:pt x="2037080" y="0"/>
                  </a:lnTo>
                  <a:close/>
                </a:path>
              </a:pathLst>
            </a:custGeom>
            <a:solidFill>
              <a:srgbClr val="F1A836"/>
            </a:solidFill>
          </p:spPr>
          <p:txBody>
            <a:bodyPr wrap="square" lIns="0" tIns="0" rIns="0" bIns="0" rtlCol="0"/>
            <a:lstStyle/>
            <a:p>
              <a:endParaRPr/>
            </a:p>
          </p:txBody>
        </p:sp>
        <p:sp>
          <p:nvSpPr>
            <p:cNvPr id="505" name="object 505"/>
            <p:cNvSpPr/>
            <p:nvPr/>
          </p:nvSpPr>
          <p:spPr>
            <a:xfrm>
              <a:off x="5765800" y="5248922"/>
              <a:ext cx="2000250" cy="3810"/>
            </a:xfrm>
            <a:custGeom>
              <a:avLst/>
              <a:gdLst/>
              <a:ahLst/>
              <a:cxnLst/>
              <a:rect l="l" t="t" r="r" b="b"/>
              <a:pathLst>
                <a:path w="2000250" h="3810">
                  <a:moveTo>
                    <a:pt x="2000250" y="0"/>
                  </a:moveTo>
                  <a:lnTo>
                    <a:pt x="15240" y="0"/>
                  </a:lnTo>
                  <a:lnTo>
                    <a:pt x="15240" y="1257"/>
                  </a:lnTo>
                  <a:lnTo>
                    <a:pt x="7620" y="1257"/>
                  </a:lnTo>
                  <a:lnTo>
                    <a:pt x="7620" y="2527"/>
                  </a:lnTo>
                  <a:lnTo>
                    <a:pt x="0" y="2527"/>
                  </a:lnTo>
                  <a:lnTo>
                    <a:pt x="0" y="3797"/>
                  </a:lnTo>
                  <a:lnTo>
                    <a:pt x="1960880" y="3797"/>
                  </a:lnTo>
                  <a:lnTo>
                    <a:pt x="1960880" y="2527"/>
                  </a:lnTo>
                  <a:lnTo>
                    <a:pt x="1981200" y="2527"/>
                  </a:lnTo>
                  <a:lnTo>
                    <a:pt x="1981200" y="1257"/>
                  </a:lnTo>
                  <a:lnTo>
                    <a:pt x="2000250" y="1257"/>
                  </a:lnTo>
                  <a:lnTo>
                    <a:pt x="2000250" y="0"/>
                  </a:lnTo>
                  <a:close/>
                </a:path>
              </a:pathLst>
            </a:custGeom>
            <a:solidFill>
              <a:srgbClr val="F1A735"/>
            </a:solidFill>
          </p:spPr>
          <p:txBody>
            <a:bodyPr wrap="square" lIns="0" tIns="0" rIns="0" bIns="0" rtlCol="0"/>
            <a:lstStyle/>
            <a:p>
              <a:endParaRPr/>
            </a:p>
          </p:txBody>
        </p:sp>
        <p:sp>
          <p:nvSpPr>
            <p:cNvPr id="506" name="object 506"/>
            <p:cNvSpPr/>
            <p:nvPr/>
          </p:nvSpPr>
          <p:spPr>
            <a:xfrm>
              <a:off x="5742940" y="5252732"/>
              <a:ext cx="1963420" cy="3810"/>
            </a:xfrm>
            <a:custGeom>
              <a:avLst/>
              <a:gdLst/>
              <a:ahLst/>
              <a:cxnLst/>
              <a:rect l="l" t="t" r="r" b="b"/>
              <a:pathLst>
                <a:path w="1963420" h="3810">
                  <a:moveTo>
                    <a:pt x="1924050" y="2540"/>
                  </a:moveTo>
                  <a:lnTo>
                    <a:pt x="0" y="2540"/>
                  </a:lnTo>
                  <a:lnTo>
                    <a:pt x="0" y="3797"/>
                  </a:lnTo>
                  <a:lnTo>
                    <a:pt x="1924050" y="3797"/>
                  </a:lnTo>
                  <a:lnTo>
                    <a:pt x="1924050" y="2540"/>
                  </a:lnTo>
                  <a:close/>
                </a:path>
                <a:path w="1963420" h="3810">
                  <a:moveTo>
                    <a:pt x="1963420" y="0"/>
                  </a:moveTo>
                  <a:lnTo>
                    <a:pt x="15240" y="0"/>
                  </a:lnTo>
                  <a:lnTo>
                    <a:pt x="15240" y="1257"/>
                  </a:lnTo>
                  <a:lnTo>
                    <a:pt x="7620" y="1257"/>
                  </a:lnTo>
                  <a:lnTo>
                    <a:pt x="7620" y="2527"/>
                  </a:lnTo>
                  <a:lnTo>
                    <a:pt x="1944370" y="2527"/>
                  </a:lnTo>
                  <a:lnTo>
                    <a:pt x="1944370" y="1257"/>
                  </a:lnTo>
                  <a:lnTo>
                    <a:pt x="1963420" y="1257"/>
                  </a:lnTo>
                  <a:lnTo>
                    <a:pt x="1963420" y="0"/>
                  </a:lnTo>
                  <a:close/>
                </a:path>
              </a:pathLst>
            </a:custGeom>
            <a:solidFill>
              <a:srgbClr val="F1A734"/>
            </a:solidFill>
          </p:spPr>
          <p:txBody>
            <a:bodyPr wrap="square" lIns="0" tIns="0" rIns="0" bIns="0" rtlCol="0"/>
            <a:lstStyle/>
            <a:p>
              <a:endParaRPr/>
            </a:p>
          </p:txBody>
        </p:sp>
        <p:sp>
          <p:nvSpPr>
            <p:cNvPr id="507" name="object 507"/>
            <p:cNvSpPr/>
            <p:nvPr/>
          </p:nvSpPr>
          <p:spPr>
            <a:xfrm>
              <a:off x="5697220" y="5256530"/>
              <a:ext cx="1949450" cy="7620"/>
            </a:xfrm>
            <a:custGeom>
              <a:avLst/>
              <a:gdLst/>
              <a:ahLst/>
              <a:cxnLst/>
              <a:rect l="l" t="t" r="r" b="b"/>
              <a:pathLst>
                <a:path w="1949450" h="7620">
                  <a:moveTo>
                    <a:pt x="1870710" y="5092"/>
                  </a:moveTo>
                  <a:lnTo>
                    <a:pt x="7620" y="5092"/>
                  </a:lnTo>
                  <a:lnTo>
                    <a:pt x="7620" y="6350"/>
                  </a:lnTo>
                  <a:lnTo>
                    <a:pt x="0" y="6350"/>
                  </a:lnTo>
                  <a:lnTo>
                    <a:pt x="0" y="7620"/>
                  </a:lnTo>
                  <a:lnTo>
                    <a:pt x="1850390" y="7620"/>
                  </a:lnTo>
                  <a:lnTo>
                    <a:pt x="1850390" y="6350"/>
                  </a:lnTo>
                  <a:lnTo>
                    <a:pt x="1870710" y="6350"/>
                  </a:lnTo>
                  <a:lnTo>
                    <a:pt x="1870710" y="5092"/>
                  </a:lnTo>
                  <a:close/>
                </a:path>
                <a:path w="1949450" h="7620">
                  <a:moveTo>
                    <a:pt x="1910080" y="2552"/>
                  </a:moveTo>
                  <a:lnTo>
                    <a:pt x="22860" y="2552"/>
                  </a:lnTo>
                  <a:lnTo>
                    <a:pt x="22860" y="3810"/>
                  </a:lnTo>
                  <a:lnTo>
                    <a:pt x="15240" y="3810"/>
                  </a:lnTo>
                  <a:lnTo>
                    <a:pt x="15240" y="5080"/>
                  </a:lnTo>
                  <a:lnTo>
                    <a:pt x="1889760" y="5080"/>
                  </a:lnTo>
                  <a:lnTo>
                    <a:pt x="1889760" y="3810"/>
                  </a:lnTo>
                  <a:lnTo>
                    <a:pt x="1910080" y="3810"/>
                  </a:lnTo>
                  <a:lnTo>
                    <a:pt x="1910080" y="2552"/>
                  </a:lnTo>
                  <a:close/>
                </a:path>
                <a:path w="1949450" h="7620">
                  <a:moveTo>
                    <a:pt x="1949450" y="0"/>
                  </a:moveTo>
                  <a:lnTo>
                    <a:pt x="38100" y="0"/>
                  </a:lnTo>
                  <a:lnTo>
                    <a:pt x="38100" y="1270"/>
                  </a:lnTo>
                  <a:lnTo>
                    <a:pt x="30480" y="1270"/>
                  </a:lnTo>
                  <a:lnTo>
                    <a:pt x="30480" y="2540"/>
                  </a:lnTo>
                  <a:lnTo>
                    <a:pt x="1930400" y="2540"/>
                  </a:lnTo>
                  <a:lnTo>
                    <a:pt x="1930400" y="1270"/>
                  </a:lnTo>
                  <a:lnTo>
                    <a:pt x="1949450" y="1270"/>
                  </a:lnTo>
                  <a:lnTo>
                    <a:pt x="1949450" y="0"/>
                  </a:lnTo>
                  <a:close/>
                </a:path>
              </a:pathLst>
            </a:custGeom>
            <a:solidFill>
              <a:srgbClr val="F1A633"/>
            </a:solidFill>
          </p:spPr>
          <p:txBody>
            <a:bodyPr wrap="square" lIns="0" tIns="0" rIns="0" bIns="0" rtlCol="0"/>
            <a:lstStyle/>
            <a:p>
              <a:endParaRPr/>
            </a:p>
          </p:txBody>
        </p:sp>
        <p:sp>
          <p:nvSpPr>
            <p:cNvPr id="508" name="object 508"/>
            <p:cNvSpPr/>
            <p:nvPr/>
          </p:nvSpPr>
          <p:spPr>
            <a:xfrm>
              <a:off x="5674360" y="5264150"/>
              <a:ext cx="1852930" cy="3810"/>
            </a:xfrm>
            <a:custGeom>
              <a:avLst/>
              <a:gdLst/>
              <a:ahLst/>
              <a:cxnLst/>
              <a:rect l="l" t="t" r="r" b="b"/>
              <a:pathLst>
                <a:path w="1852929" h="3810">
                  <a:moveTo>
                    <a:pt x="1833880" y="1282"/>
                  </a:moveTo>
                  <a:lnTo>
                    <a:pt x="7620" y="1282"/>
                  </a:lnTo>
                  <a:lnTo>
                    <a:pt x="7620" y="2540"/>
                  </a:lnTo>
                  <a:lnTo>
                    <a:pt x="0" y="2540"/>
                  </a:lnTo>
                  <a:lnTo>
                    <a:pt x="0" y="3810"/>
                  </a:lnTo>
                  <a:lnTo>
                    <a:pt x="1813560" y="3810"/>
                  </a:lnTo>
                  <a:lnTo>
                    <a:pt x="1813560" y="2540"/>
                  </a:lnTo>
                  <a:lnTo>
                    <a:pt x="1833880" y="2540"/>
                  </a:lnTo>
                  <a:lnTo>
                    <a:pt x="1833880" y="1282"/>
                  </a:lnTo>
                  <a:close/>
                </a:path>
                <a:path w="1852929" h="3810">
                  <a:moveTo>
                    <a:pt x="1852930" y="0"/>
                  </a:moveTo>
                  <a:lnTo>
                    <a:pt x="15240" y="0"/>
                  </a:lnTo>
                  <a:lnTo>
                    <a:pt x="15240" y="1270"/>
                  </a:lnTo>
                  <a:lnTo>
                    <a:pt x="1852930" y="1270"/>
                  </a:lnTo>
                  <a:lnTo>
                    <a:pt x="1852930" y="0"/>
                  </a:lnTo>
                  <a:close/>
                </a:path>
              </a:pathLst>
            </a:custGeom>
            <a:solidFill>
              <a:srgbClr val="F0A631"/>
            </a:solidFill>
          </p:spPr>
          <p:txBody>
            <a:bodyPr wrap="square" lIns="0" tIns="0" rIns="0" bIns="0" rtlCol="0"/>
            <a:lstStyle/>
            <a:p>
              <a:endParaRPr/>
            </a:p>
          </p:txBody>
        </p:sp>
        <p:sp>
          <p:nvSpPr>
            <p:cNvPr id="509" name="object 509"/>
            <p:cNvSpPr/>
            <p:nvPr/>
          </p:nvSpPr>
          <p:spPr>
            <a:xfrm>
              <a:off x="5651500" y="5267972"/>
              <a:ext cx="1816100" cy="3810"/>
            </a:xfrm>
            <a:custGeom>
              <a:avLst/>
              <a:gdLst/>
              <a:ahLst/>
              <a:cxnLst/>
              <a:rect l="l" t="t" r="r" b="b"/>
              <a:pathLst>
                <a:path w="1816100" h="3810">
                  <a:moveTo>
                    <a:pt x="1816100" y="0"/>
                  </a:moveTo>
                  <a:lnTo>
                    <a:pt x="15240" y="0"/>
                  </a:lnTo>
                  <a:lnTo>
                    <a:pt x="15240" y="1257"/>
                  </a:lnTo>
                  <a:lnTo>
                    <a:pt x="7620" y="1257"/>
                  </a:lnTo>
                  <a:lnTo>
                    <a:pt x="7620" y="2527"/>
                  </a:lnTo>
                  <a:lnTo>
                    <a:pt x="0" y="2527"/>
                  </a:lnTo>
                  <a:lnTo>
                    <a:pt x="0" y="3797"/>
                  </a:lnTo>
                  <a:lnTo>
                    <a:pt x="1776730" y="3797"/>
                  </a:lnTo>
                  <a:lnTo>
                    <a:pt x="1776730" y="2527"/>
                  </a:lnTo>
                  <a:lnTo>
                    <a:pt x="1797050" y="2527"/>
                  </a:lnTo>
                  <a:lnTo>
                    <a:pt x="1797050" y="1257"/>
                  </a:lnTo>
                  <a:lnTo>
                    <a:pt x="1816100" y="1257"/>
                  </a:lnTo>
                  <a:lnTo>
                    <a:pt x="1816100" y="0"/>
                  </a:lnTo>
                  <a:close/>
                </a:path>
              </a:pathLst>
            </a:custGeom>
            <a:solidFill>
              <a:srgbClr val="F0A530"/>
            </a:solidFill>
          </p:spPr>
          <p:txBody>
            <a:bodyPr wrap="square" lIns="0" tIns="0" rIns="0" bIns="0" rtlCol="0"/>
            <a:lstStyle/>
            <a:p>
              <a:endParaRPr/>
            </a:p>
          </p:txBody>
        </p:sp>
        <p:sp>
          <p:nvSpPr>
            <p:cNvPr id="510" name="object 510"/>
            <p:cNvSpPr/>
            <p:nvPr/>
          </p:nvSpPr>
          <p:spPr>
            <a:xfrm>
              <a:off x="5629910" y="5271782"/>
              <a:ext cx="1778000" cy="3810"/>
            </a:xfrm>
            <a:custGeom>
              <a:avLst/>
              <a:gdLst/>
              <a:ahLst/>
              <a:cxnLst/>
              <a:rect l="l" t="t" r="r" b="b"/>
              <a:pathLst>
                <a:path w="1778000" h="3810">
                  <a:moveTo>
                    <a:pt x="1738630" y="2540"/>
                  </a:moveTo>
                  <a:lnTo>
                    <a:pt x="0" y="2540"/>
                  </a:lnTo>
                  <a:lnTo>
                    <a:pt x="0" y="3797"/>
                  </a:lnTo>
                  <a:lnTo>
                    <a:pt x="1738630" y="3797"/>
                  </a:lnTo>
                  <a:lnTo>
                    <a:pt x="1738630" y="2540"/>
                  </a:lnTo>
                  <a:close/>
                </a:path>
                <a:path w="1778000" h="3810">
                  <a:moveTo>
                    <a:pt x="1778000" y="0"/>
                  </a:moveTo>
                  <a:lnTo>
                    <a:pt x="13970" y="0"/>
                  </a:lnTo>
                  <a:lnTo>
                    <a:pt x="13970" y="1257"/>
                  </a:lnTo>
                  <a:lnTo>
                    <a:pt x="7620" y="1257"/>
                  </a:lnTo>
                  <a:lnTo>
                    <a:pt x="7620" y="2527"/>
                  </a:lnTo>
                  <a:lnTo>
                    <a:pt x="1758950" y="2527"/>
                  </a:lnTo>
                  <a:lnTo>
                    <a:pt x="1758950" y="1257"/>
                  </a:lnTo>
                  <a:lnTo>
                    <a:pt x="1778000" y="1257"/>
                  </a:lnTo>
                  <a:lnTo>
                    <a:pt x="1778000" y="0"/>
                  </a:lnTo>
                  <a:close/>
                </a:path>
              </a:pathLst>
            </a:custGeom>
            <a:solidFill>
              <a:srgbClr val="F0A52F"/>
            </a:solidFill>
          </p:spPr>
          <p:txBody>
            <a:bodyPr wrap="square" lIns="0" tIns="0" rIns="0" bIns="0" rtlCol="0"/>
            <a:lstStyle/>
            <a:p>
              <a:endParaRPr/>
            </a:p>
          </p:txBody>
        </p:sp>
        <p:sp>
          <p:nvSpPr>
            <p:cNvPr id="511" name="object 511"/>
            <p:cNvSpPr/>
            <p:nvPr/>
          </p:nvSpPr>
          <p:spPr>
            <a:xfrm>
              <a:off x="5607050" y="5275580"/>
              <a:ext cx="1741170" cy="3810"/>
            </a:xfrm>
            <a:custGeom>
              <a:avLst/>
              <a:gdLst/>
              <a:ahLst/>
              <a:cxnLst/>
              <a:rect l="l" t="t" r="r" b="b"/>
              <a:pathLst>
                <a:path w="1741170" h="3810">
                  <a:moveTo>
                    <a:pt x="1701800" y="2552"/>
                  </a:moveTo>
                  <a:lnTo>
                    <a:pt x="0" y="2552"/>
                  </a:lnTo>
                  <a:lnTo>
                    <a:pt x="0" y="3810"/>
                  </a:lnTo>
                  <a:lnTo>
                    <a:pt x="1701800" y="3810"/>
                  </a:lnTo>
                  <a:lnTo>
                    <a:pt x="1701800" y="2552"/>
                  </a:lnTo>
                  <a:close/>
                </a:path>
                <a:path w="1741170" h="3810">
                  <a:moveTo>
                    <a:pt x="1741170" y="0"/>
                  </a:moveTo>
                  <a:lnTo>
                    <a:pt x="15240" y="0"/>
                  </a:lnTo>
                  <a:lnTo>
                    <a:pt x="15240" y="1270"/>
                  </a:lnTo>
                  <a:lnTo>
                    <a:pt x="7620" y="1270"/>
                  </a:lnTo>
                  <a:lnTo>
                    <a:pt x="7620" y="2540"/>
                  </a:lnTo>
                  <a:lnTo>
                    <a:pt x="1722120" y="2540"/>
                  </a:lnTo>
                  <a:lnTo>
                    <a:pt x="1722120" y="1270"/>
                  </a:lnTo>
                  <a:lnTo>
                    <a:pt x="1741170" y="1270"/>
                  </a:lnTo>
                  <a:lnTo>
                    <a:pt x="1741170" y="0"/>
                  </a:lnTo>
                  <a:close/>
                </a:path>
              </a:pathLst>
            </a:custGeom>
            <a:solidFill>
              <a:srgbClr val="F0A42E"/>
            </a:solidFill>
          </p:spPr>
          <p:txBody>
            <a:bodyPr wrap="square" lIns="0" tIns="0" rIns="0" bIns="0" rtlCol="0"/>
            <a:lstStyle/>
            <a:p>
              <a:endParaRPr/>
            </a:p>
          </p:txBody>
        </p:sp>
        <p:sp>
          <p:nvSpPr>
            <p:cNvPr id="512" name="object 512"/>
            <p:cNvSpPr/>
            <p:nvPr/>
          </p:nvSpPr>
          <p:spPr>
            <a:xfrm>
              <a:off x="5584190" y="5279390"/>
              <a:ext cx="1704339" cy="3810"/>
            </a:xfrm>
            <a:custGeom>
              <a:avLst/>
              <a:gdLst/>
              <a:ahLst/>
              <a:cxnLst/>
              <a:rect l="l" t="t" r="r" b="b"/>
              <a:pathLst>
                <a:path w="1704340" h="3810">
                  <a:moveTo>
                    <a:pt x="1685290" y="1282"/>
                  </a:moveTo>
                  <a:lnTo>
                    <a:pt x="7620" y="1282"/>
                  </a:lnTo>
                  <a:lnTo>
                    <a:pt x="7620" y="2540"/>
                  </a:lnTo>
                  <a:lnTo>
                    <a:pt x="0" y="2540"/>
                  </a:lnTo>
                  <a:lnTo>
                    <a:pt x="0" y="3810"/>
                  </a:lnTo>
                  <a:lnTo>
                    <a:pt x="1664970" y="3810"/>
                  </a:lnTo>
                  <a:lnTo>
                    <a:pt x="1664970" y="2540"/>
                  </a:lnTo>
                  <a:lnTo>
                    <a:pt x="1685290" y="2540"/>
                  </a:lnTo>
                  <a:lnTo>
                    <a:pt x="1685290" y="1282"/>
                  </a:lnTo>
                  <a:close/>
                </a:path>
                <a:path w="1704340" h="3810">
                  <a:moveTo>
                    <a:pt x="1704340" y="0"/>
                  </a:moveTo>
                  <a:lnTo>
                    <a:pt x="15240" y="0"/>
                  </a:lnTo>
                  <a:lnTo>
                    <a:pt x="15240" y="1270"/>
                  </a:lnTo>
                  <a:lnTo>
                    <a:pt x="1704340" y="1270"/>
                  </a:lnTo>
                  <a:lnTo>
                    <a:pt x="1704340" y="0"/>
                  </a:lnTo>
                  <a:close/>
                </a:path>
              </a:pathLst>
            </a:custGeom>
            <a:solidFill>
              <a:srgbClr val="F0A42D"/>
            </a:solidFill>
          </p:spPr>
          <p:txBody>
            <a:bodyPr wrap="square" lIns="0" tIns="0" rIns="0" bIns="0" rtlCol="0"/>
            <a:lstStyle/>
            <a:p>
              <a:endParaRPr/>
            </a:p>
          </p:txBody>
        </p:sp>
        <p:sp>
          <p:nvSpPr>
            <p:cNvPr id="513" name="object 513"/>
            <p:cNvSpPr/>
            <p:nvPr/>
          </p:nvSpPr>
          <p:spPr>
            <a:xfrm>
              <a:off x="5561330" y="5283200"/>
              <a:ext cx="1667510" cy="3810"/>
            </a:xfrm>
            <a:custGeom>
              <a:avLst/>
              <a:gdLst/>
              <a:ahLst/>
              <a:cxnLst/>
              <a:rect l="l" t="t" r="r" b="b"/>
              <a:pathLst>
                <a:path w="1667509" h="3810">
                  <a:moveTo>
                    <a:pt x="1648460" y="1282"/>
                  </a:moveTo>
                  <a:lnTo>
                    <a:pt x="7620" y="1282"/>
                  </a:lnTo>
                  <a:lnTo>
                    <a:pt x="7620" y="2540"/>
                  </a:lnTo>
                  <a:lnTo>
                    <a:pt x="0" y="2540"/>
                  </a:lnTo>
                  <a:lnTo>
                    <a:pt x="0" y="3810"/>
                  </a:lnTo>
                  <a:lnTo>
                    <a:pt x="1628127" y="3810"/>
                  </a:lnTo>
                  <a:lnTo>
                    <a:pt x="1628127" y="2540"/>
                  </a:lnTo>
                  <a:lnTo>
                    <a:pt x="1648460" y="2540"/>
                  </a:lnTo>
                  <a:lnTo>
                    <a:pt x="1648460" y="1282"/>
                  </a:lnTo>
                  <a:close/>
                </a:path>
                <a:path w="1667509" h="3810">
                  <a:moveTo>
                    <a:pt x="1667510" y="0"/>
                  </a:moveTo>
                  <a:lnTo>
                    <a:pt x="15240" y="0"/>
                  </a:lnTo>
                  <a:lnTo>
                    <a:pt x="15240" y="1270"/>
                  </a:lnTo>
                  <a:lnTo>
                    <a:pt x="1667510" y="1270"/>
                  </a:lnTo>
                  <a:lnTo>
                    <a:pt x="1667510" y="0"/>
                  </a:lnTo>
                  <a:close/>
                </a:path>
              </a:pathLst>
            </a:custGeom>
            <a:solidFill>
              <a:srgbClr val="F0A32C"/>
            </a:solidFill>
          </p:spPr>
          <p:txBody>
            <a:bodyPr wrap="square" lIns="0" tIns="0" rIns="0" bIns="0" rtlCol="0"/>
            <a:lstStyle/>
            <a:p>
              <a:endParaRPr/>
            </a:p>
          </p:txBody>
        </p:sp>
        <p:sp>
          <p:nvSpPr>
            <p:cNvPr id="514" name="object 514"/>
            <p:cNvSpPr/>
            <p:nvPr/>
          </p:nvSpPr>
          <p:spPr>
            <a:xfrm>
              <a:off x="5538470" y="5287022"/>
              <a:ext cx="1630680" cy="3810"/>
            </a:xfrm>
            <a:custGeom>
              <a:avLst/>
              <a:gdLst/>
              <a:ahLst/>
              <a:cxnLst/>
              <a:rect l="l" t="t" r="r" b="b"/>
              <a:pathLst>
                <a:path w="1630679" h="3810">
                  <a:moveTo>
                    <a:pt x="1630680" y="0"/>
                  </a:moveTo>
                  <a:lnTo>
                    <a:pt x="15240" y="0"/>
                  </a:lnTo>
                  <a:lnTo>
                    <a:pt x="15240" y="1257"/>
                  </a:lnTo>
                  <a:lnTo>
                    <a:pt x="7620" y="1257"/>
                  </a:lnTo>
                  <a:lnTo>
                    <a:pt x="7620" y="2527"/>
                  </a:lnTo>
                  <a:lnTo>
                    <a:pt x="0" y="2527"/>
                  </a:lnTo>
                  <a:lnTo>
                    <a:pt x="0" y="3797"/>
                  </a:lnTo>
                  <a:lnTo>
                    <a:pt x="1591310" y="3797"/>
                  </a:lnTo>
                  <a:lnTo>
                    <a:pt x="1591310" y="2527"/>
                  </a:lnTo>
                  <a:lnTo>
                    <a:pt x="1611630" y="2527"/>
                  </a:lnTo>
                  <a:lnTo>
                    <a:pt x="1611630" y="1257"/>
                  </a:lnTo>
                  <a:lnTo>
                    <a:pt x="1630680" y="1257"/>
                  </a:lnTo>
                  <a:lnTo>
                    <a:pt x="1630680" y="0"/>
                  </a:lnTo>
                  <a:close/>
                </a:path>
              </a:pathLst>
            </a:custGeom>
            <a:solidFill>
              <a:srgbClr val="F0A32B"/>
            </a:solidFill>
          </p:spPr>
          <p:txBody>
            <a:bodyPr wrap="square" lIns="0" tIns="0" rIns="0" bIns="0" rtlCol="0"/>
            <a:lstStyle/>
            <a:p>
              <a:endParaRPr/>
            </a:p>
          </p:txBody>
        </p:sp>
        <p:sp>
          <p:nvSpPr>
            <p:cNvPr id="515" name="object 515"/>
            <p:cNvSpPr/>
            <p:nvPr/>
          </p:nvSpPr>
          <p:spPr>
            <a:xfrm>
              <a:off x="5515610" y="5290832"/>
              <a:ext cx="1593850" cy="3810"/>
            </a:xfrm>
            <a:custGeom>
              <a:avLst/>
              <a:gdLst/>
              <a:ahLst/>
              <a:cxnLst/>
              <a:rect l="l" t="t" r="r" b="b"/>
              <a:pathLst>
                <a:path w="1593850" h="3810">
                  <a:moveTo>
                    <a:pt x="1554480" y="2540"/>
                  </a:moveTo>
                  <a:lnTo>
                    <a:pt x="0" y="2540"/>
                  </a:lnTo>
                  <a:lnTo>
                    <a:pt x="0" y="3797"/>
                  </a:lnTo>
                  <a:lnTo>
                    <a:pt x="1554480" y="3797"/>
                  </a:lnTo>
                  <a:lnTo>
                    <a:pt x="1554480" y="2540"/>
                  </a:lnTo>
                  <a:close/>
                </a:path>
                <a:path w="1593850" h="3810">
                  <a:moveTo>
                    <a:pt x="1593850" y="0"/>
                  </a:moveTo>
                  <a:lnTo>
                    <a:pt x="15240" y="0"/>
                  </a:lnTo>
                  <a:lnTo>
                    <a:pt x="15240" y="1257"/>
                  </a:lnTo>
                  <a:lnTo>
                    <a:pt x="7620" y="1257"/>
                  </a:lnTo>
                  <a:lnTo>
                    <a:pt x="7620" y="2527"/>
                  </a:lnTo>
                  <a:lnTo>
                    <a:pt x="1574800" y="2527"/>
                  </a:lnTo>
                  <a:lnTo>
                    <a:pt x="1574800" y="1257"/>
                  </a:lnTo>
                  <a:lnTo>
                    <a:pt x="1593850" y="1257"/>
                  </a:lnTo>
                  <a:lnTo>
                    <a:pt x="1593850" y="0"/>
                  </a:lnTo>
                  <a:close/>
                </a:path>
              </a:pathLst>
            </a:custGeom>
            <a:solidFill>
              <a:srgbClr val="F0A32A"/>
            </a:solidFill>
          </p:spPr>
          <p:txBody>
            <a:bodyPr wrap="square" lIns="0" tIns="0" rIns="0" bIns="0" rtlCol="0"/>
            <a:lstStyle/>
            <a:p>
              <a:endParaRPr/>
            </a:p>
          </p:txBody>
        </p:sp>
        <p:sp>
          <p:nvSpPr>
            <p:cNvPr id="516" name="object 516"/>
            <p:cNvSpPr/>
            <p:nvPr/>
          </p:nvSpPr>
          <p:spPr>
            <a:xfrm>
              <a:off x="5492750" y="5294630"/>
              <a:ext cx="1557020" cy="3810"/>
            </a:xfrm>
            <a:custGeom>
              <a:avLst/>
              <a:gdLst/>
              <a:ahLst/>
              <a:cxnLst/>
              <a:rect l="l" t="t" r="r" b="b"/>
              <a:pathLst>
                <a:path w="1557020" h="3810">
                  <a:moveTo>
                    <a:pt x="1517650" y="2552"/>
                  </a:moveTo>
                  <a:lnTo>
                    <a:pt x="0" y="2552"/>
                  </a:lnTo>
                  <a:lnTo>
                    <a:pt x="0" y="3810"/>
                  </a:lnTo>
                  <a:lnTo>
                    <a:pt x="1517650" y="3810"/>
                  </a:lnTo>
                  <a:lnTo>
                    <a:pt x="1517650" y="2552"/>
                  </a:lnTo>
                  <a:close/>
                </a:path>
                <a:path w="1557020" h="3810">
                  <a:moveTo>
                    <a:pt x="1557020" y="0"/>
                  </a:moveTo>
                  <a:lnTo>
                    <a:pt x="15240" y="0"/>
                  </a:lnTo>
                  <a:lnTo>
                    <a:pt x="15240" y="1270"/>
                  </a:lnTo>
                  <a:lnTo>
                    <a:pt x="7620" y="1270"/>
                  </a:lnTo>
                  <a:lnTo>
                    <a:pt x="7620" y="2540"/>
                  </a:lnTo>
                  <a:lnTo>
                    <a:pt x="1537970" y="2540"/>
                  </a:lnTo>
                  <a:lnTo>
                    <a:pt x="1537970" y="1270"/>
                  </a:lnTo>
                  <a:lnTo>
                    <a:pt x="1557020" y="1270"/>
                  </a:lnTo>
                  <a:lnTo>
                    <a:pt x="1557020" y="0"/>
                  </a:lnTo>
                  <a:close/>
                </a:path>
              </a:pathLst>
            </a:custGeom>
            <a:solidFill>
              <a:srgbClr val="F0A229"/>
            </a:solidFill>
          </p:spPr>
          <p:txBody>
            <a:bodyPr wrap="square" lIns="0" tIns="0" rIns="0" bIns="0" rtlCol="0"/>
            <a:lstStyle/>
            <a:p>
              <a:endParaRPr/>
            </a:p>
          </p:txBody>
        </p:sp>
        <p:sp>
          <p:nvSpPr>
            <p:cNvPr id="517" name="object 517"/>
            <p:cNvSpPr/>
            <p:nvPr/>
          </p:nvSpPr>
          <p:spPr>
            <a:xfrm>
              <a:off x="5469890" y="5298440"/>
              <a:ext cx="1520190" cy="3810"/>
            </a:xfrm>
            <a:custGeom>
              <a:avLst/>
              <a:gdLst/>
              <a:ahLst/>
              <a:cxnLst/>
              <a:rect l="l" t="t" r="r" b="b"/>
              <a:pathLst>
                <a:path w="1520190" h="3810">
                  <a:moveTo>
                    <a:pt x="1501140" y="1282"/>
                  </a:moveTo>
                  <a:lnTo>
                    <a:pt x="7620" y="1282"/>
                  </a:lnTo>
                  <a:lnTo>
                    <a:pt x="7620" y="2540"/>
                  </a:lnTo>
                  <a:lnTo>
                    <a:pt x="0" y="2540"/>
                  </a:lnTo>
                  <a:lnTo>
                    <a:pt x="0" y="3810"/>
                  </a:lnTo>
                  <a:lnTo>
                    <a:pt x="1480820" y="3810"/>
                  </a:lnTo>
                  <a:lnTo>
                    <a:pt x="1480820" y="2540"/>
                  </a:lnTo>
                  <a:lnTo>
                    <a:pt x="1501140" y="2540"/>
                  </a:lnTo>
                  <a:lnTo>
                    <a:pt x="1501140" y="1282"/>
                  </a:lnTo>
                  <a:close/>
                </a:path>
                <a:path w="1520190" h="3810">
                  <a:moveTo>
                    <a:pt x="1520190" y="0"/>
                  </a:moveTo>
                  <a:lnTo>
                    <a:pt x="15240" y="0"/>
                  </a:lnTo>
                  <a:lnTo>
                    <a:pt x="15240" y="1270"/>
                  </a:lnTo>
                  <a:lnTo>
                    <a:pt x="1520190" y="1270"/>
                  </a:lnTo>
                  <a:lnTo>
                    <a:pt x="1520190" y="0"/>
                  </a:lnTo>
                  <a:close/>
                </a:path>
              </a:pathLst>
            </a:custGeom>
            <a:solidFill>
              <a:srgbClr val="F0A228"/>
            </a:solidFill>
          </p:spPr>
          <p:txBody>
            <a:bodyPr wrap="square" lIns="0" tIns="0" rIns="0" bIns="0" rtlCol="0"/>
            <a:lstStyle/>
            <a:p>
              <a:endParaRPr/>
            </a:p>
          </p:txBody>
        </p:sp>
        <p:sp>
          <p:nvSpPr>
            <p:cNvPr id="518" name="object 518"/>
            <p:cNvSpPr/>
            <p:nvPr/>
          </p:nvSpPr>
          <p:spPr>
            <a:xfrm>
              <a:off x="5439410" y="5302250"/>
              <a:ext cx="1490980" cy="5080"/>
            </a:xfrm>
            <a:custGeom>
              <a:avLst/>
              <a:gdLst/>
              <a:ahLst/>
              <a:cxnLst/>
              <a:rect l="l" t="t" r="r" b="b"/>
              <a:pathLst>
                <a:path w="1490979" h="5079">
                  <a:moveTo>
                    <a:pt x="1431290" y="3822"/>
                  </a:moveTo>
                  <a:lnTo>
                    <a:pt x="0" y="3822"/>
                  </a:lnTo>
                  <a:lnTo>
                    <a:pt x="0" y="5080"/>
                  </a:lnTo>
                  <a:lnTo>
                    <a:pt x="1431290" y="5080"/>
                  </a:lnTo>
                  <a:lnTo>
                    <a:pt x="1431290" y="3822"/>
                  </a:lnTo>
                  <a:close/>
                </a:path>
                <a:path w="1490979" h="5079">
                  <a:moveTo>
                    <a:pt x="1471930" y="1282"/>
                  </a:moveTo>
                  <a:lnTo>
                    <a:pt x="15240" y="1282"/>
                  </a:lnTo>
                  <a:lnTo>
                    <a:pt x="15240" y="2540"/>
                  </a:lnTo>
                  <a:lnTo>
                    <a:pt x="7620" y="2540"/>
                  </a:lnTo>
                  <a:lnTo>
                    <a:pt x="7620" y="3810"/>
                  </a:lnTo>
                  <a:lnTo>
                    <a:pt x="1451610" y="3810"/>
                  </a:lnTo>
                  <a:lnTo>
                    <a:pt x="1451610" y="2540"/>
                  </a:lnTo>
                  <a:lnTo>
                    <a:pt x="1471930" y="2540"/>
                  </a:lnTo>
                  <a:lnTo>
                    <a:pt x="1471930" y="1282"/>
                  </a:lnTo>
                  <a:close/>
                </a:path>
                <a:path w="1490979" h="5079">
                  <a:moveTo>
                    <a:pt x="1490980" y="0"/>
                  </a:moveTo>
                  <a:lnTo>
                    <a:pt x="22860" y="0"/>
                  </a:lnTo>
                  <a:lnTo>
                    <a:pt x="22860" y="1270"/>
                  </a:lnTo>
                  <a:lnTo>
                    <a:pt x="1490980" y="1270"/>
                  </a:lnTo>
                  <a:lnTo>
                    <a:pt x="1490980" y="0"/>
                  </a:lnTo>
                  <a:close/>
                </a:path>
              </a:pathLst>
            </a:custGeom>
            <a:solidFill>
              <a:srgbClr val="F0A127"/>
            </a:solidFill>
          </p:spPr>
          <p:txBody>
            <a:bodyPr wrap="square" lIns="0" tIns="0" rIns="0" bIns="0" rtlCol="0"/>
            <a:lstStyle/>
            <a:p>
              <a:endParaRPr/>
            </a:p>
          </p:txBody>
        </p:sp>
        <p:sp>
          <p:nvSpPr>
            <p:cNvPr id="519" name="object 519"/>
            <p:cNvSpPr/>
            <p:nvPr/>
          </p:nvSpPr>
          <p:spPr>
            <a:xfrm>
              <a:off x="5425440" y="5307330"/>
              <a:ext cx="1426210" cy="2540"/>
            </a:xfrm>
            <a:custGeom>
              <a:avLst/>
              <a:gdLst/>
              <a:ahLst/>
              <a:cxnLst/>
              <a:rect l="l" t="t" r="r" b="b"/>
              <a:pathLst>
                <a:path w="1426209" h="2539">
                  <a:moveTo>
                    <a:pt x="1426210" y="0"/>
                  </a:moveTo>
                  <a:lnTo>
                    <a:pt x="6350" y="0"/>
                  </a:lnTo>
                  <a:lnTo>
                    <a:pt x="6350" y="1270"/>
                  </a:lnTo>
                  <a:lnTo>
                    <a:pt x="0" y="1270"/>
                  </a:lnTo>
                  <a:lnTo>
                    <a:pt x="0" y="2540"/>
                  </a:lnTo>
                  <a:lnTo>
                    <a:pt x="1405890" y="2540"/>
                  </a:lnTo>
                  <a:lnTo>
                    <a:pt x="1405890" y="1270"/>
                  </a:lnTo>
                  <a:lnTo>
                    <a:pt x="1426210" y="1270"/>
                  </a:lnTo>
                  <a:lnTo>
                    <a:pt x="1426210" y="0"/>
                  </a:lnTo>
                  <a:close/>
                </a:path>
              </a:pathLst>
            </a:custGeom>
            <a:solidFill>
              <a:srgbClr val="F0A126"/>
            </a:solidFill>
          </p:spPr>
          <p:txBody>
            <a:bodyPr wrap="square" lIns="0" tIns="0" rIns="0" bIns="0" rtlCol="0"/>
            <a:lstStyle/>
            <a:p>
              <a:endParaRPr/>
            </a:p>
          </p:txBody>
        </p:sp>
        <p:sp>
          <p:nvSpPr>
            <p:cNvPr id="520" name="object 520"/>
            <p:cNvSpPr/>
            <p:nvPr/>
          </p:nvSpPr>
          <p:spPr>
            <a:xfrm>
              <a:off x="5394960" y="5309882"/>
              <a:ext cx="1416050" cy="5080"/>
            </a:xfrm>
            <a:custGeom>
              <a:avLst/>
              <a:gdLst/>
              <a:ahLst/>
              <a:cxnLst/>
              <a:rect l="l" t="t" r="r" b="b"/>
              <a:pathLst>
                <a:path w="1416050" h="5079">
                  <a:moveTo>
                    <a:pt x="1376667" y="2540"/>
                  </a:moveTo>
                  <a:lnTo>
                    <a:pt x="7620" y="2540"/>
                  </a:lnTo>
                  <a:lnTo>
                    <a:pt x="7620" y="3797"/>
                  </a:lnTo>
                  <a:lnTo>
                    <a:pt x="0" y="3797"/>
                  </a:lnTo>
                  <a:lnTo>
                    <a:pt x="0" y="5067"/>
                  </a:lnTo>
                  <a:lnTo>
                    <a:pt x="1356360" y="5067"/>
                  </a:lnTo>
                  <a:lnTo>
                    <a:pt x="1356360" y="3797"/>
                  </a:lnTo>
                  <a:lnTo>
                    <a:pt x="1376667" y="3797"/>
                  </a:lnTo>
                  <a:lnTo>
                    <a:pt x="1376667" y="2540"/>
                  </a:lnTo>
                  <a:close/>
                </a:path>
                <a:path w="1416050" h="5079">
                  <a:moveTo>
                    <a:pt x="1416050" y="0"/>
                  </a:moveTo>
                  <a:lnTo>
                    <a:pt x="22860" y="0"/>
                  </a:lnTo>
                  <a:lnTo>
                    <a:pt x="22860" y="1257"/>
                  </a:lnTo>
                  <a:lnTo>
                    <a:pt x="15240" y="1257"/>
                  </a:lnTo>
                  <a:lnTo>
                    <a:pt x="15240" y="2527"/>
                  </a:lnTo>
                  <a:lnTo>
                    <a:pt x="1395730" y="2527"/>
                  </a:lnTo>
                  <a:lnTo>
                    <a:pt x="1395730" y="1257"/>
                  </a:lnTo>
                  <a:lnTo>
                    <a:pt x="1416050" y="1257"/>
                  </a:lnTo>
                  <a:lnTo>
                    <a:pt x="1416050" y="0"/>
                  </a:lnTo>
                  <a:close/>
                </a:path>
              </a:pathLst>
            </a:custGeom>
            <a:solidFill>
              <a:srgbClr val="F0A025"/>
            </a:solidFill>
          </p:spPr>
          <p:txBody>
            <a:bodyPr wrap="square" lIns="0" tIns="0" rIns="0" bIns="0" rtlCol="0"/>
            <a:lstStyle/>
            <a:p>
              <a:endParaRPr/>
            </a:p>
          </p:txBody>
        </p:sp>
        <p:sp>
          <p:nvSpPr>
            <p:cNvPr id="521" name="object 521"/>
            <p:cNvSpPr/>
            <p:nvPr/>
          </p:nvSpPr>
          <p:spPr>
            <a:xfrm>
              <a:off x="5372100" y="5314950"/>
              <a:ext cx="1358900" cy="3810"/>
            </a:xfrm>
            <a:custGeom>
              <a:avLst/>
              <a:gdLst/>
              <a:ahLst/>
              <a:cxnLst/>
              <a:rect l="l" t="t" r="r" b="b"/>
              <a:pathLst>
                <a:path w="1358900" h="3810">
                  <a:moveTo>
                    <a:pt x="1339850" y="1282"/>
                  </a:moveTo>
                  <a:lnTo>
                    <a:pt x="7620" y="1282"/>
                  </a:lnTo>
                  <a:lnTo>
                    <a:pt x="7620" y="2540"/>
                  </a:lnTo>
                  <a:lnTo>
                    <a:pt x="0" y="2540"/>
                  </a:lnTo>
                  <a:lnTo>
                    <a:pt x="0" y="3810"/>
                  </a:lnTo>
                  <a:lnTo>
                    <a:pt x="1319530" y="3810"/>
                  </a:lnTo>
                  <a:lnTo>
                    <a:pt x="1319530" y="2540"/>
                  </a:lnTo>
                  <a:lnTo>
                    <a:pt x="1339850" y="2540"/>
                  </a:lnTo>
                  <a:lnTo>
                    <a:pt x="1339850" y="1282"/>
                  </a:lnTo>
                  <a:close/>
                </a:path>
                <a:path w="1358900" h="3810">
                  <a:moveTo>
                    <a:pt x="1358900" y="0"/>
                  </a:moveTo>
                  <a:lnTo>
                    <a:pt x="15240" y="0"/>
                  </a:lnTo>
                  <a:lnTo>
                    <a:pt x="15240" y="1270"/>
                  </a:lnTo>
                  <a:lnTo>
                    <a:pt x="1358900" y="1270"/>
                  </a:lnTo>
                  <a:lnTo>
                    <a:pt x="1358900" y="0"/>
                  </a:lnTo>
                  <a:close/>
                </a:path>
              </a:pathLst>
            </a:custGeom>
            <a:solidFill>
              <a:srgbClr val="F0A024"/>
            </a:solidFill>
          </p:spPr>
          <p:txBody>
            <a:bodyPr wrap="square" lIns="0" tIns="0" rIns="0" bIns="0" rtlCol="0"/>
            <a:lstStyle/>
            <a:p>
              <a:endParaRPr/>
            </a:p>
          </p:txBody>
        </p:sp>
        <p:sp>
          <p:nvSpPr>
            <p:cNvPr id="522" name="object 522"/>
            <p:cNvSpPr/>
            <p:nvPr/>
          </p:nvSpPr>
          <p:spPr>
            <a:xfrm>
              <a:off x="5356860" y="5318772"/>
              <a:ext cx="1314450" cy="2540"/>
            </a:xfrm>
            <a:custGeom>
              <a:avLst/>
              <a:gdLst/>
              <a:ahLst/>
              <a:cxnLst/>
              <a:rect l="l" t="t" r="r" b="b"/>
              <a:pathLst>
                <a:path w="1314450" h="2539">
                  <a:moveTo>
                    <a:pt x="1314450" y="0"/>
                  </a:moveTo>
                  <a:lnTo>
                    <a:pt x="7620" y="0"/>
                  </a:lnTo>
                  <a:lnTo>
                    <a:pt x="7620" y="1257"/>
                  </a:lnTo>
                  <a:lnTo>
                    <a:pt x="0" y="1257"/>
                  </a:lnTo>
                  <a:lnTo>
                    <a:pt x="0" y="2527"/>
                  </a:lnTo>
                  <a:lnTo>
                    <a:pt x="1295387" y="2527"/>
                  </a:lnTo>
                  <a:lnTo>
                    <a:pt x="1295387" y="1257"/>
                  </a:lnTo>
                  <a:lnTo>
                    <a:pt x="1314450" y="1257"/>
                  </a:lnTo>
                  <a:lnTo>
                    <a:pt x="1314450" y="0"/>
                  </a:lnTo>
                  <a:close/>
                </a:path>
              </a:pathLst>
            </a:custGeom>
            <a:solidFill>
              <a:srgbClr val="F0A023"/>
            </a:solidFill>
          </p:spPr>
          <p:txBody>
            <a:bodyPr wrap="square" lIns="0" tIns="0" rIns="0" bIns="0" rtlCol="0"/>
            <a:lstStyle/>
            <a:p>
              <a:endParaRPr/>
            </a:p>
          </p:txBody>
        </p:sp>
        <p:sp>
          <p:nvSpPr>
            <p:cNvPr id="523" name="object 523"/>
            <p:cNvSpPr/>
            <p:nvPr/>
          </p:nvSpPr>
          <p:spPr>
            <a:xfrm>
              <a:off x="5326380" y="5321300"/>
              <a:ext cx="1305560" cy="5080"/>
            </a:xfrm>
            <a:custGeom>
              <a:avLst/>
              <a:gdLst/>
              <a:ahLst/>
              <a:cxnLst/>
              <a:rect l="l" t="t" r="r" b="b"/>
              <a:pathLst>
                <a:path w="1305559" h="5079">
                  <a:moveTo>
                    <a:pt x="1245870" y="3822"/>
                  </a:moveTo>
                  <a:lnTo>
                    <a:pt x="0" y="3822"/>
                  </a:lnTo>
                  <a:lnTo>
                    <a:pt x="0" y="5080"/>
                  </a:lnTo>
                  <a:lnTo>
                    <a:pt x="1245870" y="5080"/>
                  </a:lnTo>
                  <a:lnTo>
                    <a:pt x="1245870" y="3822"/>
                  </a:lnTo>
                  <a:close/>
                </a:path>
                <a:path w="1305559" h="5079">
                  <a:moveTo>
                    <a:pt x="1285240" y="1282"/>
                  </a:moveTo>
                  <a:lnTo>
                    <a:pt x="15240" y="1282"/>
                  </a:lnTo>
                  <a:lnTo>
                    <a:pt x="15240" y="2540"/>
                  </a:lnTo>
                  <a:lnTo>
                    <a:pt x="7620" y="2540"/>
                  </a:lnTo>
                  <a:lnTo>
                    <a:pt x="7620" y="3810"/>
                  </a:lnTo>
                  <a:lnTo>
                    <a:pt x="1266190" y="3810"/>
                  </a:lnTo>
                  <a:lnTo>
                    <a:pt x="1266190" y="2540"/>
                  </a:lnTo>
                  <a:lnTo>
                    <a:pt x="1285240" y="2540"/>
                  </a:lnTo>
                  <a:lnTo>
                    <a:pt x="1285240" y="1282"/>
                  </a:lnTo>
                  <a:close/>
                </a:path>
                <a:path w="1305559" h="5079">
                  <a:moveTo>
                    <a:pt x="1305560" y="0"/>
                  </a:moveTo>
                  <a:lnTo>
                    <a:pt x="22860" y="0"/>
                  </a:lnTo>
                  <a:lnTo>
                    <a:pt x="22860" y="1270"/>
                  </a:lnTo>
                  <a:lnTo>
                    <a:pt x="1305560" y="1270"/>
                  </a:lnTo>
                  <a:lnTo>
                    <a:pt x="1305560" y="0"/>
                  </a:lnTo>
                  <a:close/>
                </a:path>
              </a:pathLst>
            </a:custGeom>
            <a:solidFill>
              <a:srgbClr val="F09F22"/>
            </a:solidFill>
          </p:spPr>
          <p:txBody>
            <a:bodyPr wrap="square" lIns="0" tIns="0" rIns="0" bIns="0" rtlCol="0"/>
            <a:lstStyle/>
            <a:p>
              <a:endParaRPr/>
            </a:p>
          </p:txBody>
        </p:sp>
        <p:sp>
          <p:nvSpPr>
            <p:cNvPr id="524" name="object 524"/>
            <p:cNvSpPr/>
            <p:nvPr/>
          </p:nvSpPr>
          <p:spPr>
            <a:xfrm>
              <a:off x="5303520" y="5326380"/>
              <a:ext cx="1248410" cy="3810"/>
            </a:xfrm>
            <a:custGeom>
              <a:avLst/>
              <a:gdLst/>
              <a:ahLst/>
              <a:cxnLst/>
              <a:rect l="l" t="t" r="r" b="b"/>
              <a:pathLst>
                <a:path w="1248409" h="3810">
                  <a:moveTo>
                    <a:pt x="1209040" y="2552"/>
                  </a:moveTo>
                  <a:lnTo>
                    <a:pt x="0" y="2552"/>
                  </a:lnTo>
                  <a:lnTo>
                    <a:pt x="0" y="3810"/>
                  </a:lnTo>
                  <a:lnTo>
                    <a:pt x="1209040" y="3810"/>
                  </a:lnTo>
                  <a:lnTo>
                    <a:pt x="1209040" y="2552"/>
                  </a:lnTo>
                  <a:close/>
                </a:path>
                <a:path w="1248409" h="3810">
                  <a:moveTo>
                    <a:pt x="1248410" y="0"/>
                  </a:moveTo>
                  <a:lnTo>
                    <a:pt x="15240" y="0"/>
                  </a:lnTo>
                  <a:lnTo>
                    <a:pt x="15240" y="1270"/>
                  </a:lnTo>
                  <a:lnTo>
                    <a:pt x="7620" y="1270"/>
                  </a:lnTo>
                  <a:lnTo>
                    <a:pt x="7620" y="2540"/>
                  </a:lnTo>
                  <a:lnTo>
                    <a:pt x="1229360" y="2540"/>
                  </a:lnTo>
                  <a:lnTo>
                    <a:pt x="1229360" y="1270"/>
                  </a:lnTo>
                  <a:lnTo>
                    <a:pt x="1248410" y="1270"/>
                  </a:lnTo>
                  <a:lnTo>
                    <a:pt x="1248410" y="0"/>
                  </a:lnTo>
                  <a:close/>
                </a:path>
              </a:pathLst>
            </a:custGeom>
            <a:solidFill>
              <a:srgbClr val="F09F21"/>
            </a:solidFill>
          </p:spPr>
          <p:txBody>
            <a:bodyPr wrap="square" lIns="0" tIns="0" rIns="0" bIns="0" rtlCol="0"/>
            <a:lstStyle/>
            <a:p>
              <a:endParaRPr/>
            </a:p>
          </p:txBody>
        </p:sp>
        <p:sp>
          <p:nvSpPr>
            <p:cNvPr id="525" name="object 525"/>
            <p:cNvSpPr/>
            <p:nvPr/>
          </p:nvSpPr>
          <p:spPr>
            <a:xfrm>
              <a:off x="5280660" y="5330190"/>
              <a:ext cx="1211580" cy="3810"/>
            </a:xfrm>
            <a:custGeom>
              <a:avLst/>
              <a:gdLst/>
              <a:ahLst/>
              <a:cxnLst/>
              <a:rect l="l" t="t" r="r" b="b"/>
              <a:pathLst>
                <a:path w="1211579" h="3810">
                  <a:moveTo>
                    <a:pt x="1192530" y="1282"/>
                  </a:moveTo>
                  <a:lnTo>
                    <a:pt x="7620" y="1282"/>
                  </a:lnTo>
                  <a:lnTo>
                    <a:pt x="7620" y="2540"/>
                  </a:lnTo>
                  <a:lnTo>
                    <a:pt x="0" y="2540"/>
                  </a:lnTo>
                  <a:lnTo>
                    <a:pt x="0" y="3810"/>
                  </a:lnTo>
                  <a:lnTo>
                    <a:pt x="1172210" y="3810"/>
                  </a:lnTo>
                  <a:lnTo>
                    <a:pt x="1172210" y="2540"/>
                  </a:lnTo>
                  <a:lnTo>
                    <a:pt x="1192530" y="2540"/>
                  </a:lnTo>
                  <a:lnTo>
                    <a:pt x="1192530" y="1282"/>
                  </a:lnTo>
                  <a:close/>
                </a:path>
                <a:path w="1211579" h="3810">
                  <a:moveTo>
                    <a:pt x="1211580" y="0"/>
                  </a:moveTo>
                  <a:lnTo>
                    <a:pt x="15240" y="0"/>
                  </a:lnTo>
                  <a:lnTo>
                    <a:pt x="15240" y="1270"/>
                  </a:lnTo>
                  <a:lnTo>
                    <a:pt x="1211580" y="1270"/>
                  </a:lnTo>
                  <a:lnTo>
                    <a:pt x="1211580" y="0"/>
                  </a:lnTo>
                  <a:close/>
                </a:path>
              </a:pathLst>
            </a:custGeom>
            <a:solidFill>
              <a:srgbClr val="F09E20"/>
            </a:solidFill>
          </p:spPr>
          <p:txBody>
            <a:bodyPr wrap="square" lIns="0" tIns="0" rIns="0" bIns="0" rtlCol="0"/>
            <a:lstStyle/>
            <a:p>
              <a:endParaRPr/>
            </a:p>
          </p:txBody>
        </p:sp>
        <p:sp>
          <p:nvSpPr>
            <p:cNvPr id="526" name="object 526"/>
            <p:cNvSpPr/>
            <p:nvPr/>
          </p:nvSpPr>
          <p:spPr>
            <a:xfrm>
              <a:off x="5257800" y="5334000"/>
              <a:ext cx="1174750" cy="3810"/>
            </a:xfrm>
            <a:custGeom>
              <a:avLst/>
              <a:gdLst/>
              <a:ahLst/>
              <a:cxnLst/>
              <a:rect l="l" t="t" r="r" b="b"/>
              <a:pathLst>
                <a:path w="1174750" h="3810">
                  <a:moveTo>
                    <a:pt x="1155700" y="1282"/>
                  </a:moveTo>
                  <a:lnTo>
                    <a:pt x="7620" y="1282"/>
                  </a:lnTo>
                  <a:lnTo>
                    <a:pt x="7620" y="2540"/>
                  </a:lnTo>
                  <a:lnTo>
                    <a:pt x="0" y="2540"/>
                  </a:lnTo>
                  <a:lnTo>
                    <a:pt x="0" y="3810"/>
                  </a:lnTo>
                  <a:lnTo>
                    <a:pt x="1135380" y="3810"/>
                  </a:lnTo>
                  <a:lnTo>
                    <a:pt x="1135380" y="2540"/>
                  </a:lnTo>
                  <a:lnTo>
                    <a:pt x="1155700" y="2540"/>
                  </a:lnTo>
                  <a:lnTo>
                    <a:pt x="1155700" y="1282"/>
                  </a:lnTo>
                  <a:close/>
                </a:path>
                <a:path w="1174750" h="3810">
                  <a:moveTo>
                    <a:pt x="1174750" y="0"/>
                  </a:moveTo>
                  <a:lnTo>
                    <a:pt x="15240" y="0"/>
                  </a:lnTo>
                  <a:lnTo>
                    <a:pt x="15240" y="1270"/>
                  </a:lnTo>
                  <a:lnTo>
                    <a:pt x="1174750" y="1270"/>
                  </a:lnTo>
                  <a:lnTo>
                    <a:pt x="1174750" y="0"/>
                  </a:lnTo>
                  <a:close/>
                </a:path>
              </a:pathLst>
            </a:custGeom>
            <a:solidFill>
              <a:srgbClr val="F09E1F"/>
            </a:solidFill>
          </p:spPr>
          <p:txBody>
            <a:bodyPr wrap="square" lIns="0" tIns="0" rIns="0" bIns="0" rtlCol="0"/>
            <a:lstStyle/>
            <a:p>
              <a:endParaRPr/>
            </a:p>
          </p:txBody>
        </p:sp>
        <p:sp>
          <p:nvSpPr>
            <p:cNvPr id="527" name="object 527"/>
            <p:cNvSpPr/>
            <p:nvPr/>
          </p:nvSpPr>
          <p:spPr>
            <a:xfrm>
              <a:off x="5234940" y="5337822"/>
              <a:ext cx="1137920" cy="3810"/>
            </a:xfrm>
            <a:custGeom>
              <a:avLst/>
              <a:gdLst/>
              <a:ahLst/>
              <a:cxnLst/>
              <a:rect l="l" t="t" r="r" b="b"/>
              <a:pathLst>
                <a:path w="1137920" h="3810">
                  <a:moveTo>
                    <a:pt x="1137907" y="0"/>
                  </a:moveTo>
                  <a:lnTo>
                    <a:pt x="15240" y="0"/>
                  </a:lnTo>
                  <a:lnTo>
                    <a:pt x="15240" y="1257"/>
                  </a:lnTo>
                  <a:lnTo>
                    <a:pt x="7620" y="1257"/>
                  </a:lnTo>
                  <a:lnTo>
                    <a:pt x="7620" y="2527"/>
                  </a:lnTo>
                  <a:lnTo>
                    <a:pt x="0" y="2527"/>
                  </a:lnTo>
                  <a:lnTo>
                    <a:pt x="0" y="3797"/>
                  </a:lnTo>
                  <a:lnTo>
                    <a:pt x="1098550" y="3797"/>
                  </a:lnTo>
                  <a:lnTo>
                    <a:pt x="1098550" y="2527"/>
                  </a:lnTo>
                  <a:lnTo>
                    <a:pt x="1118870" y="2527"/>
                  </a:lnTo>
                  <a:lnTo>
                    <a:pt x="1118870" y="1257"/>
                  </a:lnTo>
                  <a:lnTo>
                    <a:pt x="1137907" y="1257"/>
                  </a:lnTo>
                  <a:lnTo>
                    <a:pt x="1137907" y="0"/>
                  </a:lnTo>
                  <a:close/>
                </a:path>
              </a:pathLst>
            </a:custGeom>
            <a:solidFill>
              <a:srgbClr val="F09E1E"/>
            </a:solidFill>
          </p:spPr>
          <p:txBody>
            <a:bodyPr wrap="square" lIns="0" tIns="0" rIns="0" bIns="0" rtlCol="0"/>
            <a:lstStyle/>
            <a:p>
              <a:endParaRPr/>
            </a:p>
          </p:txBody>
        </p:sp>
        <p:sp>
          <p:nvSpPr>
            <p:cNvPr id="528" name="object 528"/>
            <p:cNvSpPr/>
            <p:nvPr/>
          </p:nvSpPr>
          <p:spPr>
            <a:xfrm>
              <a:off x="5213350" y="5341632"/>
              <a:ext cx="1099820" cy="3810"/>
            </a:xfrm>
            <a:custGeom>
              <a:avLst/>
              <a:gdLst/>
              <a:ahLst/>
              <a:cxnLst/>
              <a:rect l="l" t="t" r="r" b="b"/>
              <a:pathLst>
                <a:path w="1099820" h="3810">
                  <a:moveTo>
                    <a:pt x="1060450" y="2540"/>
                  </a:moveTo>
                  <a:lnTo>
                    <a:pt x="0" y="2540"/>
                  </a:lnTo>
                  <a:lnTo>
                    <a:pt x="0" y="3797"/>
                  </a:lnTo>
                  <a:lnTo>
                    <a:pt x="1060450" y="3797"/>
                  </a:lnTo>
                  <a:lnTo>
                    <a:pt x="1060450" y="2540"/>
                  </a:lnTo>
                  <a:close/>
                </a:path>
                <a:path w="1099820" h="3810">
                  <a:moveTo>
                    <a:pt x="1099820" y="0"/>
                  </a:moveTo>
                  <a:lnTo>
                    <a:pt x="13970" y="0"/>
                  </a:lnTo>
                  <a:lnTo>
                    <a:pt x="13970" y="1257"/>
                  </a:lnTo>
                  <a:lnTo>
                    <a:pt x="6350" y="1257"/>
                  </a:lnTo>
                  <a:lnTo>
                    <a:pt x="6350" y="2527"/>
                  </a:lnTo>
                  <a:lnTo>
                    <a:pt x="1080770" y="2527"/>
                  </a:lnTo>
                  <a:lnTo>
                    <a:pt x="1080770" y="1257"/>
                  </a:lnTo>
                  <a:lnTo>
                    <a:pt x="1099820" y="1257"/>
                  </a:lnTo>
                  <a:lnTo>
                    <a:pt x="1099820" y="0"/>
                  </a:lnTo>
                  <a:close/>
                </a:path>
              </a:pathLst>
            </a:custGeom>
            <a:solidFill>
              <a:srgbClr val="F09D1D"/>
            </a:solidFill>
          </p:spPr>
          <p:txBody>
            <a:bodyPr wrap="square" lIns="0" tIns="0" rIns="0" bIns="0" rtlCol="0"/>
            <a:lstStyle/>
            <a:p>
              <a:endParaRPr/>
            </a:p>
          </p:txBody>
        </p:sp>
        <p:sp>
          <p:nvSpPr>
            <p:cNvPr id="529" name="object 529"/>
            <p:cNvSpPr/>
            <p:nvPr/>
          </p:nvSpPr>
          <p:spPr>
            <a:xfrm>
              <a:off x="5190490" y="5345430"/>
              <a:ext cx="1062990" cy="3810"/>
            </a:xfrm>
            <a:custGeom>
              <a:avLst/>
              <a:gdLst/>
              <a:ahLst/>
              <a:cxnLst/>
              <a:rect l="l" t="t" r="r" b="b"/>
              <a:pathLst>
                <a:path w="1062989" h="3810">
                  <a:moveTo>
                    <a:pt x="1023607" y="2552"/>
                  </a:moveTo>
                  <a:lnTo>
                    <a:pt x="0" y="2552"/>
                  </a:lnTo>
                  <a:lnTo>
                    <a:pt x="0" y="3810"/>
                  </a:lnTo>
                  <a:lnTo>
                    <a:pt x="1023607" y="3810"/>
                  </a:lnTo>
                  <a:lnTo>
                    <a:pt x="1023607" y="2552"/>
                  </a:lnTo>
                  <a:close/>
                </a:path>
                <a:path w="1062989" h="3810">
                  <a:moveTo>
                    <a:pt x="1062990" y="0"/>
                  </a:moveTo>
                  <a:lnTo>
                    <a:pt x="15240" y="0"/>
                  </a:lnTo>
                  <a:lnTo>
                    <a:pt x="15240" y="1270"/>
                  </a:lnTo>
                  <a:lnTo>
                    <a:pt x="7620" y="1270"/>
                  </a:lnTo>
                  <a:lnTo>
                    <a:pt x="7620" y="2540"/>
                  </a:lnTo>
                  <a:lnTo>
                    <a:pt x="1043940" y="2540"/>
                  </a:lnTo>
                  <a:lnTo>
                    <a:pt x="1043940" y="1270"/>
                  </a:lnTo>
                  <a:lnTo>
                    <a:pt x="1062990" y="1270"/>
                  </a:lnTo>
                  <a:lnTo>
                    <a:pt x="1062990" y="0"/>
                  </a:lnTo>
                  <a:close/>
                </a:path>
              </a:pathLst>
            </a:custGeom>
            <a:solidFill>
              <a:srgbClr val="F09D1C"/>
            </a:solidFill>
          </p:spPr>
          <p:txBody>
            <a:bodyPr wrap="square" lIns="0" tIns="0" rIns="0" bIns="0" rtlCol="0"/>
            <a:lstStyle/>
            <a:p>
              <a:endParaRPr/>
            </a:p>
          </p:txBody>
        </p:sp>
        <p:sp>
          <p:nvSpPr>
            <p:cNvPr id="530" name="object 530"/>
            <p:cNvSpPr/>
            <p:nvPr/>
          </p:nvSpPr>
          <p:spPr>
            <a:xfrm>
              <a:off x="5167630" y="5349240"/>
              <a:ext cx="1026160" cy="3810"/>
            </a:xfrm>
            <a:custGeom>
              <a:avLst/>
              <a:gdLst/>
              <a:ahLst/>
              <a:cxnLst/>
              <a:rect l="l" t="t" r="r" b="b"/>
              <a:pathLst>
                <a:path w="1026160" h="3810">
                  <a:moveTo>
                    <a:pt x="1007110" y="1282"/>
                  </a:moveTo>
                  <a:lnTo>
                    <a:pt x="7620" y="1282"/>
                  </a:lnTo>
                  <a:lnTo>
                    <a:pt x="7620" y="2540"/>
                  </a:lnTo>
                  <a:lnTo>
                    <a:pt x="0" y="2540"/>
                  </a:lnTo>
                  <a:lnTo>
                    <a:pt x="0" y="3810"/>
                  </a:lnTo>
                  <a:lnTo>
                    <a:pt x="986777" y="3810"/>
                  </a:lnTo>
                  <a:lnTo>
                    <a:pt x="986777" y="2540"/>
                  </a:lnTo>
                  <a:lnTo>
                    <a:pt x="1007110" y="2540"/>
                  </a:lnTo>
                  <a:lnTo>
                    <a:pt x="1007110" y="1282"/>
                  </a:lnTo>
                  <a:close/>
                </a:path>
                <a:path w="1026160" h="3810">
                  <a:moveTo>
                    <a:pt x="1026160" y="0"/>
                  </a:moveTo>
                  <a:lnTo>
                    <a:pt x="15240" y="0"/>
                  </a:lnTo>
                  <a:lnTo>
                    <a:pt x="15240" y="1270"/>
                  </a:lnTo>
                  <a:lnTo>
                    <a:pt x="1026160" y="1270"/>
                  </a:lnTo>
                  <a:lnTo>
                    <a:pt x="1026160" y="0"/>
                  </a:lnTo>
                  <a:close/>
                </a:path>
              </a:pathLst>
            </a:custGeom>
            <a:solidFill>
              <a:srgbClr val="F09C1B"/>
            </a:solidFill>
          </p:spPr>
          <p:txBody>
            <a:bodyPr wrap="square" lIns="0" tIns="0" rIns="0" bIns="0" rtlCol="0"/>
            <a:lstStyle/>
            <a:p>
              <a:endParaRPr/>
            </a:p>
          </p:txBody>
        </p:sp>
        <p:sp>
          <p:nvSpPr>
            <p:cNvPr id="531" name="object 531"/>
            <p:cNvSpPr/>
            <p:nvPr/>
          </p:nvSpPr>
          <p:spPr>
            <a:xfrm>
              <a:off x="5144770" y="5353050"/>
              <a:ext cx="989330" cy="3810"/>
            </a:xfrm>
            <a:custGeom>
              <a:avLst/>
              <a:gdLst/>
              <a:ahLst/>
              <a:cxnLst/>
              <a:rect l="l" t="t" r="r" b="b"/>
              <a:pathLst>
                <a:path w="989329" h="3810">
                  <a:moveTo>
                    <a:pt x="970280" y="1282"/>
                  </a:moveTo>
                  <a:lnTo>
                    <a:pt x="7620" y="1282"/>
                  </a:lnTo>
                  <a:lnTo>
                    <a:pt x="7620" y="2540"/>
                  </a:lnTo>
                  <a:lnTo>
                    <a:pt x="0" y="2540"/>
                  </a:lnTo>
                  <a:lnTo>
                    <a:pt x="0" y="3810"/>
                  </a:lnTo>
                  <a:lnTo>
                    <a:pt x="949960" y="3810"/>
                  </a:lnTo>
                  <a:lnTo>
                    <a:pt x="949960" y="2540"/>
                  </a:lnTo>
                  <a:lnTo>
                    <a:pt x="970280" y="2540"/>
                  </a:lnTo>
                  <a:lnTo>
                    <a:pt x="970280" y="1282"/>
                  </a:lnTo>
                  <a:close/>
                </a:path>
                <a:path w="989329" h="3810">
                  <a:moveTo>
                    <a:pt x="989330" y="0"/>
                  </a:moveTo>
                  <a:lnTo>
                    <a:pt x="15240" y="0"/>
                  </a:lnTo>
                  <a:lnTo>
                    <a:pt x="15240" y="1270"/>
                  </a:lnTo>
                  <a:lnTo>
                    <a:pt x="989330" y="1270"/>
                  </a:lnTo>
                  <a:lnTo>
                    <a:pt x="989330" y="0"/>
                  </a:lnTo>
                  <a:close/>
                </a:path>
              </a:pathLst>
            </a:custGeom>
            <a:solidFill>
              <a:srgbClr val="F09C1A"/>
            </a:solidFill>
          </p:spPr>
          <p:txBody>
            <a:bodyPr wrap="square" lIns="0" tIns="0" rIns="0" bIns="0" rtlCol="0"/>
            <a:lstStyle/>
            <a:p>
              <a:endParaRPr/>
            </a:p>
          </p:txBody>
        </p:sp>
        <p:sp>
          <p:nvSpPr>
            <p:cNvPr id="532" name="object 532"/>
            <p:cNvSpPr/>
            <p:nvPr/>
          </p:nvSpPr>
          <p:spPr>
            <a:xfrm>
              <a:off x="5121910" y="5356872"/>
              <a:ext cx="952500" cy="3810"/>
            </a:xfrm>
            <a:custGeom>
              <a:avLst/>
              <a:gdLst/>
              <a:ahLst/>
              <a:cxnLst/>
              <a:rect l="l" t="t" r="r" b="b"/>
              <a:pathLst>
                <a:path w="952500" h="3810">
                  <a:moveTo>
                    <a:pt x="952500" y="0"/>
                  </a:moveTo>
                  <a:lnTo>
                    <a:pt x="15240" y="0"/>
                  </a:lnTo>
                  <a:lnTo>
                    <a:pt x="15240" y="1257"/>
                  </a:lnTo>
                  <a:lnTo>
                    <a:pt x="7620" y="1257"/>
                  </a:lnTo>
                  <a:lnTo>
                    <a:pt x="7620" y="2527"/>
                  </a:lnTo>
                  <a:lnTo>
                    <a:pt x="0" y="2527"/>
                  </a:lnTo>
                  <a:lnTo>
                    <a:pt x="0" y="3797"/>
                  </a:lnTo>
                  <a:lnTo>
                    <a:pt x="913130" y="3797"/>
                  </a:lnTo>
                  <a:lnTo>
                    <a:pt x="913130" y="2527"/>
                  </a:lnTo>
                  <a:lnTo>
                    <a:pt x="933437" y="2527"/>
                  </a:lnTo>
                  <a:lnTo>
                    <a:pt x="933437" y="1257"/>
                  </a:lnTo>
                  <a:lnTo>
                    <a:pt x="952500" y="1257"/>
                  </a:lnTo>
                  <a:lnTo>
                    <a:pt x="952500" y="0"/>
                  </a:lnTo>
                  <a:close/>
                </a:path>
              </a:pathLst>
            </a:custGeom>
            <a:solidFill>
              <a:srgbClr val="F09B19"/>
            </a:solidFill>
          </p:spPr>
          <p:txBody>
            <a:bodyPr wrap="square" lIns="0" tIns="0" rIns="0" bIns="0" rtlCol="0"/>
            <a:lstStyle/>
            <a:p>
              <a:endParaRPr/>
            </a:p>
          </p:txBody>
        </p:sp>
        <p:sp>
          <p:nvSpPr>
            <p:cNvPr id="533" name="object 533"/>
            <p:cNvSpPr/>
            <p:nvPr/>
          </p:nvSpPr>
          <p:spPr>
            <a:xfrm>
              <a:off x="5099050" y="5360682"/>
              <a:ext cx="915669" cy="3810"/>
            </a:xfrm>
            <a:custGeom>
              <a:avLst/>
              <a:gdLst/>
              <a:ahLst/>
              <a:cxnLst/>
              <a:rect l="l" t="t" r="r" b="b"/>
              <a:pathLst>
                <a:path w="915670" h="3810">
                  <a:moveTo>
                    <a:pt x="876300" y="2540"/>
                  </a:moveTo>
                  <a:lnTo>
                    <a:pt x="0" y="2540"/>
                  </a:lnTo>
                  <a:lnTo>
                    <a:pt x="0" y="3797"/>
                  </a:lnTo>
                  <a:lnTo>
                    <a:pt x="876300" y="3797"/>
                  </a:lnTo>
                  <a:lnTo>
                    <a:pt x="876300" y="2540"/>
                  </a:lnTo>
                  <a:close/>
                </a:path>
                <a:path w="915670" h="3810">
                  <a:moveTo>
                    <a:pt x="915670" y="0"/>
                  </a:moveTo>
                  <a:lnTo>
                    <a:pt x="15240" y="0"/>
                  </a:lnTo>
                  <a:lnTo>
                    <a:pt x="15240" y="1257"/>
                  </a:lnTo>
                  <a:lnTo>
                    <a:pt x="7620" y="1257"/>
                  </a:lnTo>
                  <a:lnTo>
                    <a:pt x="7620" y="2527"/>
                  </a:lnTo>
                  <a:lnTo>
                    <a:pt x="896620" y="2527"/>
                  </a:lnTo>
                  <a:lnTo>
                    <a:pt x="896620" y="1257"/>
                  </a:lnTo>
                  <a:lnTo>
                    <a:pt x="915670" y="1257"/>
                  </a:lnTo>
                  <a:lnTo>
                    <a:pt x="915670" y="0"/>
                  </a:lnTo>
                  <a:close/>
                </a:path>
              </a:pathLst>
            </a:custGeom>
            <a:solidFill>
              <a:srgbClr val="EF9B18"/>
            </a:solidFill>
          </p:spPr>
          <p:txBody>
            <a:bodyPr wrap="square" lIns="0" tIns="0" rIns="0" bIns="0" rtlCol="0"/>
            <a:lstStyle/>
            <a:p>
              <a:endParaRPr/>
            </a:p>
          </p:txBody>
        </p:sp>
        <p:sp>
          <p:nvSpPr>
            <p:cNvPr id="534" name="object 534"/>
            <p:cNvSpPr/>
            <p:nvPr/>
          </p:nvSpPr>
          <p:spPr>
            <a:xfrm>
              <a:off x="5076190" y="5364480"/>
              <a:ext cx="878840" cy="3810"/>
            </a:xfrm>
            <a:custGeom>
              <a:avLst/>
              <a:gdLst/>
              <a:ahLst/>
              <a:cxnLst/>
              <a:rect l="l" t="t" r="r" b="b"/>
              <a:pathLst>
                <a:path w="878839" h="3810">
                  <a:moveTo>
                    <a:pt x="839457" y="2552"/>
                  </a:moveTo>
                  <a:lnTo>
                    <a:pt x="0" y="2552"/>
                  </a:lnTo>
                  <a:lnTo>
                    <a:pt x="0" y="3810"/>
                  </a:lnTo>
                  <a:lnTo>
                    <a:pt x="839457" y="3810"/>
                  </a:lnTo>
                  <a:lnTo>
                    <a:pt x="839457" y="2552"/>
                  </a:lnTo>
                  <a:close/>
                </a:path>
                <a:path w="878839" h="3810">
                  <a:moveTo>
                    <a:pt x="878840" y="0"/>
                  </a:moveTo>
                  <a:lnTo>
                    <a:pt x="15240" y="0"/>
                  </a:lnTo>
                  <a:lnTo>
                    <a:pt x="15240" y="1270"/>
                  </a:lnTo>
                  <a:lnTo>
                    <a:pt x="7620" y="1270"/>
                  </a:lnTo>
                  <a:lnTo>
                    <a:pt x="7620" y="2540"/>
                  </a:lnTo>
                  <a:lnTo>
                    <a:pt x="859790" y="2540"/>
                  </a:lnTo>
                  <a:lnTo>
                    <a:pt x="859790" y="1270"/>
                  </a:lnTo>
                  <a:lnTo>
                    <a:pt x="878840" y="1270"/>
                  </a:lnTo>
                  <a:lnTo>
                    <a:pt x="878840" y="0"/>
                  </a:lnTo>
                  <a:close/>
                </a:path>
              </a:pathLst>
            </a:custGeom>
            <a:solidFill>
              <a:srgbClr val="EF9B17"/>
            </a:solidFill>
          </p:spPr>
          <p:txBody>
            <a:bodyPr wrap="square" lIns="0" tIns="0" rIns="0" bIns="0" rtlCol="0"/>
            <a:lstStyle/>
            <a:p>
              <a:endParaRPr/>
            </a:p>
          </p:txBody>
        </p:sp>
        <p:sp>
          <p:nvSpPr>
            <p:cNvPr id="535" name="object 535"/>
            <p:cNvSpPr/>
            <p:nvPr/>
          </p:nvSpPr>
          <p:spPr>
            <a:xfrm>
              <a:off x="5053330" y="5368290"/>
              <a:ext cx="842010" cy="3810"/>
            </a:xfrm>
            <a:custGeom>
              <a:avLst/>
              <a:gdLst/>
              <a:ahLst/>
              <a:cxnLst/>
              <a:rect l="l" t="t" r="r" b="b"/>
              <a:pathLst>
                <a:path w="842010" h="3810">
                  <a:moveTo>
                    <a:pt x="822960" y="1282"/>
                  </a:moveTo>
                  <a:lnTo>
                    <a:pt x="7620" y="1282"/>
                  </a:lnTo>
                  <a:lnTo>
                    <a:pt x="7620" y="2540"/>
                  </a:lnTo>
                  <a:lnTo>
                    <a:pt x="0" y="2540"/>
                  </a:lnTo>
                  <a:lnTo>
                    <a:pt x="0" y="3810"/>
                  </a:lnTo>
                  <a:lnTo>
                    <a:pt x="802627" y="3810"/>
                  </a:lnTo>
                  <a:lnTo>
                    <a:pt x="802627" y="2540"/>
                  </a:lnTo>
                  <a:lnTo>
                    <a:pt x="822960" y="2540"/>
                  </a:lnTo>
                  <a:lnTo>
                    <a:pt x="822960" y="1282"/>
                  </a:lnTo>
                  <a:close/>
                </a:path>
                <a:path w="842010" h="3810">
                  <a:moveTo>
                    <a:pt x="842010" y="0"/>
                  </a:moveTo>
                  <a:lnTo>
                    <a:pt x="15240" y="0"/>
                  </a:lnTo>
                  <a:lnTo>
                    <a:pt x="15240" y="1270"/>
                  </a:lnTo>
                  <a:lnTo>
                    <a:pt x="842010" y="1270"/>
                  </a:lnTo>
                  <a:lnTo>
                    <a:pt x="842010" y="0"/>
                  </a:lnTo>
                  <a:close/>
                </a:path>
              </a:pathLst>
            </a:custGeom>
            <a:solidFill>
              <a:srgbClr val="EF9A16"/>
            </a:solidFill>
          </p:spPr>
          <p:txBody>
            <a:bodyPr wrap="square" lIns="0" tIns="0" rIns="0" bIns="0" rtlCol="0"/>
            <a:lstStyle/>
            <a:p>
              <a:endParaRPr/>
            </a:p>
          </p:txBody>
        </p:sp>
        <p:sp>
          <p:nvSpPr>
            <p:cNvPr id="536" name="object 536"/>
            <p:cNvSpPr/>
            <p:nvPr/>
          </p:nvSpPr>
          <p:spPr>
            <a:xfrm>
              <a:off x="5030470" y="5372100"/>
              <a:ext cx="805180" cy="3810"/>
            </a:xfrm>
            <a:custGeom>
              <a:avLst/>
              <a:gdLst/>
              <a:ahLst/>
              <a:cxnLst/>
              <a:rect l="l" t="t" r="r" b="b"/>
              <a:pathLst>
                <a:path w="805179" h="3810">
                  <a:moveTo>
                    <a:pt x="786130" y="1282"/>
                  </a:moveTo>
                  <a:lnTo>
                    <a:pt x="7620" y="1282"/>
                  </a:lnTo>
                  <a:lnTo>
                    <a:pt x="7620" y="2540"/>
                  </a:lnTo>
                  <a:lnTo>
                    <a:pt x="0" y="2540"/>
                  </a:lnTo>
                  <a:lnTo>
                    <a:pt x="0" y="3810"/>
                  </a:lnTo>
                  <a:lnTo>
                    <a:pt x="765810" y="3810"/>
                  </a:lnTo>
                  <a:lnTo>
                    <a:pt x="765810" y="2540"/>
                  </a:lnTo>
                  <a:lnTo>
                    <a:pt x="786130" y="2540"/>
                  </a:lnTo>
                  <a:lnTo>
                    <a:pt x="786130" y="1282"/>
                  </a:lnTo>
                  <a:close/>
                </a:path>
                <a:path w="805179" h="3810">
                  <a:moveTo>
                    <a:pt x="805180" y="0"/>
                  </a:moveTo>
                  <a:lnTo>
                    <a:pt x="15240" y="0"/>
                  </a:lnTo>
                  <a:lnTo>
                    <a:pt x="15240" y="1270"/>
                  </a:lnTo>
                  <a:lnTo>
                    <a:pt x="805180" y="1270"/>
                  </a:lnTo>
                  <a:lnTo>
                    <a:pt x="805180" y="0"/>
                  </a:lnTo>
                  <a:close/>
                </a:path>
              </a:pathLst>
            </a:custGeom>
            <a:solidFill>
              <a:srgbClr val="EF9A15"/>
            </a:solidFill>
          </p:spPr>
          <p:txBody>
            <a:bodyPr wrap="square" lIns="0" tIns="0" rIns="0" bIns="0" rtlCol="0"/>
            <a:lstStyle/>
            <a:p>
              <a:endParaRPr/>
            </a:p>
          </p:txBody>
        </p:sp>
        <p:sp>
          <p:nvSpPr>
            <p:cNvPr id="537" name="object 537"/>
            <p:cNvSpPr/>
            <p:nvPr/>
          </p:nvSpPr>
          <p:spPr>
            <a:xfrm>
              <a:off x="5007610" y="5375922"/>
              <a:ext cx="768350" cy="3810"/>
            </a:xfrm>
            <a:custGeom>
              <a:avLst/>
              <a:gdLst/>
              <a:ahLst/>
              <a:cxnLst/>
              <a:rect l="l" t="t" r="r" b="b"/>
              <a:pathLst>
                <a:path w="768350" h="3810">
                  <a:moveTo>
                    <a:pt x="768350" y="0"/>
                  </a:moveTo>
                  <a:lnTo>
                    <a:pt x="15240" y="0"/>
                  </a:lnTo>
                  <a:lnTo>
                    <a:pt x="15240" y="1257"/>
                  </a:lnTo>
                  <a:lnTo>
                    <a:pt x="7620" y="1257"/>
                  </a:lnTo>
                  <a:lnTo>
                    <a:pt x="7620" y="2527"/>
                  </a:lnTo>
                  <a:lnTo>
                    <a:pt x="0" y="2527"/>
                  </a:lnTo>
                  <a:lnTo>
                    <a:pt x="0" y="3797"/>
                  </a:lnTo>
                  <a:lnTo>
                    <a:pt x="728980" y="3797"/>
                  </a:lnTo>
                  <a:lnTo>
                    <a:pt x="728980" y="2527"/>
                  </a:lnTo>
                  <a:lnTo>
                    <a:pt x="749287" y="2527"/>
                  </a:lnTo>
                  <a:lnTo>
                    <a:pt x="749287" y="1257"/>
                  </a:lnTo>
                  <a:lnTo>
                    <a:pt x="768350" y="1257"/>
                  </a:lnTo>
                  <a:lnTo>
                    <a:pt x="768350" y="0"/>
                  </a:lnTo>
                  <a:close/>
                </a:path>
              </a:pathLst>
            </a:custGeom>
            <a:solidFill>
              <a:srgbClr val="EF9914"/>
            </a:solidFill>
          </p:spPr>
          <p:txBody>
            <a:bodyPr wrap="square" lIns="0" tIns="0" rIns="0" bIns="0" rtlCol="0"/>
            <a:lstStyle/>
            <a:p>
              <a:endParaRPr/>
            </a:p>
          </p:txBody>
        </p:sp>
        <p:sp>
          <p:nvSpPr>
            <p:cNvPr id="538" name="object 538"/>
            <p:cNvSpPr/>
            <p:nvPr/>
          </p:nvSpPr>
          <p:spPr>
            <a:xfrm>
              <a:off x="4986020" y="5379732"/>
              <a:ext cx="730250" cy="3810"/>
            </a:xfrm>
            <a:custGeom>
              <a:avLst/>
              <a:gdLst/>
              <a:ahLst/>
              <a:cxnLst/>
              <a:rect l="l" t="t" r="r" b="b"/>
              <a:pathLst>
                <a:path w="730250" h="3810">
                  <a:moveTo>
                    <a:pt x="690880" y="2540"/>
                  </a:moveTo>
                  <a:lnTo>
                    <a:pt x="0" y="2540"/>
                  </a:lnTo>
                  <a:lnTo>
                    <a:pt x="0" y="3797"/>
                  </a:lnTo>
                  <a:lnTo>
                    <a:pt x="690880" y="3797"/>
                  </a:lnTo>
                  <a:lnTo>
                    <a:pt x="690880" y="2540"/>
                  </a:lnTo>
                  <a:close/>
                </a:path>
                <a:path w="730250" h="3810">
                  <a:moveTo>
                    <a:pt x="730237" y="0"/>
                  </a:moveTo>
                  <a:lnTo>
                    <a:pt x="13970" y="0"/>
                  </a:lnTo>
                  <a:lnTo>
                    <a:pt x="13970" y="1257"/>
                  </a:lnTo>
                  <a:lnTo>
                    <a:pt x="7620" y="1257"/>
                  </a:lnTo>
                  <a:lnTo>
                    <a:pt x="7620" y="2527"/>
                  </a:lnTo>
                  <a:lnTo>
                    <a:pt x="711187" y="2527"/>
                  </a:lnTo>
                  <a:lnTo>
                    <a:pt x="711187" y="1257"/>
                  </a:lnTo>
                  <a:lnTo>
                    <a:pt x="730237" y="1257"/>
                  </a:lnTo>
                  <a:lnTo>
                    <a:pt x="730237" y="0"/>
                  </a:lnTo>
                  <a:close/>
                </a:path>
              </a:pathLst>
            </a:custGeom>
            <a:solidFill>
              <a:srgbClr val="EF9913"/>
            </a:solidFill>
          </p:spPr>
          <p:txBody>
            <a:bodyPr wrap="square" lIns="0" tIns="0" rIns="0" bIns="0" rtlCol="0"/>
            <a:lstStyle/>
            <a:p>
              <a:endParaRPr/>
            </a:p>
          </p:txBody>
        </p:sp>
        <p:sp>
          <p:nvSpPr>
            <p:cNvPr id="539" name="object 539"/>
            <p:cNvSpPr/>
            <p:nvPr/>
          </p:nvSpPr>
          <p:spPr>
            <a:xfrm>
              <a:off x="4963160" y="5383530"/>
              <a:ext cx="693420" cy="3810"/>
            </a:xfrm>
            <a:custGeom>
              <a:avLst/>
              <a:gdLst/>
              <a:ahLst/>
              <a:cxnLst/>
              <a:rect l="l" t="t" r="r" b="b"/>
              <a:pathLst>
                <a:path w="693420" h="3810">
                  <a:moveTo>
                    <a:pt x="654050" y="2552"/>
                  </a:moveTo>
                  <a:lnTo>
                    <a:pt x="0" y="2552"/>
                  </a:lnTo>
                  <a:lnTo>
                    <a:pt x="0" y="3810"/>
                  </a:lnTo>
                  <a:lnTo>
                    <a:pt x="654050" y="3810"/>
                  </a:lnTo>
                  <a:lnTo>
                    <a:pt x="654050" y="2552"/>
                  </a:lnTo>
                  <a:close/>
                </a:path>
                <a:path w="693420" h="3810">
                  <a:moveTo>
                    <a:pt x="693420" y="0"/>
                  </a:moveTo>
                  <a:lnTo>
                    <a:pt x="15240" y="0"/>
                  </a:lnTo>
                  <a:lnTo>
                    <a:pt x="15240" y="1270"/>
                  </a:lnTo>
                  <a:lnTo>
                    <a:pt x="7620" y="1270"/>
                  </a:lnTo>
                  <a:lnTo>
                    <a:pt x="7620" y="2540"/>
                  </a:lnTo>
                  <a:lnTo>
                    <a:pt x="674370" y="2540"/>
                  </a:lnTo>
                  <a:lnTo>
                    <a:pt x="674370" y="1270"/>
                  </a:lnTo>
                  <a:lnTo>
                    <a:pt x="693420" y="1270"/>
                  </a:lnTo>
                  <a:lnTo>
                    <a:pt x="693420" y="0"/>
                  </a:lnTo>
                  <a:close/>
                </a:path>
              </a:pathLst>
            </a:custGeom>
            <a:solidFill>
              <a:srgbClr val="EF9812"/>
            </a:solidFill>
          </p:spPr>
          <p:txBody>
            <a:bodyPr wrap="square" lIns="0" tIns="0" rIns="0" bIns="0" rtlCol="0"/>
            <a:lstStyle/>
            <a:p>
              <a:endParaRPr/>
            </a:p>
          </p:txBody>
        </p:sp>
        <p:sp>
          <p:nvSpPr>
            <p:cNvPr id="540" name="object 540"/>
            <p:cNvSpPr/>
            <p:nvPr/>
          </p:nvSpPr>
          <p:spPr>
            <a:xfrm>
              <a:off x="4940300" y="5387340"/>
              <a:ext cx="656590" cy="3810"/>
            </a:xfrm>
            <a:custGeom>
              <a:avLst/>
              <a:gdLst/>
              <a:ahLst/>
              <a:cxnLst/>
              <a:rect l="l" t="t" r="r" b="b"/>
              <a:pathLst>
                <a:path w="656589" h="3810">
                  <a:moveTo>
                    <a:pt x="637540" y="1282"/>
                  </a:moveTo>
                  <a:lnTo>
                    <a:pt x="7620" y="1282"/>
                  </a:lnTo>
                  <a:lnTo>
                    <a:pt x="7620" y="2540"/>
                  </a:lnTo>
                  <a:lnTo>
                    <a:pt x="0" y="2540"/>
                  </a:lnTo>
                  <a:lnTo>
                    <a:pt x="0" y="3810"/>
                  </a:lnTo>
                  <a:lnTo>
                    <a:pt x="617220" y="3810"/>
                  </a:lnTo>
                  <a:lnTo>
                    <a:pt x="617220" y="2540"/>
                  </a:lnTo>
                  <a:lnTo>
                    <a:pt x="637540" y="2540"/>
                  </a:lnTo>
                  <a:lnTo>
                    <a:pt x="637540" y="1282"/>
                  </a:lnTo>
                  <a:close/>
                </a:path>
                <a:path w="656589" h="3810">
                  <a:moveTo>
                    <a:pt x="656590" y="0"/>
                  </a:moveTo>
                  <a:lnTo>
                    <a:pt x="15240" y="0"/>
                  </a:lnTo>
                  <a:lnTo>
                    <a:pt x="15240" y="1270"/>
                  </a:lnTo>
                  <a:lnTo>
                    <a:pt x="656590" y="1270"/>
                  </a:lnTo>
                  <a:lnTo>
                    <a:pt x="656590" y="0"/>
                  </a:lnTo>
                  <a:close/>
                </a:path>
              </a:pathLst>
            </a:custGeom>
            <a:solidFill>
              <a:srgbClr val="EF9811"/>
            </a:solidFill>
          </p:spPr>
          <p:txBody>
            <a:bodyPr wrap="square" lIns="0" tIns="0" rIns="0" bIns="0" rtlCol="0"/>
            <a:lstStyle/>
            <a:p>
              <a:endParaRPr/>
            </a:p>
          </p:txBody>
        </p:sp>
        <p:sp>
          <p:nvSpPr>
            <p:cNvPr id="541" name="object 541"/>
            <p:cNvSpPr/>
            <p:nvPr/>
          </p:nvSpPr>
          <p:spPr>
            <a:xfrm>
              <a:off x="4917440" y="5391150"/>
              <a:ext cx="619760" cy="3810"/>
            </a:xfrm>
            <a:custGeom>
              <a:avLst/>
              <a:gdLst/>
              <a:ahLst/>
              <a:cxnLst/>
              <a:rect l="l" t="t" r="r" b="b"/>
              <a:pathLst>
                <a:path w="619760" h="3810">
                  <a:moveTo>
                    <a:pt x="600710" y="1282"/>
                  </a:moveTo>
                  <a:lnTo>
                    <a:pt x="7620" y="1282"/>
                  </a:lnTo>
                  <a:lnTo>
                    <a:pt x="7620" y="2540"/>
                  </a:lnTo>
                  <a:lnTo>
                    <a:pt x="0" y="2540"/>
                  </a:lnTo>
                  <a:lnTo>
                    <a:pt x="0" y="3810"/>
                  </a:lnTo>
                  <a:lnTo>
                    <a:pt x="580390" y="3810"/>
                  </a:lnTo>
                  <a:lnTo>
                    <a:pt x="580390" y="2540"/>
                  </a:lnTo>
                  <a:lnTo>
                    <a:pt x="600710" y="2540"/>
                  </a:lnTo>
                  <a:lnTo>
                    <a:pt x="600710" y="1282"/>
                  </a:lnTo>
                  <a:close/>
                </a:path>
                <a:path w="619760" h="3810">
                  <a:moveTo>
                    <a:pt x="619760" y="0"/>
                  </a:moveTo>
                  <a:lnTo>
                    <a:pt x="15240" y="0"/>
                  </a:lnTo>
                  <a:lnTo>
                    <a:pt x="15240" y="1270"/>
                  </a:lnTo>
                  <a:lnTo>
                    <a:pt x="619760" y="1270"/>
                  </a:lnTo>
                  <a:lnTo>
                    <a:pt x="619760" y="0"/>
                  </a:lnTo>
                  <a:close/>
                </a:path>
              </a:pathLst>
            </a:custGeom>
            <a:solidFill>
              <a:srgbClr val="EF9810"/>
            </a:solidFill>
          </p:spPr>
          <p:txBody>
            <a:bodyPr wrap="square" lIns="0" tIns="0" rIns="0" bIns="0" rtlCol="0"/>
            <a:lstStyle/>
            <a:p>
              <a:endParaRPr/>
            </a:p>
          </p:txBody>
        </p:sp>
        <p:sp>
          <p:nvSpPr>
            <p:cNvPr id="542" name="object 542"/>
            <p:cNvSpPr/>
            <p:nvPr/>
          </p:nvSpPr>
          <p:spPr>
            <a:xfrm>
              <a:off x="4894580" y="5394972"/>
              <a:ext cx="582930" cy="3810"/>
            </a:xfrm>
            <a:custGeom>
              <a:avLst/>
              <a:gdLst/>
              <a:ahLst/>
              <a:cxnLst/>
              <a:rect l="l" t="t" r="r" b="b"/>
              <a:pathLst>
                <a:path w="582929" h="3810">
                  <a:moveTo>
                    <a:pt x="582930" y="0"/>
                  </a:moveTo>
                  <a:lnTo>
                    <a:pt x="15240" y="0"/>
                  </a:lnTo>
                  <a:lnTo>
                    <a:pt x="15240" y="1257"/>
                  </a:lnTo>
                  <a:lnTo>
                    <a:pt x="7620" y="1257"/>
                  </a:lnTo>
                  <a:lnTo>
                    <a:pt x="7620" y="2527"/>
                  </a:lnTo>
                  <a:lnTo>
                    <a:pt x="0" y="2527"/>
                  </a:lnTo>
                  <a:lnTo>
                    <a:pt x="0" y="3797"/>
                  </a:lnTo>
                  <a:lnTo>
                    <a:pt x="543560" y="3797"/>
                  </a:lnTo>
                  <a:lnTo>
                    <a:pt x="543560" y="2527"/>
                  </a:lnTo>
                  <a:lnTo>
                    <a:pt x="563880" y="2527"/>
                  </a:lnTo>
                  <a:lnTo>
                    <a:pt x="563880" y="1257"/>
                  </a:lnTo>
                  <a:lnTo>
                    <a:pt x="582930" y="1257"/>
                  </a:lnTo>
                  <a:lnTo>
                    <a:pt x="582930" y="0"/>
                  </a:lnTo>
                  <a:close/>
                </a:path>
              </a:pathLst>
            </a:custGeom>
            <a:solidFill>
              <a:srgbClr val="EF970F"/>
            </a:solidFill>
          </p:spPr>
          <p:txBody>
            <a:bodyPr wrap="square" lIns="0" tIns="0" rIns="0" bIns="0" rtlCol="0"/>
            <a:lstStyle/>
            <a:p>
              <a:endParaRPr/>
            </a:p>
          </p:txBody>
        </p:sp>
        <p:sp>
          <p:nvSpPr>
            <p:cNvPr id="543" name="object 543"/>
            <p:cNvSpPr/>
            <p:nvPr/>
          </p:nvSpPr>
          <p:spPr>
            <a:xfrm>
              <a:off x="4871720" y="5398782"/>
              <a:ext cx="546100" cy="3810"/>
            </a:xfrm>
            <a:custGeom>
              <a:avLst/>
              <a:gdLst/>
              <a:ahLst/>
              <a:cxnLst/>
              <a:rect l="l" t="t" r="r" b="b"/>
              <a:pathLst>
                <a:path w="546100" h="3810">
                  <a:moveTo>
                    <a:pt x="506730" y="2540"/>
                  </a:moveTo>
                  <a:lnTo>
                    <a:pt x="0" y="2540"/>
                  </a:lnTo>
                  <a:lnTo>
                    <a:pt x="0" y="3797"/>
                  </a:lnTo>
                  <a:lnTo>
                    <a:pt x="506730" y="3797"/>
                  </a:lnTo>
                  <a:lnTo>
                    <a:pt x="506730" y="2540"/>
                  </a:lnTo>
                  <a:close/>
                </a:path>
                <a:path w="546100" h="3810">
                  <a:moveTo>
                    <a:pt x="546100" y="0"/>
                  </a:moveTo>
                  <a:lnTo>
                    <a:pt x="15240" y="0"/>
                  </a:lnTo>
                  <a:lnTo>
                    <a:pt x="15240" y="1257"/>
                  </a:lnTo>
                  <a:lnTo>
                    <a:pt x="7620" y="1257"/>
                  </a:lnTo>
                  <a:lnTo>
                    <a:pt x="7620" y="2527"/>
                  </a:lnTo>
                  <a:lnTo>
                    <a:pt x="527037" y="2527"/>
                  </a:lnTo>
                  <a:lnTo>
                    <a:pt x="527037" y="1257"/>
                  </a:lnTo>
                  <a:lnTo>
                    <a:pt x="546100" y="1257"/>
                  </a:lnTo>
                  <a:lnTo>
                    <a:pt x="546100" y="0"/>
                  </a:lnTo>
                  <a:close/>
                </a:path>
              </a:pathLst>
            </a:custGeom>
            <a:solidFill>
              <a:srgbClr val="EF970E"/>
            </a:solidFill>
          </p:spPr>
          <p:txBody>
            <a:bodyPr wrap="square" lIns="0" tIns="0" rIns="0" bIns="0" rtlCol="0"/>
            <a:lstStyle/>
            <a:p>
              <a:endParaRPr/>
            </a:p>
          </p:txBody>
        </p:sp>
        <p:sp>
          <p:nvSpPr>
            <p:cNvPr id="544" name="object 544"/>
            <p:cNvSpPr/>
            <p:nvPr/>
          </p:nvSpPr>
          <p:spPr>
            <a:xfrm>
              <a:off x="4848860" y="5402580"/>
              <a:ext cx="509270" cy="3810"/>
            </a:xfrm>
            <a:custGeom>
              <a:avLst/>
              <a:gdLst/>
              <a:ahLst/>
              <a:cxnLst/>
              <a:rect l="l" t="t" r="r" b="b"/>
              <a:pathLst>
                <a:path w="509270" h="3810">
                  <a:moveTo>
                    <a:pt x="469900" y="2552"/>
                  </a:moveTo>
                  <a:lnTo>
                    <a:pt x="0" y="2552"/>
                  </a:lnTo>
                  <a:lnTo>
                    <a:pt x="0" y="3810"/>
                  </a:lnTo>
                  <a:lnTo>
                    <a:pt x="469900" y="3810"/>
                  </a:lnTo>
                  <a:lnTo>
                    <a:pt x="469900" y="2552"/>
                  </a:lnTo>
                  <a:close/>
                </a:path>
                <a:path w="509270" h="3810">
                  <a:moveTo>
                    <a:pt x="509270" y="0"/>
                  </a:moveTo>
                  <a:lnTo>
                    <a:pt x="15240" y="0"/>
                  </a:lnTo>
                  <a:lnTo>
                    <a:pt x="15240" y="1270"/>
                  </a:lnTo>
                  <a:lnTo>
                    <a:pt x="7620" y="1270"/>
                  </a:lnTo>
                  <a:lnTo>
                    <a:pt x="7620" y="2540"/>
                  </a:lnTo>
                  <a:lnTo>
                    <a:pt x="490220" y="2540"/>
                  </a:lnTo>
                  <a:lnTo>
                    <a:pt x="490220" y="1270"/>
                  </a:lnTo>
                  <a:lnTo>
                    <a:pt x="509270" y="1270"/>
                  </a:lnTo>
                  <a:lnTo>
                    <a:pt x="509270" y="0"/>
                  </a:lnTo>
                  <a:close/>
                </a:path>
              </a:pathLst>
            </a:custGeom>
            <a:solidFill>
              <a:srgbClr val="EF960D"/>
            </a:solidFill>
          </p:spPr>
          <p:txBody>
            <a:bodyPr wrap="square" lIns="0" tIns="0" rIns="0" bIns="0" rtlCol="0"/>
            <a:lstStyle/>
            <a:p>
              <a:endParaRPr/>
            </a:p>
          </p:txBody>
        </p:sp>
        <p:sp>
          <p:nvSpPr>
            <p:cNvPr id="545" name="object 545"/>
            <p:cNvSpPr/>
            <p:nvPr/>
          </p:nvSpPr>
          <p:spPr>
            <a:xfrm>
              <a:off x="4826000" y="5406390"/>
              <a:ext cx="472440" cy="3810"/>
            </a:xfrm>
            <a:custGeom>
              <a:avLst/>
              <a:gdLst/>
              <a:ahLst/>
              <a:cxnLst/>
              <a:rect l="l" t="t" r="r" b="b"/>
              <a:pathLst>
                <a:path w="472439" h="3810">
                  <a:moveTo>
                    <a:pt x="453390" y="1282"/>
                  </a:moveTo>
                  <a:lnTo>
                    <a:pt x="7620" y="1282"/>
                  </a:lnTo>
                  <a:lnTo>
                    <a:pt x="7620" y="2540"/>
                  </a:lnTo>
                  <a:lnTo>
                    <a:pt x="0" y="2540"/>
                  </a:lnTo>
                  <a:lnTo>
                    <a:pt x="0" y="3810"/>
                  </a:lnTo>
                  <a:lnTo>
                    <a:pt x="433070" y="3810"/>
                  </a:lnTo>
                  <a:lnTo>
                    <a:pt x="433070" y="2540"/>
                  </a:lnTo>
                  <a:lnTo>
                    <a:pt x="453390" y="2540"/>
                  </a:lnTo>
                  <a:lnTo>
                    <a:pt x="453390" y="1282"/>
                  </a:lnTo>
                  <a:close/>
                </a:path>
                <a:path w="472439" h="3810">
                  <a:moveTo>
                    <a:pt x="472440" y="0"/>
                  </a:moveTo>
                  <a:lnTo>
                    <a:pt x="15240" y="0"/>
                  </a:lnTo>
                  <a:lnTo>
                    <a:pt x="15240" y="1270"/>
                  </a:lnTo>
                  <a:lnTo>
                    <a:pt x="472440" y="1270"/>
                  </a:lnTo>
                  <a:lnTo>
                    <a:pt x="472440" y="0"/>
                  </a:lnTo>
                  <a:close/>
                </a:path>
              </a:pathLst>
            </a:custGeom>
            <a:solidFill>
              <a:srgbClr val="EF960C"/>
            </a:solidFill>
          </p:spPr>
          <p:txBody>
            <a:bodyPr wrap="square" lIns="0" tIns="0" rIns="0" bIns="0" rtlCol="0"/>
            <a:lstStyle/>
            <a:p>
              <a:endParaRPr/>
            </a:p>
          </p:txBody>
        </p:sp>
        <p:sp>
          <p:nvSpPr>
            <p:cNvPr id="546" name="object 546"/>
            <p:cNvSpPr/>
            <p:nvPr/>
          </p:nvSpPr>
          <p:spPr>
            <a:xfrm>
              <a:off x="4803140" y="5410200"/>
              <a:ext cx="435609" cy="3810"/>
            </a:xfrm>
            <a:custGeom>
              <a:avLst/>
              <a:gdLst/>
              <a:ahLst/>
              <a:cxnLst/>
              <a:rect l="l" t="t" r="r" b="b"/>
              <a:pathLst>
                <a:path w="435610" h="3810">
                  <a:moveTo>
                    <a:pt x="416560" y="1282"/>
                  </a:moveTo>
                  <a:lnTo>
                    <a:pt x="7620" y="1282"/>
                  </a:lnTo>
                  <a:lnTo>
                    <a:pt x="7620" y="2540"/>
                  </a:lnTo>
                  <a:lnTo>
                    <a:pt x="0" y="2540"/>
                  </a:lnTo>
                  <a:lnTo>
                    <a:pt x="0" y="3810"/>
                  </a:lnTo>
                  <a:lnTo>
                    <a:pt x="396240" y="3810"/>
                  </a:lnTo>
                  <a:lnTo>
                    <a:pt x="396240" y="2540"/>
                  </a:lnTo>
                  <a:lnTo>
                    <a:pt x="416560" y="2540"/>
                  </a:lnTo>
                  <a:lnTo>
                    <a:pt x="416560" y="1282"/>
                  </a:lnTo>
                  <a:close/>
                </a:path>
                <a:path w="435610" h="3810">
                  <a:moveTo>
                    <a:pt x="435610" y="0"/>
                  </a:moveTo>
                  <a:lnTo>
                    <a:pt x="15240" y="0"/>
                  </a:lnTo>
                  <a:lnTo>
                    <a:pt x="15240" y="1270"/>
                  </a:lnTo>
                  <a:lnTo>
                    <a:pt x="435610" y="1270"/>
                  </a:lnTo>
                  <a:lnTo>
                    <a:pt x="435610" y="0"/>
                  </a:lnTo>
                  <a:close/>
                </a:path>
              </a:pathLst>
            </a:custGeom>
            <a:solidFill>
              <a:srgbClr val="EF960B"/>
            </a:solidFill>
          </p:spPr>
          <p:txBody>
            <a:bodyPr wrap="square" lIns="0" tIns="0" rIns="0" bIns="0" rtlCol="0"/>
            <a:lstStyle/>
            <a:p>
              <a:endParaRPr/>
            </a:p>
          </p:txBody>
        </p:sp>
        <p:sp>
          <p:nvSpPr>
            <p:cNvPr id="547" name="object 547"/>
            <p:cNvSpPr/>
            <p:nvPr/>
          </p:nvSpPr>
          <p:spPr>
            <a:xfrm>
              <a:off x="4781550" y="5414022"/>
              <a:ext cx="397510" cy="3810"/>
            </a:xfrm>
            <a:custGeom>
              <a:avLst/>
              <a:gdLst/>
              <a:ahLst/>
              <a:cxnLst/>
              <a:rect l="l" t="t" r="r" b="b"/>
              <a:pathLst>
                <a:path w="397510" h="3810">
                  <a:moveTo>
                    <a:pt x="397510" y="0"/>
                  </a:moveTo>
                  <a:lnTo>
                    <a:pt x="13970" y="0"/>
                  </a:lnTo>
                  <a:lnTo>
                    <a:pt x="13970" y="1257"/>
                  </a:lnTo>
                  <a:lnTo>
                    <a:pt x="6350" y="1257"/>
                  </a:lnTo>
                  <a:lnTo>
                    <a:pt x="6350" y="2527"/>
                  </a:lnTo>
                  <a:lnTo>
                    <a:pt x="0" y="2527"/>
                  </a:lnTo>
                  <a:lnTo>
                    <a:pt x="0" y="3797"/>
                  </a:lnTo>
                  <a:lnTo>
                    <a:pt x="358140" y="3797"/>
                  </a:lnTo>
                  <a:lnTo>
                    <a:pt x="358140" y="2527"/>
                  </a:lnTo>
                  <a:lnTo>
                    <a:pt x="378460" y="2527"/>
                  </a:lnTo>
                  <a:lnTo>
                    <a:pt x="378460" y="1257"/>
                  </a:lnTo>
                  <a:lnTo>
                    <a:pt x="397510" y="1257"/>
                  </a:lnTo>
                  <a:lnTo>
                    <a:pt x="397510" y="0"/>
                  </a:lnTo>
                  <a:close/>
                </a:path>
              </a:pathLst>
            </a:custGeom>
            <a:solidFill>
              <a:srgbClr val="EF950A"/>
            </a:solidFill>
          </p:spPr>
          <p:txBody>
            <a:bodyPr wrap="square" lIns="0" tIns="0" rIns="0" bIns="0" rtlCol="0"/>
            <a:lstStyle/>
            <a:p>
              <a:endParaRPr/>
            </a:p>
          </p:txBody>
        </p:sp>
        <p:sp>
          <p:nvSpPr>
            <p:cNvPr id="548" name="object 548"/>
            <p:cNvSpPr/>
            <p:nvPr/>
          </p:nvSpPr>
          <p:spPr>
            <a:xfrm>
              <a:off x="4758690" y="5417832"/>
              <a:ext cx="360680" cy="3810"/>
            </a:xfrm>
            <a:custGeom>
              <a:avLst/>
              <a:gdLst/>
              <a:ahLst/>
              <a:cxnLst/>
              <a:rect l="l" t="t" r="r" b="b"/>
              <a:pathLst>
                <a:path w="360679" h="3810">
                  <a:moveTo>
                    <a:pt x="321310" y="2540"/>
                  </a:moveTo>
                  <a:lnTo>
                    <a:pt x="0" y="2540"/>
                  </a:lnTo>
                  <a:lnTo>
                    <a:pt x="0" y="3797"/>
                  </a:lnTo>
                  <a:lnTo>
                    <a:pt x="321310" y="3797"/>
                  </a:lnTo>
                  <a:lnTo>
                    <a:pt x="321310" y="2540"/>
                  </a:lnTo>
                  <a:close/>
                </a:path>
                <a:path w="360679" h="3810">
                  <a:moveTo>
                    <a:pt x="360667" y="0"/>
                  </a:moveTo>
                  <a:lnTo>
                    <a:pt x="15240" y="0"/>
                  </a:lnTo>
                  <a:lnTo>
                    <a:pt x="15240" y="1257"/>
                  </a:lnTo>
                  <a:lnTo>
                    <a:pt x="7620" y="1257"/>
                  </a:lnTo>
                  <a:lnTo>
                    <a:pt x="7620" y="2527"/>
                  </a:lnTo>
                  <a:lnTo>
                    <a:pt x="341630" y="2527"/>
                  </a:lnTo>
                  <a:lnTo>
                    <a:pt x="341630" y="1257"/>
                  </a:lnTo>
                  <a:lnTo>
                    <a:pt x="360667" y="1257"/>
                  </a:lnTo>
                  <a:lnTo>
                    <a:pt x="360667" y="0"/>
                  </a:lnTo>
                  <a:close/>
                </a:path>
              </a:pathLst>
            </a:custGeom>
            <a:solidFill>
              <a:srgbClr val="EF9509"/>
            </a:solidFill>
          </p:spPr>
          <p:txBody>
            <a:bodyPr wrap="square" lIns="0" tIns="0" rIns="0" bIns="0" rtlCol="0"/>
            <a:lstStyle/>
            <a:p>
              <a:endParaRPr/>
            </a:p>
          </p:txBody>
        </p:sp>
        <p:sp>
          <p:nvSpPr>
            <p:cNvPr id="549" name="object 549"/>
            <p:cNvSpPr/>
            <p:nvPr/>
          </p:nvSpPr>
          <p:spPr>
            <a:xfrm>
              <a:off x="4735830" y="5421630"/>
              <a:ext cx="323850" cy="3810"/>
            </a:xfrm>
            <a:custGeom>
              <a:avLst/>
              <a:gdLst/>
              <a:ahLst/>
              <a:cxnLst/>
              <a:rect l="l" t="t" r="r" b="b"/>
              <a:pathLst>
                <a:path w="323850" h="3810">
                  <a:moveTo>
                    <a:pt x="284467" y="2552"/>
                  </a:moveTo>
                  <a:lnTo>
                    <a:pt x="0" y="2552"/>
                  </a:lnTo>
                  <a:lnTo>
                    <a:pt x="0" y="3810"/>
                  </a:lnTo>
                  <a:lnTo>
                    <a:pt x="284467" y="3810"/>
                  </a:lnTo>
                  <a:lnTo>
                    <a:pt x="284467" y="2552"/>
                  </a:lnTo>
                  <a:close/>
                </a:path>
                <a:path w="323850" h="3810">
                  <a:moveTo>
                    <a:pt x="323850" y="0"/>
                  </a:moveTo>
                  <a:lnTo>
                    <a:pt x="15240" y="0"/>
                  </a:lnTo>
                  <a:lnTo>
                    <a:pt x="15240" y="1270"/>
                  </a:lnTo>
                  <a:lnTo>
                    <a:pt x="7620" y="1270"/>
                  </a:lnTo>
                  <a:lnTo>
                    <a:pt x="7620" y="2540"/>
                  </a:lnTo>
                  <a:lnTo>
                    <a:pt x="304800" y="2540"/>
                  </a:lnTo>
                  <a:lnTo>
                    <a:pt x="304800" y="1270"/>
                  </a:lnTo>
                  <a:lnTo>
                    <a:pt x="323850" y="1270"/>
                  </a:lnTo>
                  <a:lnTo>
                    <a:pt x="323850" y="0"/>
                  </a:lnTo>
                  <a:close/>
                </a:path>
              </a:pathLst>
            </a:custGeom>
            <a:solidFill>
              <a:srgbClr val="EF9408"/>
            </a:solidFill>
          </p:spPr>
          <p:txBody>
            <a:bodyPr wrap="square" lIns="0" tIns="0" rIns="0" bIns="0" rtlCol="0"/>
            <a:lstStyle/>
            <a:p>
              <a:endParaRPr/>
            </a:p>
          </p:txBody>
        </p:sp>
        <p:sp>
          <p:nvSpPr>
            <p:cNvPr id="550" name="object 550"/>
            <p:cNvSpPr/>
            <p:nvPr/>
          </p:nvSpPr>
          <p:spPr>
            <a:xfrm>
              <a:off x="4712970" y="5425440"/>
              <a:ext cx="287020" cy="3810"/>
            </a:xfrm>
            <a:custGeom>
              <a:avLst/>
              <a:gdLst/>
              <a:ahLst/>
              <a:cxnLst/>
              <a:rect l="l" t="t" r="r" b="b"/>
              <a:pathLst>
                <a:path w="287020" h="3810">
                  <a:moveTo>
                    <a:pt x="267970" y="1282"/>
                  </a:moveTo>
                  <a:lnTo>
                    <a:pt x="7620" y="1282"/>
                  </a:lnTo>
                  <a:lnTo>
                    <a:pt x="7620" y="2540"/>
                  </a:lnTo>
                  <a:lnTo>
                    <a:pt x="0" y="2540"/>
                  </a:lnTo>
                  <a:lnTo>
                    <a:pt x="0" y="3810"/>
                  </a:lnTo>
                  <a:lnTo>
                    <a:pt x="247650" y="3810"/>
                  </a:lnTo>
                  <a:lnTo>
                    <a:pt x="247650" y="2540"/>
                  </a:lnTo>
                  <a:lnTo>
                    <a:pt x="267970" y="2540"/>
                  </a:lnTo>
                  <a:lnTo>
                    <a:pt x="267970" y="1282"/>
                  </a:lnTo>
                  <a:close/>
                </a:path>
                <a:path w="287020" h="3810">
                  <a:moveTo>
                    <a:pt x="287020" y="0"/>
                  </a:moveTo>
                  <a:lnTo>
                    <a:pt x="15240" y="0"/>
                  </a:lnTo>
                  <a:lnTo>
                    <a:pt x="15240" y="1270"/>
                  </a:lnTo>
                  <a:lnTo>
                    <a:pt x="287020" y="1270"/>
                  </a:lnTo>
                  <a:lnTo>
                    <a:pt x="287020" y="0"/>
                  </a:lnTo>
                  <a:close/>
                </a:path>
              </a:pathLst>
            </a:custGeom>
            <a:solidFill>
              <a:srgbClr val="EF9407"/>
            </a:solidFill>
          </p:spPr>
          <p:txBody>
            <a:bodyPr wrap="square" lIns="0" tIns="0" rIns="0" bIns="0" rtlCol="0"/>
            <a:lstStyle/>
            <a:p>
              <a:endParaRPr/>
            </a:p>
          </p:txBody>
        </p:sp>
        <p:sp>
          <p:nvSpPr>
            <p:cNvPr id="551" name="object 551"/>
            <p:cNvSpPr/>
            <p:nvPr/>
          </p:nvSpPr>
          <p:spPr>
            <a:xfrm>
              <a:off x="4690110" y="5429250"/>
              <a:ext cx="250190" cy="3810"/>
            </a:xfrm>
            <a:custGeom>
              <a:avLst/>
              <a:gdLst/>
              <a:ahLst/>
              <a:cxnLst/>
              <a:rect l="l" t="t" r="r" b="b"/>
              <a:pathLst>
                <a:path w="250189" h="3810">
                  <a:moveTo>
                    <a:pt x="231140" y="1282"/>
                  </a:moveTo>
                  <a:lnTo>
                    <a:pt x="7620" y="1282"/>
                  </a:lnTo>
                  <a:lnTo>
                    <a:pt x="7620" y="2540"/>
                  </a:lnTo>
                  <a:lnTo>
                    <a:pt x="0" y="2540"/>
                  </a:lnTo>
                  <a:lnTo>
                    <a:pt x="0" y="3810"/>
                  </a:lnTo>
                  <a:lnTo>
                    <a:pt x="210820" y="3810"/>
                  </a:lnTo>
                  <a:lnTo>
                    <a:pt x="210820" y="2540"/>
                  </a:lnTo>
                  <a:lnTo>
                    <a:pt x="231140" y="2540"/>
                  </a:lnTo>
                  <a:lnTo>
                    <a:pt x="231140" y="1282"/>
                  </a:lnTo>
                  <a:close/>
                </a:path>
                <a:path w="250189" h="3810">
                  <a:moveTo>
                    <a:pt x="250190" y="0"/>
                  </a:moveTo>
                  <a:lnTo>
                    <a:pt x="15240" y="0"/>
                  </a:lnTo>
                  <a:lnTo>
                    <a:pt x="15240" y="1270"/>
                  </a:lnTo>
                  <a:lnTo>
                    <a:pt x="250190" y="1270"/>
                  </a:lnTo>
                  <a:lnTo>
                    <a:pt x="250190" y="0"/>
                  </a:lnTo>
                  <a:close/>
                </a:path>
              </a:pathLst>
            </a:custGeom>
            <a:solidFill>
              <a:srgbClr val="EF9306"/>
            </a:solidFill>
          </p:spPr>
          <p:txBody>
            <a:bodyPr wrap="square" lIns="0" tIns="0" rIns="0" bIns="0" rtlCol="0"/>
            <a:lstStyle/>
            <a:p>
              <a:endParaRPr/>
            </a:p>
          </p:txBody>
        </p:sp>
        <p:sp>
          <p:nvSpPr>
            <p:cNvPr id="552" name="object 552"/>
            <p:cNvSpPr/>
            <p:nvPr/>
          </p:nvSpPr>
          <p:spPr>
            <a:xfrm>
              <a:off x="4667250" y="5433072"/>
              <a:ext cx="213360" cy="3810"/>
            </a:xfrm>
            <a:custGeom>
              <a:avLst/>
              <a:gdLst/>
              <a:ahLst/>
              <a:cxnLst/>
              <a:rect l="l" t="t" r="r" b="b"/>
              <a:pathLst>
                <a:path w="213360" h="3810">
                  <a:moveTo>
                    <a:pt x="213360" y="0"/>
                  </a:moveTo>
                  <a:lnTo>
                    <a:pt x="15240" y="0"/>
                  </a:lnTo>
                  <a:lnTo>
                    <a:pt x="15240" y="1257"/>
                  </a:lnTo>
                  <a:lnTo>
                    <a:pt x="7620" y="1257"/>
                  </a:lnTo>
                  <a:lnTo>
                    <a:pt x="7620" y="2527"/>
                  </a:lnTo>
                  <a:lnTo>
                    <a:pt x="0" y="2527"/>
                  </a:lnTo>
                  <a:lnTo>
                    <a:pt x="0" y="3797"/>
                  </a:lnTo>
                  <a:lnTo>
                    <a:pt x="173990" y="3797"/>
                  </a:lnTo>
                  <a:lnTo>
                    <a:pt x="173990" y="2527"/>
                  </a:lnTo>
                  <a:lnTo>
                    <a:pt x="194310" y="2527"/>
                  </a:lnTo>
                  <a:lnTo>
                    <a:pt x="194310" y="1257"/>
                  </a:lnTo>
                  <a:lnTo>
                    <a:pt x="213360" y="1257"/>
                  </a:lnTo>
                  <a:lnTo>
                    <a:pt x="213360" y="0"/>
                  </a:lnTo>
                  <a:close/>
                </a:path>
              </a:pathLst>
            </a:custGeom>
            <a:solidFill>
              <a:srgbClr val="EF9305"/>
            </a:solidFill>
          </p:spPr>
          <p:txBody>
            <a:bodyPr wrap="square" lIns="0" tIns="0" rIns="0" bIns="0" rtlCol="0"/>
            <a:lstStyle/>
            <a:p>
              <a:endParaRPr/>
            </a:p>
          </p:txBody>
        </p:sp>
        <p:sp>
          <p:nvSpPr>
            <p:cNvPr id="553" name="object 553"/>
            <p:cNvSpPr/>
            <p:nvPr/>
          </p:nvSpPr>
          <p:spPr>
            <a:xfrm>
              <a:off x="4644390" y="5436882"/>
              <a:ext cx="176530" cy="3810"/>
            </a:xfrm>
            <a:custGeom>
              <a:avLst/>
              <a:gdLst/>
              <a:ahLst/>
              <a:cxnLst/>
              <a:rect l="l" t="t" r="r" b="b"/>
              <a:pathLst>
                <a:path w="176529" h="3810">
                  <a:moveTo>
                    <a:pt x="137160" y="2540"/>
                  </a:moveTo>
                  <a:lnTo>
                    <a:pt x="0" y="2540"/>
                  </a:lnTo>
                  <a:lnTo>
                    <a:pt x="0" y="3797"/>
                  </a:lnTo>
                  <a:lnTo>
                    <a:pt x="137160" y="3797"/>
                  </a:lnTo>
                  <a:lnTo>
                    <a:pt x="137160" y="2540"/>
                  </a:lnTo>
                  <a:close/>
                </a:path>
                <a:path w="176529" h="3810">
                  <a:moveTo>
                    <a:pt x="176517" y="0"/>
                  </a:moveTo>
                  <a:lnTo>
                    <a:pt x="15240" y="0"/>
                  </a:lnTo>
                  <a:lnTo>
                    <a:pt x="15240" y="1257"/>
                  </a:lnTo>
                  <a:lnTo>
                    <a:pt x="7620" y="1257"/>
                  </a:lnTo>
                  <a:lnTo>
                    <a:pt x="7620" y="2527"/>
                  </a:lnTo>
                  <a:lnTo>
                    <a:pt x="157480" y="2527"/>
                  </a:lnTo>
                  <a:lnTo>
                    <a:pt x="157480" y="1257"/>
                  </a:lnTo>
                  <a:lnTo>
                    <a:pt x="176517" y="1257"/>
                  </a:lnTo>
                  <a:lnTo>
                    <a:pt x="176517" y="0"/>
                  </a:lnTo>
                  <a:close/>
                </a:path>
              </a:pathLst>
            </a:custGeom>
            <a:solidFill>
              <a:srgbClr val="EF9304"/>
            </a:solidFill>
          </p:spPr>
          <p:txBody>
            <a:bodyPr wrap="square" lIns="0" tIns="0" rIns="0" bIns="0" rtlCol="0"/>
            <a:lstStyle/>
            <a:p>
              <a:endParaRPr/>
            </a:p>
          </p:txBody>
        </p:sp>
        <p:sp>
          <p:nvSpPr>
            <p:cNvPr id="554" name="object 554"/>
            <p:cNvSpPr/>
            <p:nvPr/>
          </p:nvSpPr>
          <p:spPr>
            <a:xfrm>
              <a:off x="4621530" y="5440680"/>
              <a:ext cx="139700" cy="3810"/>
            </a:xfrm>
            <a:custGeom>
              <a:avLst/>
              <a:gdLst/>
              <a:ahLst/>
              <a:cxnLst/>
              <a:rect l="l" t="t" r="r" b="b"/>
              <a:pathLst>
                <a:path w="139700" h="3810">
                  <a:moveTo>
                    <a:pt x="100317" y="2552"/>
                  </a:moveTo>
                  <a:lnTo>
                    <a:pt x="0" y="2552"/>
                  </a:lnTo>
                  <a:lnTo>
                    <a:pt x="0" y="3810"/>
                  </a:lnTo>
                  <a:lnTo>
                    <a:pt x="100317" y="3810"/>
                  </a:lnTo>
                  <a:lnTo>
                    <a:pt x="100317" y="2552"/>
                  </a:lnTo>
                  <a:close/>
                </a:path>
                <a:path w="139700" h="3810">
                  <a:moveTo>
                    <a:pt x="139700" y="0"/>
                  </a:moveTo>
                  <a:lnTo>
                    <a:pt x="15240" y="0"/>
                  </a:lnTo>
                  <a:lnTo>
                    <a:pt x="15240" y="1270"/>
                  </a:lnTo>
                  <a:lnTo>
                    <a:pt x="7620" y="1270"/>
                  </a:lnTo>
                  <a:lnTo>
                    <a:pt x="7620" y="2540"/>
                  </a:lnTo>
                  <a:lnTo>
                    <a:pt x="120650" y="2540"/>
                  </a:lnTo>
                  <a:lnTo>
                    <a:pt x="120650" y="1270"/>
                  </a:lnTo>
                  <a:lnTo>
                    <a:pt x="139700" y="1270"/>
                  </a:lnTo>
                  <a:lnTo>
                    <a:pt x="139700" y="0"/>
                  </a:lnTo>
                  <a:close/>
                </a:path>
              </a:pathLst>
            </a:custGeom>
            <a:solidFill>
              <a:srgbClr val="EF9203"/>
            </a:solidFill>
          </p:spPr>
          <p:txBody>
            <a:bodyPr wrap="square" lIns="0" tIns="0" rIns="0" bIns="0" rtlCol="0"/>
            <a:lstStyle/>
            <a:p>
              <a:endParaRPr/>
            </a:p>
          </p:txBody>
        </p:sp>
        <p:sp>
          <p:nvSpPr>
            <p:cNvPr id="555" name="object 555"/>
            <p:cNvSpPr/>
            <p:nvPr/>
          </p:nvSpPr>
          <p:spPr>
            <a:xfrm>
              <a:off x="4598670" y="5444490"/>
              <a:ext cx="102870" cy="3810"/>
            </a:xfrm>
            <a:custGeom>
              <a:avLst/>
              <a:gdLst/>
              <a:ahLst/>
              <a:cxnLst/>
              <a:rect l="l" t="t" r="r" b="b"/>
              <a:pathLst>
                <a:path w="102870" h="3810">
                  <a:moveTo>
                    <a:pt x="83820" y="1282"/>
                  </a:moveTo>
                  <a:lnTo>
                    <a:pt x="7620" y="1282"/>
                  </a:lnTo>
                  <a:lnTo>
                    <a:pt x="7620" y="2540"/>
                  </a:lnTo>
                  <a:lnTo>
                    <a:pt x="0" y="2540"/>
                  </a:lnTo>
                  <a:lnTo>
                    <a:pt x="0" y="3810"/>
                  </a:lnTo>
                  <a:lnTo>
                    <a:pt x="63500" y="3810"/>
                  </a:lnTo>
                  <a:lnTo>
                    <a:pt x="63500" y="2540"/>
                  </a:lnTo>
                  <a:lnTo>
                    <a:pt x="83820" y="2540"/>
                  </a:lnTo>
                  <a:lnTo>
                    <a:pt x="83820" y="1282"/>
                  </a:lnTo>
                  <a:close/>
                </a:path>
                <a:path w="102870" h="3810">
                  <a:moveTo>
                    <a:pt x="102870" y="0"/>
                  </a:moveTo>
                  <a:lnTo>
                    <a:pt x="15240" y="0"/>
                  </a:lnTo>
                  <a:lnTo>
                    <a:pt x="15240" y="1270"/>
                  </a:lnTo>
                  <a:lnTo>
                    <a:pt x="102870" y="1270"/>
                  </a:lnTo>
                  <a:lnTo>
                    <a:pt x="102870" y="0"/>
                  </a:lnTo>
                  <a:close/>
                </a:path>
              </a:pathLst>
            </a:custGeom>
            <a:solidFill>
              <a:srgbClr val="EF9202"/>
            </a:solidFill>
          </p:spPr>
          <p:txBody>
            <a:bodyPr wrap="square" lIns="0" tIns="0" rIns="0" bIns="0" rtlCol="0"/>
            <a:lstStyle/>
            <a:p>
              <a:endParaRPr/>
            </a:p>
          </p:txBody>
        </p:sp>
        <p:sp>
          <p:nvSpPr>
            <p:cNvPr id="556" name="object 556"/>
            <p:cNvSpPr/>
            <p:nvPr/>
          </p:nvSpPr>
          <p:spPr>
            <a:xfrm>
              <a:off x="4575809" y="5448300"/>
              <a:ext cx="66040" cy="3810"/>
            </a:xfrm>
            <a:custGeom>
              <a:avLst/>
              <a:gdLst/>
              <a:ahLst/>
              <a:cxnLst/>
              <a:rect l="l" t="t" r="r" b="b"/>
              <a:pathLst>
                <a:path w="66039" h="3810">
                  <a:moveTo>
                    <a:pt x="66039" y="0"/>
                  </a:moveTo>
                  <a:lnTo>
                    <a:pt x="15239" y="0"/>
                  </a:lnTo>
                  <a:lnTo>
                    <a:pt x="15239" y="1269"/>
                  </a:lnTo>
                  <a:lnTo>
                    <a:pt x="66039" y="1269"/>
                  </a:lnTo>
                  <a:lnTo>
                    <a:pt x="66039" y="0"/>
                  </a:lnTo>
                  <a:close/>
                </a:path>
                <a:path w="66039" h="3810">
                  <a:moveTo>
                    <a:pt x="26670" y="2540"/>
                  </a:moveTo>
                  <a:lnTo>
                    <a:pt x="0" y="2540"/>
                  </a:lnTo>
                  <a:lnTo>
                    <a:pt x="0" y="3809"/>
                  </a:lnTo>
                  <a:lnTo>
                    <a:pt x="26670" y="3809"/>
                  </a:lnTo>
                  <a:lnTo>
                    <a:pt x="26670" y="2540"/>
                  </a:lnTo>
                  <a:close/>
                </a:path>
                <a:path w="66039" h="3810">
                  <a:moveTo>
                    <a:pt x="46989" y="1270"/>
                  </a:moveTo>
                  <a:lnTo>
                    <a:pt x="7619" y="1270"/>
                  </a:lnTo>
                  <a:lnTo>
                    <a:pt x="7619" y="2540"/>
                  </a:lnTo>
                  <a:lnTo>
                    <a:pt x="46989" y="2540"/>
                  </a:lnTo>
                  <a:lnTo>
                    <a:pt x="46989" y="1270"/>
                  </a:lnTo>
                  <a:close/>
                </a:path>
              </a:pathLst>
            </a:custGeom>
            <a:solidFill>
              <a:srgbClr val="EF9101"/>
            </a:solidFill>
          </p:spPr>
          <p:txBody>
            <a:bodyPr wrap="square" lIns="0" tIns="0" rIns="0" bIns="0" rtlCol="0"/>
            <a:lstStyle/>
            <a:p>
              <a:endParaRPr/>
            </a:p>
          </p:txBody>
        </p:sp>
        <p:sp>
          <p:nvSpPr>
            <p:cNvPr id="557" name="object 557"/>
            <p:cNvSpPr/>
            <p:nvPr/>
          </p:nvSpPr>
          <p:spPr>
            <a:xfrm>
              <a:off x="4571999" y="5165090"/>
              <a:ext cx="4497070" cy="287020"/>
            </a:xfrm>
            <a:custGeom>
              <a:avLst/>
              <a:gdLst/>
              <a:ahLst/>
              <a:cxnLst/>
              <a:rect l="l" t="t" r="r" b="b"/>
              <a:pathLst>
                <a:path w="4497070" h="287020">
                  <a:moveTo>
                    <a:pt x="4497070" y="0"/>
                  </a:moveTo>
                  <a:lnTo>
                    <a:pt x="0" y="287020"/>
                  </a:lnTo>
                  <a:lnTo>
                    <a:pt x="1711960" y="0"/>
                  </a:lnTo>
                  <a:lnTo>
                    <a:pt x="4497070" y="0"/>
                  </a:lnTo>
                  <a:close/>
                </a:path>
              </a:pathLst>
            </a:custGeom>
            <a:ln w="12579">
              <a:solidFill>
                <a:srgbClr val="000000"/>
              </a:solidFill>
            </a:ln>
          </p:spPr>
          <p:txBody>
            <a:bodyPr wrap="square" lIns="0" tIns="0" rIns="0" bIns="0" rtlCol="0"/>
            <a:lstStyle/>
            <a:p>
              <a:endParaRPr/>
            </a:p>
          </p:txBody>
        </p:sp>
        <p:sp>
          <p:nvSpPr>
            <p:cNvPr id="558" name="object 558"/>
            <p:cNvSpPr/>
            <p:nvPr/>
          </p:nvSpPr>
          <p:spPr>
            <a:xfrm>
              <a:off x="3073399" y="3733800"/>
              <a:ext cx="2844800" cy="1981200"/>
            </a:xfrm>
            <a:custGeom>
              <a:avLst/>
              <a:gdLst/>
              <a:ahLst/>
              <a:cxnLst/>
              <a:rect l="l" t="t" r="r" b="b"/>
              <a:pathLst>
                <a:path w="2844800" h="1981200">
                  <a:moveTo>
                    <a:pt x="2844800" y="0"/>
                  </a:moveTo>
                  <a:lnTo>
                    <a:pt x="0" y="0"/>
                  </a:lnTo>
                  <a:lnTo>
                    <a:pt x="0" y="1981200"/>
                  </a:lnTo>
                  <a:lnTo>
                    <a:pt x="2844800" y="1981200"/>
                  </a:lnTo>
                  <a:close/>
                </a:path>
              </a:pathLst>
            </a:custGeom>
            <a:solidFill>
              <a:srgbClr val="780014"/>
            </a:solidFill>
          </p:spPr>
          <p:txBody>
            <a:bodyPr wrap="square" lIns="0" tIns="0" rIns="0" bIns="0" rtlCol="0"/>
            <a:lstStyle/>
            <a:p>
              <a:endParaRPr/>
            </a:p>
          </p:txBody>
        </p:sp>
        <p:sp>
          <p:nvSpPr>
            <p:cNvPr id="559" name="object 559"/>
            <p:cNvSpPr/>
            <p:nvPr/>
          </p:nvSpPr>
          <p:spPr>
            <a:xfrm>
              <a:off x="3073399" y="3733800"/>
              <a:ext cx="2844800" cy="1981200"/>
            </a:xfrm>
            <a:custGeom>
              <a:avLst/>
              <a:gdLst/>
              <a:ahLst/>
              <a:cxnLst/>
              <a:rect l="l" t="t" r="r" b="b"/>
              <a:pathLst>
                <a:path w="2844800" h="1981200">
                  <a:moveTo>
                    <a:pt x="1422400" y="1981200"/>
                  </a:moveTo>
                  <a:lnTo>
                    <a:pt x="0" y="1981200"/>
                  </a:lnTo>
                  <a:lnTo>
                    <a:pt x="0" y="0"/>
                  </a:lnTo>
                  <a:lnTo>
                    <a:pt x="2844800" y="0"/>
                  </a:lnTo>
                  <a:lnTo>
                    <a:pt x="2844800" y="1981200"/>
                  </a:lnTo>
                  <a:lnTo>
                    <a:pt x="1422400" y="1981200"/>
                  </a:lnTo>
                  <a:close/>
                </a:path>
              </a:pathLst>
            </a:custGeom>
            <a:ln w="12579">
              <a:solidFill>
                <a:srgbClr val="780014"/>
              </a:solidFill>
            </a:ln>
          </p:spPr>
          <p:txBody>
            <a:bodyPr wrap="square" lIns="0" tIns="0" rIns="0" bIns="0" rtlCol="0"/>
            <a:lstStyle/>
            <a:p>
              <a:endParaRPr/>
            </a:p>
          </p:txBody>
        </p:sp>
        <p:sp>
          <p:nvSpPr>
            <p:cNvPr id="560" name="object 560"/>
            <p:cNvSpPr/>
            <p:nvPr/>
          </p:nvSpPr>
          <p:spPr>
            <a:xfrm>
              <a:off x="3149599" y="3657600"/>
              <a:ext cx="2844800" cy="1981200"/>
            </a:xfrm>
            <a:prstGeom prst="rect">
              <a:avLst/>
            </a:prstGeom>
            <a:blipFill>
              <a:blip r:embed="rId8" cstate="print"/>
              <a:stretch>
                <a:fillRect/>
              </a:stretch>
            </a:blipFill>
          </p:spPr>
          <p:txBody>
            <a:bodyPr wrap="square" lIns="0" tIns="0" rIns="0" bIns="0" rtlCol="0"/>
            <a:lstStyle/>
            <a:p>
              <a:endParaRPr/>
            </a:p>
          </p:txBody>
        </p:sp>
        <p:sp>
          <p:nvSpPr>
            <p:cNvPr id="561" name="object 561"/>
            <p:cNvSpPr/>
            <p:nvPr/>
          </p:nvSpPr>
          <p:spPr>
            <a:xfrm>
              <a:off x="3149599" y="3657600"/>
              <a:ext cx="2844800" cy="1981200"/>
            </a:xfrm>
            <a:custGeom>
              <a:avLst/>
              <a:gdLst/>
              <a:ahLst/>
              <a:cxnLst/>
              <a:rect l="l" t="t" r="r" b="b"/>
              <a:pathLst>
                <a:path w="2844800" h="1981200">
                  <a:moveTo>
                    <a:pt x="1422400" y="1981200"/>
                  </a:moveTo>
                  <a:lnTo>
                    <a:pt x="0" y="1981200"/>
                  </a:lnTo>
                  <a:lnTo>
                    <a:pt x="0" y="0"/>
                  </a:lnTo>
                  <a:lnTo>
                    <a:pt x="2844800" y="0"/>
                  </a:lnTo>
                  <a:lnTo>
                    <a:pt x="2844800" y="1981200"/>
                  </a:lnTo>
                  <a:lnTo>
                    <a:pt x="1422400" y="1981200"/>
                  </a:lnTo>
                  <a:close/>
                </a:path>
              </a:pathLst>
            </a:custGeom>
            <a:ln w="12579">
              <a:solidFill>
                <a:srgbClr val="000000"/>
              </a:solidFill>
            </a:ln>
          </p:spPr>
          <p:txBody>
            <a:bodyPr wrap="square" lIns="0" tIns="0" rIns="0" bIns="0" rtlCol="0"/>
            <a:lstStyle/>
            <a:p>
              <a:endParaRPr/>
            </a:p>
          </p:txBody>
        </p:sp>
        <p:sp>
          <p:nvSpPr>
            <p:cNvPr id="562" name="object 562"/>
            <p:cNvSpPr/>
            <p:nvPr/>
          </p:nvSpPr>
          <p:spPr>
            <a:xfrm>
              <a:off x="3962399" y="3733800"/>
              <a:ext cx="1221739" cy="1808480"/>
            </a:xfrm>
            <a:prstGeom prst="rect">
              <a:avLst/>
            </a:prstGeom>
            <a:blipFill>
              <a:blip r:embed="rId9" cstate="print"/>
              <a:stretch>
                <a:fillRect/>
              </a:stretch>
            </a:blipFill>
          </p:spPr>
          <p:txBody>
            <a:bodyPr wrap="square" lIns="0" tIns="0" rIns="0" bIns="0" rtlCol="0"/>
            <a:lstStyle/>
            <a:p>
              <a:endParaRPr/>
            </a:p>
          </p:txBody>
        </p:sp>
      </p:grpSp>
      <p:sp>
        <p:nvSpPr>
          <p:cNvPr id="563" name="object 563"/>
          <p:cNvSpPr txBox="1">
            <a:spLocks noGrp="1"/>
          </p:cNvSpPr>
          <p:nvPr>
            <p:ph type="title"/>
          </p:nvPr>
        </p:nvSpPr>
        <p:spPr>
          <a:xfrm>
            <a:off x="2320289" y="154940"/>
            <a:ext cx="4504690" cy="1320800"/>
          </a:xfrm>
          <a:prstGeom prst="rect">
            <a:avLst/>
          </a:prstGeom>
        </p:spPr>
        <p:txBody>
          <a:bodyPr vert="horz" wrap="square" lIns="0" tIns="71120" rIns="0" bIns="0" rtlCol="0">
            <a:spAutoFit/>
          </a:bodyPr>
          <a:lstStyle/>
          <a:p>
            <a:pPr marL="524510" marR="5080" indent="-511809">
              <a:lnSpc>
                <a:spcPts val="4920"/>
              </a:lnSpc>
              <a:spcBef>
                <a:spcPts val="560"/>
              </a:spcBef>
            </a:pPr>
            <a:r>
              <a:rPr spc="-5" dirty="0"/>
              <a:t>Theories of </a:t>
            </a:r>
            <a:r>
              <a:rPr dirty="0"/>
              <a:t>Social  Responsibility</a:t>
            </a:r>
          </a:p>
        </p:txBody>
      </p:sp>
      <p:sp>
        <p:nvSpPr>
          <p:cNvPr id="564" name="object 564"/>
          <p:cNvSpPr txBox="1"/>
          <p:nvPr/>
        </p:nvSpPr>
        <p:spPr>
          <a:xfrm>
            <a:off x="217170" y="1981200"/>
            <a:ext cx="2800350" cy="1049655"/>
          </a:xfrm>
          <a:prstGeom prst="rect">
            <a:avLst/>
          </a:prstGeom>
          <a:solidFill>
            <a:srgbClr val="FBFDB8"/>
          </a:solidFill>
          <a:ln w="12579">
            <a:solidFill>
              <a:srgbClr val="000000"/>
            </a:solidFill>
          </a:ln>
        </p:spPr>
        <p:txBody>
          <a:bodyPr vert="horz" wrap="square" lIns="0" tIns="123189" rIns="0" bIns="0" rtlCol="0">
            <a:spAutoFit/>
          </a:bodyPr>
          <a:lstStyle/>
          <a:p>
            <a:pPr marL="852169" marR="414020" indent="-387350">
              <a:lnSpc>
                <a:spcPct val="100000"/>
              </a:lnSpc>
              <a:spcBef>
                <a:spcPts val="969"/>
              </a:spcBef>
            </a:pPr>
            <a:r>
              <a:rPr sz="2800" spc="-15" dirty="0">
                <a:solidFill>
                  <a:srgbClr val="FFFFFF"/>
                </a:solidFill>
                <a:latin typeface="Arial"/>
                <a:cs typeface="Arial"/>
              </a:rPr>
              <a:t>M</a:t>
            </a:r>
            <a:r>
              <a:rPr sz="2800" spc="100" dirty="0">
                <a:solidFill>
                  <a:srgbClr val="FFFFFF"/>
                </a:solidFill>
                <a:latin typeface="Arial"/>
                <a:cs typeface="Arial"/>
              </a:rPr>
              <a:t>a</a:t>
            </a:r>
            <a:r>
              <a:rPr sz="2800" spc="45" dirty="0">
                <a:solidFill>
                  <a:srgbClr val="FFFFFF"/>
                </a:solidFill>
                <a:latin typeface="Arial"/>
                <a:cs typeface="Arial"/>
              </a:rPr>
              <a:t>x</a:t>
            </a:r>
            <a:r>
              <a:rPr sz="2800" spc="135" dirty="0">
                <a:solidFill>
                  <a:srgbClr val="FFFFFF"/>
                </a:solidFill>
                <a:latin typeface="Arial"/>
                <a:cs typeface="Arial"/>
              </a:rPr>
              <a:t>i</a:t>
            </a:r>
            <a:r>
              <a:rPr sz="2800" spc="130" dirty="0">
                <a:solidFill>
                  <a:srgbClr val="FFFFFF"/>
                </a:solidFill>
                <a:latin typeface="Arial"/>
                <a:cs typeface="Arial"/>
              </a:rPr>
              <a:t>m</a:t>
            </a:r>
            <a:r>
              <a:rPr sz="2800" spc="135" dirty="0">
                <a:solidFill>
                  <a:srgbClr val="FFFFFF"/>
                </a:solidFill>
                <a:latin typeface="Arial"/>
                <a:cs typeface="Arial"/>
              </a:rPr>
              <a:t>i</a:t>
            </a:r>
            <a:r>
              <a:rPr sz="2800" spc="45" dirty="0">
                <a:solidFill>
                  <a:srgbClr val="FFFFFF"/>
                </a:solidFill>
                <a:latin typeface="Arial"/>
                <a:cs typeface="Arial"/>
              </a:rPr>
              <a:t>z</a:t>
            </a:r>
            <a:r>
              <a:rPr sz="2800" spc="125" dirty="0">
                <a:solidFill>
                  <a:srgbClr val="FFFFFF"/>
                </a:solidFill>
                <a:latin typeface="Arial"/>
                <a:cs typeface="Arial"/>
              </a:rPr>
              <a:t>i</a:t>
            </a:r>
            <a:r>
              <a:rPr sz="2800" spc="135" dirty="0">
                <a:solidFill>
                  <a:srgbClr val="FFFFFF"/>
                </a:solidFill>
                <a:latin typeface="Arial"/>
                <a:cs typeface="Arial"/>
              </a:rPr>
              <a:t>n</a:t>
            </a:r>
            <a:r>
              <a:rPr sz="2800" spc="140" dirty="0">
                <a:solidFill>
                  <a:srgbClr val="FFFFFF"/>
                </a:solidFill>
                <a:latin typeface="Arial"/>
                <a:cs typeface="Arial"/>
              </a:rPr>
              <a:t>g </a:t>
            </a:r>
            <a:r>
              <a:rPr sz="2800" spc="95" dirty="0">
                <a:solidFill>
                  <a:srgbClr val="FFFFFF"/>
                </a:solidFill>
                <a:latin typeface="Arial"/>
                <a:cs typeface="Arial"/>
              </a:rPr>
              <a:t> </a:t>
            </a:r>
            <a:r>
              <a:rPr sz="2800" spc="145" dirty="0">
                <a:solidFill>
                  <a:srgbClr val="FFFFFF"/>
                </a:solidFill>
                <a:latin typeface="Arial"/>
                <a:cs typeface="Arial"/>
              </a:rPr>
              <a:t>Profits</a:t>
            </a:r>
            <a:endParaRPr sz="2800">
              <a:latin typeface="Arial"/>
              <a:cs typeface="Arial"/>
            </a:endParaRPr>
          </a:p>
        </p:txBody>
      </p:sp>
      <p:sp>
        <p:nvSpPr>
          <p:cNvPr id="565" name="object 565"/>
          <p:cNvSpPr txBox="1"/>
          <p:nvPr/>
        </p:nvSpPr>
        <p:spPr>
          <a:xfrm>
            <a:off x="6158169" y="2091690"/>
            <a:ext cx="2788285" cy="878840"/>
          </a:xfrm>
          <a:prstGeom prst="rect">
            <a:avLst/>
          </a:prstGeom>
        </p:spPr>
        <p:txBody>
          <a:bodyPr vert="horz" wrap="square" lIns="0" tIns="12700" rIns="0" bIns="0" rtlCol="0">
            <a:spAutoFit/>
          </a:bodyPr>
          <a:lstStyle/>
          <a:p>
            <a:pPr marL="651510" marR="582295" indent="285750">
              <a:lnSpc>
                <a:spcPct val="100000"/>
              </a:lnSpc>
              <a:spcBef>
                <a:spcPts val="100"/>
              </a:spcBef>
            </a:pPr>
            <a:r>
              <a:rPr sz="2800" spc="130" dirty="0">
                <a:solidFill>
                  <a:srgbClr val="FFFFFF"/>
                </a:solidFill>
                <a:latin typeface="Arial"/>
                <a:cs typeface="Arial"/>
              </a:rPr>
              <a:t>Moral  </a:t>
            </a:r>
            <a:r>
              <a:rPr sz="2800" spc="-15" dirty="0">
                <a:solidFill>
                  <a:srgbClr val="FFFFFF"/>
                </a:solidFill>
                <a:latin typeface="Arial"/>
                <a:cs typeface="Arial"/>
              </a:rPr>
              <a:t>M</a:t>
            </a:r>
            <a:r>
              <a:rPr sz="2800" spc="135" dirty="0">
                <a:solidFill>
                  <a:srgbClr val="FFFFFF"/>
                </a:solidFill>
                <a:latin typeface="Arial"/>
                <a:cs typeface="Arial"/>
              </a:rPr>
              <a:t>ini</a:t>
            </a:r>
            <a:r>
              <a:rPr sz="2800" spc="130" dirty="0">
                <a:solidFill>
                  <a:srgbClr val="FFFFFF"/>
                </a:solidFill>
                <a:latin typeface="Arial"/>
                <a:cs typeface="Arial"/>
              </a:rPr>
              <a:t>m</a:t>
            </a:r>
            <a:r>
              <a:rPr sz="2800" spc="135" dirty="0">
                <a:solidFill>
                  <a:srgbClr val="FFFFFF"/>
                </a:solidFill>
                <a:latin typeface="Arial"/>
                <a:cs typeface="Arial"/>
              </a:rPr>
              <a:t>um</a:t>
            </a:r>
            <a:endParaRPr sz="2800">
              <a:latin typeface="Arial"/>
              <a:cs typeface="Arial"/>
            </a:endParaRPr>
          </a:p>
        </p:txBody>
      </p:sp>
      <p:sp>
        <p:nvSpPr>
          <p:cNvPr id="566" name="object 566"/>
          <p:cNvSpPr txBox="1"/>
          <p:nvPr/>
        </p:nvSpPr>
        <p:spPr>
          <a:xfrm>
            <a:off x="6593840" y="4225290"/>
            <a:ext cx="2127885" cy="878840"/>
          </a:xfrm>
          <a:prstGeom prst="rect">
            <a:avLst/>
          </a:prstGeom>
        </p:spPr>
        <p:txBody>
          <a:bodyPr vert="horz" wrap="square" lIns="0" tIns="12700" rIns="0" bIns="0" rtlCol="0">
            <a:spAutoFit/>
          </a:bodyPr>
          <a:lstStyle/>
          <a:p>
            <a:pPr marL="390525" marR="5080" indent="-378460">
              <a:lnSpc>
                <a:spcPct val="100000"/>
              </a:lnSpc>
              <a:spcBef>
                <a:spcPts val="100"/>
              </a:spcBef>
            </a:pPr>
            <a:r>
              <a:rPr sz="2800" spc="-10" dirty="0">
                <a:solidFill>
                  <a:srgbClr val="FFFFFF"/>
                </a:solidFill>
                <a:latin typeface="Arial"/>
                <a:cs typeface="Arial"/>
              </a:rPr>
              <a:t>S</a:t>
            </a:r>
            <a:r>
              <a:rPr sz="2800" spc="105" dirty="0">
                <a:solidFill>
                  <a:srgbClr val="FFFFFF"/>
                </a:solidFill>
                <a:latin typeface="Arial"/>
                <a:cs typeface="Arial"/>
              </a:rPr>
              <a:t>t</a:t>
            </a:r>
            <a:r>
              <a:rPr sz="2800" spc="204" dirty="0">
                <a:solidFill>
                  <a:srgbClr val="FFFFFF"/>
                </a:solidFill>
                <a:latin typeface="Arial"/>
                <a:cs typeface="Arial"/>
              </a:rPr>
              <a:t>a</a:t>
            </a:r>
            <a:r>
              <a:rPr sz="2800" spc="195" dirty="0">
                <a:solidFill>
                  <a:srgbClr val="FFFFFF"/>
                </a:solidFill>
                <a:latin typeface="Arial"/>
                <a:cs typeface="Arial"/>
              </a:rPr>
              <a:t>k</a:t>
            </a:r>
            <a:r>
              <a:rPr sz="2800" spc="100" dirty="0">
                <a:solidFill>
                  <a:srgbClr val="FFFFFF"/>
                </a:solidFill>
                <a:latin typeface="Arial"/>
                <a:cs typeface="Arial"/>
              </a:rPr>
              <a:t>e</a:t>
            </a:r>
            <a:r>
              <a:rPr sz="2800" spc="130" dirty="0">
                <a:solidFill>
                  <a:srgbClr val="FFFFFF"/>
                </a:solidFill>
                <a:latin typeface="Arial"/>
                <a:cs typeface="Arial"/>
              </a:rPr>
              <a:t>hol</a:t>
            </a:r>
            <a:r>
              <a:rPr sz="2800" spc="145" dirty="0">
                <a:solidFill>
                  <a:srgbClr val="FFFFFF"/>
                </a:solidFill>
                <a:latin typeface="Arial"/>
                <a:cs typeface="Arial"/>
              </a:rPr>
              <a:t>d</a:t>
            </a:r>
            <a:r>
              <a:rPr sz="2800" spc="140" dirty="0">
                <a:solidFill>
                  <a:srgbClr val="FFFFFF"/>
                </a:solidFill>
                <a:latin typeface="Arial"/>
                <a:cs typeface="Arial"/>
              </a:rPr>
              <a:t>e</a:t>
            </a:r>
            <a:r>
              <a:rPr sz="2800" spc="265" dirty="0">
                <a:solidFill>
                  <a:srgbClr val="FFFFFF"/>
                </a:solidFill>
                <a:latin typeface="Arial"/>
                <a:cs typeface="Arial"/>
              </a:rPr>
              <a:t>r </a:t>
            </a:r>
            <a:r>
              <a:rPr sz="2800" spc="245" dirty="0">
                <a:solidFill>
                  <a:srgbClr val="FFFFFF"/>
                </a:solidFill>
                <a:latin typeface="Arial"/>
                <a:cs typeface="Arial"/>
              </a:rPr>
              <a:t> </a:t>
            </a:r>
            <a:r>
              <a:rPr sz="2800" spc="150" dirty="0">
                <a:solidFill>
                  <a:srgbClr val="FFFFFF"/>
                </a:solidFill>
                <a:latin typeface="Arial"/>
                <a:cs typeface="Arial"/>
              </a:rPr>
              <a:t>Interest</a:t>
            </a:r>
            <a:endParaRPr sz="2800">
              <a:latin typeface="Arial"/>
              <a:cs typeface="Arial"/>
            </a:endParaRPr>
          </a:p>
        </p:txBody>
      </p:sp>
      <p:sp>
        <p:nvSpPr>
          <p:cNvPr id="567" name="object 567"/>
          <p:cNvSpPr txBox="1"/>
          <p:nvPr/>
        </p:nvSpPr>
        <p:spPr>
          <a:xfrm>
            <a:off x="515619" y="4225290"/>
            <a:ext cx="1939289" cy="878840"/>
          </a:xfrm>
          <a:prstGeom prst="rect">
            <a:avLst/>
          </a:prstGeom>
        </p:spPr>
        <p:txBody>
          <a:bodyPr vert="horz" wrap="square" lIns="0" tIns="12700" rIns="0" bIns="0" rtlCol="0">
            <a:spAutoFit/>
          </a:bodyPr>
          <a:lstStyle/>
          <a:p>
            <a:pPr marL="12700" marR="5080" indent="71120">
              <a:lnSpc>
                <a:spcPct val="100000"/>
              </a:lnSpc>
              <a:spcBef>
                <a:spcPts val="100"/>
              </a:spcBef>
            </a:pPr>
            <a:r>
              <a:rPr sz="2800" spc="165" dirty="0">
                <a:solidFill>
                  <a:srgbClr val="FFFFFF"/>
                </a:solidFill>
                <a:latin typeface="Arial"/>
                <a:cs typeface="Arial"/>
              </a:rPr>
              <a:t>Corporate  </a:t>
            </a:r>
            <a:r>
              <a:rPr sz="2800" spc="35" dirty="0">
                <a:solidFill>
                  <a:srgbClr val="FFFFFF"/>
                </a:solidFill>
                <a:latin typeface="Arial"/>
                <a:cs typeface="Arial"/>
              </a:rPr>
              <a:t>C</a:t>
            </a:r>
            <a:r>
              <a:rPr sz="2800" spc="135" dirty="0">
                <a:solidFill>
                  <a:srgbClr val="FFFFFF"/>
                </a:solidFill>
                <a:latin typeface="Arial"/>
                <a:cs typeface="Arial"/>
              </a:rPr>
              <a:t>i</a:t>
            </a:r>
            <a:r>
              <a:rPr sz="2800" spc="195" dirty="0">
                <a:solidFill>
                  <a:srgbClr val="FFFFFF"/>
                </a:solidFill>
                <a:latin typeface="Arial"/>
                <a:cs typeface="Arial"/>
              </a:rPr>
              <a:t>t</a:t>
            </a:r>
            <a:r>
              <a:rPr sz="2800" spc="135" dirty="0">
                <a:solidFill>
                  <a:srgbClr val="FFFFFF"/>
                </a:solidFill>
                <a:latin typeface="Arial"/>
                <a:cs typeface="Arial"/>
              </a:rPr>
              <a:t>i</a:t>
            </a:r>
            <a:r>
              <a:rPr sz="2800" spc="45" dirty="0">
                <a:solidFill>
                  <a:srgbClr val="FFFFFF"/>
                </a:solidFill>
                <a:latin typeface="Arial"/>
                <a:cs typeface="Arial"/>
              </a:rPr>
              <a:t>z</a:t>
            </a:r>
            <a:r>
              <a:rPr sz="2800" spc="90" dirty="0">
                <a:solidFill>
                  <a:srgbClr val="FFFFFF"/>
                </a:solidFill>
                <a:latin typeface="Arial"/>
                <a:cs typeface="Arial"/>
              </a:rPr>
              <a:t>e</a:t>
            </a:r>
            <a:r>
              <a:rPr sz="2800" spc="135" dirty="0">
                <a:solidFill>
                  <a:srgbClr val="FFFFFF"/>
                </a:solidFill>
                <a:latin typeface="Arial"/>
                <a:cs typeface="Arial"/>
              </a:rPr>
              <a:t>n</a:t>
            </a:r>
            <a:r>
              <a:rPr sz="2800" spc="105" dirty="0">
                <a:solidFill>
                  <a:srgbClr val="FFFFFF"/>
                </a:solidFill>
                <a:latin typeface="Arial"/>
                <a:cs typeface="Arial"/>
              </a:rPr>
              <a:t>s</a:t>
            </a:r>
            <a:r>
              <a:rPr sz="2800" spc="135" dirty="0">
                <a:solidFill>
                  <a:srgbClr val="FFFFFF"/>
                </a:solidFill>
                <a:latin typeface="Arial"/>
                <a:cs typeface="Arial"/>
              </a:rPr>
              <a:t>hi</a:t>
            </a:r>
            <a:r>
              <a:rPr sz="2800" spc="190" dirty="0">
                <a:solidFill>
                  <a:srgbClr val="FFFFFF"/>
                </a:solidFill>
                <a:latin typeface="Arial"/>
                <a:cs typeface="Arial"/>
              </a:rPr>
              <a:t>p</a:t>
            </a:r>
            <a:endParaRPr sz="2800">
              <a:latin typeface="Arial"/>
              <a:cs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87270" y="467359"/>
            <a:ext cx="4568190" cy="695960"/>
          </a:xfrm>
          <a:prstGeom prst="rect">
            <a:avLst/>
          </a:prstGeom>
        </p:spPr>
        <p:txBody>
          <a:bodyPr vert="horz" wrap="square" lIns="0" tIns="12700" rIns="0" bIns="0" rtlCol="0">
            <a:spAutoFit/>
          </a:bodyPr>
          <a:lstStyle/>
          <a:p>
            <a:pPr marL="12700">
              <a:lnSpc>
                <a:spcPct val="100000"/>
              </a:lnSpc>
              <a:spcBef>
                <a:spcPts val="100"/>
              </a:spcBef>
              <a:tabLst>
                <a:tab pos="2968625" algn="l"/>
              </a:tabLst>
            </a:pPr>
            <a:r>
              <a:rPr dirty="0"/>
              <a:t>Ma</a:t>
            </a:r>
            <a:r>
              <a:rPr spc="5" dirty="0"/>
              <a:t>x</a:t>
            </a:r>
            <a:r>
              <a:rPr spc="10" dirty="0"/>
              <a:t>i</a:t>
            </a:r>
            <a:r>
              <a:rPr dirty="0"/>
              <a:t>mi</a:t>
            </a:r>
            <a:r>
              <a:rPr spc="5" dirty="0"/>
              <a:t>z</a:t>
            </a:r>
            <a:r>
              <a:rPr dirty="0"/>
              <a:t>ing	Pro</a:t>
            </a:r>
            <a:r>
              <a:rPr spc="-5" dirty="0"/>
              <a:t>f</a:t>
            </a:r>
            <a:r>
              <a:rPr dirty="0"/>
              <a:t>i</a:t>
            </a:r>
            <a:r>
              <a:rPr spc="5" dirty="0"/>
              <a:t>t</a:t>
            </a:r>
            <a:r>
              <a:rPr dirty="0"/>
              <a:t>s</a:t>
            </a:r>
          </a:p>
        </p:txBody>
      </p:sp>
      <p:sp>
        <p:nvSpPr>
          <p:cNvPr id="3" name="object 3"/>
          <p:cNvSpPr txBox="1"/>
          <p:nvPr/>
        </p:nvSpPr>
        <p:spPr>
          <a:xfrm>
            <a:off x="534669" y="1738629"/>
            <a:ext cx="8044815" cy="2580578"/>
          </a:xfrm>
          <a:prstGeom prst="rect">
            <a:avLst/>
          </a:prstGeom>
        </p:spPr>
        <p:txBody>
          <a:bodyPr vert="horz" wrap="square" lIns="0" tIns="44450" rIns="0" bIns="0" rtlCol="0">
            <a:spAutoFit/>
          </a:bodyPr>
          <a:lstStyle/>
          <a:p>
            <a:pPr marL="354965" marR="5080" indent="-342900">
              <a:lnSpc>
                <a:spcPct val="93400"/>
              </a:lnSpc>
              <a:spcBef>
                <a:spcPts val="350"/>
              </a:spcBef>
              <a:buChar char="•"/>
              <a:tabLst>
                <a:tab pos="354965" algn="l"/>
                <a:tab pos="355600" algn="l"/>
              </a:tabLst>
            </a:pPr>
            <a:r>
              <a:rPr sz="3200" dirty="0">
                <a:latin typeface="Arial"/>
                <a:cs typeface="Arial"/>
              </a:rPr>
              <a:t>A theory </a:t>
            </a:r>
            <a:r>
              <a:rPr sz="3200" spc="-5" dirty="0">
                <a:latin typeface="Arial"/>
                <a:cs typeface="Arial"/>
              </a:rPr>
              <a:t>of </a:t>
            </a:r>
            <a:r>
              <a:rPr sz="3200" dirty="0">
                <a:latin typeface="Arial"/>
                <a:cs typeface="Arial"/>
              </a:rPr>
              <a:t>social </a:t>
            </a:r>
            <a:r>
              <a:rPr sz="3200" spc="-5" dirty="0">
                <a:latin typeface="Arial"/>
                <a:cs typeface="Arial"/>
              </a:rPr>
              <a:t>responsibility </a:t>
            </a:r>
            <a:r>
              <a:rPr sz="3200" dirty="0">
                <a:latin typeface="Arial"/>
                <a:cs typeface="Arial"/>
              </a:rPr>
              <a:t>that says a  corporation owes a duty </a:t>
            </a:r>
            <a:r>
              <a:rPr sz="3200" spc="-5" dirty="0">
                <a:latin typeface="Arial"/>
                <a:cs typeface="Arial"/>
              </a:rPr>
              <a:t>to </a:t>
            </a:r>
            <a:r>
              <a:rPr sz="3200" dirty="0">
                <a:latin typeface="Arial"/>
                <a:cs typeface="Arial"/>
              </a:rPr>
              <a:t>take actions  that </a:t>
            </a:r>
            <a:r>
              <a:rPr sz="3200" spc="-5" dirty="0">
                <a:latin typeface="Arial"/>
                <a:cs typeface="Arial"/>
              </a:rPr>
              <a:t>maximize profits for</a:t>
            </a:r>
            <a:r>
              <a:rPr sz="3200" spc="5" dirty="0">
                <a:latin typeface="Arial"/>
                <a:cs typeface="Arial"/>
              </a:rPr>
              <a:t> </a:t>
            </a:r>
            <a:r>
              <a:rPr sz="3200" dirty="0">
                <a:latin typeface="Arial"/>
                <a:cs typeface="Arial"/>
              </a:rPr>
              <a:t>shareholders.</a:t>
            </a:r>
          </a:p>
          <a:p>
            <a:pPr>
              <a:lnSpc>
                <a:spcPct val="100000"/>
              </a:lnSpc>
              <a:spcBef>
                <a:spcPts val="45"/>
              </a:spcBef>
              <a:buFont typeface="Arial"/>
              <a:buChar char="•"/>
            </a:pPr>
            <a:endParaRPr sz="4550" dirty="0">
              <a:latin typeface="Arial"/>
              <a:cs typeface="Arial"/>
            </a:endParaRPr>
          </a:p>
          <a:p>
            <a:pPr marL="12065" marR="434340">
              <a:lnSpc>
                <a:spcPts val="3579"/>
              </a:lnSpc>
              <a:tabLst>
                <a:tab pos="354965" algn="l"/>
                <a:tab pos="355600" algn="l"/>
              </a:tabLst>
            </a:pPr>
            <a:endParaRPr sz="3200" dirty="0">
              <a:latin typeface="Arial"/>
              <a:cs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spc="-5" dirty="0"/>
              <a:t>Moral</a:t>
            </a:r>
            <a:r>
              <a:rPr spc="-55" dirty="0"/>
              <a:t> </a:t>
            </a:r>
            <a:r>
              <a:rPr dirty="0"/>
              <a:t>Minimum</a:t>
            </a:r>
          </a:p>
        </p:txBody>
      </p:sp>
      <p:sp>
        <p:nvSpPr>
          <p:cNvPr id="3" name="object 3"/>
          <p:cNvSpPr txBox="1"/>
          <p:nvPr/>
        </p:nvSpPr>
        <p:spPr>
          <a:xfrm>
            <a:off x="534669" y="1597659"/>
            <a:ext cx="8064500" cy="3449320"/>
          </a:xfrm>
          <a:prstGeom prst="rect">
            <a:avLst/>
          </a:prstGeom>
        </p:spPr>
        <p:txBody>
          <a:bodyPr vert="horz" wrap="square" lIns="0" tIns="44450" rIns="0" bIns="0" rtlCol="0">
            <a:spAutoFit/>
          </a:bodyPr>
          <a:lstStyle/>
          <a:p>
            <a:pPr marL="354965" marR="24765" indent="-342900" algn="just">
              <a:lnSpc>
                <a:spcPct val="93400"/>
              </a:lnSpc>
              <a:spcBef>
                <a:spcPts val="350"/>
              </a:spcBef>
              <a:buChar char="•"/>
              <a:tabLst>
                <a:tab pos="355600" algn="l"/>
              </a:tabLst>
            </a:pPr>
            <a:r>
              <a:rPr sz="3200" dirty="0">
                <a:latin typeface="Arial"/>
                <a:cs typeface="Arial"/>
              </a:rPr>
              <a:t>A theory </a:t>
            </a:r>
            <a:r>
              <a:rPr sz="3200" spc="-5" dirty="0">
                <a:latin typeface="Arial"/>
                <a:cs typeface="Arial"/>
              </a:rPr>
              <a:t>of </a:t>
            </a:r>
            <a:r>
              <a:rPr sz="3200" dirty="0">
                <a:latin typeface="Arial"/>
                <a:cs typeface="Arial"/>
              </a:rPr>
              <a:t>social </a:t>
            </a:r>
            <a:r>
              <a:rPr sz="3200" spc="-5" dirty="0">
                <a:latin typeface="Arial"/>
                <a:cs typeface="Arial"/>
              </a:rPr>
              <a:t>responsibility </a:t>
            </a:r>
            <a:r>
              <a:rPr sz="3200" dirty="0">
                <a:latin typeface="Arial"/>
                <a:cs typeface="Arial"/>
              </a:rPr>
              <a:t>that says a  corporation’s duty </a:t>
            </a:r>
            <a:r>
              <a:rPr sz="3200" spc="-5" dirty="0">
                <a:latin typeface="Arial"/>
                <a:cs typeface="Arial"/>
              </a:rPr>
              <a:t>is </a:t>
            </a:r>
            <a:r>
              <a:rPr sz="3200" dirty="0">
                <a:latin typeface="Arial"/>
                <a:cs typeface="Arial"/>
              </a:rPr>
              <a:t>to make a </a:t>
            </a:r>
            <a:r>
              <a:rPr sz="3200" spc="-5" dirty="0">
                <a:latin typeface="Arial"/>
                <a:cs typeface="Arial"/>
              </a:rPr>
              <a:t>profit while </a:t>
            </a:r>
            <a:r>
              <a:rPr sz="3200" spc="-5" dirty="0">
                <a:solidFill>
                  <a:srgbClr val="0000CC"/>
                </a:solidFill>
                <a:latin typeface="Arial"/>
                <a:cs typeface="Arial"/>
              </a:rPr>
              <a:t> </a:t>
            </a:r>
            <a:r>
              <a:rPr sz="3200" i="1" dirty="0">
                <a:solidFill>
                  <a:srgbClr val="0000CC"/>
                </a:solidFill>
                <a:latin typeface="Arial"/>
                <a:cs typeface="Arial"/>
              </a:rPr>
              <a:t>avoiding harm to</a:t>
            </a:r>
            <a:r>
              <a:rPr sz="3200" i="1" spc="-10" dirty="0">
                <a:solidFill>
                  <a:srgbClr val="0000CC"/>
                </a:solidFill>
                <a:latin typeface="Arial"/>
                <a:cs typeface="Arial"/>
              </a:rPr>
              <a:t> </a:t>
            </a:r>
            <a:r>
              <a:rPr sz="3200" i="1" dirty="0">
                <a:solidFill>
                  <a:srgbClr val="0000CC"/>
                </a:solidFill>
                <a:latin typeface="Arial"/>
                <a:cs typeface="Arial"/>
              </a:rPr>
              <a:t>others</a:t>
            </a:r>
            <a:r>
              <a:rPr sz="3200" dirty="0">
                <a:latin typeface="Arial"/>
                <a:cs typeface="Arial"/>
              </a:rPr>
              <a:t>.</a:t>
            </a:r>
            <a:endParaRPr sz="3200">
              <a:latin typeface="Arial"/>
              <a:cs typeface="Arial"/>
            </a:endParaRPr>
          </a:p>
          <a:p>
            <a:pPr>
              <a:lnSpc>
                <a:spcPct val="100000"/>
              </a:lnSpc>
              <a:spcBef>
                <a:spcPts val="20"/>
              </a:spcBef>
              <a:buFont typeface="Arial"/>
              <a:buChar char="•"/>
            </a:pPr>
            <a:endParaRPr sz="4500">
              <a:latin typeface="Arial"/>
              <a:cs typeface="Arial"/>
            </a:endParaRPr>
          </a:p>
          <a:p>
            <a:pPr marL="354965" marR="5080" indent="-342900" algn="just">
              <a:lnSpc>
                <a:spcPct val="93400"/>
              </a:lnSpc>
              <a:buChar char="•"/>
              <a:tabLst>
                <a:tab pos="355600" algn="l"/>
              </a:tabLst>
            </a:pPr>
            <a:r>
              <a:rPr sz="3200" spc="-5" dirty="0">
                <a:latin typeface="Arial"/>
                <a:cs typeface="Arial"/>
              </a:rPr>
              <a:t>As long </a:t>
            </a:r>
            <a:r>
              <a:rPr sz="3200" dirty="0">
                <a:latin typeface="Arial"/>
                <a:cs typeface="Arial"/>
              </a:rPr>
              <a:t>as business avoids or corrects </a:t>
            </a:r>
            <a:r>
              <a:rPr sz="3200" spc="-5" dirty="0">
                <a:latin typeface="Arial"/>
                <a:cs typeface="Arial"/>
              </a:rPr>
              <a:t>the  </a:t>
            </a:r>
            <a:r>
              <a:rPr sz="3200" dirty="0">
                <a:latin typeface="Arial"/>
                <a:cs typeface="Arial"/>
              </a:rPr>
              <a:t>social </a:t>
            </a:r>
            <a:r>
              <a:rPr sz="3200" spc="-5" dirty="0">
                <a:latin typeface="Arial"/>
                <a:cs typeface="Arial"/>
              </a:rPr>
              <a:t>injury it </a:t>
            </a:r>
            <a:r>
              <a:rPr sz="3200" dirty="0">
                <a:latin typeface="Arial"/>
                <a:cs typeface="Arial"/>
              </a:rPr>
              <a:t>causes, </a:t>
            </a:r>
            <a:r>
              <a:rPr sz="3200" spc="-5" dirty="0">
                <a:latin typeface="Arial"/>
                <a:cs typeface="Arial"/>
              </a:rPr>
              <a:t>it </a:t>
            </a:r>
            <a:r>
              <a:rPr sz="3200" dirty="0">
                <a:latin typeface="Arial"/>
                <a:cs typeface="Arial"/>
              </a:rPr>
              <a:t>has </a:t>
            </a:r>
            <a:r>
              <a:rPr sz="3200" spc="-5" dirty="0">
                <a:latin typeface="Arial"/>
                <a:cs typeface="Arial"/>
              </a:rPr>
              <a:t>met its </a:t>
            </a:r>
            <a:r>
              <a:rPr sz="3200" dirty="0">
                <a:latin typeface="Arial"/>
                <a:cs typeface="Arial"/>
              </a:rPr>
              <a:t>duty of  social</a:t>
            </a:r>
            <a:r>
              <a:rPr sz="3200" spc="-20" dirty="0">
                <a:latin typeface="Arial"/>
                <a:cs typeface="Arial"/>
              </a:rPr>
              <a:t> </a:t>
            </a:r>
            <a:r>
              <a:rPr sz="3200" dirty="0">
                <a:latin typeface="Arial"/>
                <a:cs typeface="Arial"/>
              </a:rPr>
              <a:t>responsibility.</a:t>
            </a:r>
            <a:endParaRPr sz="3200">
              <a:latin typeface="Arial"/>
              <a:cs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spc="-5" dirty="0"/>
              <a:t>Moral</a:t>
            </a:r>
            <a:r>
              <a:rPr spc="-55" dirty="0"/>
              <a:t> </a:t>
            </a:r>
            <a:r>
              <a:rPr dirty="0"/>
              <a:t>Minimum</a:t>
            </a:r>
          </a:p>
        </p:txBody>
      </p:sp>
      <p:sp>
        <p:nvSpPr>
          <p:cNvPr id="3" name="object 3"/>
          <p:cNvSpPr txBox="1"/>
          <p:nvPr/>
        </p:nvSpPr>
        <p:spPr>
          <a:xfrm>
            <a:off x="534669" y="1597659"/>
            <a:ext cx="7480934" cy="3247390"/>
          </a:xfrm>
          <a:prstGeom prst="rect">
            <a:avLst/>
          </a:prstGeom>
        </p:spPr>
        <p:txBody>
          <a:bodyPr vert="horz" wrap="square" lIns="0" tIns="44450" rIns="0" bIns="0" rtlCol="0">
            <a:spAutoFit/>
          </a:bodyPr>
          <a:lstStyle/>
          <a:p>
            <a:pPr marL="354965" marR="71755" indent="-342900">
              <a:lnSpc>
                <a:spcPct val="93400"/>
              </a:lnSpc>
              <a:spcBef>
                <a:spcPts val="350"/>
              </a:spcBef>
              <a:buChar char="•"/>
              <a:tabLst>
                <a:tab pos="354965" algn="l"/>
                <a:tab pos="355600" algn="l"/>
              </a:tabLst>
            </a:pPr>
            <a:r>
              <a:rPr sz="3200" spc="-5" dirty="0">
                <a:latin typeface="Arial"/>
                <a:cs typeface="Arial"/>
              </a:rPr>
              <a:t>The legislative </a:t>
            </a:r>
            <a:r>
              <a:rPr sz="3200" dirty="0">
                <a:latin typeface="Arial"/>
                <a:cs typeface="Arial"/>
              </a:rPr>
              <a:t>and </a:t>
            </a:r>
            <a:r>
              <a:rPr sz="3200" spc="-5" dirty="0">
                <a:latin typeface="Arial"/>
                <a:cs typeface="Arial"/>
              </a:rPr>
              <a:t>judicial </a:t>
            </a:r>
            <a:r>
              <a:rPr sz="3200" dirty="0">
                <a:latin typeface="Arial"/>
                <a:cs typeface="Arial"/>
              </a:rPr>
              <a:t>branches of  government have established </a:t>
            </a:r>
            <a:r>
              <a:rPr sz="3200" spc="-5" dirty="0">
                <a:latin typeface="Arial"/>
                <a:cs typeface="Arial"/>
              </a:rPr>
              <a:t>laws </a:t>
            </a:r>
            <a:r>
              <a:rPr sz="3200" dirty="0">
                <a:latin typeface="Arial"/>
                <a:cs typeface="Arial"/>
              </a:rPr>
              <a:t>that  enforce the moral </a:t>
            </a:r>
            <a:r>
              <a:rPr sz="3200" spc="-5" dirty="0">
                <a:latin typeface="Arial"/>
                <a:cs typeface="Arial"/>
              </a:rPr>
              <a:t>minimum </a:t>
            </a:r>
            <a:r>
              <a:rPr sz="3200" dirty="0">
                <a:latin typeface="Arial"/>
                <a:cs typeface="Arial"/>
              </a:rPr>
              <a:t>of social  </a:t>
            </a:r>
            <a:r>
              <a:rPr sz="3200" spc="-5" dirty="0">
                <a:latin typeface="Arial"/>
                <a:cs typeface="Arial"/>
              </a:rPr>
              <a:t>responsibility </a:t>
            </a:r>
            <a:r>
              <a:rPr sz="3200" dirty="0">
                <a:latin typeface="Arial"/>
                <a:cs typeface="Arial"/>
              </a:rPr>
              <a:t>on</a:t>
            </a:r>
            <a:r>
              <a:rPr sz="3200" spc="5" dirty="0">
                <a:latin typeface="Arial"/>
                <a:cs typeface="Arial"/>
              </a:rPr>
              <a:t> </a:t>
            </a:r>
            <a:r>
              <a:rPr sz="3200" dirty="0">
                <a:latin typeface="Arial"/>
                <a:cs typeface="Arial"/>
              </a:rPr>
              <a:t>corporations.</a:t>
            </a:r>
          </a:p>
          <a:p>
            <a:pPr marL="755650" lvl="1" indent="-286385">
              <a:lnSpc>
                <a:spcPct val="100000"/>
              </a:lnSpc>
              <a:spcBef>
                <a:spcPts val="470"/>
              </a:spcBef>
              <a:buChar char="–"/>
              <a:tabLst>
                <a:tab pos="755650" algn="l"/>
              </a:tabLst>
            </a:pPr>
            <a:r>
              <a:rPr sz="2800" dirty="0">
                <a:latin typeface="Arial"/>
                <a:cs typeface="Arial"/>
              </a:rPr>
              <a:t>e.g., </a:t>
            </a:r>
            <a:r>
              <a:rPr sz="2800" spc="-5" dirty="0">
                <a:latin typeface="Arial"/>
                <a:cs typeface="Arial"/>
              </a:rPr>
              <a:t>Occupational </a:t>
            </a:r>
            <a:r>
              <a:rPr sz="2800" dirty="0">
                <a:latin typeface="Arial"/>
                <a:cs typeface="Arial"/>
              </a:rPr>
              <a:t>safety</a:t>
            </a:r>
            <a:r>
              <a:rPr sz="2800" spc="15" dirty="0">
                <a:latin typeface="Arial"/>
                <a:cs typeface="Arial"/>
              </a:rPr>
              <a:t> </a:t>
            </a:r>
            <a:r>
              <a:rPr sz="2800" spc="-5" dirty="0">
                <a:latin typeface="Arial"/>
                <a:cs typeface="Arial"/>
              </a:rPr>
              <a:t>laws</a:t>
            </a:r>
            <a:endParaRPr sz="2800" dirty="0">
              <a:latin typeface="Arial"/>
              <a:cs typeface="Arial"/>
            </a:endParaRPr>
          </a:p>
          <a:p>
            <a:pPr marL="755015" marR="5080" lvl="1" indent="-285750">
              <a:lnSpc>
                <a:spcPts val="3120"/>
              </a:lnSpc>
              <a:spcBef>
                <a:spcPts val="765"/>
              </a:spcBef>
              <a:buChar char="–"/>
              <a:tabLst>
                <a:tab pos="755650" algn="l"/>
              </a:tabLst>
            </a:pPr>
            <a:r>
              <a:rPr sz="2800" dirty="0">
                <a:latin typeface="Arial"/>
                <a:cs typeface="Arial"/>
              </a:rPr>
              <a:t>e.g., </a:t>
            </a:r>
            <a:r>
              <a:rPr sz="2800" spc="-5" dirty="0">
                <a:latin typeface="Arial"/>
                <a:cs typeface="Arial"/>
              </a:rPr>
              <a:t>Consumer </a:t>
            </a:r>
            <a:r>
              <a:rPr sz="2800" dirty="0">
                <a:latin typeface="Arial"/>
                <a:cs typeface="Arial"/>
              </a:rPr>
              <a:t>protection </a:t>
            </a:r>
            <a:r>
              <a:rPr sz="2800" spc="-5" dirty="0">
                <a:latin typeface="Arial"/>
                <a:cs typeface="Arial"/>
              </a:rPr>
              <a:t>laws </a:t>
            </a:r>
            <a:r>
              <a:rPr sz="2800" dirty="0">
                <a:latin typeface="Arial"/>
                <a:cs typeface="Arial"/>
              </a:rPr>
              <a:t>for </a:t>
            </a:r>
            <a:r>
              <a:rPr sz="2800" spc="-5" dirty="0">
                <a:latin typeface="Arial"/>
                <a:cs typeface="Arial"/>
              </a:rPr>
              <a:t>product  </a:t>
            </a:r>
            <a:r>
              <a:rPr sz="2800" dirty="0">
                <a:latin typeface="Arial"/>
                <a:cs typeface="Arial"/>
              </a:rPr>
              <a:t>safety</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056129" y="467359"/>
            <a:ext cx="5033010" cy="695960"/>
          </a:xfrm>
          <a:prstGeom prst="rect">
            <a:avLst/>
          </a:prstGeom>
        </p:spPr>
        <p:txBody>
          <a:bodyPr vert="horz" wrap="square" lIns="0" tIns="12700" rIns="0" bIns="0" rtlCol="0">
            <a:spAutoFit/>
          </a:bodyPr>
          <a:lstStyle/>
          <a:p>
            <a:pPr marL="12700">
              <a:lnSpc>
                <a:spcPct val="100000"/>
              </a:lnSpc>
              <a:spcBef>
                <a:spcPts val="100"/>
              </a:spcBef>
            </a:pPr>
            <a:r>
              <a:rPr dirty="0"/>
              <a:t>Stakeholder</a:t>
            </a:r>
            <a:r>
              <a:rPr spc="-100" dirty="0"/>
              <a:t> </a:t>
            </a:r>
            <a:r>
              <a:rPr dirty="0"/>
              <a:t>Interest</a:t>
            </a:r>
          </a:p>
        </p:txBody>
      </p:sp>
      <p:sp>
        <p:nvSpPr>
          <p:cNvPr id="3" name="object 3"/>
          <p:cNvSpPr txBox="1"/>
          <p:nvPr/>
        </p:nvSpPr>
        <p:spPr>
          <a:xfrm>
            <a:off x="534669" y="1597659"/>
            <a:ext cx="8044815" cy="3348990"/>
          </a:xfrm>
          <a:prstGeom prst="rect">
            <a:avLst/>
          </a:prstGeom>
        </p:spPr>
        <p:txBody>
          <a:bodyPr vert="horz" wrap="square" lIns="0" tIns="44450" rIns="0" bIns="0" rtlCol="0">
            <a:spAutoFit/>
          </a:bodyPr>
          <a:lstStyle/>
          <a:p>
            <a:pPr marL="354965" marR="5080" indent="-342900">
              <a:lnSpc>
                <a:spcPct val="93400"/>
              </a:lnSpc>
              <a:spcBef>
                <a:spcPts val="350"/>
              </a:spcBef>
              <a:buChar char="•"/>
              <a:tabLst>
                <a:tab pos="354965" algn="l"/>
                <a:tab pos="355600" algn="l"/>
              </a:tabLst>
            </a:pPr>
            <a:r>
              <a:rPr sz="3200" dirty="0">
                <a:latin typeface="Arial"/>
                <a:cs typeface="Arial"/>
              </a:rPr>
              <a:t>A theory </a:t>
            </a:r>
            <a:r>
              <a:rPr sz="3200" spc="-5" dirty="0">
                <a:latin typeface="Arial"/>
                <a:cs typeface="Arial"/>
              </a:rPr>
              <a:t>of </a:t>
            </a:r>
            <a:r>
              <a:rPr sz="3200" dirty="0">
                <a:latin typeface="Arial"/>
                <a:cs typeface="Arial"/>
              </a:rPr>
              <a:t>social </a:t>
            </a:r>
            <a:r>
              <a:rPr sz="3200" spc="-5" dirty="0">
                <a:latin typeface="Arial"/>
                <a:cs typeface="Arial"/>
              </a:rPr>
              <a:t>responsibility </a:t>
            </a:r>
            <a:r>
              <a:rPr sz="3200" dirty="0">
                <a:latin typeface="Arial"/>
                <a:cs typeface="Arial"/>
              </a:rPr>
              <a:t>that says a  corporation must consider the effects </a:t>
            </a:r>
            <a:r>
              <a:rPr sz="3200" spc="-5" dirty="0">
                <a:latin typeface="Arial"/>
                <a:cs typeface="Arial"/>
              </a:rPr>
              <a:t>its  </a:t>
            </a:r>
            <a:r>
              <a:rPr sz="3200" dirty="0">
                <a:latin typeface="Arial"/>
                <a:cs typeface="Arial"/>
              </a:rPr>
              <a:t>actions have on persons </a:t>
            </a:r>
            <a:r>
              <a:rPr sz="3200" i="1" dirty="0">
                <a:solidFill>
                  <a:srgbClr val="0000CC"/>
                </a:solidFill>
                <a:latin typeface="Arial"/>
                <a:cs typeface="Arial"/>
              </a:rPr>
              <a:t>other than </a:t>
            </a:r>
            <a:r>
              <a:rPr sz="3200" i="1" spc="-5" dirty="0">
                <a:solidFill>
                  <a:srgbClr val="0000CC"/>
                </a:solidFill>
                <a:latin typeface="Arial"/>
                <a:cs typeface="Arial"/>
              </a:rPr>
              <a:t>its  </a:t>
            </a:r>
            <a:r>
              <a:rPr sz="3200" i="1" dirty="0">
                <a:solidFill>
                  <a:srgbClr val="0000CC"/>
                </a:solidFill>
                <a:latin typeface="Arial"/>
                <a:cs typeface="Arial"/>
              </a:rPr>
              <a:t>stockholders</a:t>
            </a:r>
            <a:r>
              <a:rPr sz="3200" dirty="0">
                <a:latin typeface="Arial"/>
                <a:cs typeface="Arial"/>
              </a:rPr>
              <a:t>.</a:t>
            </a:r>
            <a:endParaRPr sz="3200">
              <a:latin typeface="Arial"/>
              <a:cs typeface="Arial"/>
            </a:endParaRPr>
          </a:p>
          <a:p>
            <a:pPr marL="354965" marR="1184275" indent="-342900">
              <a:lnSpc>
                <a:spcPts val="3590"/>
              </a:lnSpc>
              <a:spcBef>
                <a:spcPts val="880"/>
              </a:spcBef>
              <a:buChar char="•"/>
              <a:tabLst>
                <a:tab pos="354965" algn="l"/>
                <a:tab pos="355600" algn="l"/>
              </a:tabLst>
            </a:pPr>
            <a:r>
              <a:rPr sz="3200" spc="-5" dirty="0">
                <a:latin typeface="Arial"/>
                <a:cs typeface="Arial"/>
              </a:rPr>
              <a:t>This </a:t>
            </a:r>
            <a:r>
              <a:rPr sz="3200" dirty="0">
                <a:latin typeface="Arial"/>
                <a:cs typeface="Arial"/>
              </a:rPr>
              <a:t>theory </a:t>
            </a:r>
            <a:r>
              <a:rPr sz="3200" spc="-5" dirty="0">
                <a:latin typeface="Arial"/>
                <a:cs typeface="Arial"/>
              </a:rPr>
              <a:t>is criticized </a:t>
            </a:r>
            <a:r>
              <a:rPr sz="3200" dirty="0">
                <a:latin typeface="Arial"/>
                <a:cs typeface="Arial"/>
              </a:rPr>
              <a:t>because </a:t>
            </a:r>
            <a:r>
              <a:rPr sz="3200" spc="-5" dirty="0">
                <a:latin typeface="Arial"/>
                <a:cs typeface="Arial"/>
              </a:rPr>
              <a:t>it is  difficult to </a:t>
            </a:r>
            <a:r>
              <a:rPr sz="3200" dirty="0">
                <a:latin typeface="Arial"/>
                <a:cs typeface="Arial"/>
              </a:rPr>
              <a:t>harmonize </a:t>
            </a:r>
            <a:r>
              <a:rPr sz="3200" spc="-5" dirty="0">
                <a:latin typeface="Arial"/>
                <a:cs typeface="Arial"/>
              </a:rPr>
              <a:t>the conflicting  interests </a:t>
            </a:r>
            <a:r>
              <a:rPr sz="3200" dirty="0">
                <a:latin typeface="Arial"/>
                <a:cs typeface="Arial"/>
              </a:rPr>
              <a:t>of stakeholders.</a:t>
            </a:r>
            <a:endParaRPr sz="3200">
              <a:latin typeface="Arial"/>
              <a:cs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869439" y="467359"/>
            <a:ext cx="5405120" cy="695960"/>
          </a:xfrm>
          <a:prstGeom prst="rect">
            <a:avLst/>
          </a:prstGeom>
        </p:spPr>
        <p:txBody>
          <a:bodyPr vert="horz" wrap="square" lIns="0" tIns="12700" rIns="0" bIns="0" rtlCol="0">
            <a:spAutoFit/>
          </a:bodyPr>
          <a:lstStyle/>
          <a:p>
            <a:pPr marL="12700">
              <a:lnSpc>
                <a:spcPct val="100000"/>
              </a:lnSpc>
              <a:spcBef>
                <a:spcPts val="100"/>
              </a:spcBef>
            </a:pPr>
            <a:r>
              <a:rPr spc="-5" dirty="0"/>
              <a:t>Corporate</a:t>
            </a:r>
            <a:r>
              <a:rPr spc="-55" dirty="0"/>
              <a:t> </a:t>
            </a:r>
            <a:r>
              <a:rPr dirty="0"/>
              <a:t>Citizenship</a:t>
            </a:r>
          </a:p>
        </p:txBody>
      </p:sp>
      <p:sp>
        <p:nvSpPr>
          <p:cNvPr id="3" name="object 3"/>
          <p:cNvSpPr txBox="1"/>
          <p:nvPr/>
        </p:nvSpPr>
        <p:spPr>
          <a:xfrm>
            <a:off x="534669" y="1597659"/>
            <a:ext cx="7595870" cy="2437130"/>
          </a:xfrm>
          <a:prstGeom prst="rect">
            <a:avLst/>
          </a:prstGeom>
        </p:spPr>
        <p:txBody>
          <a:bodyPr vert="horz" wrap="square" lIns="0" tIns="44450" rIns="0" bIns="0" rtlCol="0">
            <a:spAutoFit/>
          </a:bodyPr>
          <a:lstStyle/>
          <a:p>
            <a:pPr marL="354965" marR="5080" indent="-342900">
              <a:lnSpc>
                <a:spcPct val="93400"/>
              </a:lnSpc>
              <a:spcBef>
                <a:spcPts val="350"/>
              </a:spcBef>
              <a:buChar char="•"/>
              <a:tabLst>
                <a:tab pos="354965" algn="l"/>
                <a:tab pos="355600" algn="l"/>
              </a:tabLst>
            </a:pPr>
            <a:r>
              <a:rPr sz="3200" dirty="0">
                <a:latin typeface="Arial"/>
                <a:cs typeface="Arial"/>
              </a:rPr>
              <a:t>A theory </a:t>
            </a:r>
            <a:r>
              <a:rPr sz="3200" spc="-5" dirty="0">
                <a:latin typeface="Arial"/>
                <a:cs typeface="Arial"/>
              </a:rPr>
              <a:t>of responsibility </a:t>
            </a:r>
            <a:r>
              <a:rPr sz="3200" dirty="0">
                <a:latin typeface="Arial"/>
                <a:cs typeface="Arial"/>
              </a:rPr>
              <a:t>that says a  business has a </a:t>
            </a:r>
            <a:r>
              <a:rPr sz="3200" spc="-5" dirty="0">
                <a:latin typeface="Arial"/>
                <a:cs typeface="Arial"/>
              </a:rPr>
              <a:t>responsibility to </a:t>
            </a:r>
            <a:r>
              <a:rPr sz="3200" dirty="0">
                <a:latin typeface="Arial"/>
                <a:cs typeface="Arial"/>
              </a:rPr>
              <a:t>do good  </a:t>
            </a:r>
            <a:r>
              <a:rPr sz="3200" spc="-5" dirty="0">
                <a:latin typeface="Arial"/>
                <a:cs typeface="Arial"/>
              </a:rPr>
              <a:t>for the</a:t>
            </a:r>
            <a:r>
              <a:rPr sz="3200" spc="5" dirty="0">
                <a:latin typeface="Arial"/>
                <a:cs typeface="Arial"/>
              </a:rPr>
              <a:t> </a:t>
            </a:r>
            <a:r>
              <a:rPr sz="3200" dirty="0">
                <a:latin typeface="Arial"/>
                <a:cs typeface="Arial"/>
              </a:rPr>
              <a:t>society.</a:t>
            </a:r>
            <a:endParaRPr sz="3200">
              <a:latin typeface="Arial"/>
              <a:cs typeface="Arial"/>
            </a:endParaRPr>
          </a:p>
          <a:p>
            <a:pPr marL="354965" marR="506095" indent="-342900">
              <a:lnSpc>
                <a:spcPts val="3590"/>
              </a:lnSpc>
              <a:spcBef>
                <a:spcPts val="880"/>
              </a:spcBef>
              <a:buChar char="•"/>
              <a:tabLst>
                <a:tab pos="354965" algn="l"/>
                <a:tab pos="355600" algn="l"/>
              </a:tabLst>
            </a:pPr>
            <a:r>
              <a:rPr sz="3200" dirty="0">
                <a:latin typeface="Arial"/>
                <a:cs typeface="Arial"/>
              </a:rPr>
              <a:t>Business </a:t>
            </a:r>
            <a:r>
              <a:rPr sz="3200" spc="-10" dirty="0">
                <a:latin typeface="Arial"/>
                <a:cs typeface="Arial"/>
              </a:rPr>
              <a:t>is </a:t>
            </a:r>
            <a:r>
              <a:rPr sz="3200" dirty="0">
                <a:latin typeface="Arial"/>
                <a:cs typeface="Arial"/>
              </a:rPr>
              <a:t>responsible </a:t>
            </a:r>
            <a:r>
              <a:rPr sz="3200" spc="-5" dirty="0">
                <a:latin typeface="Arial"/>
                <a:cs typeface="Arial"/>
              </a:rPr>
              <a:t>for </a:t>
            </a:r>
            <a:r>
              <a:rPr sz="3200" dirty="0">
                <a:latin typeface="Arial"/>
                <a:cs typeface="Arial"/>
              </a:rPr>
              <a:t>helping to  solve social</a:t>
            </a:r>
            <a:r>
              <a:rPr sz="3200" spc="-20" dirty="0">
                <a:latin typeface="Arial"/>
                <a:cs typeface="Arial"/>
              </a:rPr>
              <a:t> </a:t>
            </a:r>
            <a:r>
              <a:rPr sz="3200" dirty="0">
                <a:latin typeface="Arial"/>
                <a:cs typeface="Arial"/>
              </a:rPr>
              <a:t>problems.</a:t>
            </a:r>
            <a:endParaRPr sz="3200">
              <a:latin typeface="Arial"/>
              <a:cs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73629" y="217170"/>
            <a:ext cx="4399915" cy="1202690"/>
          </a:xfrm>
          <a:prstGeom prst="rect">
            <a:avLst/>
          </a:prstGeom>
        </p:spPr>
        <p:txBody>
          <a:bodyPr vert="horz" wrap="square" lIns="0" tIns="66675" rIns="0" bIns="0" rtlCol="0">
            <a:spAutoFit/>
          </a:bodyPr>
          <a:lstStyle/>
          <a:p>
            <a:pPr marL="349885" marR="5080" indent="-337820">
              <a:lnSpc>
                <a:spcPts val="4470"/>
              </a:lnSpc>
              <a:spcBef>
                <a:spcPts val="525"/>
              </a:spcBef>
            </a:pPr>
            <a:r>
              <a:rPr sz="4000" spc="-5" dirty="0"/>
              <a:t>Entrepreneurship</a:t>
            </a:r>
            <a:r>
              <a:rPr sz="4000" spc="-60" dirty="0"/>
              <a:t> </a:t>
            </a:r>
            <a:r>
              <a:rPr sz="4000" dirty="0"/>
              <a:t>&amp;  </a:t>
            </a:r>
            <a:r>
              <a:rPr sz="4000" spc="-5" dirty="0"/>
              <a:t>Intrapreneurship</a:t>
            </a:r>
            <a:endParaRPr sz="400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64639" y="483870"/>
            <a:ext cx="6017260" cy="574040"/>
          </a:xfrm>
          <a:prstGeom prst="rect">
            <a:avLst/>
          </a:prstGeom>
        </p:spPr>
        <p:txBody>
          <a:bodyPr vert="horz" wrap="square" lIns="0" tIns="12700" rIns="0" bIns="0" rtlCol="0">
            <a:spAutoFit/>
          </a:bodyPr>
          <a:lstStyle/>
          <a:p>
            <a:pPr marL="12700">
              <a:lnSpc>
                <a:spcPct val="100000"/>
              </a:lnSpc>
              <a:spcBef>
                <a:spcPts val="100"/>
              </a:spcBef>
            </a:pPr>
            <a:r>
              <a:rPr sz="3600" spc="-5" dirty="0">
                <a:latin typeface="Times New Roman"/>
                <a:cs typeface="Times New Roman"/>
              </a:rPr>
              <a:t>Introduction </a:t>
            </a:r>
            <a:r>
              <a:rPr sz="3600" dirty="0">
                <a:latin typeface="Times New Roman"/>
                <a:cs typeface="Times New Roman"/>
              </a:rPr>
              <a:t>to</a:t>
            </a:r>
            <a:r>
              <a:rPr sz="3600" spc="5" dirty="0">
                <a:latin typeface="Times New Roman"/>
                <a:cs typeface="Times New Roman"/>
              </a:rPr>
              <a:t> </a:t>
            </a:r>
            <a:r>
              <a:rPr sz="3600" spc="-5" dirty="0">
                <a:latin typeface="Times New Roman"/>
                <a:cs typeface="Times New Roman"/>
              </a:rPr>
              <a:t>Entrepreneurship</a:t>
            </a:r>
            <a:endParaRPr sz="3600">
              <a:latin typeface="Times New Roman"/>
              <a:cs typeface="Times New Roman"/>
            </a:endParaRPr>
          </a:p>
        </p:txBody>
      </p:sp>
      <p:sp>
        <p:nvSpPr>
          <p:cNvPr id="3" name="object 3"/>
          <p:cNvSpPr/>
          <p:nvPr/>
        </p:nvSpPr>
        <p:spPr>
          <a:xfrm>
            <a:off x="0" y="1219200"/>
            <a:ext cx="9144000" cy="0"/>
          </a:xfrm>
          <a:custGeom>
            <a:avLst/>
            <a:gdLst/>
            <a:ahLst/>
            <a:cxnLst/>
            <a:rect l="l" t="t" r="r" b="b"/>
            <a:pathLst>
              <a:path w="9144000">
                <a:moveTo>
                  <a:pt x="0" y="0"/>
                </a:moveTo>
                <a:lnTo>
                  <a:pt x="9144000" y="0"/>
                </a:lnTo>
              </a:path>
            </a:pathLst>
          </a:custGeom>
          <a:ln w="38097">
            <a:solidFill>
              <a:srgbClr val="983300"/>
            </a:solidFill>
          </a:ln>
        </p:spPr>
        <p:txBody>
          <a:bodyPr wrap="square" lIns="0" tIns="0" rIns="0" bIns="0" rtlCol="0"/>
          <a:lstStyle/>
          <a:p>
            <a:endParaRPr/>
          </a:p>
        </p:txBody>
      </p:sp>
      <p:sp>
        <p:nvSpPr>
          <p:cNvPr id="4" name="object 4"/>
          <p:cNvSpPr txBox="1"/>
          <p:nvPr/>
        </p:nvSpPr>
        <p:spPr>
          <a:xfrm>
            <a:off x="784859" y="2014220"/>
            <a:ext cx="2926080" cy="1732280"/>
          </a:xfrm>
          <a:prstGeom prst="rect">
            <a:avLst/>
          </a:prstGeom>
        </p:spPr>
        <p:txBody>
          <a:bodyPr vert="horz" wrap="square" lIns="0" tIns="12700" rIns="0" bIns="0" rtlCol="0">
            <a:spAutoFit/>
          </a:bodyPr>
          <a:lstStyle/>
          <a:p>
            <a:pPr marL="756920" marR="5080" indent="-744220">
              <a:lnSpc>
                <a:spcPct val="100000"/>
              </a:lnSpc>
              <a:spcBef>
                <a:spcPts val="100"/>
              </a:spcBef>
            </a:pPr>
            <a:r>
              <a:rPr sz="2800" spc="-5" dirty="0">
                <a:latin typeface="Times New Roman"/>
                <a:cs typeface="Times New Roman"/>
              </a:rPr>
              <a:t>There </a:t>
            </a:r>
            <a:r>
              <a:rPr sz="2800" dirty="0">
                <a:latin typeface="Times New Roman"/>
                <a:cs typeface="Times New Roman"/>
              </a:rPr>
              <a:t>is</a:t>
            </a:r>
            <a:r>
              <a:rPr sz="2800" spc="-85" dirty="0">
                <a:latin typeface="Times New Roman"/>
                <a:cs typeface="Times New Roman"/>
              </a:rPr>
              <a:t> </a:t>
            </a:r>
            <a:r>
              <a:rPr sz="2800" spc="-5" dirty="0">
                <a:latin typeface="Times New Roman"/>
                <a:cs typeface="Times New Roman"/>
              </a:rPr>
              <a:t>tremendous  interest </a:t>
            </a:r>
            <a:r>
              <a:rPr sz="2800" dirty="0">
                <a:latin typeface="Times New Roman"/>
                <a:cs typeface="Times New Roman"/>
              </a:rPr>
              <a:t>in</a:t>
            </a:r>
            <a:endParaRPr sz="2800">
              <a:latin typeface="Times New Roman"/>
              <a:cs typeface="Times New Roman"/>
            </a:endParaRPr>
          </a:p>
          <a:p>
            <a:pPr marL="247650" marR="238760" indent="-113030">
              <a:lnSpc>
                <a:spcPct val="100000"/>
              </a:lnSpc>
            </a:pPr>
            <a:r>
              <a:rPr sz="2800" spc="-5" dirty="0">
                <a:latin typeface="Times New Roman"/>
                <a:cs typeface="Times New Roman"/>
              </a:rPr>
              <a:t>entrepreneurship  </a:t>
            </a:r>
            <a:r>
              <a:rPr sz="2800" dirty="0">
                <a:latin typeface="Times New Roman"/>
                <a:cs typeface="Times New Roman"/>
              </a:rPr>
              <a:t>around the</a:t>
            </a:r>
            <a:r>
              <a:rPr sz="2800" spc="-110" dirty="0">
                <a:latin typeface="Times New Roman"/>
                <a:cs typeface="Times New Roman"/>
              </a:rPr>
              <a:t> </a:t>
            </a:r>
            <a:r>
              <a:rPr sz="2800" dirty="0">
                <a:latin typeface="Times New Roman"/>
                <a:cs typeface="Times New Roman"/>
              </a:rPr>
              <a:t>world</a:t>
            </a:r>
            <a:endParaRPr sz="2800">
              <a:latin typeface="Times New Roman"/>
              <a:cs typeface="Times New Roman"/>
            </a:endParaRPr>
          </a:p>
        </p:txBody>
      </p:sp>
      <p:sp>
        <p:nvSpPr>
          <p:cNvPr id="5" name="object 5"/>
          <p:cNvSpPr txBox="1"/>
          <p:nvPr/>
        </p:nvSpPr>
        <p:spPr>
          <a:xfrm>
            <a:off x="4495800" y="1524000"/>
            <a:ext cx="3733800" cy="4191000"/>
          </a:xfrm>
          <a:prstGeom prst="rect">
            <a:avLst/>
          </a:prstGeom>
          <a:solidFill>
            <a:srgbClr val="FFFFCC"/>
          </a:solidFill>
          <a:ln w="9344">
            <a:solidFill>
              <a:srgbClr val="000000"/>
            </a:solidFill>
          </a:ln>
        </p:spPr>
        <p:txBody>
          <a:bodyPr vert="horz" wrap="square" lIns="0" tIns="0" rIns="0" bIns="0" rtlCol="0">
            <a:spAutoFit/>
          </a:bodyPr>
          <a:lstStyle/>
          <a:p>
            <a:pPr>
              <a:lnSpc>
                <a:spcPct val="100000"/>
              </a:lnSpc>
            </a:pPr>
            <a:endParaRPr sz="2600">
              <a:latin typeface="Times New Roman"/>
              <a:cs typeface="Times New Roman"/>
            </a:endParaRPr>
          </a:p>
          <a:p>
            <a:pPr>
              <a:lnSpc>
                <a:spcPct val="100000"/>
              </a:lnSpc>
              <a:spcBef>
                <a:spcPts val="35"/>
              </a:spcBef>
            </a:pPr>
            <a:endParaRPr sz="2950">
              <a:latin typeface="Times New Roman"/>
              <a:cs typeface="Times New Roman"/>
            </a:endParaRPr>
          </a:p>
          <a:p>
            <a:pPr marL="454025" marR="446405" indent="635" algn="ctr">
              <a:lnSpc>
                <a:spcPct val="100000"/>
              </a:lnSpc>
            </a:pPr>
            <a:r>
              <a:rPr sz="2400" dirty="0">
                <a:latin typeface="Times New Roman"/>
                <a:cs typeface="Times New Roman"/>
              </a:rPr>
              <a:t>According </a:t>
            </a:r>
            <a:r>
              <a:rPr sz="2400" spc="5" dirty="0">
                <a:latin typeface="Times New Roman"/>
                <a:cs typeface="Times New Roman"/>
              </a:rPr>
              <a:t>to </a:t>
            </a:r>
            <a:r>
              <a:rPr sz="2400" dirty="0">
                <a:latin typeface="Times New Roman"/>
                <a:cs typeface="Times New Roman"/>
              </a:rPr>
              <a:t>the</a:t>
            </a:r>
            <a:r>
              <a:rPr sz="2400" spc="-90" dirty="0">
                <a:latin typeface="Times New Roman"/>
                <a:cs typeface="Times New Roman"/>
              </a:rPr>
              <a:t> </a:t>
            </a:r>
            <a:r>
              <a:rPr sz="2400" spc="-5" dirty="0">
                <a:latin typeface="Times New Roman"/>
                <a:cs typeface="Times New Roman"/>
              </a:rPr>
              <a:t>GEM  </a:t>
            </a:r>
            <a:r>
              <a:rPr sz="2400" dirty="0">
                <a:latin typeface="Times New Roman"/>
                <a:cs typeface="Times New Roman"/>
              </a:rPr>
              <a:t>2005 study, </a:t>
            </a:r>
            <a:r>
              <a:rPr sz="2400" spc="-5" dirty="0">
                <a:latin typeface="Times New Roman"/>
                <a:cs typeface="Times New Roman"/>
              </a:rPr>
              <a:t>about </a:t>
            </a:r>
            <a:r>
              <a:rPr sz="2400" dirty="0">
                <a:latin typeface="Times New Roman"/>
                <a:cs typeface="Times New Roman"/>
              </a:rPr>
              <a:t>330  million people, or</a:t>
            </a:r>
            <a:r>
              <a:rPr sz="2400" spc="-80" dirty="0">
                <a:latin typeface="Times New Roman"/>
                <a:cs typeface="Times New Roman"/>
              </a:rPr>
              <a:t> </a:t>
            </a:r>
            <a:r>
              <a:rPr sz="2400" dirty="0">
                <a:latin typeface="Times New Roman"/>
                <a:cs typeface="Times New Roman"/>
              </a:rPr>
              <a:t>14%  of the adults </a:t>
            </a:r>
            <a:r>
              <a:rPr sz="2400" spc="5" dirty="0">
                <a:latin typeface="Times New Roman"/>
                <a:cs typeface="Times New Roman"/>
              </a:rPr>
              <a:t>in </a:t>
            </a:r>
            <a:r>
              <a:rPr sz="2400" dirty="0">
                <a:latin typeface="Times New Roman"/>
                <a:cs typeface="Times New Roman"/>
              </a:rPr>
              <a:t>the </a:t>
            </a:r>
            <a:r>
              <a:rPr sz="2400" spc="-5" dirty="0">
                <a:latin typeface="Times New Roman"/>
                <a:cs typeface="Times New Roman"/>
              </a:rPr>
              <a:t>35  </a:t>
            </a:r>
            <a:r>
              <a:rPr sz="2400" dirty="0">
                <a:latin typeface="Times New Roman"/>
                <a:cs typeface="Times New Roman"/>
              </a:rPr>
              <a:t>countries surveyed,</a:t>
            </a:r>
            <a:r>
              <a:rPr sz="2400" spc="-70" dirty="0">
                <a:latin typeface="Times New Roman"/>
                <a:cs typeface="Times New Roman"/>
              </a:rPr>
              <a:t> </a:t>
            </a:r>
            <a:r>
              <a:rPr sz="2400" dirty="0">
                <a:latin typeface="Times New Roman"/>
                <a:cs typeface="Times New Roman"/>
              </a:rPr>
              <a:t>are  involved in forming  new</a:t>
            </a:r>
            <a:r>
              <a:rPr sz="2400" spc="-30" dirty="0">
                <a:latin typeface="Times New Roman"/>
                <a:cs typeface="Times New Roman"/>
              </a:rPr>
              <a:t> </a:t>
            </a:r>
            <a:r>
              <a:rPr sz="2400" dirty="0">
                <a:latin typeface="Times New Roman"/>
                <a:cs typeface="Times New Roman"/>
              </a:rPr>
              <a:t>businesses</a:t>
            </a:r>
            <a:endParaRPr sz="2400">
              <a:latin typeface="Times New Roman"/>
              <a:cs typeface="Times New Roman"/>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48410" y="467359"/>
            <a:ext cx="6646545" cy="695960"/>
          </a:xfrm>
          <a:prstGeom prst="rect">
            <a:avLst/>
          </a:prstGeom>
        </p:spPr>
        <p:txBody>
          <a:bodyPr vert="horz" wrap="square" lIns="0" tIns="12700" rIns="0" bIns="0" rtlCol="0">
            <a:spAutoFit/>
          </a:bodyPr>
          <a:lstStyle/>
          <a:p>
            <a:pPr marL="12700">
              <a:lnSpc>
                <a:spcPct val="100000"/>
              </a:lnSpc>
              <a:spcBef>
                <a:spcPts val="100"/>
              </a:spcBef>
            </a:pPr>
            <a:r>
              <a:rPr spc="-5" dirty="0"/>
              <a:t>What </a:t>
            </a:r>
            <a:r>
              <a:rPr dirty="0"/>
              <a:t>is</a:t>
            </a:r>
            <a:r>
              <a:rPr spc="-15" dirty="0"/>
              <a:t> </a:t>
            </a:r>
            <a:r>
              <a:rPr spc="-5" dirty="0"/>
              <a:t>Entrepreneurship?</a:t>
            </a:r>
          </a:p>
        </p:txBody>
      </p:sp>
      <p:sp>
        <p:nvSpPr>
          <p:cNvPr id="3" name="object 3"/>
          <p:cNvSpPr txBox="1"/>
          <p:nvPr/>
        </p:nvSpPr>
        <p:spPr>
          <a:xfrm>
            <a:off x="534669" y="1527809"/>
            <a:ext cx="7696834" cy="2183931"/>
          </a:xfrm>
          <a:prstGeom prst="rect">
            <a:avLst/>
          </a:prstGeom>
        </p:spPr>
        <p:txBody>
          <a:bodyPr vert="horz" wrap="square" lIns="0" tIns="82550" rIns="0" bIns="0" rtlCol="0">
            <a:spAutoFit/>
          </a:bodyPr>
          <a:lstStyle/>
          <a:p>
            <a:pPr marL="355600" indent="-342900">
              <a:lnSpc>
                <a:spcPct val="100000"/>
              </a:lnSpc>
              <a:spcBef>
                <a:spcPts val="650"/>
              </a:spcBef>
              <a:buChar char="•"/>
              <a:tabLst>
                <a:tab pos="354965" algn="l"/>
                <a:tab pos="355600" algn="l"/>
              </a:tabLst>
            </a:pPr>
            <a:r>
              <a:rPr sz="3200" dirty="0">
                <a:latin typeface="Arial"/>
                <a:cs typeface="Arial"/>
              </a:rPr>
              <a:t>Capacity </a:t>
            </a:r>
            <a:r>
              <a:rPr sz="3200" spc="-5" dirty="0">
                <a:latin typeface="Arial"/>
                <a:cs typeface="Arial"/>
              </a:rPr>
              <a:t>to </a:t>
            </a:r>
            <a:r>
              <a:rPr sz="3200" dirty="0">
                <a:latin typeface="Arial"/>
                <a:cs typeface="Arial"/>
              </a:rPr>
              <a:t>take</a:t>
            </a:r>
            <a:r>
              <a:rPr sz="3200" spc="5" dirty="0">
                <a:latin typeface="Arial"/>
                <a:cs typeface="Arial"/>
              </a:rPr>
              <a:t> </a:t>
            </a:r>
            <a:r>
              <a:rPr sz="3200" dirty="0">
                <a:latin typeface="Arial"/>
                <a:cs typeface="Arial"/>
              </a:rPr>
              <a:t>risks</a:t>
            </a:r>
          </a:p>
          <a:p>
            <a:pPr marL="355600" indent="-342900">
              <a:lnSpc>
                <a:spcPct val="100000"/>
              </a:lnSpc>
              <a:spcBef>
                <a:spcPts val="550"/>
              </a:spcBef>
              <a:buChar char="•"/>
              <a:tabLst>
                <a:tab pos="354965" algn="l"/>
                <a:tab pos="355600" algn="l"/>
              </a:tabLst>
            </a:pPr>
            <a:r>
              <a:rPr sz="3200" spc="-5" dirty="0">
                <a:latin typeface="Arial"/>
                <a:cs typeface="Arial"/>
              </a:rPr>
              <a:t>Ability </a:t>
            </a:r>
            <a:r>
              <a:rPr sz="3200" dirty="0">
                <a:latin typeface="Arial"/>
                <a:cs typeface="Arial"/>
              </a:rPr>
              <a:t>to own and</a:t>
            </a:r>
            <a:r>
              <a:rPr sz="3200" spc="-5" dirty="0">
                <a:latin typeface="Arial"/>
                <a:cs typeface="Arial"/>
              </a:rPr>
              <a:t> </a:t>
            </a:r>
            <a:r>
              <a:rPr sz="3200" dirty="0">
                <a:latin typeface="Arial"/>
                <a:cs typeface="Arial"/>
              </a:rPr>
              <a:t>organize</a:t>
            </a:r>
          </a:p>
          <a:p>
            <a:pPr marL="354965" marR="5080" indent="-342900">
              <a:lnSpc>
                <a:spcPts val="3590"/>
              </a:lnSpc>
              <a:spcBef>
                <a:spcPts val="865"/>
              </a:spcBef>
              <a:buChar char="•"/>
              <a:tabLst>
                <a:tab pos="354965" algn="l"/>
                <a:tab pos="355600" algn="l"/>
                <a:tab pos="4556125" algn="l"/>
              </a:tabLst>
            </a:pPr>
            <a:r>
              <a:rPr sz="3200" dirty="0">
                <a:latin typeface="Arial"/>
                <a:cs typeface="Arial"/>
              </a:rPr>
              <a:t>Desire and </a:t>
            </a:r>
            <a:r>
              <a:rPr sz="3200" spc="-5" dirty="0">
                <a:latin typeface="Arial"/>
                <a:cs typeface="Arial"/>
              </a:rPr>
              <a:t>capability </a:t>
            </a:r>
            <a:r>
              <a:rPr sz="3200" dirty="0">
                <a:latin typeface="Arial"/>
                <a:cs typeface="Arial"/>
              </a:rPr>
              <a:t>to innovate and  </a:t>
            </a:r>
            <a:r>
              <a:rPr sz="3200" spc="-5" dirty="0">
                <a:latin typeface="Arial"/>
                <a:cs typeface="Arial"/>
              </a:rPr>
              <a:t>diversify	</a:t>
            </a:r>
            <a:endParaRPr sz="3200" dirty="0">
              <a:latin typeface="Arial"/>
              <a:cs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545329" y="6428740"/>
            <a:ext cx="1121410" cy="238760"/>
          </a:xfrm>
          <a:prstGeom prst="rect">
            <a:avLst/>
          </a:prstGeom>
        </p:spPr>
        <p:txBody>
          <a:bodyPr vert="horz" wrap="square" lIns="0" tIns="12700" rIns="0" bIns="0" rtlCol="0">
            <a:spAutoFit/>
          </a:bodyPr>
          <a:lstStyle/>
          <a:p>
            <a:pPr marL="12700">
              <a:lnSpc>
                <a:spcPct val="100000"/>
              </a:lnSpc>
              <a:spcBef>
                <a:spcPts val="100"/>
              </a:spcBef>
            </a:pPr>
            <a:r>
              <a:rPr sz="1400" spc="-5" dirty="0">
                <a:latin typeface="Tahoma"/>
                <a:cs typeface="Tahoma"/>
              </a:rPr>
              <a:t>© </a:t>
            </a:r>
            <a:r>
              <a:rPr sz="1400" dirty="0">
                <a:latin typeface="Tahoma"/>
                <a:cs typeface="Tahoma"/>
              </a:rPr>
              <a:t>Wiley</a:t>
            </a:r>
            <a:r>
              <a:rPr sz="1400" spc="-40" dirty="0">
                <a:latin typeface="Tahoma"/>
                <a:cs typeface="Tahoma"/>
              </a:rPr>
              <a:t> </a:t>
            </a:r>
            <a:r>
              <a:rPr sz="1400" dirty="0">
                <a:latin typeface="Tahoma"/>
                <a:cs typeface="Tahoma"/>
              </a:rPr>
              <a:t>2010</a:t>
            </a:r>
            <a:endParaRPr sz="1400">
              <a:latin typeface="Tahoma"/>
              <a:cs typeface="Tahoma"/>
            </a:endParaRPr>
          </a:p>
        </p:txBody>
      </p:sp>
      <p:sp>
        <p:nvSpPr>
          <p:cNvPr id="3" name="object 3"/>
          <p:cNvSpPr txBox="1"/>
          <p:nvPr/>
        </p:nvSpPr>
        <p:spPr>
          <a:xfrm>
            <a:off x="8747759" y="6426200"/>
            <a:ext cx="122555" cy="238760"/>
          </a:xfrm>
          <a:prstGeom prst="rect">
            <a:avLst/>
          </a:prstGeom>
        </p:spPr>
        <p:txBody>
          <a:bodyPr vert="horz" wrap="square" lIns="0" tIns="12700" rIns="0" bIns="0" rtlCol="0">
            <a:spAutoFit/>
          </a:bodyPr>
          <a:lstStyle/>
          <a:p>
            <a:pPr marL="12700">
              <a:lnSpc>
                <a:spcPct val="100000"/>
              </a:lnSpc>
              <a:spcBef>
                <a:spcPts val="100"/>
              </a:spcBef>
            </a:pPr>
            <a:r>
              <a:rPr sz="1400" dirty="0">
                <a:latin typeface="Tahoma"/>
                <a:cs typeface="Tahoma"/>
              </a:rPr>
              <a:t>4</a:t>
            </a:r>
            <a:endParaRPr sz="1400">
              <a:latin typeface="Tahoma"/>
              <a:cs typeface="Tahoma"/>
            </a:endParaRPr>
          </a:p>
        </p:txBody>
      </p:sp>
      <p:sp>
        <p:nvSpPr>
          <p:cNvPr id="4" name="object 4"/>
          <p:cNvSpPr txBox="1">
            <a:spLocks noGrp="1"/>
          </p:cNvSpPr>
          <p:nvPr>
            <p:ph type="title"/>
          </p:nvPr>
        </p:nvSpPr>
        <p:spPr>
          <a:xfrm>
            <a:off x="1247139" y="680720"/>
            <a:ext cx="6650990" cy="695960"/>
          </a:xfrm>
          <a:prstGeom prst="rect">
            <a:avLst/>
          </a:prstGeom>
        </p:spPr>
        <p:txBody>
          <a:bodyPr vert="horz" wrap="square" lIns="0" tIns="12700" rIns="0" bIns="0" rtlCol="0">
            <a:spAutoFit/>
          </a:bodyPr>
          <a:lstStyle/>
          <a:p>
            <a:pPr marL="12700">
              <a:lnSpc>
                <a:spcPct val="100000"/>
              </a:lnSpc>
              <a:spcBef>
                <a:spcPts val="100"/>
              </a:spcBef>
              <a:tabLst>
                <a:tab pos="1941195" algn="l"/>
                <a:tab pos="5269865" algn="l"/>
              </a:tabLst>
            </a:pPr>
            <a:r>
              <a:rPr dirty="0"/>
              <a:t>Typical	Organization	</a:t>
            </a:r>
            <a:r>
              <a:rPr spc="-5" dirty="0"/>
              <a:t>Chart</a:t>
            </a:r>
          </a:p>
        </p:txBody>
      </p:sp>
      <p:sp>
        <p:nvSpPr>
          <p:cNvPr id="5" name="object 5"/>
          <p:cNvSpPr/>
          <p:nvPr/>
        </p:nvSpPr>
        <p:spPr>
          <a:xfrm>
            <a:off x="304800" y="1578610"/>
            <a:ext cx="8839200" cy="503809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482089" y="467359"/>
            <a:ext cx="6180455" cy="695960"/>
          </a:xfrm>
          <a:prstGeom prst="rect">
            <a:avLst/>
          </a:prstGeom>
        </p:spPr>
        <p:txBody>
          <a:bodyPr vert="horz" wrap="square" lIns="0" tIns="12700" rIns="0" bIns="0" rtlCol="0">
            <a:spAutoFit/>
          </a:bodyPr>
          <a:lstStyle/>
          <a:p>
            <a:pPr marL="12700">
              <a:lnSpc>
                <a:spcPct val="100000"/>
              </a:lnSpc>
              <a:spcBef>
                <a:spcPts val="100"/>
              </a:spcBef>
              <a:tabLst>
                <a:tab pos="2655570" algn="l"/>
              </a:tabLst>
            </a:pPr>
            <a:r>
              <a:rPr spc="-5" dirty="0"/>
              <a:t>Who</a:t>
            </a:r>
            <a:r>
              <a:rPr spc="10" dirty="0"/>
              <a:t> </a:t>
            </a:r>
            <a:r>
              <a:rPr dirty="0"/>
              <a:t>is</a:t>
            </a:r>
            <a:r>
              <a:rPr spc="10" dirty="0"/>
              <a:t> </a:t>
            </a:r>
            <a:r>
              <a:rPr dirty="0"/>
              <a:t>an	</a:t>
            </a:r>
            <a:r>
              <a:rPr spc="-5" dirty="0"/>
              <a:t>entrepreneur?</a:t>
            </a:r>
          </a:p>
        </p:txBody>
      </p:sp>
      <p:sp>
        <p:nvSpPr>
          <p:cNvPr id="3" name="object 3"/>
          <p:cNvSpPr txBox="1"/>
          <p:nvPr/>
        </p:nvSpPr>
        <p:spPr>
          <a:xfrm>
            <a:off x="534669" y="1597659"/>
            <a:ext cx="7412355" cy="3585210"/>
          </a:xfrm>
          <a:prstGeom prst="rect">
            <a:avLst/>
          </a:prstGeom>
        </p:spPr>
        <p:txBody>
          <a:bodyPr vert="horz" wrap="square" lIns="0" tIns="12700" rIns="0" bIns="0" rtlCol="0">
            <a:spAutoFit/>
          </a:bodyPr>
          <a:lstStyle/>
          <a:p>
            <a:pPr marL="355600" indent="-342900">
              <a:lnSpc>
                <a:spcPts val="3529"/>
              </a:lnSpc>
              <a:spcBef>
                <a:spcPts val="100"/>
              </a:spcBef>
              <a:buChar char="•"/>
              <a:tabLst>
                <a:tab pos="354965" algn="l"/>
                <a:tab pos="355600" algn="l"/>
              </a:tabLst>
            </a:pPr>
            <a:r>
              <a:rPr sz="3200" dirty="0">
                <a:latin typeface="Arial"/>
                <a:cs typeface="Arial"/>
              </a:rPr>
              <a:t>Person conducting own</a:t>
            </a:r>
            <a:r>
              <a:rPr sz="3200" spc="-5" dirty="0">
                <a:latin typeface="Arial"/>
                <a:cs typeface="Arial"/>
              </a:rPr>
              <a:t> </a:t>
            </a:r>
            <a:r>
              <a:rPr sz="3200" dirty="0">
                <a:latin typeface="Arial"/>
                <a:cs typeface="Arial"/>
              </a:rPr>
              <a:t>business</a:t>
            </a:r>
            <a:endParaRPr sz="3200">
              <a:latin typeface="Arial"/>
              <a:cs typeface="Arial"/>
            </a:endParaRPr>
          </a:p>
          <a:p>
            <a:pPr marL="354965">
              <a:lnSpc>
                <a:spcPts val="3529"/>
              </a:lnSpc>
            </a:pPr>
            <a:r>
              <a:rPr sz="3200" i="1" dirty="0">
                <a:latin typeface="Arial"/>
                <a:cs typeface="Arial"/>
              </a:rPr>
              <a:t>(Webster)</a:t>
            </a:r>
            <a:endParaRPr sz="3200">
              <a:latin typeface="Arial"/>
              <a:cs typeface="Arial"/>
            </a:endParaRPr>
          </a:p>
          <a:p>
            <a:pPr marL="354965" marR="212090" indent="-342900">
              <a:lnSpc>
                <a:spcPts val="3229"/>
              </a:lnSpc>
              <a:spcBef>
                <a:spcPts val="805"/>
              </a:spcBef>
              <a:buChar char="•"/>
              <a:tabLst>
                <a:tab pos="354965" algn="l"/>
                <a:tab pos="355600" algn="l"/>
              </a:tabLst>
            </a:pPr>
            <a:r>
              <a:rPr sz="3200" dirty="0">
                <a:latin typeface="Arial"/>
                <a:cs typeface="Arial"/>
              </a:rPr>
              <a:t>Person who sets up business deals </a:t>
            </a:r>
            <a:r>
              <a:rPr sz="3200" spc="-5" dirty="0">
                <a:latin typeface="Arial"/>
                <a:cs typeface="Arial"/>
              </a:rPr>
              <a:t>in  </a:t>
            </a:r>
            <a:r>
              <a:rPr sz="3200" dirty="0">
                <a:latin typeface="Arial"/>
                <a:cs typeface="Arial"/>
              </a:rPr>
              <a:t>order to make </a:t>
            </a:r>
            <a:r>
              <a:rPr sz="3200" spc="-5" dirty="0">
                <a:latin typeface="Arial"/>
                <a:cs typeface="Arial"/>
              </a:rPr>
              <a:t>profits </a:t>
            </a:r>
            <a:r>
              <a:rPr sz="3200" i="1" spc="-5" dirty="0">
                <a:latin typeface="Arial"/>
                <a:cs typeface="Arial"/>
              </a:rPr>
              <a:t>(Collins</a:t>
            </a:r>
            <a:r>
              <a:rPr sz="3200" i="1" spc="20" dirty="0">
                <a:latin typeface="Arial"/>
                <a:cs typeface="Arial"/>
              </a:rPr>
              <a:t> </a:t>
            </a:r>
            <a:r>
              <a:rPr sz="3200" i="1" spc="-5" dirty="0">
                <a:latin typeface="Arial"/>
                <a:cs typeface="Arial"/>
              </a:rPr>
              <a:t>Cobuild)</a:t>
            </a:r>
            <a:endParaRPr sz="3200">
              <a:latin typeface="Arial"/>
              <a:cs typeface="Arial"/>
            </a:endParaRPr>
          </a:p>
          <a:p>
            <a:pPr marL="354965" marR="5080" indent="-342900">
              <a:lnSpc>
                <a:spcPct val="84000"/>
              </a:lnSpc>
              <a:spcBef>
                <a:spcPts val="800"/>
              </a:spcBef>
              <a:buChar char="•"/>
              <a:tabLst>
                <a:tab pos="354965" algn="l"/>
                <a:tab pos="355600" algn="l"/>
              </a:tabLst>
            </a:pPr>
            <a:r>
              <a:rPr sz="3200" dirty="0">
                <a:latin typeface="Arial"/>
                <a:cs typeface="Arial"/>
              </a:rPr>
              <a:t>Organizer of an economic venture, one  who owns, organizes, manages, and  assumes </a:t>
            </a:r>
            <a:r>
              <a:rPr sz="3200" spc="-5" dirty="0">
                <a:latin typeface="Arial"/>
                <a:cs typeface="Arial"/>
              </a:rPr>
              <a:t>the risks </a:t>
            </a:r>
            <a:r>
              <a:rPr sz="3200" dirty="0">
                <a:latin typeface="Arial"/>
                <a:cs typeface="Arial"/>
              </a:rPr>
              <a:t>of the business  </a:t>
            </a:r>
            <a:r>
              <a:rPr sz="3200" i="1" dirty="0">
                <a:latin typeface="Arial"/>
                <a:cs typeface="Arial"/>
              </a:rPr>
              <a:t>(Chandrashekhar)</a:t>
            </a:r>
            <a:endParaRPr sz="3200">
              <a:latin typeface="Arial"/>
              <a:cs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85289" y="255270"/>
            <a:ext cx="5774690" cy="574040"/>
          </a:xfrm>
          <a:prstGeom prst="rect">
            <a:avLst/>
          </a:prstGeom>
        </p:spPr>
        <p:txBody>
          <a:bodyPr vert="horz" wrap="square" lIns="0" tIns="12700" rIns="0" bIns="0" rtlCol="0">
            <a:spAutoFit/>
          </a:bodyPr>
          <a:lstStyle/>
          <a:p>
            <a:pPr marL="12700">
              <a:lnSpc>
                <a:spcPct val="100000"/>
              </a:lnSpc>
              <a:spcBef>
                <a:spcPts val="100"/>
              </a:spcBef>
            </a:pPr>
            <a:r>
              <a:rPr sz="3600" dirty="0">
                <a:latin typeface="Times New Roman"/>
                <a:cs typeface="Times New Roman"/>
              </a:rPr>
              <a:t>Why </a:t>
            </a:r>
            <a:r>
              <a:rPr sz="3600" spc="-5" dirty="0">
                <a:latin typeface="Times New Roman"/>
                <a:cs typeface="Times New Roman"/>
              </a:rPr>
              <a:t>Become </a:t>
            </a:r>
            <a:r>
              <a:rPr sz="3600" dirty="0">
                <a:latin typeface="Times New Roman"/>
                <a:cs typeface="Times New Roman"/>
              </a:rPr>
              <a:t>an</a:t>
            </a:r>
            <a:r>
              <a:rPr sz="3600" spc="-40" dirty="0">
                <a:latin typeface="Times New Roman"/>
                <a:cs typeface="Times New Roman"/>
              </a:rPr>
              <a:t> </a:t>
            </a:r>
            <a:r>
              <a:rPr sz="3600" spc="-5" dirty="0">
                <a:latin typeface="Times New Roman"/>
                <a:cs typeface="Times New Roman"/>
              </a:rPr>
              <a:t>Entrepreneur?</a:t>
            </a:r>
            <a:endParaRPr sz="3600">
              <a:latin typeface="Times New Roman"/>
              <a:cs typeface="Times New Roman"/>
            </a:endParaRPr>
          </a:p>
        </p:txBody>
      </p:sp>
      <p:sp>
        <p:nvSpPr>
          <p:cNvPr id="3" name="object 3"/>
          <p:cNvSpPr/>
          <p:nvPr/>
        </p:nvSpPr>
        <p:spPr>
          <a:xfrm>
            <a:off x="0" y="1219200"/>
            <a:ext cx="9144000" cy="0"/>
          </a:xfrm>
          <a:custGeom>
            <a:avLst/>
            <a:gdLst/>
            <a:ahLst/>
            <a:cxnLst/>
            <a:rect l="l" t="t" r="r" b="b"/>
            <a:pathLst>
              <a:path w="9144000">
                <a:moveTo>
                  <a:pt x="0" y="0"/>
                </a:moveTo>
                <a:lnTo>
                  <a:pt x="9144000" y="0"/>
                </a:lnTo>
              </a:path>
            </a:pathLst>
          </a:custGeom>
          <a:ln w="38097">
            <a:solidFill>
              <a:srgbClr val="983300"/>
            </a:solidFill>
          </a:ln>
        </p:spPr>
        <p:txBody>
          <a:bodyPr wrap="square" lIns="0" tIns="0" rIns="0" bIns="0" rtlCol="0"/>
          <a:lstStyle/>
          <a:p>
            <a:endParaRPr/>
          </a:p>
        </p:txBody>
      </p:sp>
      <p:sp>
        <p:nvSpPr>
          <p:cNvPr id="4" name="object 4"/>
          <p:cNvSpPr txBox="1"/>
          <p:nvPr/>
        </p:nvSpPr>
        <p:spPr>
          <a:xfrm>
            <a:off x="1276350" y="1405890"/>
            <a:ext cx="6363970" cy="756920"/>
          </a:xfrm>
          <a:prstGeom prst="rect">
            <a:avLst/>
          </a:prstGeom>
        </p:spPr>
        <p:txBody>
          <a:bodyPr vert="horz" wrap="square" lIns="0" tIns="12700" rIns="0" bIns="0" rtlCol="0">
            <a:spAutoFit/>
          </a:bodyPr>
          <a:lstStyle/>
          <a:p>
            <a:pPr marL="808355" marR="5080" indent="-796290">
              <a:lnSpc>
                <a:spcPct val="100000"/>
              </a:lnSpc>
              <a:spcBef>
                <a:spcPts val="100"/>
              </a:spcBef>
            </a:pPr>
            <a:r>
              <a:rPr sz="2400" dirty="0">
                <a:latin typeface="Times New Roman"/>
                <a:cs typeface="Times New Roman"/>
              </a:rPr>
              <a:t>There are three primary reasons that people become  entrepreneurs and start their </a:t>
            </a:r>
            <a:r>
              <a:rPr sz="2400" spc="-5" dirty="0">
                <a:latin typeface="Times New Roman"/>
                <a:cs typeface="Times New Roman"/>
              </a:rPr>
              <a:t>own</a:t>
            </a:r>
            <a:r>
              <a:rPr sz="2400" spc="-15" dirty="0">
                <a:latin typeface="Times New Roman"/>
                <a:cs typeface="Times New Roman"/>
              </a:rPr>
              <a:t> </a:t>
            </a:r>
            <a:r>
              <a:rPr sz="2400" dirty="0">
                <a:latin typeface="Times New Roman"/>
                <a:cs typeface="Times New Roman"/>
              </a:rPr>
              <a:t>firms</a:t>
            </a:r>
            <a:endParaRPr sz="2400">
              <a:latin typeface="Times New Roman"/>
              <a:cs typeface="Times New Roman"/>
            </a:endParaRPr>
          </a:p>
        </p:txBody>
      </p:sp>
      <p:sp>
        <p:nvSpPr>
          <p:cNvPr id="5" name="object 5"/>
          <p:cNvSpPr txBox="1"/>
          <p:nvPr/>
        </p:nvSpPr>
        <p:spPr>
          <a:xfrm>
            <a:off x="4876800" y="2514600"/>
            <a:ext cx="3581400" cy="762000"/>
          </a:xfrm>
          <a:prstGeom prst="rect">
            <a:avLst/>
          </a:prstGeom>
          <a:solidFill>
            <a:srgbClr val="FFFFCC"/>
          </a:solidFill>
          <a:ln w="9344">
            <a:solidFill>
              <a:srgbClr val="000000"/>
            </a:solidFill>
          </a:ln>
        </p:spPr>
        <p:txBody>
          <a:bodyPr vert="horz" wrap="square" lIns="0" tIns="198120" rIns="0" bIns="0" rtlCol="0">
            <a:spAutoFit/>
          </a:bodyPr>
          <a:lstStyle/>
          <a:p>
            <a:pPr marL="124460">
              <a:lnSpc>
                <a:spcPct val="100000"/>
              </a:lnSpc>
              <a:spcBef>
                <a:spcPts val="1560"/>
              </a:spcBef>
            </a:pPr>
            <a:r>
              <a:rPr sz="2400" dirty="0">
                <a:latin typeface="Times New Roman"/>
                <a:cs typeface="Times New Roman"/>
              </a:rPr>
              <a:t>Desire to be their </a:t>
            </a:r>
            <a:r>
              <a:rPr sz="2400" spc="-5" dirty="0">
                <a:latin typeface="Times New Roman"/>
                <a:cs typeface="Times New Roman"/>
              </a:rPr>
              <a:t>own</a:t>
            </a:r>
            <a:r>
              <a:rPr sz="2400" spc="-50" dirty="0">
                <a:latin typeface="Times New Roman"/>
                <a:cs typeface="Times New Roman"/>
              </a:rPr>
              <a:t> </a:t>
            </a:r>
            <a:r>
              <a:rPr sz="2400" dirty="0">
                <a:latin typeface="Times New Roman"/>
                <a:cs typeface="Times New Roman"/>
              </a:rPr>
              <a:t>boss</a:t>
            </a:r>
            <a:endParaRPr sz="2400">
              <a:latin typeface="Times New Roman"/>
              <a:cs typeface="Times New Roman"/>
            </a:endParaRPr>
          </a:p>
        </p:txBody>
      </p:sp>
      <p:sp>
        <p:nvSpPr>
          <p:cNvPr id="6" name="object 6"/>
          <p:cNvSpPr txBox="1"/>
          <p:nvPr/>
        </p:nvSpPr>
        <p:spPr>
          <a:xfrm>
            <a:off x="4876800" y="4724400"/>
            <a:ext cx="3581400" cy="762000"/>
          </a:xfrm>
          <a:prstGeom prst="rect">
            <a:avLst/>
          </a:prstGeom>
          <a:solidFill>
            <a:srgbClr val="FFFFCC"/>
          </a:solidFill>
          <a:ln w="9344">
            <a:solidFill>
              <a:srgbClr val="000000"/>
            </a:solidFill>
          </a:ln>
        </p:spPr>
        <p:txBody>
          <a:bodyPr vert="horz" wrap="square" lIns="0" tIns="198120" rIns="0" bIns="0" rtlCol="0">
            <a:spAutoFit/>
          </a:bodyPr>
          <a:lstStyle/>
          <a:p>
            <a:pPr marL="700405">
              <a:lnSpc>
                <a:spcPct val="100000"/>
              </a:lnSpc>
              <a:spcBef>
                <a:spcPts val="1560"/>
              </a:spcBef>
            </a:pPr>
            <a:r>
              <a:rPr sz="2400" dirty="0">
                <a:latin typeface="Times New Roman"/>
                <a:cs typeface="Times New Roman"/>
              </a:rPr>
              <a:t>Financial</a:t>
            </a:r>
            <a:r>
              <a:rPr sz="2400" spc="-10" dirty="0">
                <a:latin typeface="Times New Roman"/>
                <a:cs typeface="Times New Roman"/>
              </a:rPr>
              <a:t> </a:t>
            </a:r>
            <a:r>
              <a:rPr sz="2400" dirty="0">
                <a:latin typeface="Times New Roman"/>
                <a:cs typeface="Times New Roman"/>
              </a:rPr>
              <a:t>rewards</a:t>
            </a:r>
            <a:endParaRPr sz="2400">
              <a:latin typeface="Times New Roman"/>
              <a:cs typeface="Times New Roman"/>
            </a:endParaRPr>
          </a:p>
        </p:txBody>
      </p:sp>
      <p:sp>
        <p:nvSpPr>
          <p:cNvPr id="7" name="object 7"/>
          <p:cNvSpPr txBox="1"/>
          <p:nvPr/>
        </p:nvSpPr>
        <p:spPr>
          <a:xfrm>
            <a:off x="4876800" y="3581400"/>
            <a:ext cx="3581400" cy="762000"/>
          </a:xfrm>
          <a:prstGeom prst="rect">
            <a:avLst/>
          </a:prstGeom>
          <a:solidFill>
            <a:srgbClr val="FFFFCC"/>
          </a:solidFill>
          <a:ln w="9344">
            <a:solidFill>
              <a:srgbClr val="000000"/>
            </a:solidFill>
          </a:ln>
        </p:spPr>
        <p:txBody>
          <a:bodyPr vert="horz" wrap="square" lIns="0" tIns="15240" rIns="0" bIns="0" rtlCol="0">
            <a:spAutoFit/>
          </a:bodyPr>
          <a:lstStyle/>
          <a:p>
            <a:pPr marL="1176020" marR="463550" indent="-704850">
              <a:lnSpc>
                <a:spcPct val="100000"/>
              </a:lnSpc>
              <a:spcBef>
                <a:spcPts val="120"/>
              </a:spcBef>
            </a:pPr>
            <a:r>
              <a:rPr sz="2400" dirty="0">
                <a:latin typeface="Times New Roman"/>
                <a:cs typeface="Times New Roman"/>
              </a:rPr>
              <a:t>Desire to pursue</a:t>
            </a:r>
            <a:r>
              <a:rPr sz="2400" spc="-75" dirty="0">
                <a:latin typeface="Times New Roman"/>
                <a:cs typeface="Times New Roman"/>
              </a:rPr>
              <a:t> </a:t>
            </a:r>
            <a:r>
              <a:rPr sz="2400" dirty="0">
                <a:latin typeface="Times New Roman"/>
                <a:cs typeface="Times New Roman"/>
              </a:rPr>
              <a:t>their  </a:t>
            </a:r>
            <a:r>
              <a:rPr sz="2400" spc="-5" dirty="0">
                <a:latin typeface="Times New Roman"/>
                <a:cs typeface="Times New Roman"/>
              </a:rPr>
              <a:t>own</a:t>
            </a:r>
            <a:r>
              <a:rPr sz="2400" spc="-10" dirty="0">
                <a:latin typeface="Times New Roman"/>
                <a:cs typeface="Times New Roman"/>
              </a:rPr>
              <a:t> </a:t>
            </a:r>
            <a:r>
              <a:rPr sz="2400" dirty="0">
                <a:latin typeface="Times New Roman"/>
                <a:cs typeface="Times New Roman"/>
              </a:rPr>
              <a:t>ideas</a:t>
            </a:r>
            <a:endParaRPr sz="2400">
              <a:latin typeface="Times New Roman"/>
              <a:cs typeface="Times New Roman"/>
            </a:endParaRPr>
          </a:p>
        </p:txBody>
      </p:sp>
      <p:sp>
        <p:nvSpPr>
          <p:cNvPr id="8" name="object 8"/>
          <p:cNvSpPr/>
          <p:nvPr/>
        </p:nvSpPr>
        <p:spPr>
          <a:xfrm>
            <a:off x="228600" y="2362200"/>
            <a:ext cx="4307840" cy="319913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p:nvPr/>
        </p:nvSpPr>
        <p:spPr>
          <a:xfrm>
            <a:off x="8747759" y="6426200"/>
            <a:ext cx="122555" cy="238760"/>
          </a:xfrm>
          <a:prstGeom prst="rect">
            <a:avLst/>
          </a:prstGeom>
        </p:spPr>
        <p:txBody>
          <a:bodyPr vert="horz" wrap="square" lIns="0" tIns="12700" rIns="0" bIns="0" rtlCol="0">
            <a:spAutoFit/>
          </a:bodyPr>
          <a:lstStyle/>
          <a:p>
            <a:pPr marL="12700">
              <a:lnSpc>
                <a:spcPct val="100000"/>
              </a:lnSpc>
              <a:spcBef>
                <a:spcPts val="100"/>
              </a:spcBef>
            </a:pPr>
            <a:r>
              <a:rPr sz="1400" dirty="0">
                <a:latin typeface="Tahoma"/>
                <a:cs typeface="Tahoma"/>
              </a:rPr>
              <a:t>5</a:t>
            </a:r>
            <a:endParaRPr sz="1400">
              <a:latin typeface="Tahoma"/>
              <a:cs typeface="Tahoma"/>
            </a:endParaRPr>
          </a:p>
        </p:txBody>
      </p:sp>
      <p:sp>
        <p:nvSpPr>
          <p:cNvPr id="4" name="object 4"/>
          <p:cNvSpPr txBox="1">
            <a:spLocks noGrp="1"/>
          </p:cNvSpPr>
          <p:nvPr>
            <p:ph type="title"/>
          </p:nvPr>
        </p:nvSpPr>
        <p:spPr>
          <a:xfrm>
            <a:off x="2217420" y="742950"/>
            <a:ext cx="4711065" cy="635000"/>
          </a:xfrm>
          <a:prstGeom prst="rect">
            <a:avLst/>
          </a:prstGeom>
        </p:spPr>
        <p:txBody>
          <a:bodyPr vert="horz" wrap="square" lIns="0" tIns="12700" rIns="0" bIns="0" rtlCol="0">
            <a:spAutoFit/>
          </a:bodyPr>
          <a:lstStyle/>
          <a:p>
            <a:pPr marL="12700">
              <a:lnSpc>
                <a:spcPct val="100000"/>
              </a:lnSpc>
              <a:spcBef>
                <a:spcPts val="100"/>
              </a:spcBef>
            </a:pPr>
            <a:r>
              <a:rPr sz="4000" spc="-5" dirty="0"/>
              <a:t>What </a:t>
            </a:r>
            <a:r>
              <a:rPr sz="4000" dirty="0"/>
              <a:t>is </a:t>
            </a:r>
            <a:r>
              <a:rPr sz="4000" spc="-5" dirty="0"/>
              <a:t>Role of</a:t>
            </a:r>
            <a:r>
              <a:rPr sz="4000" spc="-60" dirty="0"/>
              <a:t> </a:t>
            </a:r>
            <a:r>
              <a:rPr sz="4000" spc="-5" dirty="0"/>
              <a:t>OM?</a:t>
            </a:r>
            <a:endParaRPr sz="4000"/>
          </a:p>
        </p:txBody>
      </p:sp>
      <p:sp>
        <p:nvSpPr>
          <p:cNvPr id="5" name="object 5"/>
          <p:cNvSpPr txBox="1"/>
          <p:nvPr/>
        </p:nvSpPr>
        <p:spPr>
          <a:xfrm>
            <a:off x="535940" y="1596390"/>
            <a:ext cx="6298565" cy="2466340"/>
          </a:xfrm>
          <a:prstGeom prst="rect">
            <a:avLst/>
          </a:prstGeom>
        </p:spPr>
        <p:txBody>
          <a:bodyPr vert="horz" wrap="square" lIns="0" tIns="12700" rIns="0" bIns="0" rtlCol="0">
            <a:spAutoFit/>
          </a:bodyPr>
          <a:lstStyle/>
          <a:p>
            <a:pPr marL="355600" indent="-342900">
              <a:lnSpc>
                <a:spcPct val="100000"/>
              </a:lnSpc>
              <a:spcBef>
                <a:spcPts val="100"/>
              </a:spcBef>
              <a:buChar char="•"/>
              <a:tabLst>
                <a:tab pos="354965" algn="l"/>
                <a:tab pos="355600" algn="l"/>
              </a:tabLst>
            </a:pPr>
            <a:r>
              <a:rPr sz="3200" spc="5" dirty="0">
                <a:latin typeface="Arial"/>
                <a:cs typeface="Arial"/>
              </a:rPr>
              <a:t>OM </a:t>
            </a:r>
            <a:r>
              <a:rPr sz="3200" spc="-5" dirty="0">
                <a:latin typeface="Arial"/>
                <a:cs typeface="Arial"/>
              </a:rPr>
              <a:t>Transforms </a:t>
            </a:r>
            <a:r>
              <a:rPr sz="3200" dirty="0">
                <a:latin typeface="Arial"/>
                <a:cs typeface="Arial"/>
              </a:rPr>
              <a:t>inputs to</a:t>
            </a:r>
            <a:r>
              <a:rPr sz="3200" spc="-40" dirty="0">
                <a:latin typeface="Arial"/>
                <a:cs typeface="Arial"/>
              </a:rPr>
              <a:t> </a:t>
            </a:r>
            <a:r>
              <a:rPr sz="3200" dirty="0">
                <a:latin typeface="Arial"/>
                <a:cs typeface="Arial"/>
              </a:rPr>
              <a:t>outputs</a:t>
            </a:r>
            <a:endParaRPr sz="3200">
              <a:latin typeface="Arial"/>
              <a:cs typeface="Arial"/>
            </a:endParaRPr>
          </a:p>
          <a:p>
            <a:pPr marL="755650" lvl="1" indent="-285750">
              <a:lnSpc>
                <a:spcPct val="100000"/>
              </a:lnSpc>
              <a:spcBef>
                <a:spcPts val="2030"/>
              </a:spcBef>
              <a:buChar char="–"/>
              <a:tabLst>
                <a:tab pos="755650" algn="l"/>
              </a:tabLst>
            </a:pPr>
            <a:r>
              <a:rPr sz="2800" dirty="0">
                <a:latin typeface="Arial"/>
                <a:cs typeface="Arial"/>
              </a:rPr>
              <a:t>Inputs are resources such</a:t>
            </a:r>
            <a:r>
              <a:rPr sz="2800" spc="-15" dirty="0">
                <a:latin typeface="Arial"/>
                <a:cs typeface="Arial"/>
              </a:rPr>
              <a:t> </a:t>
            </a:r>
            <a:r>
              <a:rPr sz="2800" dirty="0">
                <a:latin typeface="Arial"/>
                <a:cs typeface="Arial"/>
              </a:rPr>
              <a:t>as</a:t>
            </a:r>
            <a:endParaRPr sz="2800">
              <a:latin typeface="Arial"/>
              <a:cs typeface="Arial"/>
            </a:endParaRPr>
          </a:p>
          <a:p>
            <a:pPr marL="1155700" lvl="2" indent="-228600">
              <a:lnSpc>
                <a:spcPct val="100000"/>
              </a:lnSpc>
              <a:spcBef>
                <a:spcPts val="1730"/>
              </a:spcBef>
              <a:buChar char="•"/>
              <a:tabLst>
                <a:tab pos="1155700" algn="l"/>
                <a:tab pos="2357755" algn="l"/>
              </a:tabLst>
            </a:pPr>
            <a:r>
              <a:rPr sz="2400" spc="-10" dirty="0">
                <a:latin typeface="Arial"/>
                <a:cs typeface="Arial"/>
              </a:rPr>
              <a:t>People,	</a:t>
            </a:r>
            <a:r>
              <a:rPr sz="2400" spc="-5" dirty="0">
                <a:latin typeface="Arial"/>
                <a:cs typeface="Arial"/>
              </a:rPr>
              <a:t>Material, and Money</a:t>
            </a:r>
            <a:endParaRPr sz="2400">
              <a:latin typeface="Arial"/>
              <a:cs typeface="Arial"/>
            </a:endParaRPr>
          </a:p>
          <a:p>
            <a:pPr marL="755650" lvl="1" indent="-285750">
              <a:lnSpc>
                <a:spcPct val="100000"/>
              </a:lnSpc>
              <a:spcBef>
                <a:spcPts val="2020"/>
              </a:spcBef>
              <a:buChar char="–"/>
              <a:tabLst>
                <a:tab pos="755650" algn="l"/>
              </a:tabLst>
            </a:pPr>
            <a:r>
              <a:rPr sz="2800" spc="-5" dirty="0">
                <a:latin typeface="Arial"/>
                <a:cs typeface="Arial"/>
              </a:rPr>
              <a:t>Outputs </a:t>
            </a:r>
            <a:r>
              <a:rPr sz="2800" dirty="0">
                <a:latin typeface="Arial"/>
                <a:cs typeface="Arial"/>
              </a:rPr>
              <a:t>are goods and</a:t>
            </a:r>
            <a:r>
              <a:rPr sz="2800" spc="-15" dirty="0">
                <a:latin typeface="Arial"/>
                <a:cs typeface="Arial"/>
              </a:rPr>
              <a:t> </a:t>
            </a:r>
            <a:r>
              <a:rPr sz="2800" dirty="0">
                <a:latin typeface="Arial"/>
                <a:cs typeface="Arial"/>
              </a:rPr>
              <a:t>services</a:t>
            </a:r>
            <a:endParaRPr sz="2800">
              <a:latin typeface="Arial"/>
              <a:cs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p:nvPr/>
        </p:nvSpPr>
        <p:spPr>
          <a:xfrm>
            <a:off x="8747759" y="6426200"/>
            <a:ext cx="122555" cy="238760"/>
          </a:xfrm>
          <a:prstGeom prst="rect">
            <a:avLst/>
          </a:prstGeom>
        </p:spPr>
        <p:txBody>
          <a:bodyPr vert="horz" wrap="square" lIns="0" tIns="12700" rIns="0" bIns="0" rtlCol="0">
            <a:spAutoFit/>
          </a:bodyPr>
          <a:lstStyle/>
          <a:p>
            <a:pPr marL="12700">
              <a:lnSpc>
                <a:spcPct val="100000"/>
              </a:lnSpc>
              <a:spcBef>
                <a:spcPts val="100"/>
              </a:spcBef>
            </a:pPr>
            <a:r>
              <a:rPr sz="1400" dirty="0">
                <a:latin typeface="Tahoma"/>
                <a:cs typeface="Tahoma"/>
              </a:rPr>
              <a:t>6</a:t>
            </a:r>
            <a:endParaRPr sz="1400">
              <a:latin typeface="Tahoma"/>
              <a:cs typeface="Tahoma"/>
            </a:endParaRPr>
          </a:p>
        </p:txBody>
      </p:sp>
      <p:sp>
        <p:nvSpPr>
          <p:cNvPr id="4" name="object 4"/>
          <p:cNvSpPr txBox="1">
            <a:spLocks noGrp="1"/>
          </p:cNvSpPr>
          <p:nvPr>
            <p:ph type="title"/>
          </p:nvPr>
        </p:nvSpPr>
        <p:spPr>
          <a:xfrm>
            <a:off x="859789" y="680720"/>
            <a:ext cx="7423150" cy="695960"/>
          </a:xfrm>
          <a:prstGeom prst="rect">
            <a:avLst/>
          </a:prstGeom>
        </p:spPr>
        <p:txBody>
          <a:bodyPr vert="horz" wrap="square" lIns="0" tIns="12700" rIns="0" bIns="0" rtlCol="0">
            <a:spAutoFit/>
          </a:bodyPr>
          <a:lstStyle/>
          <a:p>
            <a:pPr marL="12700">
              <a:lnSpc>
                <a:spcPct val="100000"/>
              </a:lnSpc>
              <a:spcBef>
                <a:spcPts val="100"/>
              </a:spcBef>
              <a:tabLst>
                <a:tab pos="5387975" algn="l"/>
              </a:tabLst>
            </a:pPr>
            <a:r>
              <a:rPr spc="-5" dirty="0"/>
              <a:t>O</a:t>
            </a:r>
            <a:r>
              <a:rPr dirty="0"/>
              <a:t>M’s</a:t>
            </a:r>
            <a:r>
              <a:rPr spc="5" dirty="0"/>
              <a:t> </a:t>
            </a:r>
            <a:r>
              <a:rPr dirty="0"/>
              <a:t>Tr</a:t>
            </a:r>
            <a:r>
              <a:rPr spc="-10" dirty="0"/>
              <a:t>a</a:t>
            </a:r>
            <a:r>
              <a:rPr dirty="0"/>
              <a:t>n</a:t>
            </a:r>
            <a:r>
              <a:rPr spc="5" dirty="0"/>
              <a:t>s</a:t>
            </a:r>
            <a:r>
              <a:rPr spc="-5" dirty="0"/>
              <a:t>f</a:t>
            </a:r>
            <a:r>
              <a:rPr dirty="0"/>
              <a:t>orma</a:t>
            </a:r>
            <a:r>
              <a:rPr spc="-5" dirty="0"/>
              <a:t>t</a:t>
            </a:r>
            <a:r>
              <a:rPr dirty="0"/>
              <a:t>ion	Proce</a:t>
            </a:r>
            <a:r>
              <a:rPr spc="5" dirty="0"/>
              <a:t>s</a:t>
            </a:r>
            <a:r>
              <a:rPr dirty="0"/>
              <a:t>s</a:t>
            </a:r>
          </a:p>
        </p:txBody>
      </p:sp>
      <p:sp>
        <p:nvSpPr>
          <p:cNvPr id="5" name="object 5"/>
          <p:cNvSpPr/>
          <p:nvPr/>
        </p:nvSpPr>
        <p:spPr>
          <a:xfrm>
            <a:off x="1676400" y="1905000"/>
            <a:ext cx="6858000" cy="411480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6200" y="378459"/>
            <a:ext cx="11201400" cy="1367041"/>
          </a:xfrm>
          <a:prstGeom prst="rect">
            <a:avLst/>
          </a:prstGeom>
        </p:spPr>
        <p:txBody>
          <a:bodyPr vert="horz" wrap="square" lIns="0" tIns="12700" rIns="0" bIns="0" rtlCol="0">
            <a:spAutoFit/>
          </a:bodyPr>
          <a:lstStyle/>
          <a:p>
            <a:pPr marL="535940" marR="5080" indent="-523240">
              <a:lnSpc>
                <a:spcPct val="100000"/>
              </a:lnSpc>
              <a:spcBef>
                <a:spcPts val="100"/>
              </a:spcBef>
              <a:tabLst>
                <a:tab pos="3502660" algn="l"/>
              </a:tabLst>
            </a:pPr>
            <a:r>
              <a:rPr b="1" spc="-5" dirty="0">
                <a:solidFill>
                  <a:srgbClr val="333398"/>
                </a:solidFill>
                <a:latin typeface="Liberation Sans Narrow"/>
                <a:cs typeface="Liberation Sans Narrow"/>
              </a:rPr>
              <a:t>Transformation	Process </a:t>
            </a:r>
            <a:r>
              <a:rPr b="1" dirty="0">
                <a:solidFill>
                  <a:srgbClr val="333398"/>
                </a:solidFill>
                <a:latin typeface="Liberation Sans Narrow"/>
                <a:cs typeface="Liberation Sans Narrow"/>
              </a:rPr>
              <a:t>of</a:t>
            </a:r>
            <a:r>
              <a:rPr b="1" spc="-60" dirty="0">
                <a:solidFill>
                  <a:srgbClr val="333398"/>
                </a:solidFill>
                <a:latin typeface="Liberation Sans Narrow"/>
                <a:cs typeface="Liberation Sans Narrow"/>
              </a:rPr>
              <a:t> </a:t>
            </a:r>
            <a:r>
              <a:rPr b="1" dirty="0">
                <a:solidFill>
                  <a:srgbClr val="333398"/>
                </a:solidFill>
                <a:latin typeface="Liberation Sans Narrow"/>
                <a:cs typeface="Liberation Sans Narrow"/>
              </a:rPr>
              <a:t>a  </a:t>
            </a:r>
            <a:r>
              <a:rPr b="1" spc="-5" dirty="0">
                <a:solidFill>
                  <a:srgbClr val="333398"/>
                </a:solidFill>
                <a:latin typeface="Liberation Sans Narrow"/>
                <a:cs typeface="Liberation Sans Narrow"/>
              </a:rPr>
              <a:t>Canned Food</a:t>
            </a:r>
            <a:r>
              <a:rPr b="1" spc="15" dirty="0">
                <a:solidFill>
                  <a:srgbClr val="333398"/>
                </a:solidFill>
                <a:latin typeface="Liberation Sans Narrow"/>
                <a:cs typeface="Liberation Sans Narrow"/>
              </a:rPr>
              <a:t> </a:t>
            </a:r>
            <a:r>
              <a:rPr b="1" spc="-5" dirty="0">
                <a:solidFill>
                  <a:srgbClr val="333398"/>
                </a:solidFill>
                <a:latin typeface="Liberation Sans Narrow"/>
                <a:cs typeface="Liberation Sans Narrow"/>
              </a:rPr>
              <a:t>Processor</a:t>
            </a:r>
          </a:p>
        </p:txBody>
      </p:sp>
      <p:sp>
        <p:nvSpPr>
          <p:cNvPr id="3" name="object 3"/>
          <p:cNvSpPr txBox="1"/>
          <p:nvPr/>
        </p:nvSpPr>
        <p:spPr>
          <a:xfrm>
            <a:off x="817880" y="1844040"/>
            <a:ext cx="9316720" cy="558800"/>
          </a:xfrm>
          <a:prstGeom prst="rect">
            <a:avLst/>
          </a:prstGeom>
        </p:spPr>
        <p:txBody>
          <a:bodyPr vert="horz" wrap="square" lIns="0" tIns="12700" rIns="0" bIns="0" rtlCol="0">
            <a:spAutoFit/>
          </a:bodyPr>
          <a:lstStyle/>
          <a:p>
            <a:pPr marL="12700">
              <a:lnSpc>
                <a:spcPct val="100000"/>
              </a:lnSpc>
              <a:spcBef>
                <a:spcPts val="100"/>
              </a:spcBef>
              <a:tabLst>
                <a:tab pos="3212465" algn="l"/>
                <a:tab pos="6092825" algn="l"/>
              </a:tabLst>
            </a:pPr>
            <a:r>
              <a:rPr sz="3500" b="1" spc="-5" dirty="0">
                <a:solidFill>
                  <a:srgbClr val="333398"/>
                </a:solidFill>
                <a:latin typeface="Liberation Sans Narrow"/>
                <a:cs typeface="Liberation Sans Narrow"/>
              </a:rPr>
              <a:t>Inputs	Processing	Outputs</a:t>
            </a:r>
            <a:endParaRPr sz="3500" dirty="0">
              <a:latin typeface="Liberation Sans Narrow"/>
              <a:cs typeface="Liberation Sans Narrow"/>
            </a:endParaRPr>
          </a:p>
        </p:txBody>
      </p:sp>
      <p:sp>
        <p:nvSpPr>
          <p:cNvPr id="4" name="object 4"/>
          <p:cNvSpPr txBox="1"/>
          <p:nvPr/>
        </p:nvSpPr>
        <p:spPr>
          <a:xfrm>
            <a:off x="4019550" y="2421890"/>
            <a:ext cx="2310130" cy="2813050"/>
          </a:xfrm>
          <a:prstGeom prst="rect">
            <a:avLst/>
          </a:prstGeom>
        </p:spPr>
        <p:txBody>
          <a:bodyPr vert="horz" wrap="square" lIns="0" tIns="12700" rIns="0" bIns="0" rtlCol="0">
            <a:spAutoFit/>
          </a:bodyPr>
          <a:lstStyle/>
          <a:p>
            <a:pPr marL="247650" indent="-230504">
              <a:lnSpc>
                <a:spcPts val="3870"/>
              </a:lnSpc>
              <a:spcBef>
                <a:spcPts val="100"/>
              </a:spcBef>
              <a:buChar char="•"/>
              <a:tabLst>
                <a:tab pos="247650" algn="l"/>
              </a:tabLst>
            </a:pPr>
            <a:r>
              <a:rPr sz="3500" spc="-5" dirty="0">
                <a:latin typeface="Liberation Sans Narrow"/>
                <a:cs typeface="Liberation Sans Narrow"/>
              </a:rPr>
              <a:t>Cleaning</a:t>
            </a:r>
            <a:endParaRPr sz="3500">
              <a:latin typeface="Liberation Sans Narrow"/>
              <a:cs typeface="Liberation Sans Narrow"/>
            </a:endParaRPr>
          </a:p>
          <a:p>
            <a:pPr marL="250190" indent="-229870">
              <a:lnSpc>
                <a:spcPts val="3550"/>
              </a:lnSpc>
              <a:buChar char="•"/>
              <a:tabLst>
                <a:tab pos="250190" algn="l"/>
              </a:tabLst>
            </a:pPr>
            <a:r>
              <a:rPr sz="3500" spc="-5" dirty="0">
                <a:latin typeface="Liberation Sans Narrow"/>
                <a:cs typeface="Liberation Sans Narrow"/>
              </a:rPr>
              <a:t>Making</a:t>
            </a:r>
            <a:r>
              <a:rPr sz="3500" spc="-65" dirty="0">
                <a:latin typeface="Liberation Sans Narrow"/>
                <a:cs typeface="Liberation Sans Narrow"/>
              </a:rPr>
              <a:t> </a:t>
            </a:r>
            <a:r>
              <a:rPr sz="3500" spc="-5" dirty="0">
                <a:latin typeface="Liberation Sans Narrow"/>
                <a:cs typeface="Liberation Sans Narrow"/>
              </a:rPr>
              <a:t>cans</a:t>
            </a:r>
            <a:endParaRPr sz="3500">
              <a:latin typeface="Liberation Sans Narrow"/>
              <a:cs typeface="Liberation Sans Narrow"/>
            </a:endParaRPr>
          </a:p>
          <a:p>
            <a:pPr marL="242570" indent="-229870">
              <a:lnSpc>
                <a:spcPts val="3554"/>
              </a:lnSpc>
              <a:buChar char="•"/>
              <a:tabLst>
                <a:tab pos="242570" algn="l"/>
              </a:tabLst>
            </a:pPr>
            <a:r>
              <a:rPr sz="3500" spc="-5" dirty="0">
                <a:latin typeface="Liberation Sans Narrow"/>
                <a:cs typeface="Liberation Sans Narrow"/>
              </a:rPr>
              <a:t>Cutting</a:t>
            </a:r>
            <a:endParaRPr sz="3500">
              <a:latin typeface="Liberation Sans Narrow"/>
              <a:cs typeface="Liberation Sans Narrow"/>
            </a:endParaRPr>
          </a:p>
          <a:p>
            <a:pPr marL="246379" indent="-229870">
              <a:lnSpc>
                <a:spcPts val="3550"/>
              </a:lnSpc>
              <a:buChar char="•"/>
              <a:tabLst>
                <a:tab pos="246379" algn="l"/>
              </a:tabLst>
            </a:pPr>
            <a:r>
              <a:rPr sz="3500" spc="-5" dirty="0">
                <a:latin typeface="Liberation Sans Narrow"/>
                <a:cs typeface="Liberation Sans Narrow"/>
              </a:rPr>
              <a:t>Cooking</a:t>
            </a:r>
            <a:endParaRPr sz="3500">
              <a:latin typeface="Liberation Sans Narrow"/>
              <a:cs typeface="Liberation Sans Narrow"/>
            </a:endParaRPr>
          </a:p>
          <a:p>
            <a:pPr marL="243840" indent="-229870">
              <a:lnSpc>
                <a:spcPts val="3550"/>
              </a:lnSpc>
              <a:buChar char="•"/>
              <a:tabLst>
                <a:tab pos="243840" algn="l"/>
              </a:tabLst>
            </a:pPr>
            <a:r>
              <a:rPr sz="3500" spc="-5" dirty="0">
                <a:latin typeface="Liberation Sans Narrow"/>
                <a:cs typeface="Liberation Sans Narrow"/>
              </a:rPr>
              <a:t>Packing</a:t>
            </a:r>
            <a:endParaRPr sz="3500">
              <a:latin typeface="Liberation Sans Narrow"/>
              <a:cs typeface="Liberation Sans Narrow"/>
            </a:endParaRPr>
          </a:p>
          <a:p>
            <a:pPr marL="246379" indent="-229870">
              <a:lnSpc>
                <a:spcPts val="3875"/>
              </a:lnSpc>
              <a:buChar char="•"/>
              <a:tabLst>
                <a:tab pos="246379" algn="l"/>
              </a:tabLst>
            </a:pPr>
            <a:r>
              <a:rPr sz="3500" spc="-5" dirty="0">
                <a:latin typeface="Liberation Sans Narrow"/>
                <a:cs typeface="Liberation Sans Narrow"/>
              </a:rPr>
              <a:t>Labeling</a:t>
            </a:r>
            <a:endParaRPr sz="3500">
              <a:latin typeface="Liberation Sans Narrow"/>
              <a:cs typeface="Liberation Sans Narrow"/>
            </a:endParaRPr>
          </a:p>
        </p:txBody>
      </p:sp>
      <p:sp>
        <p:nvSpPr>
          <p:cNvPr id="5" name="object 5"/>
          <p:cNvSpPr txBox="1"/>
          <p:nvPr/>
        </p:nvSpPr>
        <p:spPr>
          <a:xfrm>
            <a:off x="6896100" y="2425700"/>
            <a:ext cx="1790064" cy="932180"/>
          </a:xfrm>
          <a:prstGeom prst="rect">
            <a:avLst/>
          </a:prstGeom>
        </p:spPr>
        <p:txBody>
          <a:bodyPr vert="horz" wrap="square" lIns="0" tIns="172720" rIns="0" bIns="0" rtlCol="0">
            <a:spAutoFit/>
          </a:bodyPr>
          <a:lstStyle/>
          <a:p>
            <a:pPr marL="12700" marR="5080">
              <a:lnSpc>
                <a:spcPct val="70000"/>
              </a:lnSpc>
              <a:spcBef>
                <a:spcPts val="1360"/>
              </a:spcBef>
            </a:pPr>
            <a:r>
              <a:rPr sz="3500" spc="-5" dirty="0">
                <a:latin typeface="Liberation Sans Narrow"/>
                <a:cs typeface="Liberation Sans Narrow"/>
              </a:rPr>
              <a:t>Canned  </a:t>
            </a:r>
            <a:r>
              <a:rPr sz="3500" dirty="0">
                <a:latin typeface="Liberation Sans Narrow"/>
                <a:cs typeface="Liberation Sans Narrow"/>
              </a:rPr>
              <a:t>ve</a:t>
            </a:r>
            <a:r>
              <a:rPr sz="3500" spc="-10" dirty="0">
                <a:latin typeface="Liberation Sans Narrow"/>
                <a:cs typeface="Liberation Sans Narrow"/>
              </a:rPr>
              <a:t>g</a:t>
            </a:r>
            <a:r>
              <a:rPr sz="3500" dirty="0">
                <a:latin typeface="Liberation Sans Narrow"/>
                <a:cs typeface="Liberation Sans Narrow"/>
              </a:rPr>
              <a:t>eta</a:t>
            </a:r>
            <a:r>
              <a:rPr sz="3500" spc="-10" dirty="0">
                <a:latin typeface="Liberation Sans Narrow"/>
                <a:cs typeface="Liberation Sans Narrow"/>
              </a:rPr>
              <a:t>b</a:t>
            </a:r>
            <a:r>
              <a:rPr sz="3500" dirty="0">
                <a:latin typeface="Liberation Sans Narrow"/>
                <a:cs typeface="Liberation Sans Narrow"/>
              </a:rPr>
              <a:t>les</a:t>
            </a:r>
            <a:endParaRPr sz="3500">
              <a:latin typeface="Liberation Sans Narrow"/>
              <a:cs typeface="Liberation Sans Narrow"/>
            </a:endParaRPr>
          </a:p>
        </p:txBody>
      </p:sp>
      <p:sp>
        <p:nvSpPr>
          <p:cNvPr id="6" name="object 6"/>
          <p:cNvSpPr/>
          <p:nvPr/>
        </p:nvSpPr>
        <p:spPr>
          <a:xfrm>
            <a:off x="491490" y="2349500"/>
            <a:ext cx="7811770" cy="0"/>
          </a:xfrm>
          <a:custGeom>
            <a:avLst/>
            <a:gdLst/>
            <a:ahLst/>
            <a:cxnLst/>
            <a:rect l="l" t="t" r="r" b="b"/>
            <a:pathLst>
              <a:path w="7811770">
                <a:moveTo>
                  <a:pt x="0" y="0"/>
                </a:moveTo>
                <a:lnTo>
                  <a:pt x="7811769" y="0"/>
                </a:lnTo>
              </a:path>
            </a:pathLst>
          </a:custGeom>
          <a:ln w="12579">
            <a:solidFill>
              <a:srgbClr val="000000"/>
            </a:solidFill>
          </a:ln>
        </p:spPr>
        <p:txBody>
          <a:bodyPr wrap="square" lIns="0" tIns="0" rIns="0" bIns="0" rtlCol="0"/>
          <a:lstStyle/>
          <a:p>
            <a:endParaRPr/>
          </a:p>
        </p:txBody>
      </p:sp>
      <p:sp>
        <p:nvSpPr>
          <p:cNvPr id="7" name="object 7"/>
          <p:cNvSpPr txBox="1"/>
          <p:nvPr/>
        </p:nvSpPr>
        <p:spPr>
          <a:xfrm>
            <a:off x="659130" y="2386329"/>
            <a:ext cx="2851785" cy="3159760"/>
          </a:xfrm>
          <a:prstGeom prst="rect">
            <a:avLst/>
          </a:prstGeom>
        </p:spPr>
        <p:txBody>
          <a:bodyPr vert="horz" wrap="square" lIns="0" tIns="12700" rIns="0" bIns="0" rtlCol="0">
            <a:spAutoFit/>
          </a:bodyPr>
          <a:lstStyle/>
          <a:p>
            <a:pPr marL="242570" indent="-229870">
              <a:lnSpc>
                <a:spcPts val="3804"/>
              </a:lnSpc>
              <a:spcBef>
                <a:spcPts val="100"/>
              </a:spcBef>
              <a:buChar char="•"/>
              <a:tabLst>
                <a:tab pos="242570" algn="l"/>
              </a:tabLst>
            </a:pPr>
            <a:r>
              <a:rPr sz="3500" spc="-5" dirty="0">
                <a:latin typeface="Liberation Sans Narrow"/>
                <a:cs typeface="Liberation Sans Narrow"/>
              </a:rPr>
              <a:t>Raw</a:t>
            </a:r>
            <a:r>
              <a:rPr sz="3500" spc="-45" dirty="0">
                <a:latin typeface="Liberation Sans Narrow"/>
                <a:cs typeface="Liberation Sans Narrow"/>
              </a:rPr>
              <a:t> </a:t>
            </a:r>
            <a:r>
              <a:rPr sz="3500" spc="-5" dirty="0">
                <a:latin typeface="Liberation Sans Narrow"/>
                <a:cs typeface="Liberation Sans Narrow"/>
              </a:rPr>
              <a:t>vegetables</a:t>
            </a:r>
            <a:endParaRPr sz="3500">
              <a:latin typeface="Liberation Sans Narrow"/>
              <a:cs typeface="Liberation Sans Narrow"/>
            </a:endParaRPr>
          </a:p>
          <a:p>
            <a:pPr marL="242570" indent="-229870">
              <a:lnSpc>
                <a:spcPts val="3415"/>
              </a:lnSpc>
              <a:buChar char="•"/>
              <a:tabLst>
                <a:tab pos="242570" algn="l"/>
              </a:tabLst>
            </a:pPr>
            <a:r>
              <a:rPr sz="3500" spc="-5" dirty="0">
                <a:latin typeface="Liberation Sans Narrow"/>
                <a:cs typeface="Liberation Sans Narrow"/>
              </a:rPr>
              <a:t>Metal</a:t>
            </a:r>
            <a:r>
              <a:rPr sz="3500" spc="-10" dirty="0">
                <a:latin typeface="Liberation Sans Narrow"/>
                <a:cs typeface="Liberation Sans Narrow"/>
              </a:rPr>
              <a:t> </a:t>
            </a:r>
            <a:r>
              <a:rPr sz="3500" dirty="0">
                <a:latin typeface="Liberation Sans Narrow"/>
                <a:cs typeface="Liberation Sans Narrow"/>
              </a:rPr>
              <a:t>sheets</a:t>
            </a:r>
            <a:endParaRPr sz="3500">
              <a:latin typeface="Liberation Sans Narrow"/>
              <a:cs typeface="Liberation Sans Narrow"/>
            </a:endParaRPr>
          </a:p>
          <a:p>
            <a:pPr marL="242570" indent="-229870">
              <a:lnSpc>
                <a:spcPts val="3415"/>
              </a:lnSpc>
              <a:buChar char="•"/>
              <a:tabLst>
                <a:tab pos="242570" algn="l"/>
              </a:tabLst>
            </a:pPr>
            <a:r>
              <a:rPr sz="3500" dirty="0">
                <a:latin typeface="Liberation Sans Narrow"/>
                <a:cs typeface="Liberation Sans Narrow"/>
              </a:rPr>
              <a:t>Water</a:t>
            </a:r>
            <a:endParaRPr sz="3500">
              <a:latin typeface="Liberation Sans Narrow"/>
              <a:cs typeface="Liberation Sans Narrow"/>
            </a:endParaRPr>
          </a:p>
          <a:p>
            <a:pPr marL="242570" indent="-229870">
              <a:lnSpc>
                <a:spcPts val="3410"/>
              </a:lnSpc>
              <a:buChar char="•"/>
              <a:tabLst>
                <a:tab pos="242570" algn="l"/>
              </a:tabLst>
            </a:pPr>
            <a:r>
              <a:rPr sz="3500" spc="-5" dirty="0">
                <a:latin typeface="Liberation Sans Narrow"/>
                <a:cs typeface="Liberation Sans Narrow"/>
              </a:rPr>
              <a:t>Energy</a:t>
            </a:r>
            <a:endParaRPr sz="3500">
              <a:latin typeface="Liberation Sans Narrow"/>
              <a:cs typeface="Liberation Sans Narrow"/>
            </a:endParaRPr>
          </a:p>
          <a:p>
            <a:pPr marL="242570" indent="-229870">
              <a:lnSpc>
                <a:spcPts val="3415"/>
              </a:lnSpc>
              <a:buChar char="•"/>
              <a:tabLst>
                <a:tab pos="242570" algn="l"/>
              </a:tabLst>
            </a:pPr>
            <a:r>
              <a:rPr sz="3500" spc="-5" dirty="0">
                <a:latin typeface="Liberation Sans Narrow"/>
                <a:cs typeface="Liberation Sans Narrow"/>
              </a:rPr>
              <a:t>Labor</a:t>
            </a:r>
            <a:endParaRPr sz="3500">
              <a:latin typeface="Liberation Sans Narrow"/>
              <a:cs typeface="Liberation Sans Narrow"/>
            </a:endParaRPr>
          </a:p>
          <a:p>
            <a:pPr marL="242570" indent="-229870">
              <a:lnSpc>
                <a:spcPts val="3415"/>
              </a:lnSpc>
              <a:buChar char="•"/>
              <a:tabLst>
                <a:tab pos="242570" algn="l"/>
              </a:tabLst>
            </a:pPr>
            <a:r>
              <a:rPr sz="3500" spc="-5" dirty="0">
                <a:latin typeface="Liberation Sans Narrow"/>
                <a:cs typeface="Liberation Sans Narrow"/>
              </a:rPr>
              <a:t>Building</a:t>
            </a:r>
            <a:endParaRPr sz="3500">
              <a:latin typeface="Liberation Sans Narrow"/>
              <a:cs typeface="Liberation Sans Narrow"/>
            </a:endParaRPr>
          </a:p>
          <a:p>
            <a:pPr marL="242570" indent="-229870">
              <a:lnSpc>
                <a:spcPts val="3804"/>
              </a:lnSpc>
              <a:buChar char="•"/>
              <a:tabLst>
                <a:tab pos="242570" algn="l"/>
              </a:tabLst>
            </a:pPr>
            <a:r>
              <a:rPr sz="3500" spc="-5" dirty="0">
                <a:latin typeface="Liberation Sans Narrow"/>
                <a:cs typeface="Liberation Sans Narrow"/>
              </a:rPr>
              <a:t>Equipment</a:t>
            </a:r>
            <a:endParaRPr sz="3500">
              <a:latin typeface="Liberation Sans Narrow"/>
              <a:cs typeface="Liberation Sans Narrow"/>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47700" y="842009"/>
            <a:ext cx="10096500" cy="695960"/>
          </a:xfrm>
          <a:prstGeom prst="rect">
            <a:avLst/>
          </a:prstGeom>
        </p:spPr>
        <p:txBody>
          <a:bodyPr vert="horz" wrap="square" lIns="0" tIns="12700" rIns="0" bIns="0" rtlCol="0">
            <a:spAutoFit/>
          </a:bodyPr>
          <a:lstStyle/>
          <a:p>
            <a:pPr marL="12700">
              <a:lnSpc>
                <a:spcPct val="100000"/>
              </a:lnSpc>
              <a:spcBef>
                <a:spcPts val="100"/>
              </a:spcBef>
            </a:pPr>
            <a:r>
              <a:rPr b="1" spc="-5" dirty="0">
                <a:solidFill>
                  <a:srgbClr val="333398"/>
                </a:solidFill>
                <a:latin typeface="Liberation Sans Narrow"/>
                <a:cs typeface="Liberation Sans Narrow"/>
              </a:rPr>
              <a:t>Transformation Process </a:t>
            </a:r>
            <a:r>
              <a:rPr b="1" dirty="0">
                <a:solidFill>
                  <a:srgbClr val="333398"/>
                </a:solidFill>
                <a:latin typeface="Liberation Sans Narrow"/>
                <a:cs typeface="Liberation Sans Narrow"/>
              </a:rPr>
              <a:t>of a</a:t>
            </a:r>
            <a:r>
              <a:rPr b="1" spc="20" dirty="0">
                <a:solidFill>
                  <a:srgbClr val="333398"/>
                </a:solidFill>
                <a:latin typeface="Liberation Sans Narrow"/>
                <a:cs typeface="Liberation Sans Narrow"/>
              </a:rPr>
              <a:t> </a:t>
            </a:r>
            <a:r>
              <a:rPr b="1" spc="-5" dirty="0">
                <a:solidFill>
                  <a:srgbClr val="333398"/>
                </a:solidFill>
                <a:latin typeface="Liberation Sans Narrow"/>
                <a:cs typeface="Liberation Sans Narrow"/>
              </a:rPr>
              <a:t>Hospital</a:t>
            </a:r>
          </a:p>
        </p:txBody>
      </p:sp>
      <p:sp>
        <p:nvSpPr>
          <p:cNvPr id="3" name="object 3"/>
          <p:cNvSpPr txBox="1"/>
          <p:nvPr/>
        </p:nvSpPr>
        <p:spPr>
          <a:xfrm>
            <a:off x="1616710" y="2228850"/>
            <a:ext cx="7832090" cy="558800"/>
          </a:xfrm>
          <a:prstGeom prst="rect">
            <a:avLst/>
          </a:prstGeom>
        </p:spPr>
        <p:txBody>
          <a:bodyPr vert="horz" wrap="square" lIns="0" tIns="12700" rIns="0" bIns="0" rtlCol="0">
            <a:spAutoFit/>
          </a:bodyPr>
          <a:lstStyle/>
          <a:p>
            <a:pPr marL="12700">
              <a:lnSpc>
                <a:spcPct val="100000"/>
              </a:lnSpc>
              <a:spcBef>
                <a:spcPts val="100"/>
              </a:spcBef>
              <a:tabLst>
                <a:tab pos="3105785" algn="l"/>
                <a:tab pos="5772785" algn="l"/>
              </a:tabLst>
            </a:pPr>
            <a:r>
              <a:rPr sz="3500" b="1" spc="-5" dirty="0">
                <a:solidFill>
                  <a:srgbClr val="333398"/>
                </a:solidFill>
                <a:latin typeface="Liberation Sans Narrow"/>
                <a:cs typeface="Liberation Sans Narrow"/>
              </a:rPr>
              <a:t>Inputs	Processing	Outputs</a:t>
            </a:r>
            <a:endParaRPr sz="3500" dirty="0">
              <a:latin typeface="Liberation Sans Narrow"/>
              <a:cs typeface="Liberation Sans Narrow"/>
            </a:endParaRPr>
          </a:p>
        </p:txBody>
      </p:sp>
      <p:sp>
        <p:nvSpPr>
          <p:cNvPr id="4" name="object 4"/>
          <p:cNvSpPr txBox="1"/>
          <p:nvPr/>
        </p:nvSpPr>
        <p:spPr>
          <a:xfrm>
            <a:off x="1310639" y="3002279"/>
            <a:ext cx="3025775" cy="2235200"/>
          </a:xfrm>
          <a:prstGeom prst="rect">
            <a:avLst/>
          </a:prstGeom>
        </p:spPr>
        <p:txBody>
          <a:bodyPr vert="horz" wrap="square" lIns="0" tIns="12700" rIns="0" bIns="0" rtlCol="0">
            <a:spAutoFit/>
          </a:bodyPr>
          <a:lstStyle/>
          <a:p>
            <a:pPr marL="250190" indent="-230504">
              <a:lnSpc>
                <a:spcPts val="3754"/>
              </a:lnSpc>
              <a:spcBef>
                <a:spcPts val="100"/>
              </a:spcBef>
              <a:buChar char="•"/>
              <a:tabLst>
                <a:tab pos="250190" algn="l"/>
              </a:tabLst>
            </a:pPr>
            <a:r>
              <a:rPr sz="3500" spc="-5" dirty="0">
                <a:latin typeface="Liberation Sans Narrow"/>
                <a:cs typeface="Liberation Sans Narrow"/>
              </a:rPr>
              <a:t>Doctors, nurses</a:t>
            </a:r>
            <a:endParaRPr sz="3500">
              <a:latin typeface="Liberation Sans Narrow"/>
              <a:cs typeface="Liberation Sans Narrow"/>
            </a:endParaRPr>
          </a:p>
          <a:p>
            <a:pPr marL="242570" indent="-229870">
              <a:lnSpc>
                <a:spcPts val="3310"/>
              </a:lnSpc>
              <a:buChar char="•"/>
              <a:tabLst>
                <a:tab pos="242570" algn="l"/>
              </a:tabLst>
            </a:pPr>
            <a:r>
              <a:rPr sz="3500" spc="-5" dirty="0">
                <a:latin typeface="Liberation Sans Narrow"/>
                <a:cs typeface="Liberation Sans Narrow"/>
              </a:rPr>
              <a:t>Hospital</a:t>
            </a:r>
            <a:endParaRPr sz="3500">
              <a:latin typeface="Liberation Sans Narrow"/>
              <a:cs typeface="Liberation Sans Narrow"/>
            </a:endParaRPr>
          </a:p>
          <a:p>
            <a:pPr marL="256540" indent="-230504">
              <a:lnSpc>
                <a:spcPts val="3295"/>
              </a:lnSpc>
              <a:buChar char="•"/>
              <a:tabLst>
                <a:tab pos="256540" algn="l"/>
              </a:tabLst>
            </a:pPr>
            <a:r>
              <a:rPr sz="3500" spc="-5" dirty="0">
                <a:latin typeface="Liberation Sans Narrow"/>
                <a:cs typeface="Liberation Sans Narrow"/>
              </a:rPr>
              <a:t>Medical</a:t>
            </a:r>
            <a:r>
              <a:rPr sz="3500" spc="-55" dirty="0">
                <a:latin typeface="Liberation Sans Narrow"/>
                <a:cs typeface="Liberation Sans Narrow"/>
              </a:rPr>
              <a:t> </a:t>
            </a:r>
            <a:r>
              <a:rPr sz="3500" spc="-5" dirty="0">
                <a:latin typeface="Liberation Sans Narrow"/>
                <a:cs typeface="Liberation Sans Narrow"/>
              </a:rPr>
              <a:t>Supplies</a:t>
            </a:r>
            <a:endParaRPr sz="3500">
              <a:latin typeface="Liberation Sans Narrow"/>
              <a:cs typeface="Liberation Sans Narrow"/>
            </a:endParaRPr>
          </a:p>
          <a:p>
            <a:pPr marL="246379" indent="-230504">
              <a:lnSpc>
                <a:spcPts val="3290"/>
              </a:lnSpc>
              <a:buChar char="•"/>
              <a:tabLst>
                <a:tab pos="246379" algn="l"/>
              </a:tabLst>
            </a:pPr>
            <a:r>
              <a:rPr sz="3500" spc="-5" dirty="0">
                <a:latin typeface="Liberation Sans Narrow"/>
                <a:cs typeface="Liberation Sans Narrow"/>
              </a:rPr>
              <a:t>Equipment</a:t>
            </a:r>
            <a:endParaRPr sz="3500">
              <a:latin typeface="Liberation Sans Narrow"/>
              <a:cs typeface="Liberation Sans Narrow"/>
            </a:endParaRPr>
          </a:p>
          <a:p>
            <a:pPr marL="248920" indent="-229870">
              <a:lnSpc>
                <a:spcPts val="3750"/>
              </a:lnSpc>
              <a:buChar char="•"/>
              <a:tabLst>
                <a:tab pos="248920" algn="l"/>
              </a:tabLst>
            </a:pPr>
            <a:r>
              <a:rPr sz="3500" spc="-5" dirty="0">
                <a:latin typeface="Liberation Sans Narrow"/>
                <a:cs typeface="Liberation Sans Narrow"/>
              </a:rPr>
              <a:t>Laboratories</a:t>
            </a:r>
            <a:endParaRPr sz="3500">
              <a:latin typeface="Liberation Sans Narrow"/>
              <a:cs typeface="Liberation Sans Narrow"/>
            </a:endParaRPr>
          </a:p>
        </p:txBody>
      </p:sp>
      <p:sp>
        <p:nvSpPr>
          <p:cNvPr id="5" name="object 5"/>
          <p:cNvSpPr txBox="1"/>
          <p:nvPr/>
        </p:nvSpPr>
        <p:spPr>
          <a:xfrm>
            <a:off x="4627879" y="3002279"/>
            <a:ext cx="3601721" cy="2174240"/>
          </a:xfrm>
          <a:prstGeom prst="rect">
            <a:avLst/>
          </a:prstGeom>
        </p:spPr>
        <p:txBody>
          <a:bodyPr vert="horz" wrap="square" lIns="0" tIns="12700" rIns="0" bIns="0" rtlCol="0">
            <a:spAutoFit/>
          </a:bodyPr>
          <a:lstStyle/>
          <a:p>
            <a:pPr marL="254000" indent="-229870">
              <a:lnSpc>
                <a:spcPts val="3754"/>
              </a:lnSpc>
              <a:spcBef>
                <a:spcPts val="100"/>
              </a:spcBef>
              <a:buChar char="•"/>
              <a:tabLst>
                <a:tab pos="254000" algn="l"/>
              </a:tabLst>
            </a:pPr>
            <a:r>
              <a:rPr sz="3500" spc="-5" dirty="0">
                <a:latin typeface="Liberation Sans Narrow"/>
                <a:cs typeface="Liberation Sans Narrow"/>
              </a:rPr>
              <a:t>Examination</a:t>
            </a:r>
            <a:endParaRPr sz="3500" dirty="0">
              <a:latin typeface="Liberation Sans Narrow"/>
              <a:cs typeface="Liberation Sans Narrow"/>
            </a:endParaRPr>
          </a:p>
          <a:p>
            <a:pPr marL="246379" indent="-229870">
              <a:lnSpc>
                <a:spcPts val="3310"/>
              </a:lnSpc>
              <a:buChar char="•"/>
              <a:tabLst>
                <a:tab pos="246379" algn="l"/>
              </a:tabLst>
            </a:pPr>
            <a:r>
              <a:rPr sz="3500" spc="-5" dirty="0">
                <a:latin typeface="Liberation Sans Narrow"/>
                <a:cs typeface="Liberation Sans Narrow"/>
              </a:rPr>
              <a:t>Surgery</a:t>
            </a:r>
            <a:endParaRPr sz="3500" dirty="0">
              <a:latin typeface="Liberation Sans Narrow"/>
              <a:cs typeface="Liberation Sans Narrow"/>
            </a:endParaRPr>
          </a:p>
          <a:p>
            <a:pPr marL="251460" indent="-229870">
              <a:lnSpc>
                <a:spcPts val="3295"/>
              </a:lnSpc>
              <a:buChar char="•"/>
              <a:tabLst>
                <a:tab pos="251460" algn="l"/>
              </a:tabLst>
            </a:pPr>
            <a:r>
              <a:rPr sz="3500" spc="-5" dirty="0">
                <a:latin typeface="Liberation Sans Narrow"/>
                <a:cs typeface="Liberation Sans Narrow"/>
              </a:rPr>
              <a:t>Monitoring</a:t>
            </a:r>
            <a:endParaRPr sz="3500" dirty="0">
              <a:latin typeface="Liberation Sans Narrow"/>
              <a:cs typeface="Liberation Sans Narrow"/>
            </a:endParaRPr>
          </a:p>
          <a:p>
            <a:pPr marL="251460" indent="-229870">
              <a:lnSpc>
                <a:spcPts val="3290"/>
              </a:lnSpc>
              <a:buChar char="•"/>
              <a:tabLst>
                <a:tab pos="251460" algn="l"/>
              </a:tabLst>
            </a:pPr>
            <a:r>
              <a:rPr sz="3500" spc="-5" dirty="0">
                <a:latin typeface="Liberation Sans Narrow"/>
                <a:cs typeface="Liberation Sans Narrow"/>
              </a:rPr>
              <a:t>Medication</a:t>
            </a:r>
            <a:endParaRPr sz="3500" dirty="0">
              <a:latin typeface="Liberation Sans Narrow"/>
              <a:cs typeface="Liberation Sans Narrow"/>
            </a:endParaRPr>
          </a:p>
          <a:p>
            <a:pPr marL="259079" indent="-246379">
              <a:lnSpc>
                <a:spcPts val="3270"/>
              </a:lnSpc>
              <a:buChar char="•"/>
              <a:tabLst>
                <a:tab pos="259079" algn="l"/>
              </a:tabLst>
            </a:pPr>
            <a:r>
              <a:rPr sz="3100" spc="-10" dirty="0">
                <a:latin typeface="Arial"/>
                <a:cs typeface="Arial"/>
              </a:rPr>
              <a:t>Therapy</a:t>
            </a:r>
            <a:endParaRPr sz="3100" dirty="0">
              <a:latin typeface="Arial"/>
              <a:cs typeface="Arial"/>
            </a:endParaRPr>
          </a:p>
        </p:txBody>
      </p:sp>
      <p:sp>
        <p:nvSpPr>
          <p:cNvPr id="6" name="object 6"/>
          <p:cNvSpPr txBox="1"/>
          <p:nvPr/>
        </p:nvSpPr>
        <p:spPr>
          <a:xfrm>
            <a:off x="7317740" y="2868929"/>
            <a:ext cx="2054860" cy="958850"/>
          </a:xfrm>
          <a:prstGeom prst="rect">
            <a:avLst/>
          </a:prstGeom>
        </p:spPr>
        <p:txBody>
          <a:bodyPr vert="horz" wrap="square" lIns="0" tIns="146050" rIns="0" bIns="0" rtlCol="0">
            <a:spAutoFit/>
          </a:bodyPr>
          <a:lstStyle/>
          <a:p>
            <a:pPr marL="12700" marR="5080">
              <a:lnSpc>
                <a:spcPct val="75000"/>
              </a:lnSpc>
              <a:spcBef>
                <a:spcPts val="1150"/>
              </a:spcBef>
            </a:pPr>
            <a:r>
              <a:rPr sz="3500" spc="-5" dirty="0">
                <a:latin typeface="Liberation Sans Narrow"/>
                <a:cs typeface="Liberation Sans Narrow"/>
              </a:rPr>
              <a:t>Healthy  </a:t>
            </a:r>
            <a:r>
              <a:rPr sz="3500" spc="-10" dirty="0">
                <a:latin typeface="Liberation Sans Narrow"/>
                <a:cs typeface="Liberation Sans Narrow"/>
              </a:rPr>
              <a:t>p</a:t>
            </a:r>
            <a:r>
              <a:rPr sz="3500" dirty="0">
                <a:latin typeface="Liberation Sans Narrow"/>
                <a:cs typeface="Liberation Sans Narrow"/>
              </a:rPr>
              <a:t>a</a:t>
            </a:r>
            <a:r>
              <a:rPr sz="3500" spc="10" dirty="0">
                <a:latin typeface="Liberation Sans Narrow"/>
                <a:cs typeface="Liberation Sans Narrow"/>
              </a:rPr>
              <a:t>t</a:t>
            </a:r>
            <a:r>
              <a:rPr sz="3500" spc="-10" dirty="0">
                <a:latin typeface="Liberation Sans Narrow"/>
                <a:cs typeface="Liberation Sans Narrow"/>
              </a:rPr>
              <a:t>i</a:t>
            </a:r>
            <a:r>
              <a:rPr sz="3500" dirty="0">
                <a:latin typeface="Liberation Sans Narrow"/>
                <a:cs typeface="Liberation Sans Narrow"/>
              </a:rPr>
              <a:t>e</a:t>
            </a:r>
            <a:r>
              <a:rPr sz="3500" spc="-10" dirty="0">
                <a:latin typeface="Liberation Sans Narrow"/>
                <a:cs typeface="Liberation Sans Narrow"/>
              </a:rPr>
              <a:t>n</a:t>
            </a:r>
            <a:r>
              <a:rPr sz="3500" spc="10" dirty="0">
                <a:latin typeface="Liberation Sans Narrow"/>
                <a:cs typeface="Liberation Sans Narrow"/>
              </a:rPr>
              <a:t>t</a:t>
            </a:r>
            <a:r>
              <a:rPr sz="3500" dirty="0">
                <a:latin typeface="Liberation Sans Narrow"/>
                <a:cs typeface="Liberation Sans Narrow"/>
              </a:rPr>
              <a:t>s</a:t>
            </a:r>
          </a:p>
        </p:txBody>
      </p:sp>
      <p:sp>
        <p:nvSpPr>
          <p:cNvPr id="7" name="object 7"/>
          <p:cNvSpPr/>
          <p:nvPr/>
        </p:nvSpPr>
        <p:spPr>
          <a:xfrm>
            <a:off x="1211580" y="2811779"/>
            <a:ext cx="7536180" cy="0"/>
          </a:xfrm>
          <a:custGeom>
            <a:avLst/>
            <a:gdLst/>
            <a:ahLst/>
            <a:cxnLst/>
            <a:rect l="l" t="t" r="r" b="b"/>
            <a:pathLst>
              <a:path w="7536180">
                <a:moveTo>
                  <a:pt x="0" y="0"/>
                </a:moveTo>
                <a:lnTo>
                  <a:pt x="7536180" y="0"/>
                </a:lnTo>
              </a:path>
            </a:pathLst>
          </a:custGeom>
          <a:ln w="12579">
            <a:solidFill>
              <a:srgbClr val="000000"/>
            </a:solidFill>
          </a:ln>
        </p:spPr>
        <p:txBody>
          <a:bodyPr wrap="square" lIns="0" tIns="0" rIns="0" bIns="0" rtlCol="0"/>
          <a:lstStyle/>
          <a:p>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p:nvPr/>
        </p:nvSpPr>
        <p:spPr>
          <a:xfrm>
            <a:off x="8747759" y="6426200"/>
            <a:ext cx="122555" cy="238760"/>
          </a:xfrm>
          <a:prstGeom prst="rect">
            <a:avLst/>
          </a:prstGeom>
        </p:spPr>
        <p:txBody>
          <a:bodyPr vert="horz" wrap="square" lIns="0" tIns="12700" rIns="0" bIns="0" rtlCol="0">
            <a:spAutoFit/>
          </a:bodyPr>
          <a:lstStyle/>
          <a:p>
            <a:pPr marL="12700">
              <a:lnSpc>
                <a:spcPct val="100000"/>
              </a:lnSpc>
              <a:spcBef>
                <a:spcPts val="100"/>
              </a:spcBef>
            </a:pPr>
            <a:r>
              <a:rPr sz="1400" dirty="0">
                <a:latin typeface="Tahoma"/>
                <a:cs typeface="Tahoma"/>
              </a:rPr>
              <a:t>9</a:t>
            </a:r>
            <a:endParaRPr sz="1400">
              <a:latin typeface="Tahoma"/>
              <a:cs typeface="Tahoma"/>
            </a:endParaRPr>
          </a:p>
        </p:txBody>
      </p:sp>
      <p:sp>
        <p:nvSpPr>
          <p:cNvPr id="4" name="object 4"/>
          <p:cNvSpPr txBox="1">
            <a:spLocks noGrp="1"/>
          </p:cNvSpPr>
          <p:nvPr>
            <p:ph type="title"/>
          </p:nvPr>
        </p:nvSpPr>
        <p:spPr>
          <a:xfrm>
            <a:off x="1598930" y="742950"/>
            <a:ext cx="5950585" cy="635000"/>
          </a:xfrm>
          <a:prstGeom prst="rect">
            <a:avLst/>
          </a:prstGeom>
        </p:spPr>
        <p:txBody>
          <a:bodyPr vert="horz" wrap="square" lIns="0" tIns="12700" rIns="0" bIns="0" rtlCol="0">
            <a:spAutoFit/>
          </a:bodyPr>
          <a:lstStyle/>
          <a:p>
            <a:pPr marL="12700">
              <a:lnSpc>
                <a:spcPct val="100000"/>
              </a:lnSpc>
              <a:spcBef>
                <a:spcPts val="100"/>
              </a:spcBef>
            </a:pPr>
            <a:r>
              <a:rPr sz="4000" spc="-10" dirty="0"/>
              <a:t>OM’s </a:t>
            </a:r>
            <a:r>
              <a:rPr sz="4000" spc="-5" dirty="0"/>
              <a:t>Transformation</a:t>
            </a:r>
            <a:r>
              <a:rPr sz="4000" spc="-15" dirty="0"/>
              <a:t> </a:t>
            </a:r>
            <a:r>
              <a:rPr sz="4000" spc="-5" dirty="0"/>
              <a:t>Role</a:t>
            </a:r>
            <a:endParaRPr sz="4000"/>
          </a:p>
        </p:txBody>
      </p:sp>
      <p:sp>
        <p:nvSpPr>
          <p:cNvPr id="5" name="object 5"/>
          <p:cNvSpPr txBox="1"/>
          <p:nvPr/>
        </p:nvSpPr>
        <p:spPr>
          <a:xfrm>
            <a:off x="535940" y="1604009"/>
            <a:ext cx="7745095" cy="3291840"/>
          </a:xfrm>
          <a:prstGeom prst="rect">
            <a:avLst/>
          </a:prstGeom>
        </p:spPr>
        <p:txBody>
          <a:bodyPr vert="horz" wrap="square" lIns="0" tIns="12700" rIns="0" bIns="0" rtlCol="0">
            <a:spAutoFit/>
          </a:bodyPr>
          <a:lstStyle/>
          <a:p>
            <a:pPr marL="355600" indent="-342900">
              <a:lnSpc>
                <a:spcPct val="100000"/>
              </a:lnSpc>
              <a:spcBef>
                <a:spcPts val="100"/>
              </a:spcBef>
              <a:buChar char="•"/>
              <a:tabLst>
                <a:tab pos="354965" algn="l"/>
                <a:tab pos="355600" algn="l"/>
              </a:tabLst>
            </a:pPr>
            <a:r>
              <a:rPr sz="2400" spc="-5" dirty="0">
                <a:latin typeface="Arial"/>
                <a:cs typeface="Arial"/>
              </a:rPr>
              <a:t>To </a:t>
            </a:r>
            <a:r>
              <a:rPr sz="2400" spc="-10" dirty="0">
                <a:latin typeface="Arial"/>
                <a:cs typeface="Arial"/>
              </a:rPr>
              <a:t>add</a:t>
            </a:r>
            <a:r>
              <a:rPr sz="2400" dirty="0">
                <a:latin typeface="Arial"/>
                <a:cs typeface="Arial"/>
              </a:rPr>
              <a:t> </a:t>
            </a:r>
            <a:r>
              <a:rPr sz="2400" spc="-5" dirty="0">
                <a:latin typeface="Arial"/>
                <a:cs typeface="Arial"/>
              </a:rPr>
              <a:t>value</a:t>
            </a:r>
            <a:endParaRPr sz="2400">
              <a:latin typeface="Arial"/>
              <a:cs typeface="Arial"/>
            </a:endParaRPr>
          </a:p>
          <a:p>
            <a:pPr marL="755650" lvl="1" indent="-285750">
              <a:lnSpc>
                <a:spcPct val="100000"/>
              </a:lnSpc>
              <a:spcBef>
                <a:spcPts val="1450"/>
              </a:spcBef>
              <a:buChar char="–"/>
              <a:tabLst>
                <a:tab pos="755015" algn="l"/>
                <a:tab pos="755650" algn="l"/>
              </a:tabLst>
            </a:pPr>
            <a:r>
              <a:rPr sz="2000" dirty="0">
                <a:latin typeface="Arial"/>
                <a:cs typeface="Arial"/>
              </a:rPr>
              <a:t>Increase product value </a:t>
            </a:r>
            <a:r>
              <a:rPr sz="2000" spc="-5" dirty="0">
                <a:latin typeface="Arial"/>
                <a:cs typeface="Arial"/>
              </a:rPr>
              <a:t>at </a:t>
            </a:r>
            <a:r>
              <a:rPr sz="2000" dirty="0">
                <a:latin typeface="Arial"/>
                <a:cs typeface="Arial"/>
              </a:rPr>
              <a:t>each</a:t>
            </a:r>
            <a:r>
              <a:rPr sz="2000" spc="-30" dirty="0">
                <a:latin typeface="Arial"/>
                <a:cs typeface="Arial"/>
              </a:rPr>
              <a:t> </a:t>
            </a:r>
            <a:r>
              <a:rPr sz="2000" dirty="0">
                <a:latin typeface="Arial"/>
                <a:cs typeface="Arial"/>
              </a:rPr>
              <a:t>stage</a:t>
            </a:r>
            <a:endParaRPr sz="2000">
              <a:latin typeface="Arial"/>
              <a:cs typeface="Arial"/>
            </a:endParaRPr>
          </a:p>
          <a:p>
            <a:pPr marL="755650" marR="5080" lvl="1" indent="-285750">
              <a:lnSpc>
                <a:spcPct val="139600"/>
              </a:lnSpc>
              <a:spcBef>
                <a:spcPts val="489"/>
              </a:spcBef>
              <a:buChar char="–"/>
              <a:tabLst>
                <a:tab pos="755015" algn="l"/>
                <a:tab pos="755650" algn="l"/>
              </a:tabLst>
            </a:pPr>
            <a:r>
              <a:rPr sz="2000" dirty="0">
                <a:latin typeface="Arial"/>
                <a:cs typeface="Arial"/>
              </a:rPr>
              <a:t>Value added </a:t>
            </a:r>
            <a:r>
              <a:rPr sz="2000" spc="-5" dirty="0">
                <a:latin typeface="Arial"/>
                <a:cs typeface="Arial"/>
              </a:rPr>
              <a:t>is the </a:t>
            </a:r>
            <a:r>
              <a:rPr sz="2000" dirty="0">
                <a:latin typeface="Arial"/>
                <a:cs typeface="Arial"/>
              </a:rPr>
              <a:t>net increase between </a:t>
            </a:r>
            <a:r>
              <a:rPr sz="2000" spc="-5" dirty="0">
                <a:latin typeface="Arial"/>
                <a:cs typeface="Arial"/>
              </a:rPr>
              <a:t>output </a:t>
            </a:r>
            <a:r>
              <a:rPr sz="2000" dirty="0">
                <a:latin typeface="Arial"/>
                <a:cs typeface="Arial"/>
              </a:rPr>
              <a:t>product value  and input material</a:t>
            </a:r>
            <a:r>
              <a:rPr sz="2000" spc="-30" dirty="0">
                <a:latin typeface="Arial"/>
                <a:cs typeface="Arial"/>
              </a:rPr>
              <a:t> </a:t>
            </a:r>
            <a:r>
              <a:rPr sz="2000" dirty="0">
                <a:latin typeface="Arial"/>
                <a:cs typeface="Arial"/>
              </a:rPr>
              <a:t>value</a:t>
            </a:r>
            <a:endParaRPr sz="2000">
              <a:latin typeface="Arial"/>
              <a:cs typeface="Arial"/>
            </a:endParaRPr>
          </a:p>
          <a:p>
            <a:pPr marL="355600" indent="-342900">
              <a:lnSpc>
                <a:spcPct val="100000"/>
              </a:lnSpc>
              <a:spcBef>
                <a:spcPts val="1730"/>
              </a:spcBef>
              <a:buChar char="•"/>
              <a:tabLst>
                <a:tab pos="354965" algn="l"/>
                <a:tab pos="355600" algn="l"/>
              </a:tabLst>
            </a:pPr>
            <a:r>
              <a:rPr sz="2400" spc="-5" dirty="0">
                <a:latin typeface="Arial"/>
                <a:cs typeface="Arial"/>
              </a:rPr>
              <a:t>Provide </a:t>
            </a:r>
            <a:r>
              <a:rPr sz="2400" dirty="0">
                <a:latin typeface="Arial"/>
                <a:cs typeface="Arial"/>
              </a:rPr>
              <a:t>an </a:t>
            </a:r>
            <a:r>
              <a:rPr sz="2400" spc="-5" dirty="0">
                <a:latin typeface="Arial"/>
                <a:cs typeface="Arial"/>
              </a:rPr>
              <a:t>efficient transformation</a:t>
            </a:r>
            <a:endParaRPr sz="2400">
              <a:latin typeface="Arial"/>
              <a:cs typeface="Arial"/>
            </a:endParaRPr>
          </a:p>
          <a:p>
            <a:pPr marL="755650" marR="19685" lvl="1" indent="-285750">
              <a:lnSpc>
                <a:spcPct val="139600"/>
              </a:lnSpc>
              <a:spcBef>
                <a:spcPts val="489"/>
              </a:spcBef>
              <a:buChar char="–"/>
              <a:tabLst>
                <a:tab pos="755015" algn="l"/>
                <a:tab pos="755650" algn="l"/>
              </a:tabLst>
            </a:pPr>
            <a:r>
              <a:rPr sz="2000" spc="-5" dirty="0">
                <a:latin typeface="Arial"/>
                <a:cs typeface="Arial"/>
              </a:rPr>
              <a:t>Efficiency </a:t>
            </a:r>
            <a:r>
              <a:rPr sz="2000" dirty="0">
                <a:latin typeface="Arial"/>
                <a:cs typeface="Arial"/>
              </a:rPr>
              <a:t>– means performing activities well </a:t>
            </a:r>
            <a:r>
              <a:rPr sz="2000" spc="-5" dirty="0">
                <a:latin typeface="Arial"/>
                <a:cs typeface="Arial"/>
              </a:rPr>
              <a:t>for </a:t>
            </a:r>
            <a:r>
              <a:rPr sz="2000" dirty="0">
                <a:latin typeface="Arial"/>
                <a:cs typeface="Arial"/>
              </a:rPr>
              <a:t>least possible  cost</a:t>
            </a:r>
            <a:endParaRPr sz="2000">
              <a:latin typeface="Arial"/>
              <a:cs typeface="Aria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9898"/>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56</TotalTime>
  <Words>1028</Words>
  <Application>Microsoft Office PowerPoint</Application>
  <PresentationFormat>On-screen Show (4:3)</PresentationFormat>
  <Paragraphs>210</Paragraphs>
  <Slides>41</Slides>
  <Notes>4</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Office Theme</vt:lpstr>
      <vt:lpstr>Introduction to Operations  Management</vt:lpstr>
      <vt:lpstr>Operations Management is:  The business function responsible for  planning, coordinating, and controlling</vt:lpstr>
      <vt:lpstr>Operations Management is:</vt:lpstr>
      <vt:lpstr>Typical Organization Chart</vt:lpstr>
      <vt:lpstr>What is Role of OM?</vt:lpstr>
      <vt:lpstr>OM’s Transformation Process</vt:lpstr>
      <vt:lpstr>Transformation Process of a  Canned Food Processor</vt:lpstr>
      <vt:lpstr>Transformation Process of a Hospital</vt:lpstr>
      <vt:lpstr>OM’s Transformation Role</vt:lpstr>
      <vt:lpstr>Types of Transformation Processes</vt:lpstr>
      <vt:lpstr>OM Decisions</vt:lpstr>
      <vt:lpstr>The Historical Evolution of  Operations Management</vt:lpstr>
      <vt:lpstr>Significant Events in Operations  Management</vt:lpstr>
      <vt:lpstr>Business Information Flow</vt:lpstr>
      <vt:lpstr>Business Functions Overlap</vt:lpstr>
      <vt:lpstr>Business Functions - Bank (1 of 3)</vt:lpstr>
      <vt:lpstr>Business Functions – Airline (2 of 3)</vt:lpstr>
      <vt:lpstr>Business Functions – Manufacturer (3 of 3)</vt:lpstr>
      <vt:lpstr>New Concepts and Trends in  OM</vt:lpstr>
      <vt:lpstr>New Concepts and Trends(1 of 6):</vt:lpstr>
      <vt:lpstr>New Concepts and Trends (2 of 6):  Supply Chain Management</vt:lpstr>
      <vt:lpstr>Simple Product Supply Chain</vt:lpstr>
      <vt:lpstr>New Concepts and Trends (3 of 6) :</vt:lpstr>
      <vt:lpstr>New Concepts and Trends (4 of 6): Lean Manufacturing</vt:lpstr>
      <vt:lpstr>New Concepts and Trends (5 of 6): Agility</vt:lpstr>
      <vt:lpstr>New Concepts and Trends (6 of  6): Electronic Commerce</vt:lpstr>
      <vt:lpstr>Other Trends</vt:lpstr>
      <vt:lpstr>Social Responsibility &amp; Ethics</vt:lpstr>
      <vt:lpstr>Law and Ethics</vt:lpstr>
      <vt:lpstr>What is ethical?</vt:lpstr>
      <vt:lpstr>Theories of Social  Responsibility</vt:lpstr>
      <vt:lpstr>Maximizing Profits</vt:lpstr>
      <vt:lpstr>Moral Minimum</vt:lpstr>
      <vt:lpstr>Moral Minimum</vt:lpstr>
      <vt:lpstr>Stakeholder Interest</vt:lpstr>
      <vt:lpstr>Corporate Citizenship</vt:lpstr>
      <vt:lpstr>Entrepreneurship &amp;  Intrapreneurship</vt:lpstr>
      <vt:lpstr>Introduction to Entrepreneurship</vt:lpstr>
      <vt:lpstr>What is Entrepreneurship?</vt:lpstr>
      <vt:lpstr>Who is an entrepreneur?</vt:lpstr>
      <vt:lpstr>Why Become an Entrepreneur?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Operations Management</dc:title>
  <dc:creator>Dell</dc:creator>
  <cp:lastModifiedBy>nadiagondal</cp:lastModifiedBy>
  <cp:revision>8</cp:revision>
  <dcterms:created xsi:type="dcterms:W3CDTF">2021-01-12T07:34:40Z</dcterms:created>
  <dcterms:modified xsi:type="dcterms:W3CDTF">2021-01-13T16:48:18Z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2011-10-14T00:00:00Z</vt:filetime>
  </property>
  <property fmtid="{D5CDD505-2E9C-101B-9397-08002B2CF9AE}" pid="3" name="Creator">
    <vt:lpwstr>Impress</vt:lpwstr>
  </property>
  <property fmtid="{D5CDD505-2E9C-101B-9397-08002B2CF9AE}" pid="4" name="LastSaved">
    <vt:filetime>2021-01-12T00:00:00Z</vt:filetime>
  </property>
</Properties>
</file>