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5" r:id="rId2"/>
    <p:sldId id="266"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10/25/2020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pPr/>
              <a:t>10/25/2020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10/25/2020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4800" b="1" dirty="0" smtClean="0"/>
              <a:t>Seed Dormancy:</a:t>
            </a:r>
            <a:br>
              <a:rPr lang="en-GB" sz="4800" b="1" dirty="0" smtClean="0"/>
            </a:br>
            <a:endParaRPr lang="en-GB" sz="4800" b="1" dirty="0"/>
          </a:p>
        </p:txBody>
      </p:sp>
      <p:sp>
        <p:nvSpPr>
          <p:cNvPr id="3" name="Content Placeholder 2"/>
          <p:cNvSpPr>
            <a:spLocks noGrp="1"/>
          </p:cNvSpPr>
          <p:nvPr>
            <p:ph idx="1"/>
          </p:nvPr>
        </p:nvSpPr>
        <p:spPr/>
        <p:txBody>
          <a:bodyPr>
            <a:normAutofit lnSpcReduction="10000"/>
          </a:bodyPr>
          <a:lstStyle/>
          <a:p>
            <a:r>
              <a:rPr lang="en-GB" sz="3200" b="1" u="sng" dirty="0" smtClean="0">
                <a:solidFill>
                  <a:schemeClr val="accent5"/>
                </a:solidFill>
              </a:rPr>
              <a:t>Seed dormancy</a:t>
            </a:r>
            <a:r>
              <a:rPr lang="en-GB" sz="2400" b="1" u="sng" dirty="0" smtClean="0"/>
              <a:t> </a:t>
            </a:r>
            <a:r>
              <a:rPr lang="en-GB" sz="2400" b="1" dirty="0" smtClean="0"/>
              <a:t>defined as a state in which  seeds are prevented from germinating even under environmental conditions normally favourable for germination.</a:t>
            </a:r>
          </a:p>
          <a:p>
            <a:pPr marL="0" indent="0">
              <a:buNone/>
            </a:pPr>
            <a:r>
              <a:rPr lang="en-GB" sz="2400" b="1" dirty="0"/>
              <a:t> </a:t>
            </a:r>
            <a:r>
              <a:rPr lang="en-GB" sz="2400" b="1" dirty="0" smtClean="0"/>
              <a:t>                                     </a:t>
            </a:r>
            <a:r>
              <a:rPr lang="en-GB" sz="2400" b="1" dirty="0" smtClean="0">
                <a:solidFill>
                  <a:schemeClr val="accent2"/>
                </a:solidFill>
              </a:rPr>
              <a:t>OR</a:t>
            </a:r>
          </a:p>
          <a:p>
            <a:r>
              <a:rPr lang="en-GB" sz="3200" b="1" dirty="0" smtClean="0">
                <a:solidFill>
                  <a:schemeClr val="accent5"/>
                </a:solidFill>
              </a:rPr>
              <a:t>Seed dormancy </a:t>
            </a:r>
            <a:r>
              <a:rPr lang="en-GB" sz="2400" b="1" dirty="0" smtClean="0"/>
              <a:t>is the internal or inhibition of germination of otherwise normal or viable seed even when present under most favourable conditions</a:t>
            </a:r>
          </a:p>
          <a:p>
            <a:pPr marL="0" indent="0">
              <a:buNone/>
            </a:pPr>
            <a:r>
              <a:rPr lang="en-GB" sz="2400" b="1" dirty="0" smtClean="0"/>
              <a:t>    required for its germination.</a:t>
            </a:r>
          </a:p>
          <a:p>
            <a:endParaRPr lang="en-GB" dirty="0" smtClean="0"/>
          </a:p>
        </p:txBody>
      </p:sp>
    </p:spTree>
    <p:extLst>
      <p:ext uri="{BB962C8B-B14F-4D97-AF65-F5344CB8AC3E}">
        <p14:creationId xmlns:p14="http://schemas.microsoft.com/office/powerpoint/2010/main" xmlns="" val="406825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r>
            <a:br>
              <a:rPr lang="en-GB" dirty="0" smtClean="0"/>
            </a:br>
            <a:r>
              <a:rPr lang="en-GB" dirty="0" smtClean="0"/>
              <a:t>continue..</a:t>
            </a:r>
            <a:endParaRPr lang="en-GB"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2388394" y="2160588"/>
            <a:ext cx="5175249" cy="3881437"/>
          </a:xfrm>
        </p:spPr>
      </p:pic>
    </p:spTree>
    <p:extLst>
      <p:ext uri="{BB962C8B-B14F-4D97-AF65-F5344CB8AC3E}">
        <p14:creationId xmlns:p14="http://schemas.microsoft.com/office/powerpoint/2010/main" xmlns="" val="861376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b="1" dirty="0" smtClean="0"/>
              <a:t>Categories of Seed </a:t>
            </a:r>
            <a:r>
              <a:rPr lang="en-GB" sz="4800" b="1" dirty="0"/>
              <a:t>D</a:t>
            </a:r>
            <a:r>
              <a:rPr lang="en-GB" sz="4800" b="1" dirty="0" smtClean="0"/>
              <a:t>ormancy</a:t>
            </a:r>
            <a:endParaRPr lang="en-GB" sz="4800" b="1" dirty="0"/>
          </a:p>
        </p:txBody>
      </p:sp>
      <p:sp>
        <p:nvSpPr>
          <p:cNvPr id="3" name="Content Placeholder 2"/>
          <p:cNvSpPr>
            <a:spLocks noGrp="1"/>
          </p:cNvSpPr>
          <p:nvPr>
            <p:ph idx="1"/>
          </p:nvPr>
        </p:nvSpPr>
        <p:spPr/>
        <p:txBody>
          <a:bodyPr>
            <a:normAutofit/>
          </a:bodyPr>
          <a:lstStyle/>
          <a:p>
            <a:r>
              <a:rPr lang="en-GB" sz="3200" b="1" dirty="0" smtClean="0">
                <a:solidFill>
                  <a:schemeClr val="accent5"/>
                </a:solidFill>
              </a:rPr>
              <a:t>Exogenous Dormancy</a:t>
            </a:r>
          </a:p>
          <a:p>
            <a:r>
              <a:rPr lang="en-GB" sz="3200" b="1" dirty="0">
                <a:solidFill>
                  <a:schemeClr val="accent5"/>
                </a:solidFill>
              </a:rPr>
              <a:t>E</a:t>
            </a:r>
            <a:r>
              <a:rPr lang="en-GB" sz="3200" b="1" dirty="0" smtClean="0">
                <a:solidFill>
                  <a:schemeClr val="accent5"/>
                </a:solidFill>
              </a:rPr>
              <a:t>ndogenous Dormancy</a:t>
            </a:r>
            <a:endParaRPr lang="en-GB" sz="3200" b="1" dirty="0">
              <a:solidFill>
                <a:schemeClr val="accent5"/>
              </a:solidFill>
            </a:endParaRPr>
          </a:p>
        </p:txBody>
      </p:sp>
    </p:spTree>
    <p:extLst>
      <p:ext uri="{BB962C8B-B14F-4D97-AF65-F5344CB8AC3E}">
        <p14:creationId xmlns:p14="http://schemas.microsoft.com/office/powerpoint/2010/main" xmlns="" val="1819472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42175"/>
            <a:ext cx="9292127" cy="1320800"/>
          </a:xfrm>
        </p:spPr>
        <p:txBody>
          <a:bodyPr>
            <a:normAutofit/>
          </a:bodyPr>
          <a:lstStyle/>
          <a:p>
            <a:r>
              <a:rPr lang="en-GB" sz="4800" dirty="0" smtClean="0"/>
              <a:t>Exogenous Dormancy:</a:t>
            </a:r>
            <a:endParaRPr lang="en-GB" sz="4800" dirty="0"/>
          </a:p>
        </p:txBody>
      </p:sp>
      <p:sp>
        <p:nvSpPr>
          <p:cNvPr id="3" name="Content Placeholder 2"/>
          <p:cNvSpPr>
            <a:spLocks noGrp="1"/>
          </p:cNvSpPr>
          <p:nvPr>
            <p:ph idx="1"/>
          </p:nvPr>
        </p:nvSpPr>
        <p:spPr/>
        <p:txBody>
          <a:bodyPr>
            <a:normAutofit/>
          </a:bodyPr>
          <a:lstStyle/>
          <a:p>
            <a:pPr marL="0" indent="0">
              <a:buNone/>
            </a:pPr>
            <a:r>
              <a:rPr lang="en-GB" sz="3200" b="1" dirty="0" smtClean="0">
                <a:solidFill>
                  <a:schemeClr val="accent5"/>
                </a:solidFill>
              </a:rPr>
              <a:t>Exogenous dormancy</a:t>
            </a:r>
            <a:r>
              <a:rPr lang="en-GB" sz="2400" b="1" dirty="0" smtClean="0"/>
              <a:t> is caused by conditions outside the embryo and is often broken down into three subgroups:</a:t>
            </a:r>
          </a:p>
          <a:p>
            <a:pPr>
              <a:buFont typeface="Wingdings" panose="05000000000000000000" pitchFamily="2" charset="2"/>
              <a:buChar char="v"/>
            </a:pPr>
            <a:r>
              <a:rPr lang="en-GB" sz="2400" b="1" dirty="0" smtClean="0">
                <a:solidFill>
                  <a:schemeClr val="accent1">
                    <a:lumMod val="75000"/>
                  </a:schemeClr>
                </a:solidFill>
              </a:rPr>
              <a:t>Physical Dormancy</a:t>
            </a:r>
          </a:p>
          <a:p>
            <a:pPr>
              <a:buFont typeface="Wingdings" panose="05000000000000000000" pitchFamily="2" charset="2"/>
              <a:buChar char="v"/>
            </a:pPr>
            <a:r>
              <a:rPr lang="en-GB" sz="2400" b="1" dirty="0" smtClean="0">
                <a:solidFill>
                  <a:schemeClr val="accent1">
                    <a:lumMod val="75000"/>
                  </a:schemeClr>
                </a:solidFill>
              </a:rPr>
              <a:t>Mechanical Dormancy</a:t>
            </a:r>
          </a:p>
          <a:p>
            <a:pPr>
              <a:buFont typeface="Wingdings" panose="05000000000000000000" pitchFamily="2" charset="2"/>
              <a:buChar char="v"/>
            </a:pPr>
            <a:r>
              <a:rPr lang="en-GB" sz="2400" b="1" dirty="0" smtClean="0">
                <a:solidFill>
                  <a:schemeClr val="accent1">
                    <a:lumMod val="75000"/>
                  </a:schemeClr>
                </a:solidFill>
              </a:rPr>
              <a:t>Chemical Dormancy</a:t>
            </a:r>
          </a:p>
        </p:txBody>
      </p:sp>
    </p:spTree>
    <p:extLst>
      <p:ext uri="{BB962C8B-B14F-4D97-AF65-F5344CB8AC3E}">
        <p14:creationId xmlns:p14="http://schemas.microsoft.com/office/powerpoint/2010/main" xmlns="" val="1102352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dirty="0" smtClean="0"/>
              <a:t>a)Physical Dormancy:</a:t>
            </a:r>
            <a:endParaRPr lang="en-GB" sz="4800" dirty="0"/>
          </a:p>
        </p:txBody>
      </p:sp>
      <p:sp>
        <p:nvSpPr>
          <p:cNvPr id="3" name="Content Placeholder 2"/>
          <p:cNvSpPr>
            <a:spLocks noGrp="1"/>
          </p:cNvSpPr>
          <p:nvPr>
            <p:ph idx="1"/>
          </p:nvPr>
        </p:nvSpPr>
        <p:spPr/>
        <p:txBody>
          <a:bodyPr>
            <a:noAutofit/>
          </a:bodyPr>
          <a:lstStyle/>
          <a:p>
            <a:r>
              <a:rPr lang="en-GB" sz="3200" b="1" dirty="0" smtClean="0">
                <a:solidFill>
                  <a:schemeClr val="accent5"/>
                </a:solidFill>
              </a:rPr>
              <a:t>Definition :</a:t>
            </a:r>
          </a:p>
          <a:p>
            <a:pPr marL="0" indent="0">
              <a:buNone/>
            </a:pPr>
            <a:r>
              <a:rPr lang="en-GB" sz="2400" b="1" dirty="0" smtClean="0"/>
              <a:t>Dormancy that is caused by an impermeable seed coat is       known as </a:t>
            </a:r>
            <a:r>
              <a:rPr lang="en-GB" sz="2400" b="1" u="sng" dirty="0" smtClean="0">
                <a:solidFill>
                  <a:schemeClr val="accent5"/>
                </a:solidFill>
              </a:rPr>
              <a:t>physical dormancy.</a:t>
            </a:r>
          </a:p>
          <a:p>
            <a:pPr>
              <a:buFont typeface="Wingdings" panose="05000000000000000000" pitchFamily="2" charset="2"/>
              <a:buChar char="v"/>
            </a:pPr>
            <a:r>
              <a:rPr lang="en-GB" sz="2400" b="1" dirty="0" smtClean="0"/>
              <a:t>Physical dormancy is the result of impermeable layers that develops during maturation and drying of the seed or fruit.</a:t>
            </a:r>
          </a:p>
          <a:p>
            <a:pPr>
              <a:buFont typeface="Wingdings" panose="05000000000000000000" pitchFamily="2" charset="2"/>
              <a:buChar char="v"/>
            </a:pPr>
            <a:r>
              <a:rPr lang="en-GB" sz="2400" b="1" dirty="0" smtClean="0"/>
              <a:t>This impermeable  layers prevents the seed from taking up water or gases.</a:t>
            </a:r>
          </a:p>
          <a:p>
            <a:pPr>
              <a:buFont typeface="Wingdings" panose="05000000000000000000" pitchFamily="2" charset="2"/>
              <a:buChar char="v"/>
            </a:pPr>
            <a:r>
              <a:rPr lang="en-GB" sz="2400" b="1" dirty="0" smtClean="0"/>
              <a:t>As a result, seed is prevented from germinating until dormancy is broken.</a:t>
            </a:r>
            <a:endParaRPr lang="en-GB" sz="2400" b="1" dirty="0"/>
          </a:p>
        </p:txBody>
      </p:sp>
    </p:spTree>
    <p:extLst>
      <p:ext uri="{BB962C8B-B14F-4D97-AF65-F5344CB8AC3E}">
        <p14:creationId xmlns:p14="http://schemas.microsoft.com/office/powerpoint/2010/main" xmlns="" val="3203379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Continue……</a:t>
            </a:r>
            <a:endParaRPr lang="en-GB" dirty="0"/>
          </a:p>
        </p:txBody>
      </p:sp>
      <p:sp>
        <p:nvSpPr>
          <p:cNvPr id="3" name="Content Placeholder 2"/>
          <p:cNvSpPr>
            <a:spLocks noGrp="1"/>
          </p:cNvSpPr>
          <p:nvPr>
            <p:ph idx="1"/>
          </p:nvPr>
        </p:nvSpPr>
        <p:spPr/>
        <p:txBody>
          <a:bodyPr>
            <a:normAutofit/>
          </a:bodyPr>
          <a:lstStyle/>
          <a:p>
            <a:r>
              <a:rPr lang="en-GB" sz="2400" b="1" dirty="0" smtClean="0"/>
              <a:t>Physical dormancy is broken by several factors including high temperatures , fluctuating temperatures  , fire , freezing ,drying or passage through the digestive tracks of animals.</a:t>
            </a:r>
            <a:endParaRPr lang="en-GB" sz="2400" b="1" dirty="0"/>
          </a:p>
        </p:txBody>
      </p:sp>
    </p:spTree>
    <p:extLst>
      <p:ext uri="{BB962C8B-B14F-4D97-AF65-F5344CB8AC3E}">
        <p14:creationId xmlns:p14="http://schemas.microsoft.com/office/powerpoint/2010/main" xmlns="" val="211341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b="1" dirty="0" smtClean="0"/>
              <a:t>b)Mechanical  Dormancy:</a:t>
            </a:r>
            <a:endParaRPr lang="en-GB" sz="4800" b="1" dirty="0"/>
          </a:p>
        </p:txBody>
      </p:sp>
      <p:sp>
        <p:nvSpPr>
          <p:cNvPr id="3" name="Content Placeholder 2"/>
          <p:cNvSpPr>
            <a:spLocks noGrp="1"/>
          </p:cNvSpPr>
          <p:nvPr>
            <p:ph idx="1"/>
          </p:nvPr>
        </p:nvSpPr>
        <p:spPr/>
        <p:txBody>
          <a:bodyPr>
            <a:normAutofit/>
          </a:bodyPr>
          <a:lstStyle/>
          <a:p>
            <a:r>
              <a:rPr lang="en-GB" sz="2400" b="1" dirty="0" smtClean="0"/>
              <a:t>Mechanical dormancy occurs when seed coats or other coverings are too hard to allow the embryo to expand during germination . </a:t>
            </a:r>
          </a:p>
          <a:p>
            <a:endParaRPr lang="en-GB" sz="2400" b="1" dirty="0"/>
          </a:p>
        </p:txBody>
      </p:sp>
    </p:spTree>
    <p:extLst>
      <p:ext uri="{BB962C8B-B14F-4D97-AF65-F5344CB8AC3E}">
        <p14:creationId xmlns:p14="http://schemas.microsoft.com/office/powerpoint/2010/main" xmlns="" val="2866052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b="1" dirty="0" smtClean="0"/>
              <a:t>c)Chemical Dormancy:</a:t>
            </a:r>
            <a:endParaRPr lang="en-GB" sz="4800" b="1" dirty="0"/>
          </a:p>
        </p:txBody>
      </p:sp>
      <p:sp>
        <p:nvSpPr>
          <p:cNvPr id="3" name="Content Placeholder 2"/>
          <p:cNvSpPr>
            <a:spLocks noGrp="1"/>
          </p:cNvSpPr>
          <p:nvPr>
            <p:ph idx="1"/>
          </p:nvPr>
        </p:nvSpPr>
        <p:spPr/>
        <p:txBody>
          <a:bodyPr>
            <a:normAutofit/>
          </a:bodyPr>
          <a:lstStyle/>
          <a:p>
            <a:r>
              <a:rPr lang="en-GB" sz="2400" b="1" dirty="0" smtClean="0"/>
              <a:t>Includes growth regulators etc., that are present in the coverings around the embryo .They may be leached out of the tissues by washing or soaking the seeds, or deactivated by other means . Other chemicals that prevent germination are washed out of the seeds by rainwater or snow melt.</a:t>
            </a:r>
          </a:p>
          <a:p>
            <a:endParaRPr lang="en-GB" sz="2400" b="1" dirty="0"/>
          </a:p>
        </p:txBody>
      </p:sp>
    </p:spTree>
    <p:extLst>
      <p:ext uri="{BB962C8B-B14F-4D97-AF65-F5344CB8AC3E}">
        <p14:creationId xmlns:p14="http://schemas.microsoft.com/office/powerpoint/2010/main" xmlns="" val="214027865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96</TotalTime>
  <Words>267</Words>
  <Application>Microsoft Office PowerPoint</Application>
  <PresentationFormat>Custom</PresentationFormat>
  <Paragraphs>26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Facet</vt:lpstr>
      <vt:lpstr>Seed Dormancy: </vt:lpstr>
      <vt:lpstr> continue..</vt:lpstr>
      <vt:lpstr>Categories of Seed Dormancy</vt:lpstr>
      <vt:lpstr>Exogenous Dormancy:</vt:lpstr>
      <vt:lpstr>a)Physical Dormancy:</vt:lpstr>
      <vt:lpstr>Continue……</vt:lpstr>
      <vt:lpstr>b)Mechanical  Dormancy:</vt:lpstr>
      <vt:lpstr>c)Chemical Dormancy:</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iqra fatima</dc:creator>
  <cp:lastModifiedBy>Chemistry</cp:lastModifiedBy>
  <cp:revision>13</cp:revision>
  <dcterms:created xsi:type="dcterms:W3CDTF">2018-09-08T02:21:50Z</dcterms:created>
  <dcterms:modified xsi:type="dcterms:W3CDTF">2020-10-25T14:00:08Z</dcterms:modified>
</cp:coreProperties>
</file>