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  <p:sldId id="265" r:id="rId9"/>
    <p:sldId id="271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DE5139-4A07-489E-B502-CE2BB7E8AA25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AB037EA-88F2-4CCB-8F42-5B659939B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52400"/>
            <a:ext cx="5105400" cy="4572000"/>
          </a:xfrm>
        </p:spPr>
        <p:txBody>
          <a:bodyPr/>
          <a:lstStyle/>
          <a:p>
            <a:r>
              <a:rPr lang="en-US" sz="5400" dirty="0" smtClean="0"/>
              <a:t>Body temperature and regulation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5562600"/>
            <a:ext cx="5114778" cy="11012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 MUNTAHA YASIR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04800"/>
            <a:ext cx="34290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MECHANISM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3416997_orig (1)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707" r="9707"/>
          <a:stretch>
            <a:fillRect/>
          </a:stretch>
        </p:blipFill>
        <p:spPr>
          <a:xfrm>
            <a:off x="381000" y="381000"/>
            <a:ext cx="4206240" cy="48006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219200"/>
            <a:ext cx="34290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Tubular structure</a:t>
            </a:r>
          </a:p>
          <a:p>
            <a:r>
              <a:rPr lang="en-US" sz="3600" dirty="0" err="1" smtClean="0"/>
              <a:t>Subdermal</a:t>
            </a:r>
            <a:r>
              <a:rPr lang="en-US" sz="3600" dirty="0" smtClean="0"/>
              <a:t> portion</a:t>
            </a:r>
          </a:p>
          <a:p>
            <a:r>
              <a:rPr lang="en-US" sz="3600" dirty="0" smtClean="0"/>
              <a:t>Tubular part</a:t>
            </a:r>
          </a:p>
          <a:p>
            <a:r>
              <a:rPr lang="en-US" sz="3600" dirty="0" smtClean="0"/>
              <a:t>Primary secretion</a:t>
            </a:r>
          </a:p>
          <a:p>
            <a:r>
              <a:rPr lang="en-US" sz="3600" dirty="0" smtClean="0"/>
              <a:t>Concentrated form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ACLIMATIZATION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GET ADAPTED TO ENVIRONMENT</a:t>
            </a:r>
          </a:p>
          <a:p>
            <a:r>
              <a:rPr lang="en-US" sz="2800" dirty="0" smtClean="0"/>
              <a:t>Within 4 to 6 </a:t>
            </a:r>
            <a:r>
              <a:rPr lang="en-US" sz="2800" dirty="0" err="1" smtClean="0"/>
              <a:t>weesks</a:t>
            </a:r>
            <a:endParaRPr lang="en-US" sz="2800" dirty="0" smtClean="0"/>
          </a:p>
          <a:p>
            <a:r>
              <a:rPr lang="en-US" sz="2800" dirty="0" smtClean="0"/>
              <a:t>More quantity of sweat</a:t>
            </a:r>
          </a:p>
          <a:p>
            <a:r>
              <a:rPr lang="en-US" sz="2800" dirty="0" smtClean="0"/>
              <a:t>Less concentrated</a:t>
            </a:r>
          </a:p>
          <a:p>
            <a:r>
              <a:rPr lang="en-US" sz="2800" dirty="0" smtClean="0"/>
              <a:t>Sweat 2 to 3l/hr (1l)</a:t>
            </a:r>
          </a:p>
          <a:p>
            <a:r>
              <a:rPr lang="en-US" sz="2800" dirty="0" smtClean="0"/>
              <a:t>Salt loss is 3 to 5g/day (15 to 30)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panting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Evaporation of water from respirator mucosa by rapid shallow breathing</a:t>
            </a:r>
          </a:p>
          <a:p>
            <a:r>
              <a:rPr lang="en-US" sz="4000" dirty="0" smtClean="0"/>
              <a:t>Blood gases not changed</a:t>
            </a:r>
          </a:p>
          <a:p>
            <a:r>
              <a:rPr lang="en-US" sz="4000" dirty="0" smtClean="0"/>
              <a:t>Occur due to presence of </a:t>
            </a:r>
            <a:r>
              <a:rPr lang="en-US" sz="4000" dirty="0" err="1" smtClean="0"/>
              <a:t>furr</a:t>
            </a:r>
            <a:r>
              <a:rPr lang="en-US" sz="4000" dirty="0" smtClean="0"/>
              <a:t> and absence of sweat gland in animals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ocuments\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ocument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pic>
        <p:nvPicPr>
          <p:cNvPr id="1027" name="Picture 3" descr="C:\Users\DELL\Documents\Thank-You-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553200" y="-3810000"/>
            <a:ext cx="20212050" cy="1347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ocuments\10-interesting-facts-about-body-temperatur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"/>
            <a:ext cx="55245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5897880" cy="117348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TYPES OF TEMPERATURE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209800"/>
            <a:ext cx="73152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6000" dirty="0" smtClean="0"/>
              <a:t>CORE TEMPERATURE</a:t>
            </a:r>
          </a:p>
          <a:p>
            <a:pPr>
              <a:buNone/>
            </a:pPr>
            <a:r>
              <a:rPr lang="en-US" sz="2800" dirty="0" smtClean="0"/>
              <a:t>97-99F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6000" dirty="0" smtClean="0"/>
              <a:t>SKIN TEMPERATURE</a:t>
            </a:r>
          </a:p>
          <a:p>
            <a:pPr>
              <a:buNone/>
            </a:pPr>
            <a:r>
              <a:rPr lang="en-US" sz="2800" dirty="0" smtClean="0"/>
              <a:t>55-103F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35052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BALANCE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178808" y="5791200"/>
            <a:ext cx="352044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HEAT PRODUCTION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BMR</a:t>
            </a:r>
          </a:p>
          <a:p>
            <a:pPr>
              <a:buNone/>
            </a:pPr>
            <a:r>
              <a:rPr lang="en-US" dirty="0" smtClean="0"/>
              <a:t>MUSCLE ACTIVITY</a:t>
            </a:r>
          </a:p>
          <a:p>
            <a:pPr>
              <a:buNone/>
            </a:pPr>
            <a:r>
              <a:rPr lang="en-US" dirty="0" smtClean="0"/>
              <a:t>HARMOES</a:t>
            </a:r>
          </a:p>
          <a:p>
            <a:pPr>
              <a:buNone/>
            </a:pPr>
            <a:r>
              <a:rPr lang="en-US" dirty="0" smtClean="0"/>
              <a:t>SYMPETHETIC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HEAT LOSS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ORGANS TO SKIN</a:t>
            </a:r>
          </a:p>
          <a:p>
            <a:pPr>
              <a:buNone/>
            </a:pPr>
            <a:r>
              <a:rPr lang="en-US" dirty="0" smtClean="0"/>
              <a:t>SKIN TO SURROUNDINGS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INSULATORY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0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SKIN</a:t>
            </a:r>
          </a:p>
          <a:p>
            <a:r>
              <a:rPr lang="en-US" sz="4000" dirty="0" smtClean="0"/>
              <a:t>FAT</a:t>
            </a:r>
          </a:p>
          <a:p>
            <a:r>
              <a:rPr lang="en-US" sz="4000" dirty="0" smtClean="0"/>
              <a:t>SUBCUTANEOUS TISSUE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CONDUCTION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3331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ARTERIOVENOUS PLEXUS</a:t>
            </a:r>
          </a:p>
          <a:p>
            <a:r>
              <a:rPr lang="en-US" sz="3200" dirty="0" smtClean="0"/>
              <a:t>30% OF CO</a:t>
            </a:r>
          </a:p>
          <a:p>
            <a:endParaRPr lang="en-US" sz="3200" dirty="0" smtClean="0"/>
          </a:p>
          <a:p>
            <a:r>
              <a:rPr lang="en-US" sz="4000" dirty="0" smtClean="0"/>
              <a:t>VASOCONSTRICTION</a:t>
            </a:r>
            <a:br>
              <a:rPr lang="en-US" sz="4000" dirty="0" smtClean="0"/>
            </a:br>
            <a:r>
              <a:rPr lang="en-US" sz="3200" dirty="0" smtClean="0"/>
              <a:t>SNS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HOW HEAT IS LOST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RADITION  60%</a:t>
            </a:r>
          </a:p>
          <a:p>
            <a:r>
              <a:rPr lang="en-US" sz="4400" dirty="0" smtClean="0"/>
              <a:t>CONDUCTION 3%</a:t>
            </a:r>
          </a:p>
          <a:p>
            <a:r>
              <a:rPr lang="en-US" sz="4400" dirty="0" smtClean="0"/>
              <a:t>CONVECTION 15%</a:t>
            </a:r>
          </a:p>
          <a:p>
            <a:r>
              <a:rPr lang="en-US" sz="4400" dirty="0" smtClean="0"/>
              <a:t>EVAPORATION16-19 CAL/HR</a:t>
            </a:r>
          </a:p>
          <a:p>
            <a:r>
              <a:rPr lang="en-US" sz="4400" dirty="0" smtClean="0"/>
              <a:t>CLOTHING</a:t>
            </a:r>
          </a:p>
          <a:p>
            <a:r>
              <a:rPr lang="en-US" sz="4400" dirty="0" smtClean="0"/>
              <a:t>SWWEATING</a:t>
            </a:r>
          </a:p>
          <a:p>
            <a:r>
              <a:rPr lang="en-US" sz="4400" dirty="0" smtClean="0"/>
              <a:t>PANTING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28600"/>
            <a:ext cx="5105400" cy="157276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SWEATING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1905000"/>
            <a:ext cx="60960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Anterior </a:t>
            </a:r>
            <a:r>
              <a:rPr lang="en-US" sz="4000" dirty="0" err="1" smtClean="0"/>
              <a:t>hpothalamus</a:t>
            </a:r>
            <a:r>
              <a:rPr lang="en-US" sz="4000" dirty="0" smtClean="0"/>
              <a:t> </a:t>
            </a:r>
            <a:r>
              <a:rPr lang="en-US" sz="4000" dirty="0" err="1" smtClean="0"/>
              <a:t>preoptic</a:t>
            </a:r>
            <a:r>
              <a:rPr lang="en-US" sz="4000" dirty="0" smtClean="0"/>
              <a:t> area</a:t>
            </a:r>
          </a:p>
          <a:p>
            <a:r>
              <a:rPr lang="en-US" sz="4000" dirty="0" smtClean="0"/>
              <a:t>Spinal cord</a:t>
            </a:r>
          </a:p>
          <a:p>
            <a:r>
              <a:rPr lang="en-US" sz="4000" dirty="0" err="1" smtClean="0"/>
              <a:t>Sns</a:t>
            </a:r>
            <a:endParaRPr lang="en-US" sz="4000" dirty="0" smtClean="0"/>
          </a:p>
          <a:p>
            <a:r>
              <a:rPr lang="en-US" sz="4000" dirty="0" smtClean="0"/>
              <a:t>skin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ocument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152400"/>
            <a:ext cx="7772400" cy="670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163</TotalTime>
  <Words>149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Body temperature and regulation</vt:lpstr>
      <vt:lpstr>Slide 2</vt:lpstr>
      <vt:lpstr>TYPES OF TEMPERATURE</vt:lpstr>
      <vt:lpstr>BALANCE</vt:lpstr>
      <vt:lpstr>INSULATORY SYSTEM</vt:lpstr>
      <vt:lpstr>CONDUCTION SYSTEM</vt:lpstr>
      <vt:lpstr>HOW HEAT IS LOST</vt:lpstr>
      <vt:lpstr>SWEATING</vt:lpstr>
      <vt:lpstr>Slide 9</vt:lpstr>
      <vt:lpstr>MECHANISM</vt:lpstr>
      <vt:lpstr>ACLIMATIZATION</vt:lpstr>
      <vt:lpstr>panting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temperature and regulation</dc:title>
  <dc:creator>DELL</dc:creator>
  <cp:lastModifiedBy>DELL</cp:lastModifiedBy>
  <cp:revision>18</cp:revision>
  <dcterms:created xsi:type="dcterms:W3CDTF">2018-05-22T11:42:28Z</dcterms:created>
  <dcterms:modified xsi:type="dcterms:W3CDTF">2018-05-23T04:23:36Z</dcterms:modified>
</cp:coreProperties>
</file>