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59" r:id="rId4"/>
    <p:sldId id="260" r:id="rId5"/>
    <p:sldId id="261" r:id="rId6"/>
    <p:sldId id="262" r:id="rId7"/>
    <p:sldId id="263" r:id="rId8"/>
    <p:sldId id="265" r:id="rId9"/>
    <p:sldId id="271" r:id="rId10"/>
    <p:sldId id="266" r:id="rId11"/>
    <p:sldId id="267" r:id="rId12"/>
    <p:sldId id="268" r:id="rId13"/>
    <p:sldId id="270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DE5139-4A07-489E-B502-CE2BB7E8AA25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B037EA-88F2-4CCB-8F42-5B659939B8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DE5139-4A07-489E-B502-CE2BB7E8AA25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B037EA-88F2-4CCB-8F42-5B659939B8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DE5139-4A07-489E-B502-CE2BB7E8AA25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B037EA-88F2-4CCB-8F42-5B659939B8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DE5139-4A07-489E-B502-CE2BB7E8AA25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B037EA-88F2-4CCB-8F42-5B659939B8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DE5139-4A07-489E-B502-CE2BB7E8AA25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B037EA-88F2-4CCB-8F42-5B659939B8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DE5139-4A07-489E-B502-CE2BB7E8AA25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B037EA-88F2-4CCB-8F42-5B659939B8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DE5139-4A07-489E-B502-CE2BB7E8AA25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B037EA-88F2-4CCB-8F42-5B659939B8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DE5139-4A07-489E-B502-CE2BB7E8AA25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B037EA-88F2-4CCB-8F42-5B659939B8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DE5139-4A07-489E-B502-CE2BB7E8AA25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B037EA-88F2-4CCB-8F42-5B659939B8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DE5139-4A07-489E-B502-CE2BB7E8AA25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B037EA-88F2-4CCB-8F42-5B659939B8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1DE5139-4A07-489E-B502-CE2BB7E8AA25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6AB037EA-88F2-4CCB-8F42-5B659939B8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1DE5139-4A07-489E-B502-CE2BB7E8AA25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AB037EA-88F2-4CCB-8F42-5B659939B8C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0" y="152400"/>
            <a:ext cx="5105400" cy="4572000"/>
          </a:xfrm>
        </p:spPr>
        <p:txBody>
          <a:bodyPr/>
          <a:lstStyle/>
          <a:p>
            <a:r>
              <a:rPr lang="en-US" sz="5400" dirty="0" smtClean="0"/>
              <a:t>Body temperature and regulation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0" y="5562600"/>
            <a:ext cx="5114778" cy="110124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DR MUNTAHA YASIR</a:t>
            </a:r>
            <a:endParaRPr lang="en-US" sz="3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304800"/>
            <a:ext cx="3429000" cy="83820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MECHANISM</a:t>
            </a:r>
            <a:endParaRPr lang="en-US" sz="4400" dirty="0">
              <a:solidFill>
                <a:srgbClr val="FF0000"/>
              </a:solidFill>
            </a:endParaRPr>
          </a:p>
        </p:txBody>
      </p:sp>
      <p:pic>
        <p:nvPicPr>
          <p:cNvPr id="5" name="Picture Placeholder 4" descr="3416997_orig (1).gif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9707" r="9707"/>
          <a:stretch>
            <a:fillRect/>
          </a:stretch>
        </p:blipFill>
        <p:spPr>
          <a:xfrm>
            <a:off x="381000" y="381000"/>
            <a:ext cx="4206240" cy="4800600"/>
          </a:xfrm>
        </p:spPr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5389098" y="1219200"/>
            <a:ext cx="3429000" cy="5638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Tubular structure</a:t>
            </a:r>
          </a:p>
          <a:p>
            <a:r>
              <a:rPr lang="en-US" sz="3600" dirty="0" err="1" smtClean="0"/>
              <a:t>Subdermal</a:t>
            </a:r>
            <a:r>
              <a:rPr lang="en-US" sz="3600" dirty="0" smtClean="0"/>
              <a:t> portion</a:t>
            </a:r>
          </a:p>
          <a:p>
            <a:r>
              <a:rPr lang="en-US" sz="3600" dirty="0" smtClean="0"/>
              <a:t>Tubular part</a:t>
            </a:r>
          </a:p>
          <a:p>
            <a:r>
              <a:rPr lang="en-US" sz="3600" dirty="0" smtClean="0"/>
              <a:t>Primary secretion</a:t>
            </a:r>
          </a:p>
          <a:p>
            <a:r>
              <a:rPr lang="en-US" sz="3600" dirty="0" smtClean="0"/>
              <a:t>Concentrated form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/>
              <a:t>ACLIMATIZATION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TO GET ADAPTED TO ENVIRONMENT</a:t>
            </a:r>
          </a:p>
          <a:p>
            <a:r>
              <a:rPr lang="en-US" sz="2800" dirty="0" smtClean="0"/>
              <a:t>Within 4 to 6 </a:t>
            </a:r>
            <a:r>
              <a:rPr lang="en-US" sz="2800" dirty="0" err="1" smtClean="0"/>
              <a:t>weesks</a:t>
            </a:r>
            <a:endParaRPr lang="en-US" sz="2800" dirty="0" smtClean="0"/>
          </a:p>
          <a:p>
            <a:r>
              <a:rPr lang="en-US" sz="2800" dirty="0" smtClean="0"/>
              <a:t>More quantity of sweat</a:t>
            </a:r>
          </a:p>
          <a:p>
            <a:r>
              <a:rPr lang="en-US" sz="2800" dirty="0" smtClean="0"/>
              <a:t>Less concentrated</a:t>
            </a:r>
          </a:p>
          <a:p>
            <a:r>
              <a:rPr lang="en-US" sz="2800" dirty="0" smtClean="0"/>
              <a:t>Sweat 2 to 3l/hr (1l)</a:t>
            </a:r>
          </a:p>
          <a:p>
            <a:r>
              <a:rPr lang="en-US" sz="2800" dirty="0" smtClean="0"/>
              <a:t>Salt loss is 3 to 5g/day (15 to 30)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/>
              <a:t>panting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Evaporation of water from respirator mucosa by rapid shallow breathing</a:t>
            </a:r>
          </a:p>
          <a:p>
            <a:r>
              <a:rPr lang="en-US" sz="4000" dirty="0" smtClean="0"/>
              <a:t>Blood gases not changed</a:t>
            </a:r>
          </a:p>
          <a:p>
            <a:r>
              <a:rPr lang="en-US" sz="4000" dirty="0" smtClean="0"/>
              <a:t>Occur due to presence of </a:t>
            </a:r>
            <a:r>
              <a:rPr lang="en-US" sz="4000" dirty="0" err="1" smtClean="0"/>
              <a:t>furr</a:t>
            </a:r>
            <a:r>
              <a:rPr lang="en-US" sz="4000" dirty="0" smtClean="0"/>
              <a:t> and absence of sweat gland in animals</a:t>
            </a:r>
            <a:endParaRPr lang="en-US" sz="4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LL\Documents\Ques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ocuments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</p:spPr>
      </p:pic>
      <p:pic>
        <p:nvPicPr>
          <p:cNvPr id="1027" name="Picture 3" descr="C:\Users\DELL\Documents\Thank-You-Pictu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6553200" y="-3810000"/>
            <a:ext cx="20212050" cy="13477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ocuments\10-interesting-facts-about-body-temperature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28600"/>
            <a:ext cx="5524500" cy="640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5897880" cy="1173480"/>
          </a:xfrm>
        </p:spPr>
        <p:txBody>
          <a:bodyPr>
            <a:normAutofit fontScale="90000"/>
          </a:bodyPr>
          <a:lstStyle/>
          <a:p>
            <a:r>
              <a:rPr lang="en-US" sz="6000" dirty="0" smtClean="0"/>
              <a:t>TYPES OF TEMPERATURE</a:t>
            </a:r>
            <a:endParaRPr lang="en-US" sz="6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209800"/>
            <a:ext cx="731520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6000" dirty="0" smtClean="0"/>
              <a:t>CORE TEMPERATURE</a:t>
            </a:r>
          </a:p>
          <a:p>
            <a:pPr>
              <a:buNone/>
            </a:pPr>
            <a:r>
              <a:rPr lang="en-US" sz="2800" dirty="0" smtClean="0"/>
              <a:t>97-99F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6000" dirty="0" smtClean="0"/>
              <a:t>SKIN TEMPERATURE</a:t>
            </a:r>
          </a:p>
          <a:p>
            <a:pPr>
              <a:buNone/>
            </a:pPr>
            <a:r>
              <a:rPr lang="en-US" sz="2800" dirty="0" smtClean="0"/>
              <a:t>55-103F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28600"/>
            <a:ext cx="3505200" cy="11430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BALANCE</a:t>
            </a:r>
            <a:endParaRPr lang="en-US" sz="6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178808" y="5791200"/>
            <a:ext cx="3520440" cy="533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en-US" sz="4000" dirty="0" smtClean="0"/>
              <a:t>HEAT PRODUCTION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BMR</a:t>
            </a:r>
          </a:p>
          <a:p>
            <a:pPr>
              <a:buNone/>
            </a:pPr>
            <a:r>
              <a:rPr lang="en-US" dirty="0" smtClean="0"/>
              <a:t>MUSCLE ACTIVITY</a:t>
            </a:r>
          </a:p>
          <a:p>
            <a:pPr>
              <a:buNone/>
            </a:pPr>
            <a:r>
              <a:rPr lang="en-US" dirty="0" smtClean="0"/>
              <a:t>HARMOES</a:t>
            </a:r>
          </a:p>
          <a:p>
            <a:pPr>
              <a:buNone/>
            </a:pPr>
            <a:r>
              <a:rPr lang="en-US" dirty="0" smtClean="0"/>
              <a:t>SYMPETHETIC SYSTEM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en-US" sz="4000" dirty="0" smtClean="0"/>
              <a:t>HEAT LOSS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ORGANS TO SKIN</a:t>
            </a:r>
          </a:p>
          <a:p>
            <a:pPr>
              <a:buNone/>
            </a:pPr>
            <a:r>
              <a:rPr lang="en-US" dirty="0" smtClean="0"/>
              <a:t>SKIN TO SURROUNDINGS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/>
              <a:t>INSULATORY SYSTEM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7239000" cy="340773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SKIN</a:t>
            </a:r>
          </a:p>
          <a:p>
            <a:r>
              <a:rPr lang="en-US" sz="4000" dirty="0" smtClean="0"/>
              <a:t>FAT</a:t>
            </a:r>
          </a:p>
          <a:p>
            <a:r>
              <a:rPr lang="en-US" sz="4000" dirty="0" smtClean="0"/>
              <a:t>SUBCUTANEOUS TISSUE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/>
              <a:t>CONDUCTION SYSTEM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7239000" cy="333153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ARTERIOVENOUS PLEXUS</a:t>
            </a:r>
          </a:p>
          <a:p>
            <a:r>
              <a:rPr lang="en-US" sz="3200" dirty="0" smtClean="0"/>
              <a:t>30% OF CO</a:t>
            </a:r>
          </a:p>
          <a:p>
            <a:endParaRPr lang="en-US" sz="3200" dirty="0" smtClean="0"/>
          </a:p>
          <a:p>
            <a:r>
              <a:rPr lang="en-US" sz="4000" dirty="0" smtClean="0"/>
              <a:t>VASOCONSTRICTION</a:t>
            </a:r>
            <a:br>
              <a:rPr lang="en-US" sz="4000" dirty="0" smtClean="0"/>
            </a:br>
            <a:r>
              <a:rPr lang="en-US" sz="3200" dirty="0" smtClean="0"/>
              <a:t>SNS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/>
              <a:t>HOW HEAT IS LOST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400" dirty="0" smtClean="0"/>
              <a:t>RADITION  60%</a:t>
            </a:r>
          </a:p>
          <a:p>
            <a:r>
              <a:rPr lang="en-US" sz="4400" dirty="0" smtClean="0"/>
              <a:t>CONDUCTION 3%</a:t>
            </a:r>
          </a:p>
          <a:p>
            <a:r>
              <a:rPr lang="en-US" sz="4400" dirty="0" smtClean="0"/>
              <a:t>CONVECTION 15%</a:t>
            </a:r>
          </a:p>
          <a:p>
            <a:r>
              <a:rPr lang="en-US" sz="4400" dirty="0" smtClean="0"/>
              <a:t>EVAPORATION16-19 CAL/HR</a:t>
            </a:r>
          </a:p>
          <a:p>
            <a:r>
              <a:rPr lang="en-US" sz="4400" dirty="0" smtClean="0"/>
              <a:t>CLOTHING</a:t>
            </a:r>
          </a:p>
          <a:p>
            <a:r>
              <a:rPr lang="en-US" sz="4400" dirty="0" smtClean="0"/>
              <a:t>SWWEATING</a:t>
            </a:r>
          </a:p>
          <a:p>
            <a:r>
              <a:rPr lang="en-US" sz="4400" dirty="0" smtClean="0"/>
              <a:t>PANTING  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6600" y="228600"/>
            <a:ext cx="5105400" cy="1572768"/>
          </a:xfrm>
        </p:spPr>
        <p:txBody>
          <a:bodyPr>
            <a:normAutofit/>
          </a:bodyPr>
          <a:lstStyle/>
          <a:p>
            <a:r>
              <a:rPr lang="en-US" sz="8000" dirty="0" smtClean="0"/>
              <a:t>SWEATING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1905000"/>
            <a:ext cx="6096000" cy="472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Anterior </a:t>
            </a:r>
            <a:r>
              <a:rPr lang="en-US" sz="4000" dirty="0" err="1" smtClean="0"/>
              <a:t>hpothalamus</a:t>
            </a:r>
            <a:r>
              <a:rPr lang="en-US" sz="4000" dirty="0" smtClean="0"/>
              <a:t> </a:t>
            </a:r>
            <a:r>
              <a:rPr lang="en-US" sz="4000" dirty="0" err="1" smtClean="0"/>
              <a:t>preoptic</a:t>
            </a:r>
            <a:r>
              <a:rPr lang="en-US" sz="4000" dirty="0" smtClean="0"/>
              <a:t> area</a:t>
            </a:r>
          </a:p>
          <a:p>
            <a:r>
              <a:rPr lang="en-US" sz="4000" dirty="0" smtClean="0"/>
              <a:t>Spinal cord</a:t>
            </a:r>
          </a:p>
          <a:p>
            <a:r>
              <a:rPr lang="en-US" sz="4000" dirty="0" err="1" smtClean="0"/>
              <a:t>Sns</a:t>
            </a:r>
            <a:endParaRPr lang="en-US" sz="4000" dirty="0" smtClean="0"/>
          </a:p>
          <a:p>
            <a:r>
              <a:rPr lang="en-US" sz="4000" dirty="0" smtClean="0"/>
              <a:t>skin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LL\Documents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" y="152400"/>
            <a:ext cx="7772400" cy="67055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163</TotalTime>
  <Words>149</Words>
  <Application>Microsoft Office PowerPoint</Application>
  <PresentationFormat>On-screen Show (4:3)</PresentationFormat>
  <Paragraphs>58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Metro</vt:lpstr>
      <vt:lpstr>Body temperature and regulation</vt:lpstr>
      <vt:lpstr>Slide 2</vt:lpstr>
      <vt:lpstr>TYPES OF TEMPERATURE</vt:lpstr>
      <vt:lpstr>BALANCE</vt:lpstr>
      <vt:lpstr>INSULATORY SYSTEM</vt:lpstr>
      <vt:lpstr>CONDUCTION SYSTEM</vt:lpstr>
      <vt:lpstr>HOW HEAT IS LOST</vt:lpstr>
      <vt:lpstr>SWEATING</vt:lpstr>
      <vt:lpstr>Slide 9</vt:lpstr>
      <vt:lpstr>MECHANISM</vt:lpstr>
      <vt:lpstr>ACLIMATIZATION</vt:lpstr>
      <vt:lpstr>panting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Body temperature and regulation</dc:title>
  <dc:creator>DELL</dc:creator>
  <cp:lastModifiedBy>DELL</cp:lastModifiedBy>
  <cp:revision>18</cp:revision>
  <dcterms:created xsi:type="dcterms:W3CDTF">2018-05-22T11:42:28Z</dcterms:created>
  <dcterms:modified xsi:type="dcterms:W3CDTF">2018-05-23T04:23:36Z</dcterms:modified>
</cp:coreProperties>
</file>