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E8501-D4B4-4D15-BA2F-5B05A8497D32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FF709-444A-4D4F-BCBD-34938501999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E8501-D4B4-4D15-BA2F-5B05A8497D32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FF709-444A-4D4F-BCBD-34938501999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E8501-D4B4-4D15-BA2F-5B05A8497D32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FF709-444A-4D4F-BCBD-34938501999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E8501-D4B4-4D15-BA2F-5B05A8497D32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FF709-444A-4D4F-BCBD-34938501999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E8501-D4B4-4D15-BA2F-5B05A8497D32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FF709-444A-4D4F-BCBD-34938501999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E8501-D4B4-4D15-BA2F-5B05A8497D32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FF709-444A-4D4F-BCBD-34938501999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E8501-D4B4-4D15-BA2F-5B05A8497D32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FF709-444A-4D4F-BCBD-34938501999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E8501-D4B4-4D15-BA2F-5B05A8497D32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FF709-444A-4D4F-BCBD-34938501999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E8501-D4B4-4D15-BA2F-5B05A8497D32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FF709-444A-4D4F-BCBD-34938501999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E8501-D4B4-4D15-BA2F-5B05A8497D32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FF709-444A-4D4F-BCBD-34938501999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E8501-D4B4-4D15-BA2F-5B05A8497D32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FF709-444A-4D4F-BCBD-34938501999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CE8501-D4B4-4D15-BA2F-5B05A8497D32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5FF709-444A-4D4F-BCBD-34938501999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1)When </a:t>
            </a:r>
            <a:r>
              <a:rPr lang="en-US" dirty="0"/>
              <a:t>and where did Muhammad Ali Jinnah deliver this speech?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Q2. What two functions of Constituent Assembly did Muhammad Ali Jinnah refer to in the beginning of his speech</a:t>
            </a:r>
            <a:r>
              <a:rPr lang="en-US" dirty="0" smtClean="0"/>
              <a:t>?</a:t>
            </a:r>
          </a:p>
          <a:p>
            <a:r>
              <a:rPr lang="en-US" dirty="0"/>
              <a:t>Q3. What did he say about the first function of the Assembly?</a:t>
            </a:r>
            <a:br>
              <a:rPr lang="en-US" dirty="0"/>
            </a:br>
            <a:r>
              <a:rPr lang="en-US" dirty="0"/>
              <a:t>Q4. What did he say about second function?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Q5. What legacy does Muhammad Ali Jinnah refer to in his speech?</a:t>
            </a:r>
            <a:br>
              <a:rPr lang="en-US" dirty="0"/>
            </a:br>
            <a:r>
              <a:rPr lang="en-US" dirty="0"/>
              <a:t>Q6. What are the </a:t>
            </a:r>
            <a:r>
              <a:rPr lang="en-US" dirty="0" err="1"/>
              <a:t>Quaid’s</a:t>
            </a:r>
            <a:r>
              <a:rPr lang="en-US" dirty="0"/>
              <a:t> views about the division of India?</a:t>
            </a:r>
            <a:br>
              <a:rPr lang="en-US" dirty="0"/>
            </a:br>
            <a:r>
              <a:rPr lang="en-US" dirty="0"/>
              <a:t>Q7. What does he say about the minorities</a:t>
            </a:r>
            <a:r>
              <a:rPr lang="en-US" dirty="0" smtClean="0"/>
              <a:t>?</a:t>
            </a:r>
          </a:p>
          <a:p>
            <a:r>
              <a:rPr lang="en-US" dirty="0"/>
              <a:t>Q8. What kind of freedom does Muhammad Ali Jinnah envision for the people of Pakistan in general?</a:t>
            </a:r>
            <a:br>
              <a:rPr lang="en-US" dirty="0"/>
            </a:b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Q9. What does M.A Jinnah mean by “Hindus would cease to be Hindus, and Muslims would cease to be Muslims”? Explain.</a:t>
            </a:r>
            <a:br>
              <a:rPr lang="en-US" dirty="0"/>
            </a:b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87</Words>
  <Application>Microsoft Office PowerPoint</Application>
  <PresentationFormat>On-screen Show (4:3)</PresentationFormat>
  <Paragraphs>7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questions</vt:lpstr>
      <vt:lpstr>Slide 2</vt:lpstr>
      <vt:lpstr>Slide 3</vt:lpstr>
      <vt:lpstr>Slide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questions</dc:title>
  <dc:creator>SOFTAGE</dc:creator>
  <cp:lastModifiedBy>SOFTAGE</cp:lastModifiedBy>
  <cp:revision>1</cp:revision>
  <dcterms:created xsi:type="dcterms:W3CDTF">2020-04-12T14:57:29Z</dcterms:created>
  <dcterms:modified xsi:type="dcterms:W3CDTF">2020-04-12T15:04:39Z</dcterms:modified>
</cp:coreProperties>
</file>