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5" r:id="rId26"/>
    <p:sldId id="286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95503"/>
            <a:ext cx="41287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773758"/>
            <a:ext cx="7767319" cy="3441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70175" y="6457559"/>
            <a:ext cx="2150745" cy="36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99000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65464" y="6541123"/>
            <a:ext cx="48196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FF0066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971800" cy="31242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95600" y="0"/>
              <a:ext cx="3276600" cy="3048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200" y="0"/>
              <a:ext cx="2971799" cy="31242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124200"/>
              <a:ext cx="1963881" cy="373379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05000" y="3086100"/>
              <a:ext cx="2057400" cy="377189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15639" y="4751832"/>
              <a:ext cx="5928360" cy="64312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35069" y="4590160"/>
              <a:ext cx="4585842" cy="45123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842764" y="4692269"/>
              <a:ext cx="1616710" cy="248285"/>
            </a:xfrm>
            <a:custGeom>
              <a:avLst/>
              <a:gdLst/>
              <a:ahLst/>
              <a:cxnLst/>
              <a:rect l="l" t="t" r="r" b="b"/>
              <a:pathLst>
                <a:path w="1616710" h="248285">
                  <a:moveTo>
                    <a:pt x="1524253" y="0"/>
                  </a:moveTo>
                  <a:lnTo>
                    <a:pt x="1472104" y="16234"/>
                  </a:lnTo>
                  <a:lnTo>
                    <a:pt x="1440259" y="67151"/>
                  </a:lnTo>
                  <a:lnTo>
                    <a:pt x="1434084" y="124332"/>
                  </a:lnTo>
                  <a:lnTo>
                    <a:pt x="1435609" y="155070"/>
                  </a:lnTo>
                  <a:lnTo>
                    <a:pt x="1447853" y="202592"/>
                  </a:lnTo>
                  <a:lnTo>
                    <a:pt x="1487566" y="240982"/>
                  </a:lnTo>
                  <a:lnTo>
                    <a:pt x="1525397" y="248157"/>
                  </a:lnTo>
                  <a:lnTo>
                    <a:pt x="1545897" y="246395"/>
                  </a:lnTo>
                  <a:lnTo>
                    <a:pt x="1592707" y="219963"/>
                  </a:lnTo>
                  <a:lnTo>
                    <a:pt x="1610534" y="180419"/>
                  </a:lnTo>
                  <a:lnTo>
                    <a:pt x="1616456" y="118490"/>
                  </a:lnTo>
                  <a:lnTo>
                    <a:pt x="1614908" y="89723"/>
                  </a:lnTo>
                  <a:lnTo>
                    <a:pt x="1602525" y="44713"/>
                  </a:lnTo>
                  <a:lnTo>
                    <a:pt x="1562353" y="7080"/>
                  </a:lnTo>
                  <a:lnTo>
                    <a:pt x="1524253" y="0"/>
                  </a:lnTo>
                  <a:close/>
                </a:path>
                <a:path w="1616710" h="248285">
                  <a:moveTo>
                    <a:pt x="90170" y="0"/>
                  </a:moveTo>
                  <a:lnTo>
                    <a:pt x="38020" y="16234"/>
                  </a:lnTo>
                  <a:lnTo>
                    <a:pt x="6175" y="67151"/>
                  </a:lnTo>
                  <a:lnTo>
                    <a:pt x="0" y="124332"/>
                  </a:lnTo>
                  <a:lnTo>
                    <a:pt x="1525" y="155070"/>
                  </a:lnTo>
                  <a:lnTo>
                    <a:pt x="13769" y="202592"/>
                  </a:lnTo>
                  <a:lnTo>
                    <a:pt x="53482" y="240982"/>
                  </a:lnTo>
                  <a:lnTo>
                    <a:pt x="91312" y="248157"/>
                  </a:lnTo>
                  <a:lnTo>
                    <a:pt x="111813" y="246395"/>
                  </a:lnTo>
                  <a:lnTo>
                    <a:pt x="158623" y="219963"/>
                  </a:lnTo>
                  <a:lnTo>
                    <a:pt x="176450" y="180419"/>
                  </a:lnTo>
                  <a:lnTo>
                    <a:pt x="182372" y="118490"/>
                  </a:lnTo>
                  <a:lnTo>
                    <a:pt x="180824" y="89723"/>
                  </a:lnTo>
                  <a:lnTo>
                    <a:pt x="168441" y="44713"/>
                  </a:lnTo>
                  <a:lnTo>
                    <a:pt x="128269" y="7080"/>
                  </a:lnTo>
                  <a:lnTo>
                    <a:pt x="90170" y="0"/>
                  </a:lnTo>
                  <a:close/>
                </a:path>
              </a:pathLst>
            </a:custGeom>
            <a:ln w="12192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05040" y="4679569"/>
              <a:ext cx="135128" cy="10096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235069" y="4590160"/>
              <a:ext cx="4585970" cy="451484"/>
            </a:xfrm>
            <a:custGeom>
              <a:avLst/>
              <a:gdLst/>
              <a:ahLst/>
              <a:cxnLst/>
              <a:rect l="l" t="t" r="r" b="b"/>
              <a:pathLst>
                <a:path w="4585970" h="451485">
                  <a:moveTo>
                    <a:pt x="3651504" y="7365"/>
                  </a:moveTo>
                  <a:lnTo>
                    <a:pt x="3777360" y="7365"/>
                  </a:lnTo>
                  <a:lnTo>
                    <a:pt x="3941699" y="248793"/>
                  </a:lnTo>
                  <a:lnTo>
                    <a:pt x="3941699" y="7365"/>
                  </a:lnTo>
                  <a:lnTo>
                    <a:pt x="4068826" y="7365"/>
                  </a:lnTo>
                  <a:lnTo>
                    <a:pt x="4068826" y="443738"/>
                  </a:lnTo>
                  <a:lnTo>
                    <a:pt x="3941699" y="443738"/>
                  </a:lnTo>
                  <a:lnTo>
                    <a:pt x="3778250" y="204215"/>
                  </a:lnTo>
                  <a:lnTo>
                    <a:pt x="3778250" y="443738"/>
                  </a:lnTo>
                  <a:lnTo>
                    <a:pt x="3651504" y="443738"/>
                  </a:lnTo>
                  <a:lnTo>
                    <a:pt x="3651504" y="7365"/>
                  </a:lnTo>
                  <a:close/>
                </a:path>
                <a:path w="4585970" h="451485">
                  <a:moveTo>
                    <a:pt x="3418204" y="7365"/>
                  </a:moveTo>
                  <a:lnTo>
                    <a:pt x="3553332" y="7365"/>
                  </a:lnTo>
                  <a:lnTo>
                    <a:pt x="3553332" y="443738"/>
                  </a:lnTo>
                  <a:lnTo>
                    <a:pt x="3418204" y="443738"/>
                  </a:lnTo>
                  <a:lnTo>
                    <a:pt x="3418204" y="7365"/>
                  </a:lnTo>
                  <a:close/>
                </a:path>
                <a:path w="4585970" h="451485">
                  <a:moveTo>
                    <a:pt x="2940684" y="7365"/>
                  </a:moveTo>
                  <a:lnTo>
                    <a:pt x="3165348" y="7365"/>
                  </a:lnTo>
                  <a:lnTo>
                    <a:pt x="3194754" y="8052"/>
                  </a:lnTo>
                  <a:lnTo>
                    <a:pt x="3242518" y="13473"/>
                  </a:lnTo>
                  <a:lnTo>
                    <a:pt x="3290760" y="33416"/>
                  </a:lnTo>
                  <a:lnTo>
                    <a:pt x="3323026" y="73195"/>
                  </a:lnTo>
                  <a:lnTo>
                    <a:pt x="3334384" y="128524"/>
                  </a:lnTo>
                  <a:lnTo>
                    <a:pt x="3333428" y="146077"/>
                  </a:lnTo>
                  <a:lnTo>
                    <a:pt x="3318890" y="191262"/>
                  </a:lnTo>
                  <a:lnTo>
                    <a:pt x="3289155" y="225123"/>
                  </a:lnTo>
                  <a:lnTo>
                    <a:pt x="3243216" y="247560"/>
                  </a:lnTo>
                  <a:lnTo>
                    <a:pt x="3228975" y="251206"/>
                  </a:lnTo>
                  <a:lnTo>
                    <a:pt x="3240240" y="255208"/>
                  </a:lnTo>
                  <a:lnTo>
                    <a:pt x="3273218" y="275717"/>
                  </a:lnTo>
                  <a:lnTo>
                    <a:pt x="3297459" y="305831"/>
                  </a:lnTo>
                  <a:lnTo>
                    <a:pt x="3369817" y="443738"/>
                  </a:lnTo>
                  <a:lnTo>
                    <a:pt x="3217545" y="443738"/>
                  </a:lnTo>
                  <a:lnTo>
                    <a:pt x="3145408" y="310388"/>
                  </a:lnTo>
                  <a:lnTo>
                    <a:pt x="3138741" y="298576"/>
                  </a:lnTo>
                  <a:lnTo>
                    <a:pt x="3105467" y="269208"/>
                  </a:lnTo>
                  <a:lnTo>
                    <a:pt x="3088004" y="266700"/>
                  </a:lnTo>
                  <a:lnTo>
                    <a:pt x="3076066" y="266700"/>
                  </a:lnTo>
                  <a:lnTo>
                    <a:pt x="3076066" y="443738"/>
                  </a:lnTo>
                  <a:lnTo>
                    <a:pt x="2940684" y="443738"/>
                  </a:lnTo>
                  <a:lnTo>
                    <a:pt x="2940684" y="7365"/>
                  </a:lnTo>
                  <a:close/>
                </a:path>
                <a:path w="4585970" h="451485">
                  <a:moveTo>
                    <a:pt x="2431669" y="7365"/>
                  </a:moveTo>
                  <a:lnTo>
                    <a:pt x="2566161" y="7365"/>
                  </a:lnTo>
                  <a:lnTo>
                    <a:pt x="2566161" y="273557"/>
                  </a:lnTo>
                  <a:lnTo>
                    <a:pt x="2567400" y="290466"/>
                  </a:lnTo>
                  <a:lnTo>
                    <a:pt x="2585974" y="329311"/>
                  </a:lnTo>
                  <a:lnTo>
                    <a:pt x="2624318" y="348134"/>
                  </a:lnTo>
                  <a:lnTo>
                    <a:pt x="2640964" y="349376"/>
                  </a:lnTo>
                  <a:lnTo>
                    <a:pt x="2657391" y="348158"/>
                  </a:lnTo>
                  <a:lnTo>
                    <a:pt x="2695575" y="329691"/>
                  </a:lnTo>
                  <a:lnTo>
                    <a:pt x="2714041" y="290704"/>
                  </a:lnTo>
                  <a:lnTo>
                    <a:pt x="2715259" y="273557"/>
                  </a:lnTo>
                  <a:lnTo>
                    <a:pt x="2715259" y="7365"/>
                  </a:lnTo>
                  <a:lnTo>
                    <a:pt x="2849879" y="7365"/>
                  </a:lnTo>
                  <a:lnTo>
                    <a:pt x="2849879" y="267462"/>
                  </a:lnTo>
                  <a:lnTo>
                    <a:pt x="2849119" y="286515"/>
                  </a:lnTo>
                  <a:lnTo>
                    <a:pt x="2837814" y="340487"/>
                  </a:lnTo>
                  <a:lnTo>
                    <a:pt x="2811990" y="387153"/>
                  </a:lnTo>
                  <a:lnTo>
                    <a:pt x="2773600" y="422449"/>
                  </a:lnTo>
                  <a:lnTo>
                    <a:pt x="2725374" y="443033"/>
                  </a:lnTo>
                  <a:lnTo>
                    <a:pt x="2678181" y="450324"/>
                  </a:lnTo>
                  <a:lnTo>
                    <a:pt x="2651632" y="451231"/>
                  </a:lnTo>
                  <a:lnTo>
                    <a:pt x="2635349" y="450947"/>
                  </a:lnTo>
                  <a:lnTo>
                    <a:pt x="2582163" y="446786"/>
                  </a:lnTo>
                  <a:lnTo>
                    <a:pt x="2532604" y="435105"/>
                  </a:lnTo>
                  <a:lnTo>
                    <a:pt x="2494962" y="413019"/>
                  </a:lnTo>
                  <a:lnTo>
                    <a:pt x="2463224" y="379126"/>
                  </a:lnTo>
                  <a:lnTo>
                    <a:pt x="2444114" y="341121"/>
                  </a:lnTo>
                  <a:lnTo>
                    <a:pt x="2434796" y="301910"/>
                  </a:lnTo>
                  <a:lnTo>
                    <a:pt x="2431669" y="267462"/>
                  </a:lnTo>
                  <a:lnTo>
                    <a:pt x="2431669" y="7365"/>
                  </a:lnTo>
                  <a:close/>
                </a:path>
                <a:path w="4585970" h="451485">
                  <a:moveTo>
                    <a:pt x="1474089" y="7365"/>
                  </a:moveTo>
                  <a:lnTo>
                    <a:pt x="1883917" y="7365"/>
                  </a:lnTo>
                  <a:lnTo>
                    <a:pt x="1883917" y="115188"/>
                  </a:lnTo>
                  <a:lnTo>
                    <a:pt x="1746503" y="115188"/>
                  </a:lnTo>
                  <a:lnTo>
                    <a:pt x="1746503" y="443738"/>
                  </a:lnTo>
                  <a:lnTo>
                    <a:pt x="1611629" y="443738"/>
                  </a:lnTo>
                  <a:lnTo>
                    <a:pt x="1611629" y="115188"/>
                  </a:lnTo>
                  <a:lnTo>
                    <a:pt x="1474089" y="115188"/>
                  </a:lnTo>
                  <a:lnTo>
                    <a:pt x="1474089" y="7365"/>
                  </a:lnTo>
                  <a:close/>
                </a:path>
                <a:path w="4585970" h="451485">
                  <a:moveTo>
                    <a:pt x="998219" y="7365"/>
                  </a:moveTo>
                  <a:lnTo>
                    <a:pt x="1124077" y="7365"/>
                  </a:lnTo>
                  <a:lnTo>
                    <a:pt x="1288414" y="248793"/>
                  </a:lnTo>
                  <a:lnTo>
                    <a:pt x="1288414" y="7365"/>
                  </a:lnTo>
                  <a:lnTo>
                    <a:pt x="1415541" y="7365"/>
                  </a:lnTo>
                  <a:lnTo>
                    <a:pt x="1415541" y="443738"/>
                  </a:lnTo>
                  <a:lnTo>
                    <a:pt x="1288414" y="443738"/>
                  </a:lnTo>
                  <a:lnTo>
                    <a:pt x="1124965" y="204215"/>
                  </a:lnTo>
                  <a:lnTo>
                    <a:pt x="1124965" y="443738"/>
                  </a:lnTo>
                  <a:lnTo>
                    <a:pt x="998219" y="443738"/>
                  </a:lnTo>
                  <a:lnTo>
                    <a:pt x="998219" y="7365"/>
                  </a:lnTo>
                  <a:close/>
                </a:path>
                <a:path w="4585970" h="451485">
                  <a:moveTo>
                    <a:pt x="4376547" y="0"/>
                  </a:moveTo>
                  <a:lnTo>
                    <a:pt x="4439792" y="3254"/>
                  </a:lnTo>
                  <a:lnTo>
                    <a:pt x="4484751" y="13081"/>
                  </a:lnTo>
                  <a:lnTo>
                    <a:pt x="4531667" y="40834"/>
                  </a:lnTo>
                  <a:lnTo>
                    <a:pt x="4564999" y="84931"/>
                  </a:lnTo>
                  <a:lnTo>
                    <a:pt x="4579874" y="123570"/>
                  </a:lnTo>
                  <a:lnTo>
                    <a:pt x="4449699" y="146684"/>
                  </a:lnTo>
                  <a:lnTo>
                    <a:pt x="4445005" y="135094"/>
                  </a:lnTo>
                  <a:lnTo>
                    <a:pt x="4438919" y="124920"/>
                  </a:lnTo>
                  <a:lnTo>
                    <a:pt x="4400677" y="99139"/>
                  </a:lnTo>
                  <a:lnTo>
                    <a:pt x="4373499" y="95884"/>
                  </a:lnTo>
                  <a:lnTo>
                    <a:pt x="4352500" y="97793"/>
                  </a:lnTo>
                  <a:lnTo>
                    <a:pt x="4317170" y="113137"/>
                  </a:lnTo>
                  <a:lnTo>
                    <a:pt x="4291365" y="144287"/>
                  </a:lnTo>
                  <a:lnTo>
                    <a:pt x="4278133" y="193055"/>
                  </a:lnTo>
                  <a:lnTo>
                    <a:pt x="4276471" y="224155"/>
                  </a:lnTo>
                  <a:lnTo>
                    <a:pt x="4278137" y="257044"/>
                  </a:lnTo>
                  <a:lnTo>
                    <a:pt x="4291472" y="307629"/>
                  </a:lnTo>
                  <a:lnTo>
                    <a:pt x="4317785" y="338635"/>
                  </a:lnTo>
                  <a:lnTo>
                    <a:pt x="4354933" y="353823"/>
                  </a:lnTo>
                  <a:lnTo>
                    <a:pt x="4377435" y="355726"/>
                  </a:lnTo>
                  <a:lnTo>
                    <a:pt x="4388629" y="355302"/>
                  </a:lnTo>
                  <a:lnTo>
                    <a:pt x="4431262" y="345291"/>
                  </a:lnTo>
                  <a:lnTo>
                    <a:pt x="4467606" y="326770"/>
                  </a:lnTo>
                  <a:lnTo>
                    <a:pt x="4467606" y="285750"/>
                  </a:lnTo>
                  <a:lnTo>
                    <a:pt x="4377435" y="285750"/>
                  </a:lnTo>
                  <a:lnTo>
                    <a:pt x="4377435" y="194944"/>
                  </a:lnTo>
                  <a:lnTo>
                    <a:pt x="4585842" y="194944"/>
                  </a:lnTo>
                  <a:lnTo>
                    <a:pt x="4585842" y="381000"/>
                  </a:lnTo>
                  <a:lnTo>
                    <a:pt x="4529407" y="415274"/>
                  </a:lnTo>
                  <a:lnTo>
                    <a:pt x="4479925" y="436499"/>
                  </a:lnTo>
                  <a:lnTo>
                    <a:pt x="4429712" y="447532"/>
                  </a:lnTo>
                  <a:lnTo>
                    <a:pt x="4370832" y="451231"/>
                  </a:lnTo>
                  <a:lnTo>
                    <a:pt x="4333831" y="449566"/>
                  </a:lnTo>
                  <a:lnTo>
                    <a:pt x="4270498" y="436282"/>
                  </a:lnTo>
                  <a:lnTo>
                    <a:pt x="4221112" y="409828"/>
                  </a:lnTo>
                  <a:lnTo>
                    <a:pt x="4183151" y="370395"/>
                  </a:lnTo>
                  <a:lnTo>
                    <a:pt x="4156505" y="318670"/>
                  </a:lnTo>
                  <a:lnTo>
                    <a:pt x="4143031" y="258560"/>
                  </a:lnTo>
                  <a:lnTo>
                    <a:pt x="4141342" y="225551"/>
                  </a:lnTo>
                  <a:lnTo>
                    <a:pt x="4143196" y="191000"/>
                  </a:lnTo>
                  <a:lnTo>
                    <a:pt x="4157952" y="128897"/>
                  </a:lnTo>
                  <a:lnTo>
                    <a:pt x="4187283" y="76535"/>
                  </a:lnTo>
                  <a:lnTo>
                    <a:pt x="4230475" y="36391"/>
                  </a:lnTo>
                  <a:lnTo>
                    <a:pt x="4281267" y="11840"/>
                  </a:lnTo>
                  <a:lnTo>
                    <a:pt x="4340945" y="1311"/>
                  </a:lnTo>
                  <a:lnTo>
                    <a:pt x="4376547" y="0"/>
                  </a:lnTo>
                  <a:close/>
                </a:path>
                <a:path w="4585970" h="451485">
                  <a:moveTo>
                    <a:pt x="2132203" y="0"/>
                  </a:moveTo>
                  <a:lnTo>
                    <a:pt x="2183564" y="3645"/>
                  </a:lnTo>
                  <a:lnTo>
                    <a:pt x="2228675" y="14589"/>
                  </a:lnTo>
                  <a:lnTo>
                    <a:pt x="2267523" y="32843"/>
                  </a:lnTo>
                  <a:lnTo>
                    <a:pt x="2300097" y="58419"/>
                  </a:lnTo>
                  <a:lnTo>
                    <a:pt x="2325860" y="90610"/>
                  </a:lnTo>
                  <a:lnTo>
                    <a:pt x="2344277" y="128682"/>
                  </a:lnTo>
                  <a:lnTo>
                    <a:pt x="2355336" y="172612"/>
                  </a:lnTo>
                  <a:lnTo>
                    <a:pt x="2359025" y="222376"/>
                  </a:lnTo>
                  <a:lnTo>
                    <a:pt x="2357425" y="258877"/>
                  </a:lnTo>
                  <a:lnTo>
                    <a:pt x="2344558" y="321639"/>
                  </a:lnTo>
                  <a:lnTo>
                    <a:pt x="2318954" y="370974"/>
                  </a:lnTo>
                  <a:lnTo>
                    <a:pt x="2281755" y="409074"/>
                  </a:lnTo>
                  <a:lnTo>
                    <a:pt x="2233031" y="435961"/>
                  </a:lnTo>
                  <a:lnTo>
                    <a:pt x="2172400" y="449538"/>
                  </a:lnTo>
                  <a:lnTo>
                    <a:pt x="2137536" y="451231"/>
                  </a:lnTo>
                  <a:lnTo>
                    <a:pt x="2102248" y="449756"/>
                  </a:lnTo>
                  <a:lnTo>
                    <a:pt x="2041149" y="437997"/>
                  </a:lnTo>
                  <a:lnTo>
                    <a:pt x="1992332" y="414232"/>
                  </a:lnTo>
                  <a:lnTo>
                    <a:pt x="1953176" y="377033"/>
                  </a:lnTo>
                  <a:lnTo>
                    <a:pt x="1923835" y="326266"/>
                  </a:lnTo>
                  <a:lnTo>
                    <a:pt x="1908786" y="262552"/>
                  </a:lnTo>
                  <a:lnTo>
                    <a:pt x="1906904" y="225932"/>
                  </a:lnTo>
                  <a:lnTo>
                    <a:pt x="1910621" y="175452"/>
                  </a:lnTo>
                  <a:lnTo>
                    <a:pt x="1921779" y="130889"/>
                  </a:lnTo>
                  <a:lnTo>
                    <a:pt x="1940391" y="92255"/>
                  </a:lnTo>
                  <a:lnTo>
                    <a:pt x="1966467" y="59562"/>
                  </a:lnTo>
                  <a:lnTo>
                    <a:pt x="1999114" y="33486"/>
                  </a:lnTo>
                  <a:lnTo>
                    <a:pt x="2037619" y="14874"/>
                  </a:lnTo>
                  <a:lnTo>
                    <a:pt x="2081982" y="3716"/>
                  </a:lnTo>
                  <a:lnTo>
                    <a:pt x="2132203" y="0"/>
                  </a:lnTo>
                  <a:close/>
                </a:path>
                <a:path w="4585970" h="451485">
                  <a:moveTo>
                    <a:pt x="698118" y="0"/>
                  </a:moveTo>
                  <a:lnTo>
                    <a:pt x="749480" y="3645"/>
                  </a:lnTo>
                  <a:lnTo>
                    <a:pt x="794591" y="14589"/>
                  </a:lnTo>
                  <a:lnTo>
                    <a:pt x="833439" y="32843"/>
                  </a:lnTo>
                  <a:lnTo>
                    <a:pt x="866013" y="58419"/>
                  </a:lnTo>
                  <a:lnTo>
                    <a:pt x="891776" y="90610"/>
                  </a:lnTo>
                  <a:lnTo>
                    <a:pt x="910193" y="128682"/>
                  </a:lnTo>
                  <a:lnTo>
                    <a:pt x="921252" y="172612"/>
                  </a:lnTo>
                  <a:lnTo>
                    <a:pt x="924940" y="222376"/>
                  </a:lnTo>
                  <a:lnTo>
                    <a:pt x="923341" y="258877"/>
                  </a:lnTo>
                  <a:lnTo>
                    <a:pt x="910474" y="321639"/>
                  </a:lnTo>
                  <a:lnTo>
                    <a:pt x="884870" y="370974"/>
                  </a:lnTo>
                  <a:lnTo>
                    <a:pt x="847671" y="409074"/>
                  </a:lnTo>
                  <a:lnTo>
                    <a:pt x="798947" y="435961"/>
                  </a:lnTo>
                  <a:lnTo>
                    <a:pt x="738316" y="449538"/>
                  </a:lnTo>
                  <a:lnTo>
                    <a:pt x="703452" y="451231"/>
                  </a:lnTo>
                  <a:lnTo>
                    <a:pt x="668164" y="449756"/>
                  </a:lnTo>
                  <a:lnTo>
                    <a:pt x="607065" y="437997"/>
                  </a:lnTo>
                  <a:lnTo>
                    <a:pt x="558230" y="414232"/>
                  </a:lnTo>
                  <a:lnTo>
                    <a:pt x="519039" y="377033"/>
                  </a:lnTo>
                  <a:lnTo>
                    <a:pt x="489751" y="326266"/>
                  </a:lnTo>
                  <a:lnTo>
                    <a:pt x="474702" y="262552"/>
                  </a:lnTo>
                  <a:lnTo>
                    <a:pt x="472820" y="225932"/>
                  </a:lnTo>
                  <a:lnTo>
                    <a:pt x="476537" y="175452"/>
                  </a:lnTo>
                  <a:lnTo>
                    <a:pt x="487695" y="130889"/>
                  </a:lnTo>
                  <a:lnTo>
                    <a:pt x="506307" y="92255"/>
                  </a:lnTo>
                  <a:lnTo>
                    <a:pt x="532383" y="59562"/>
                  </a:lnTo>
                  <a:lnTo>
                    <a:pt x="565030" y="33486"/>
                  </a:lnTo>
                  <a:lnTo>
                    <a:pt x="603535" y="14874"/>
                  </a:lnTo>
                  <a:lnTo>
                    <a:pt x="647898" y="3716"/>
                  </a:lnTo>
                  <a:lnTo>
                    <a:pt x="698118" y="0"/>
                  </a:lnTo>
                  <a:close/>
                </a:path>
                <a:path w="4585970" h="451485">
                  <a:moveTo>
                    <a:pt x="220598" y="0"/>
                  </a:moveTo>
                  <a:lnTo>
                    <a:pt x="259629" y="2073"/>
                  </a:lnTo>
                  <a:lnTo>
                    <a:pt x="324451" y="18698"/>
                  </a:lnTo>
                  <a:lnTo>
                    <a:pt x="372292" y="52181"/>
                  </a:lnTo>
                  <a:lnTo>
                    <a:pt x="407344" y="103425"/>
                  </a:lnTo>
                  <a:lnTo>
                    <a:pt x="420369" y="135762"/>
                  </a:lnTo>
                  <a:lnTo>
                    <a:pt x="301243" y="162178"/>
                  </a:lnTo>
                  <a:lnTo>
                    <a:pt x="298074" y="152919"/>
                  </a:lnTo>
                  <a:lnTo>
                    <a:pt x="294846" y="144970"/>
                  </a:lnTo>
                  <a:lnTo>
                    <a:pt x="268356" y="113843"/>
                  </a:lnTo>
                  <a:lnTo>
                    <a:pt x="223900" y="100837"/>
                  </a:lnTo>
                  <a:lnTo>
                    <a:pt x="202301" y="103147"/>
                  </a:lnTo>
                  <a:lnTo>
                    <a:pt x="167197" y="121626"/>
                  </a:lnTo>
                  <a:lnTo>
                    <a:pt x="145575" y="153388"/>
                  </a:lnTo>
                  <a:lnTo>
                    <a:pt x="136292" y="196338"/>
                  </a:lnTo>
                  <a:lnTo>
                    <a:pt x="135127" y="223646"/>
                  </a:lnTo>
                  <a:lnTo>
                    <a:pt x="136509" y="257079"/>
                  </a:lnTo>
                  <a:lnTo>
                    <a:pt x="147558" y="306800"/>
                  </a:lnTo>
                  <a:lnTo>
                    <a:pt x="183673" y="343312"/>
                  </a:lnTo>
                  <a:lnTo>
                    <a:pt x="219075" y="350012"/>
                  </a:lnTo>
                  <a:lnTo>
                    <a:pt x="237241" y="348654"/>
                  </a:lnTo>
                  <a:lnTo>
                    <a:pt x="277621" y="328294"/>
                  </a:lnTo>
                  <a:lnTo>
                    <a:pt x="301178" y="284628"/>
                  </a:lnTo>
                  <a:lnTo>
                    <a:pt x="306323" y="265175"/>
                  </a:lnTo>
                  <a:lnTo>
                    <a:pt x="424560" y="300863"/>
                  </a:lnTo>
                  <a:lnTo>
                    <a:pt x="409193" y="346487"/>
                  </a:lnTo>
                  <a:lnTo>
                    <a:pt x="386968" y="383920"/>
                  </a:lnTo>
                  <a:lnTo>
                    <a:pt x="358314" y="413162"/>
                  </a:lnTo>
                  <a:lnTo>
                    <a:pt x="323468" y="434213"/>
                  </a:lnTo>
                  <a:lnTo>
                    <a:pt x="280336" y="446960"/>
                  </a:lnTo>
                  <a:lnTo>
                    <a:pt x="226821" y="451231"/>
                  </a:lnTo>
                  <a:lnTo>
                    <a:pt x="192912" y="449943"/>
                  </a:lnTo>
                  <a:lnTo>
                    <a:pt x="134810" y="439604"/>
                  </a:lnTo>
                  <a:lnTo>
                    <a:pt x="88826" y="418268"/>
                  </a:lnTo>
                  <a:lnTo>
                    <a:pt x="49912" y="381934"/>
                  </a:lnTo>
                  <a:lnTo>
                    <a:pt x="18430" y="329995"/>
                  </a:lnTo>
                  <a:lnTo>
                    <a:pt x="2047" y="263356"/>
                  </a:lnTo>
                  <a:lnTo>
                    <a:pt x="0" y="224536"/>
                  </a:lnTo>
                  <a:lnTo>
                    <a:pt x="3615" y="173555"/>
                  </a:lnTo>
                  <a:lnTo>
                    <a:pt x="14446" y="128825"/>
                  </a:lnTo>
                  <a:lnTo>
                    <a:pt x="32468" y="90358"/>
                  </a:lnTo>
                  <a:lnTo>
                    <a:pt x="57657" y="58165"/>
                  </a:lnTo>
                  <a:lnTo>
                    <a:pt x="89421" y="32736"/>
                  </a:lnTo>
                  <a:lnTo>
                    <a:pt x="127174" y="14557"/>
                  </a:lnTo>
                  <a:lnTo>
                    <a:pt x="170904" y="3641"/>
                  </a:lnTo>
                  <a:lnTo>
                    <a:pt x="220598" y="0"/>
                  </a:lnTo>
                  <a:close/>
                </a:path>
              </a:pathLst>
            </a:custGeom>
            <a:ln w="12192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76453"/>
            <a:ext cx="8386445" cy="5347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754505">
              <a:lnSpc>
                <a:spcPct val="100000"/>
              </a:lnSpc>
              <a:spcBef>
                <a:spcPts val="105"/>
              </a:spcBef>
            </a:pPr>
            <a:r>
              <a:rPr sz="3200" b="1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FACTORS</a:t>
            </a:r>
            <a:r>
              <a:rPr sz="3200" b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3200" b="1" u="heavy" spc="-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WHICH</a:t>
            </a:r>
            <a:r>
              <a:rPr sz="32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</a:t>
            </a:r>
            <a:r>
              <a:rPr sz="32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sz="3200" b="1" spc="-7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</a:t>
            </a:r>
            <a:r>
              <a:rPr sz="3200" b="1" u="heavy" spc="-1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200" b="1" u="heavy" spc="-4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</a:t>
            </a:r>
            <a:r>
              <a:rPr sz="3200" b="1" u="heavy" spc="-1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DEP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NDS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imes New Roman"/>
              <a:cs typeface="Times New Roman"/>
            </a:endParaRPr>
          </a:p>
          <a:p>
            <a:pPr marL="469900" marR="5080" indent="-457834" algn="just">
              <a:lnSpc>
                <a:spcPct val="100000"/>
              </a:lnSpc>
              <a:buClr>
                <a:srgbClr val="FF0000"/>
              </a:buClr>
              <a:buAutoNum type="romanLcParenR" startAt="3"/>
              <a:tabLst>
                <a:tab pos="627380" algn="l"/>
              </a:tabLst>
            </a:pP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The Scale of the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Map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.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contour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interval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should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inverse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ratio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to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scale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map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i.e.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the smaller </a:t>
            </a:r>
            <a:r>
              <a:rPr sz="32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scale, the </a:t>
            </a:r>
            <a:r>
              <a:rPr sz="3200" b="1" spc="-10" dirty="0">
                <a:solidFill>
                  <a:srgbClr val="003300"/>
                </a:solidFill>
                <a:latin typeface="Times New Roman"/>
                <a:cs typeface="Times New Roman"/>
              </a:rPr>
              <a:t>greater </a:t>
            </a:r>
            <a:r>
              <a:rPr sz="32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is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 the</a:t>
            </a:r>
            <a:r>
              <a:rPr sz="3200" b="1" spc="-1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contour</a:t>
            </a:r>
            <a:r>
              <a:rPr sz="3200" b="1" spc="-9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interval.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Times New Roman"/>
              <a:buAutoNum type="romanLcParenR" startAt="3"/>
            </a:pPr>
            <a:endParaRPr sz="3300">
              <a:latin typeface="Times New Roman"/>
              <a:cs typeface="Times New Roman"/>
            </a:endParaRPr>
          </a:p>
          <a:p>
            <a:pPr marL="469900" marR="12065" indent="-457834" algn="just">
              <a:lnSpc>
                <a:spcPct val="100000"/>
              </a:lnSpc>
              <a:buClr>
                <a:srgbClr val="FF0000"/>
              </a:buClr>
              <a:buAutoNum type="romanLcParenR" startAt="3"/>
              <a:tabLst>
                <a:tab pos="586105" algn="l"/>
              </a:tabLst>
            </a:pPr>
            <a:r>
              <a:rPr sz="3200" b="1" spc="-15" dirty="0">
                <a:solidFill>
                  <a:srgbClr val="FF0066"/>
                </a:solidFill>
                <a:latin typeface="Times New Roman"/>
                <a:cs typeface="Times New Roman"/>
              </a:rPr>
              <a:t>Time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and Expense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of Field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and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Office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work</a:t>
            </a:r>
            <a:r>
              <a:rPr sz="3200" b="1" spc="-5" dirty="0">
                <a:latin typeface="Times New Roman"/>
                <a:cs typeface="Times New Roman"/>
              </a:rPr>
              <a:t>. </a:t>
            </a:r>
            <a:r>
              <a:rPr sz="3200" b="1" dirty="0">
                <a:latin typeface="Times New Roman"/>
                <a:cs typeface="Times New Roman"/>
              </a:rPr>
              <a:t> The smaller the interval, the </a:t>
            </a:r>
            <a:r>
              <a:rPr sz="3200" b="1" spc="-10" dirty="0">
                <a:latin typeface="Times New Roman"/>
                <a:cs typeface="Times New Roman"/>
              </a:rPr>
              <a:t>greater </a:t>
            </a:r>
            <a:r>
              <a:rPr sz="3200" b="1" spc="-5" dirty="0">
                <a:latin typeface="Times New Roman"/>
                <a:cs typeface="Times New Roman"/>
              </a:rPr>
              <a:t>is </a:t>
            </a:r>
            <a:r>
              <a:rPr sz="3200" b="1" dirty="0">
                <a:latin typeface="Times New Roman"/>
                <a:cs typeface="Times New Roman"/>
              </a:rPr>
              <a:t>the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amount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field-work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plotting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work.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77000"/>
              <a:ext cx="9144000" cy="381000"/>
            </a:xfrm>
            <a:custGeom>
              <a:avLst/>
              <a:gdLst/>
              <a:ahLst/>
              <a:cxnLst/>
              <a:rect l="l" t="t" r="r" b="b"/>
              <a:pathLst>
                <a:path w="9144000" h="381000">
                  <a:moveTo>
                    <a:pt x="0" y="381000"/>
                  </a:moveTo>
                  <a:lnTo>
                    <a:pt x="9144000" y="381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3035" y="6429754"/>
              <a:ext cx="2570988" cy="4282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288794" y="6457559"/>
            <a:ext cx="215265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067" y="6496317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10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24053"/>
            <a:ext cx="8341995" cy="4736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28015">
              <a:lnSpc>
                <a:spcPct val="100000"/>
              </a:lnSpc>
              <a:spcBef>
                <a:spcPts val="105"/>
              </a:spcBef>
            </a:pPr>
            <a:r>
              <a:rPr sz="32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COMMO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200" b="1" u="heavy" spc="-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409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ALUES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2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THE CON</a:t>
            </a:r>
            <a:r>
              <a:rPr sz="3200" b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OUR</a:t>
            </a:r>
            <a:r>
              <a:rPr sz="3200" b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-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INTERVAL</a:t>
            </a:r>
            <a:endParaRPr sz="3200">
              <a:latin typeface="Times New Roman"/>
              <a:cs typeface="Times New Roman"/>
            </a:endParaRPr>
          </a:p>
          <a:p>
            <a:pPr marL="88900" marR="5080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following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common values of 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spc="-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interval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adopted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spc="-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various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purposes:-</a:t>
            </a:r>
            <a:endParaRPr sz="3200">
              <a:latin typeface="Times New Roman"/>
              <a:cs typeface="Times New Roman"/>
            </a:endParaRPr>
          </a:p>
          <a:p>
            <a:pPr marL="536575" marR="344170" indent="-372110">
              <a:lnSpc>
                <a:spcPct val="100000"/>
              </a:lnSpc>
              <a:spcBef>
                <a:spcPts val="2525"/>
              </a:spcBef>
            </a:pPr>
            <a:r>
              <a:rPr sz="3200" b="1" spc="-5" dirty="0">
                <a:latin typeface="Times New Roman"/>
                <a:cs typeface="Times New Roman"/>
              </a:rPr>
              <a:t>i)</a:t>
            </a:r>
            <a:r>
              <a:rPr sz="3200" b="1" spc="1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For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large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scale </a:t>
            </a:r>
            <a:r>
              <a:rPr sz="3200" b="1" spc="-5" dirty="0">
                <a:latin typeface="Times New Roman"/>
                <a:cs typeface="Times New Roman"/>
              </a:rPr>
              <a:t>maps</a:t>
            </a:r>
            <a:r>
              <a:rPr sz="3200" b="1" dirty="0">
                <a:latin typeface="Times New Roman"/>
                <a:cs typeface="Times New Roman"/>
              </a:rPr>
              <a:t> of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flat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country,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for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building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sites,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for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detailed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design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work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for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calculation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quantities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earth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work;</a:t>
            </a:r>
            <a:endParaRPr sz="3200">
              <a:latin typeface="Times New Roman"/>
              <a:cs typeface="Times New Roman"/>
            </a:endParaRPr>
          </a:p>
          <a:p>
            <a:pPr marL="571500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0.2</a:t>
            </a:r>
            <a:r>
              <a:rPr sz="3200" b="1" spc="-30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to</a:t>
            </a:r>
            <a:r>
              <a:rPr sz="3200" b="1" spc="-3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0.5</a:t>
            </a:r>
            <a:r>
              <a:rPr sz="3200" b="1" spc="-30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m.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3035" y="6429754"/>
              <a:ext cx="2570988" cy="4282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88794" y="6457559"/>
            <a:ext cx="215265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067" y="6496317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11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24053"/>
            <a:ext cx="8284209" cy="5148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0230">
              <a:lnSpc>
                <a:spcPct val="100000"/>
              </a:lnSpc>
              <a:spcBef>
                <a:spcPts val="105"/>
              </a:spcBef>
            </a:pPr>
            <a:r>
              <a:rPr sz="32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COMMO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200" b="1" u="heavy" spc="-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409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ALUES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2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THE CON</a:t>
            </a:r>
            <a:r>
              <a:rPr sz="3200" b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OUR</a:t>
            </a:r>
            <a:r>
              <a:rPr sz="3200" b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-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INTERVAL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  <a:tabLst>
                <a:tab pos="67754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ii)	For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reservoirs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town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planning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schemes;</a:t>
            </a:r>
            <a:endParaRPr sz="3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0.5</a:t>
            </a:r>
            <a:r>
              <a:rPr sz="3200" b="1" spc="-40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to</a:t>
            </a:r>
            <a:r>
              <a:rPr sz="3200" b="1" spc="-2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2m.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00">
              <a:latin typeface="Times New Roman"/>
              <a:cs typeface="Times New Roman"/>
            </a:endParaRPr>
          </a:p>
          <a:p>
            <a:pPr marL="688975" indent="-676910">
              <a:lnSpc>
                <a:spcPct val="100000"/>
              </a:lnSpc>
              <a:spcBef>
                <a:spcPts val="5"/>
              </a:spcBef>
              <a:buAutoNum type="romanLcParenR" startAt="3"/>
              <a:tabLst>
                <a:tab pos="688975" algn="l"/>
                <a:tab pos="689610" algn="l"/>
                <a:tab pos="491617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location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surveys.	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  <a:r>
              <a:rPr sz="3200" b="1" spc="-2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to</a:t>
            </a:r>
            <a:r>
              <a:rPr sz="3200" b="1" spc="-2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3m.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0099"/>
              </a:buClr>
              <a:buFont typeface="Times New Roman"/>
              <a:buAutoNum type="romanLcParenR" startAt="3"/>
            </a:pPr>
            <a:endParaRPr sz="3300">
              <a:latin typeface="Times New Roman"/>
              <a:cs typeface="Times New Roman"/>
            </a:endParaRPr>
          </a:p>
          <a:p>
            <a:pPr marL="384175" marR="5080" indent="-372110">
              <a:lnSpc>
                <a:spcPct val="100000"/>
              </a:lnSpc>
              <a:buAutoNum type="romanLcParenR" startAt="3"/>
              <a:tabLst>
                <a:tab pos="666115" algn="l"/>
                <a:tab pos="666750" algn="l"/>
                <a:tab pos="4074160" algn="l"/>
                <a:tab pos="531812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spc="-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small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scale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maps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broken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country</a:t>
            </a:r>
            <a:r>
              <a:rPr sz="32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general topographic	work;	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3m,5m,10m,or </a:t>
            </a:r>
            <a:r>
              <a:rPr sz="3200" b="1" spc="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25m.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3035" y="6429754"/>
              <a:ext cx="2570988" cy="4282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88794" y="6457559"/>
            <a:ext cx="215265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067" y="6496317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12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95503"/>
            <a:ext cx="8009890" cy="539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CHARACTERISTICS</a:t>
            </a:r>
            <a:r>
              <a:rPr sz="3200" b="1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927100" marR="5080" indent="-712470">
              <a:lnSpc>
                <a:spcPct val="100000"/>
              </a:lnSpc>
              <a:buClr>
                <a:srgbClr val="CC3300"/>
              </a:buClr>
              <a:buAutoNum type="romanLcParenR"/>
              <a:tabLst>
                <a:tab pos="847725" algn="l"/>
                <a:tab pos="84836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All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points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spc="-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have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same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elevation.</a:t>
            </a:r>
            <a:endParaRPr sz="3200">
              <a:latin typeface="Times New Roman"/>
              <a:cs typeface="Times New Roman"/>
            </a:endParaRPr>
          </a:p>
          <a:p>
            <a:pPr marL="724535" marR="62865" indent="-509905">
              <a:lnSpc>
                <a:spcPct val="100000"/>
              </a:lnSpc>
              <a:spcBef>
                <a:spcPts val="5"/>
              </a:spcBef>
              <a:buClr>
                <a:srgbClr val="CC3300"/>
              </a:buClr>
              <a:buFont typeface="Times New Roman"/>
              <a:buAutoNum type="romanLcParenR"/>
              <a:tabLst>
                <a:tab pos="779145" algn="l"/>
                <a:tab pos="779780" algn="l"/>
                <a:tab pos="2439670" algn="l"/>
              </a:tabLst>
            </a:pPr>
            <a:r>
              <a:rPr dirty="0"/>
              <a:t>	</a:t>
            </a:r>
            <a:r>
              <a:rPr sz="3200" b="1" dirty="0">
                <a:latin typeface="Times New Roman"/>
                <a:cs typeface="Times New Roman"/>
              </a:rPr>
              <a:t>Flat </a:t>
            </a:r>
            <a:r>
              <a:rPr sz="3200" b="1" spc="-10" dirty="0">
                <a:latin typeface="Times New Roman"/>
                <a:cs typeface="Times New Roman"/>
              </a:rPr>
              <a:t>ground </a:t>
            </a:r>
            <a:r>
              <a:rPr sz="3200" b="1" dirty="0">
                <a:latin typeface="Times New Roman"/>
                <a:cs typeface="Times New Roman"/>
              </a:rPr>
              <a:t>is indicated </a:t>
            </a:r>
            <a:r>
              <a:rPr sz="3200" b="1" spc="-10" dirty="0">
                <a:latin typeface="Times New Roman"/>
                <a:cs typeface="Times New Roman"/>
              </a:rPr>
              <a:t>where </a:t>
            </a:r>
            <a:r>
              <a:rPr sz="3200" b="1" dirty="0">
                <a:latin typeface="Times New Roman"/>
                <a:cs typeface="Times New Roman"/>
              </a:rPr>
              <a:t>the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contours	</a:t>
            </a:r>
            <a:r>
              <a:rPr sz="3200" b="1" spc="-15" dirty="0">
                <a:latin typeface="Times New Roman"/>
                <a:cs typeface="Times New Roman"/>
              </a:rPr>
              <a:t>are </a:t>
            </a:r>
            <a:r>
              <a:rPr sz="3200" b="1" dirty="0">
                <a:latin typeface="Times New Roman"/>
                <a:cs typeface="Times New Roman"/>
              </a:rPr>
              <a:t>widely separated and steep-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slope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where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they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run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close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spc="-30" dirty="0">
                <a:latin typeface="Times New Roman"/>
                <a:cs typeface="Times New Roman"/>
              </a:rPr>
              <a:t>together.</a:t>
            </a:r>
            <a:endParaRPr sz="3200">
              <a:latin typeface="Times New Roman"/>
              <a:cs typeface="Times New Roman"/>
            </a:endParaRPr>
          </a:p>
          <a:p>
            <a:pPr marL="724535" marR="506095" indent="-610235">
              <a:lnSpc>
                <a:spcPct val="100000"/>
              </a:lnSpc>
              <a:buClr>
                <a:srgbClr val="CC3300"/>
              </a:buClr>
              <a:buFont typeface="Times New Roman"/>
              <a:buAutoNum type="romanLcParenR"/>
              <a:tabLst>
                <a:tab pos="768350" algn="l"/>
                <a:tab pos="768985" algn="l"/>
              </a:tabLst>
            </a:pPr>
            <a:r>
              <a:rPr dirty="0"/>
              <a:t>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uniform slope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indicated when 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spc="-1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lines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uniformly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spaced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824865" marR="473709" indent="-710565">
              <a:lnSpc>
                <a:spcPct val="100000"/>
              </a:lnSpc>
              <a:buClr>
                <a:srgbClr val="CC3300"/>
              </a:buClr>
              <a:buAutoNum type="romanLcParenR"/>
              <a:tabLst>
                <a:tab pos="745490" algn="l"/>
                <a:tab pos="746125" algn="l"/>
              </a:tabLst>
            </a:pP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-1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plane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surface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when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they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are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straight,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parallel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equally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spaced.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7835" y="6429754"/>
              <a:ext cx="2570988" cy="4282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5939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067" y="6496317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13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324053"/>
            <a:ext cx="7031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CHARACTERISTICS</a:t>
            </a:r>
            <a:r>
              <a:rPr spc="-60" dirty="0"/>
              <a:t> </a:t>
            </a:r>
            <a:r>
              <a:rPr dirty="0"/>
              <a:t>OF</a:t>
            </a:r>
            <a:r>
              <a:rPr spc="-13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391157"/>
            <a:ext cx="30441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6915" algn="l"/>
                <a:tab pos="1353820" algn="l"/>
                <a:tab pos="2690495" algn="l"/>
              </a:tabLst>
            </a:pPr>
            <a:r>
              <a:rPr sz="3200" b="1" spc="5" dirty="0">
                <a:latin typeface="Times New Roman"/>
                <a:cs typeface="Times New Roman"/>
              </a:rPr>
              <a:t>v</a:t>
            </a:r>
            <a:r>
              <a:rPr sz="3200" b="1" dirty="0">
                <a:latin typeface="Times New Roman"/>
                <a:cs typeface="Times New Roman"/>
              </a:rPr>
              <a:t>)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ies	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944" y="1878914"/>
            <a:ext cx="27076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3985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closed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944" y="2366899"/>
            <a:ext cx="270002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260475" algn="l"/>
                <a:tab pos="214630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li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es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  map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2261" y="2854579"/>
            <a:ext cx="16611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represent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2944" y="3342259"/>
            <a:ext cx="27006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1170" algn="l"/>
                <a:tab pos="1287780" algn="l"/>
                <a:tab pos="1642745" algn="l"/>
                <a:tab pos="2145030" algn="l"/>
              </a:tabLst>
            </a:pP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a	hi</a:t>
            </a:r>
            <a:r>
              <a:rPr sz="3200" b="1" spc="-10" dirty="0">
                <a:solidFill>
                  <a:srgbClr val="FF0066"/>
                </a:solidFill>
                <a:latin typeface="Times New Roman"/>
                <a:cs typeface="Times New Roman"/>
              </a:rPr>
              <a:t>l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l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,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	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2944" y="3830192"/>
            <a:ext cx="26993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210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higher	v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ues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2944" y="4317872"/>
            <a:ext cx="170116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r>
              <a:rPr sz="3200" b="1" spc="-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inside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29150" y="1357312"/>
            <a:ext cx="4072254" cy="4681855"/>
            <a:chOff x="4629150" y="1357312"/>
            <a:chExt cx="4072254" cy="4681855"/>
          </a:xfrm>
        </p:grpSpPr>
        <p:sp>
          <p:nvSpPr>
            <p:cNvPr id="11" name="object 11"/>
            <p:cNvSpPr/>
            <p:nvPr/>
          </p:nvSpPr>
          <p:spPr>
            <a:xfrm>
              <a:off x="4648200" y="1371600"/>
              <a:ext cx="4038600" cy="2438400"/>
            </a:xfrm>
            <a:custGeom>
              <a:avLst/>
              <a:gdLst/>
              <a:ahLst/>
              <a:cxnLst/>
              <a:rect l="l" t="t" r="r" b="b"/>
              <a:pathLst>
                <a:path w="4038600" h="2438400">
                  <a:moveTo>
                    <a:pt x="0" y="0"/>
                  </a:moveTo>
                  <a:lnTo>
                    <a:pt x="0" y="2438400"/>
                  </a:lnTo>
                </a:path>
                <a:path w="4038600" h="2438400">
                  <a:moveTo>
                    <a:pt x="0" y="2438400"/>
                  </a:moveTo>
                  <a:lnTo>
                    <a:pt x="4038600" y="24384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48200" y="1752600"/>
              <a:ext cx="3352800" cy="1524000"/>
            </a:xfrm>
            <a:custGeom>
              <a:avLst/>
              <a:gdLst/>
              <a:ahLst/>
              <a:cxnLst/>
              <a:rect l="l" t="t" r="r" b="b"/>
              <a:pathLst>
                <a:path w="3352800" h="1524000">
                  <a:moveTo>
                    <a:pt x="0" y="0"/>
                  </a:moveTo>
                  <a:lnTo>
                    <a:pt x="2362200" y="0"/>
                  </a:lnTo>
                </a:path>
                <a:path w="3352800" h="1524000">
                  <a:moveTo>
                    <a:pt x="0" y="990600"/>
                  </a:moveTo>
                  <a:lnTo>
                    <a:pt x="2819400" y="990600"/>
                  </a:lnTo>
                </a:path>
                <a:path w="3352800" h="1524000">
                  <a:moveTo>
                    <a:pt x="0" y="533400"/>
                  </a:moveTo>
                  <a:lnTo>
                    <a:pt x="2667000" y="533400"/>
                  </a:lnTo>
                </a:path>
                <a:path w="3352800" h="1524000">
                  <a:moveTo>
                    <a:pt x="0" y="1524000"/>
                  </a:moveTo>
                  <a:lnTo>
                    <a:pt x="3352800" y="15240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76800" y="1611375"/>
              <a:ext cx="3657600" cy="2199005"/>
            </a:xfrm>
            <a:custGeom>
              <a:avLst/>
              <a:gdLst/>
              <a:ahLst/>
              <a:cxnLst/>
              <a:rect l="l" t="t" r="r" b="b"/>
              <a:pathLst>
                <a:path w="3657600" h="2199004">
                  <a:moveTo>
                    <a:pt x="0" y="2184273"/>
                  </a:moveTo>
                  <a:lnTo>
                    <a:pt x="35508" y="2156600"/>
                  </a:lnTo>
                  <a:lnTo>
                    <a:pt x="61713" y="2127025"/>
                  </a:lnTo>
                  <a:lnTo>
                    <a:pt x="85926" y="2098218"/>
                  </a:lnTo>
                  <a:lnTo>
                    <a:pt x="115454" y="2072850"/>
                  </a:lnTo>
                  <a:lnTo>
                    <a:pt x="157607" y="2053590"/>
                  </a:lnTo>
                  <a:lnTo>
                    <a:pt x="189170" y="2019029"/>
                  </a:lnTo>
                  <a:lnTo>
                    <a:pt x="227556" y="1992078"/>
                  </a:lnTo>
                  <a:lnTo>
                    <a:pt x="271366" y="1971623"/>
                  </a:lnTo>
                  <a:lnTo>
                    <a:pt x="319198" y="1956552"/>
                  </a:lnTo>
                  <a:lnTo>
                    <a:pt x="369654" y="1945753"/>
                  </a:lnTo>
                  <a:lnTo>
                    <a:pt x="421334" y="1938114"/>
                  </a:lnTo>
                  <a:lnTo>
                    <a:pt x="472838" y="1932522"/>
                  </a:lnTo>
                  <a:lnTo>
                    <a:pt x="522767" y="1927866"/>
                  </a:lnTo>
                  <a:lnTo>
                    <a:pt x="569722" y="1923034"/>
                  </a:lnTo>
                  <a:lnTo>
                    <a:pt x="604357" y="1892748"/>
                  </a:lnTo>
                  <a:lnTo>
                    <a:pt x="640111" y="1864868"/>
                  </a:lnTo>
                  <a:lnTo>
                    <a:pt x="676199" y="1836987"/>
                  </a:lnTo>
                  <a:lnTo>
                    <a:pt x="711835" y="1806702"/>
                  </a:lnTo>
                  <a:lnTo>
                    <a:pt x="727877" y="1760792"/>
                  </a:lnTo>
                  <a:lnTo>
                    <a:pt x="743969" y="1715178"/>
                  </a:lnTo>
                  <a:lnTo>
                    <a:pt x="760640" y="1670010"/>
                  </a:lnTo>
                  <a:lnTo>
                    <a:pt x="778414" y="1625441"/>
                  </a:lnTo>
                  <a:lnTo>
                    <a:pt x="797820" y="1581621"/>
                  </a:lnTo>
                  <a:lnTo>
                    <a:pt x="819384" y="1538704"/>
                  </a:lnTo>
                  <a:lnTo>
                    <a:pt x="843632" y="1496840"/>
                  </a:lnTo>
                  <a:lnTo>
                    <a:pt x="871092" y="1456182"/>
                  </a:lnTo>
                  <a:lnTo>
                    <a:pt x="886444" y="1418732"/>
                  </a:lnTo>
                  <a:lnTo>
                    <a:pt x="902938" y="1383664"/>
                  </a:lnTo>
                  <a:lnTo>
                    <a:pt x="919099" y="1348597"/>
                  </a:lnTo>
                  <a:lnTo>
                    <a:pt x="933450" y="1311148"/>
                  </a:lnTo>
                  <a:lnTo>
                    <a:pt x="941955" y="1285347"/>
                  </a:lnTo>
                  <a:lnTo>
                    <a:pt x="952246" y="1256569"/>
                  </a:lnTo>
                  <a:lnTo>
                    <a:pt x="960917" y="1233173"/>
                  </a:lnTo>
                  <a:lnTo>
                    <a:pt x="964564" y="1223518"/>
                  </a:lnTo>
                  <a:lnTo>
                    <a:pt x="969302" y="1158777"/>
                  </a:lnTo>
                  <a:lnTo>
                    <a:pt x="972258" y="1105706"/>
                  </a:lnTo>
                  <a:lnTo>
                    <a:pt x="975293" y="1062403"/>
                  </a:lnTo>
                  <a:lnTo>
                    <a:pt x="989044" y="997489"/>
                  </a:lnTo>
                  <a:lnTo>
                    <a:pt x="1025441" y="948822"/>
                  </a:lnTo>
                  <a:lnTo>
                    <a:pt x="1056785" y="925825"/>
                  </a:lnTo>
                  <a:lnTo>
                    <a:pt x="1099372" y="901185"/>
                  </a:lnTo>
                  <a:lnTo>
                    <a:pt x="1155064" y="872998"/>
                  </a:lnTo>
                  <a:lnTo>
                    <a:pt x="1144174" y="826157"/>
                  </a:lnTo>
                  <a:lnTo>
                    <a:pt x="1146894" y="785466"/>
                  </a:lnTo>
                  <a:lnTo>
                    <a:pt x="1161827" y="750173"/>
                  </a:lnTo>
                  <a:lnTo>
                    <a:pt x="1187577" y="719525"/>
                  </a:lnTo>
                  <a:lnTo>
                    <a:pt x="1222745" y="692772"/>
                  </a:lnTo>
                  <a:lnTo>
                    <a:pt x="1265936" y="669163"/>
                  </a:lnTo>
                  <a:lnTo>
                    <a:pt x="1273746" y="647636"/>
                  </a:lnTo>
                  <a:lnTo>
                    <a:pt x="1281557" y="626110"/>
                  </a:lnTo>
                  <a:lnTo>
                    <a:pt x="1289367" y="604583"/>
                  </a:lnTo>
                  <a:lnTo>
                    <a:pt x="1297177" y="583057"/>
                  </a:lnTo>
                  <a:lnTo>
                    <a:pt x="1302073" y="570037"/>
                  </a:lnTo>
                  <a:lnTo>
                    <a:pt x="1307766" y="555386"/>
                  </a:lnTo>
                  <a:lnTo>
                    <a:pt x="1312483" y="543427"/>
                  </a:lnTo>
                  <a:lnTo>
                    <a:pt x="1314450" y="538479"/>
                  </a:lnTo>
                  <a:lnTo>
                    <a:pt x="1315952" y="498631"/>
                  </a:lnTo>
                  <a:lnTo>
                    <a:pt x="1316906" y="447518"/>
                  </a:lnTo>
                  <a:lnTo>
                    <a:pt x="1318675" y="389486"/>
                  </a:lnTo>
                  <a:lnTo>
                    <a:pt x="1322623" y="328884"/>
                  </a:lnTo>
                  <a:lnTo>
                    <a:pt x="1330115" y="270060"/>
                  </a:lnTo>
                  <a:lnTo>
                    <a:pt x="1342515" y="217360"/>
                  </a:lnTo>
                  <a:lnTo>
                    <a:pt x="1361186" y="175133"/>
                  </a:lnTo>
                  <a:lnTo>
                    <a:pt x="1395100" y="138126"/>
                  </a:lnTo>
                  <a:lnTo>
                    <a:pt x="1440195" y="108442"/>
                  </a:lnTo>
                  <a:lnTo>
                    <a:pt x="1489505" y="82639"/>
                  </a:lnTo>
                  <a:lnTo>
                    <a:pt x="1536064" y="57276"/>
                  </a:lnTo>
                  <a:lnTo>
                    <a:pt x="1563870" y="40290"/>
                  </a:lnTo>
                  <a:lnTo>
                    <a:pt x="1594580" y="21494"/>
                  </a:lnTo>
                  <a:lnTo>
                    <a:pt x="1619432" y="6270"/>
                  </a:lnTo>
                  <a:lnTo>
                    <a:pt x="1629664" y="0"/>
                  </a:lnTo>
                  <a:lnTo>
                    <a:pt x="1677173" y="1767"/>
                  </a:lnTo>
                  <a:lnTo>
                    <a:pt x="1724671" y="3208"/>
                  </a:lnTo>
                  <a:lnTo>
                    <a:pt x="1772162" y="4572"/>
                  </a:lnTo>
                  <a:lnTo>
                    <a:pt x="1819651" y="6106"/>
                  </a:lnTo>
                  <a:lnTo>
                    <a:pt x="1867142" y="8060"/>
                  </a:lnTo>
                  <a:lnTo>
                    <a:pt x="1914640" y="10683"/>
                  </a:lnTo>
                  <a:lnTo>
                    <a:pt x="1962150" y="14224"/>
                  </a:lnTo>
                  <a:lnTo>
                    <a:pt x="2000442" y="20744"/>
                  </a:lnTo>
                  <a:lnTo>
                    <a:pt x="2042461" y="30384"/>
                  </a:lnTo>
                  <a:lnTo>
                    <a:pt x="2090293" y="42925"/>
                  </a:lnTo>
                  <a:lnTo>
                    <a:pt x="2102727" y="82174"/>
                  </a:lnTo>
                  <a:lnTo>
                    <a:pt x="2118232" y="114411"/>
                  </a:lnTo>
                  <a:lnTo>
                    <a:pt x="2139263" y="143956"/>
                  </a:lnTo>
                  <a:lnTo>
                    <a:pt x="2168271" y="175133"/>
                  </a:lnTo>
                  <a:lnTo>
                    <a:pt x="2176339" y="196659"/>
                  </a:lnTo>
                  <a:lnTo>
                    <a:pt x="2184717" y="218186"/>
                  </a:lnTo>
                  <a:lnTo>
                    <a:pt x="2193095" y="239712"/>
                  </a:lnTo>
                  <a:lnTo>
                    <a:pt x="2201164" y="261238"/>
                  </a:lnTo>
                  <a:lnTo>
                    <a:pt x="2218418" y="286136"/>
                  </a:lnTo>
                  <a:lnTo>
                    <a:pt x="2244613" y="309832"/>
                  </a:lnTo>
                  <a:lnTo>
                    <a:pt x="2268547" y="327550"/>
                  </a:lnTo>
                  <a:lnTo>
                    <a:pt x="2279015" y="334518"/>
                  </a:lnTo>
                  <a:lnTo>
                    <a:pt x="2294893" y="378475"/>
                  </a:lnTo>
                  <a:lnTo>
                    <a:pt x="2311082" y="422148"/>
                  </a:lnTo>
                  <a:lnTo>
                    <a:pt x="2327271" y="465820"/>
                  </a:lnTo>
                  <a:lnTo>
                    <a:pt x="2343150" y="509777"/>
                  </a:lnTo>
                  <a:lnTo>
                    <a:pt x="2347787" y="522559"/>
                  </a:lnTo>
                  <a:lnTo>
                    <a:pt x="2352913" y="536686"/>
                  </a:lnTo>
                  <a:lnTo>
                    <a:pt x="2357062" y="548122"/>
                  </a:lnTo>
                  <a:lnTo>
                    <a:pt x="2358771" y="552831"/>
                  </a:lnTo>
                  <a:lnTo>
                    <a:pt x="2370468" y="608871"/>
                  </a:lnTo>
                  <a:lnTo>
                    <a:pt x="2384917" y="663114"/>
                  </a:lnTo>
                  <a:lnTo>
                    <a:pt x="2402294" y="716762"/>
                  </a:lnTo>
                  <a:lnTo>
                    <a:pt x="2422779" y="771016"/>
                  </a:lnTo>
                  <a:lnTo>
                    <a:pt x="2440066" y="818077"/>
                  </a:lnTo>
                  <a:lnTo>
                    <a:pt x="2453592" y="862598"/>
                  </a:lnTo>
                  <a:lnTo>
                    <a:pt x="2465673" y="905510"/>
                  </a:lnTo>
                  <a:lnTo>
                    <a:pt x="2478621" y="947744"/>
                  </a:lnTo>
                  <a:lnTo>
                    <a:pt x="2494751" y="990233"/>
                  </a:lnTo>
                  <a:lnTo>
                    <a:pt x="2516378" y="1033907"/>
                  </a:lnTo>
                  <a:lnTo>
                    <a:pt x="2535614" y="1076259"/>
                  </a:lnTo>
                  <a:lnTo>
                    <a:pt x="2548137" y="1116184"/>
                  </a:lnTo>
                  <a:lnTo>
                    <a:pt x="2558748" y="1154430"/>
                  </a:lnTo>
                  <a:lnTo>
                    <a:pt x="2572248" y="1191744"/>
                  </a:lnTo>
                  <a:lnTo>
                    <a:pt x="2593439" y="1228875"/>
                  </a:lnTo>
                  <a:lnTo>
                    <a:pt x="2627122" y="1266571"/>
                  </a:lnTo>
                  <a:lnTo>
                    <a:pt x="2649358" y="1317269"/>
                  </a:lnTo>
                  <a:lnTo>
                    <a:pt x="2675001" y="1358979"/>
                  </a:lnTo>
                  <a:lnTo>
                    <a:pt x="2708739" y="1394712"/>
                  </a:lnTo>
                  <a:lnTo>
                    <a:pt x="2755265" y="1427479"/>
                  </a:lnTo>
                  <a:lnTo>
                    <a:pt x="2787947" y="1466937"/>
                  </a:lnTo>
                  <a:lnTo>
                    <a:pt x="2816533" y="1490886"/>
                  </a:lnTo>
                  <a:lnTo>
                    <a:pt x="2846101" y="1506740"/>
                  </a:lnTo>
                  <a:lnTo>
                    <a:pt x="2881728" y="1521911"/>
                  </a:lnTo>
                  <a:lnTo>
                    <a:pt x="2928493" y="1543812"/>
                  </a:lnTo>
                  <a:lnTo>
                    <a:pt x="2961669" y="1563566"/>
                  </a:lnTo>
                  <a:lnTo>
                    <a:pt x="2989786" y="1583451"/>
                  </a:lnTo>
                  <a:lnTo>
                    <a:pt x="3018879" y="1601837"/>
                  </a:lnTo>
                  <a:lnTo>
                    <a:pt x="3054984" y="1617090"/>
                  </a:lnTo>
                  <a:lnTo>
                    <a:pt x="3083984" y="1649781"/>
                  </a:lnTo>
                  <a:lnTo>
                    <a:pt x="3106387" y="1688916"/>
                  </a:lnTo>
                  <a:lnTo>
                    <a:pt x="3123977" y="1732200"/>
                  </a:lnTo>
                  <a:lnTo>
                    <a:pt x="3138541" y="1777336"/>
                  </a:lnTo>
                  <a:lnTo>
                    <a:pt x="3151863" y="1822028"/>
                  </a:lnTo>
                  <a:lnTo>
                    <a:pt x="3165729" y="1863978"/>
                  </a:lnTo>
                  <a:lnTo>
                    <a:pt x="3187457" y="1890897"/>
                  </a:lnTo>
                  <a:lnTo>
                    <a:pt x="3225069" y="1920351"/>
                  </a:lnTo>
                  <a:lnTo>
                    <a:pt x="3264634" y="1947114"/>
                  </a:lnTo>
                  <a:lnTo>
                    <a:pt x="3292221" y="1965960"/>
                  </a:lnTo>
                  <a:lnTo>
                    <a:pt x="3308294" y="1980330"/>
                  </a:lnTo>
                  <a:lnTo>
                    <a:pt x="3323558" y="1996058"/>
                  </a:lnTo>
                  <a:lnTo>
                    <a:pt x="3339155" y="2011501"/>
                  </a:lnTo>
                  <a:lnTo>
                    <a:pt x="3356229" y="2025015"/>
                  </a:lnTo>
                  <a:lnTo>
                    <a:pt x="3392308" y="2046976"/>
                  </a:lnTo>
                  <a:lnTo>
                    <a:pt x="3427888" y="2068210"/>
                  </a:lnTo>
                  <a:lnTo>
                    <a:pt x="3463135" y="2089755"/>
                  </a:lnTo>
                  <a:lnTo>
                    <a:pt x="3498215" y="2112645"/>
                  </a:lnTo>
                  <a:lnTo>
                    <a:pt x="3530709" y="2130311"/>
                  </a:lnTo>
                  <a:lnTo>
                    <a:pt x="3577288" y="2152634"/>
                  </a:lnTo>
                  <a:lnTo>
                    <a:pt x="3624177" y="2176456"/>
                  </a:lnTo>
                  <a:lnTo>
                    <a:pt x="3657600" y="2198624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24600" y="1752600"/>
              <a:ext cx="1600200" cy="4267200"/>
            </a:xfrm>
            <a:custGeom>
              <a:avLst/>
              <a:gdLst/>
              <a:ahLst/>
              <a:cxnLst/>
              <a:rect l="l" t="t" r="r" b="b"/>
              <a:pathLst>
                <a:path w="1600200" h="4267200">
                  <a:moveTo>
                    <a:pt x="1600200" y="1524000"/>
                  </a:moveTo>
                  <a:lnTo>
                    <a:pt x="1600200" y="3276600"/>
                  </a:lnTo>
                </a:path>
                <a:path w="1600200" h="4267200">
                  <a:moveTo>
                    <a:pt x="0" y="0"/>
                  </a:moveTo>
                  <a:lnTo>
                    <a:pt x="0" y="42672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57750" y="3200400"/>
              <a:ext cx="3695700" cy="275748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010400" y="1752600"/>
              <a:ext cx="0" cy="2362200"/>
            </a:xfrm>
            <a:custGeom>
              <a:avLst/>
              <a:gdLst/>
              <a:ahLst/>
              <a:cxnLst/>
              <a:rect l="l" t="t" r="r" b="b"/>
              <a:pathLst>
                <a:path h="2362200">
                  <a:moveTo>
                    <a:pt x="0" y="0"/>
                  </a:moveTo>
                  <a:lnTo>
                    <a:pt x="0" y="23622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24600" y="48768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342900" y="0"/>
                  </a:moveTo>
                  <a:lnTo>
                    <a:pt x="281268" y="3070"/>
                  </a:lnTo>
                  <a:lnTo>
                    <a:pt x="223259" y="11924"/>
                  </a:lnTo>
                  <a:lnTo>
                    <a:pt x="169841" y="26020"/>
                  </a:lnTo>
                  <a:lnTo>
                    <a:pt x="121982" y="44821"/>
                  </a:lnTo>
                  <a:lnTo>
                    <a:pt x="80652" y="67785"/>
                  </a:lnTo>
                  <a:lnTo>
                    <a:pt x="46820" y="94375"/>
                  </a:lnTo>
                  <a:lnTo>
                    <a:pt x="21455" y="124050"/>
                  </a:lnTo>
                  <a:lnTo>
                    <a:pt x="0" y="190500"/>
                  </a:lnTo>
                  <a:lnTo>
                    <a:pt x="5525" y="224728"/>
                  </a:lnTo>
                  <a:lnTo>
                    <a:pt x="46820" y="286624"/>
                  </a:lnTo>
                  <a:lnTo>
                    <a:pt x="80652" y="313214"/>
                  </a:lnTo>
                  <a:lnTo>
                    <a:pt x="121982" y="336178"/>
                  </a:lnTo>
                  <a:lnTo>
                    <a:pt x="169841" y="354979"/>
                  </a:lnTo>
                  <a:lnTo>
                    <a:pt x="223259" y="369075"/>
                  </a:lnTo>
                  <a:lnTo>
                    <a:pt x="281268" y="377929"/>
                  </a:lnTo>
                  <a:lnTo>
                    <a:pt x="342900" y="381000"/>
                  </a:lnTo>
                  <a:lnTo>
                    <a:pt x="404531" y="377929"/>
                  </a:lnTo>
                  <a:lnTo>
                    <a:pt x="462540" y="369075"/>
                  </a:lnTo>
                  <a:lnTo>
                    <a:pt x="515958" y="354979"/>
                  </a:lnTo>
                  <a:lnTo>
                    <a:pt x="563817" y="336178"/>
                  </a:lnTo>
                  <a:lnTo>
                    <a:pt x="605147" y="313214"/>
                  </a:lnTo>
                  <a:lnTo>
                    <a:pt x="638979" y="286624"/>
                  </a:lnTo>
                  <a:lnTo>
                    <a:pt x="664344" y="256949"/>
                  </a:lnTo>
                  <a:lnTo>
                    <a:pt x="685800" y="190500"/>
                  </a:lnTo>
                  <a:lnTo>
                    <a:pt x="680274" y="156271"/>
                  </a:lnTo>
                  <a:lnTo>
                    <a:pt x="638979" y="94375"/>
                  </a:lnTo>
                  <a:lnTo>
                    <a:pt x="605147" y="67785"/>
                  </a:lnTo>
                  <a:lnTo>
                    <a:pt x="563817" y="44821"/>
                  </a:lnTo>
                  <a:lnTo>
                    <a:pt x="515958" y="26020"/>
                  </a:lnTo>
                  <a:lnTo>
                    <a:pt x="462540" y="11924"/>
                  </a:lnTo>
                  <a:lnTo>
                    <a:pt x="404531" y="307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324600" y="48768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190500"/>
                  </a:moveTo>
                  <a:lnTo>
                    <a:pt x="21455" y="124050"/>
                  </a:lnTo>
                  <a:lnTo>
                    <a:pt x="46820" y="94375"/>
                  </a:lnTo>
                  <a:lnTo>
                    <a:pt x="80652" y="67785"/>
                  </a:lnTo>
                  <a:lnTo>
                    <a:pt x="121982" y="44821"/>
                  </a:lnTo>
                  <a:lnTo>
                    <a:pt x="169841" y="26020"/>
                  </a:lnTo>
                  <a:lnTo>
                    <a:pt x="223259" y="11924"/>
                  </a:lnTo>
                  <a:lnTo>
                    <a:pt x="281268" y="3070"/>
                  </a:lnTo>
                  <a:lnTo>
                    <a:pt x="342900" y="0"/>
                  </a:lnTo>
                  <a:lnTo>
                    <a:pt x="404531" y="3070"/>
                  </a:lnTo>
                  <a:lnTo>
                    <a:pt x="462540" y="11924"/>
                  </a:lnTo>
                  <a:lnTo>
                    <a:pt x="515958" y="26020"/>
                  </a:lnTo>
                  <a:lnTo>
                    <a:pt x="563817" y="44821"/>
                  </a:lnTo>
                  <a:lnTo>
                    <a:pt x="605147" y="67785"/>
                  </a:lnTo>
                  <a:lnTo>
                    <a:pt x="638979" y="94375"/>
                  </a:lnTo>
                  <a:lnTo>
                    <a:pt x="664344" y="124050"/>
                  </a:lnTo>
                  <a:lnTo>
                    <a:pt x="685800" y="190500"/>
                  </a:lnTo>
                  <a:lnTo>
                    <a:pt x="680274" y="224728"/>
                  </a:lnTo>
                  <a:lnTo>
                    <a:pt x="638979" y="286624"/>
                  </a:lnTo>
                  <a:lnTo>
                    <a:pt x="605147" y="313214"/>
                  </a:lnTo>
                  <a:lnTo>
                    <a:pt x="563817" y="336178"/>
                  </a:lnTo>
                  <a:lnTo>
                    <a:pt x="515958" y="354979"/>
                  </a:lnTo>
                  <a:lnTo>
                    <a:pt x="462540" y="369075"/>
                  </a:lnTo>
                  <a:lnTo>
                    <a:pt x="404531" y="377929"/>
                  </a:lnTo>
                  <a:lnTo>
                    <a:pt x="342900" y="381000"/>
                  </a:lnTo>
                  <a:lnTo>
                    <a:pt x="281268" y="377929"/>
                  </a:lnTo>
                  <a:lnTo>
                    <a:pt x="223259" y="369075"/>
                  </a:lnTo>
                  <a:lnTo>
                    <a:pt x="169841" y="354979"/>
                  </a:lnTo>
                  <a:lnTo>
                    <a:pt x="121982" y="336178"/>
                  </a:lnTo>
                  <a:lnTo>
                    <a:pt x="80652" y="313214"/>
                  </a:lnTo>
                  <a:lnTo>
                    <a:pt x="46820" y="286624"/>
                  </a:lnTo>
                  <a:lnTo>
                    <a:pt x="21455" y="256949"/>
                  </a:lnTo>
                  <a:lnTo>
                    <a:pt x="0" y="190500"/>
                  </a:lnTo>
                  <a:close/>
                </a:path>
              </a:pathLst>
            </a:custGeom>
            <a:ln w="952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15000" y="2286000"/>
              <a:ext cx="2209800" cy="2819400"/>
            </a:xfrm>
            <a:custGeom>
              <a:avLst/>
              <a:gdLst/>
              <a:ahLst/>
              <a:cxnLst/>
              <a:rect l="l" t="t" r="r" b="b"/>
              <a:pathLst>
                <a:path w="2209800" h="2819400">
                  <a:moveTo>
                    <a:pt x="2209800" y="1981200"/>
                  </a:moveTo>
                  <a:lnTo>
                    <a:pt x="2209800" y="2743200"/>
                  </a:lnTo>
                </a:path>
                <a:path w="2209800" h="2819400">
                  <a:moveTo>
                    <a:pt x="1295400" y="1752600"/>
                  </a:moveTo>
                  <a:lnTo>
                    <a:pt x="1295400" y="2819400"/>
                  </a:lnTo>
                </a:path>
                <a:path w="2209800" h="2819400">
                  <a:moveTo>
                    <a:pt x="609600" y="1676400"/>
                  </a:moveTo>
                  <a:lnTo>
                    <a:pt x="609600" y="2819400"/>
                  </a:lnTo>
                </a:path>
                <a:path w="2209800" h="2819400">
                  <a:moveTo>
                    <a:pt x="0" y="1905000"/>
                  </a:moveTo>
                  <a:lnTo>
                    <a:pt x="0" y="2667000"/>
                  </a:lnTo>
                </a:path>
                <a:path w="2209800" h="2819400">
                  <a:moveTo>
                    <a:pt x="228600" y="457200"/>
                  </a:moveTo>
                  <a:lnTo>
                    <a:pt x="228600" y="2743200"/>
                  </a:lnTo>
                </a:path>
                <a:path w="2209800" h="2819400">
                  <a:moveTo>
                    <a:pt x="1752600" y="457200"/>
                  </a:moveTo>
                  <a:lnTo>
                    <a:pt x="1752600" y="2743200"/>
                  </a:lnTo>
                </a:path>
                <a:path w="2209800" h="2819400">
                  <a:moveTo>
                    <a:pt x="457200" y="0"/>
                  </a:moveTo>
                  <a:lnTo>
                    <a:pt x="457200" y="2743200"/>
                  </a:lnTo>
                </a:path>
                <a:path w="2209800" h="2819400">
                  <a:moveTo>
                    <a:pt x="1524000" y="0"/>
                  </a:moveTo>
                  <a:lnTo>
                    <a:pt x="1524000" y="27432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72200" y="48768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533400" y="0"/>
                  </a:moveTo>
                  <a:lnTo>
                    <a:pt x="466481" y="1485"/>
                  </a:lnTo>
                  <a:lnTo>
                    <a:pt x="402046" y="5821"/>
                  </a:lnTo>
                  <a:lnTo>
                    <a:pt x="340593" y="12829"/>
                  </a:lnTo>
                  <a:lnTo>
                    <a:pt x="282623" y="22330"/>
                  </a:lnTo>
                  <a:lnTo>
                    <a:pt x="228634" y="34146"/>
                  </a:lnTo>
                  <a:lnTo>
                    <a:pt x="179127" y="48096"/>
                  </a:lnTo>
                  <a:lnTo>
                    <a:pt x="134600" y="64003"/>
                  </a:lnTo>
                  <a:lnTo>
                    <a:pt x="95553" y="81686"/>
                  </a:lnTo>
                  <a:lnTo>
                    <a:pt x="62486" y="100968"/>
                  </a:lnTo>
                  <a:lnTo>
                    <a:pt x="16287" y="143611"/>
                  </a:lnTo>
                  <a:lnTo>
                    <a:pt x="0" y="190500"/>
                  </a:lnTo>
                  <a:lnTo>
                    <a:pt x="4155" y="214385"/>
                  </a:lnTo>
                  <a:lnTo>
                    <a:pt x="35897" y="259329"/>
                  </a:lnTo>
                  <a:lnTo>
                    <a:pt x="95553" y="299313"/>
                  </a:lnTo>
                  <a:lnTo>
                    <a:pt x="134600" y="316996"/>
                  </a:lnTo>
                  <a:lnTo>
                    <a:pt x="179127" y="332903"/>
                  </a:lnTo>
                  <a:lnTo>
                    <a:pt x="228634" y="346853"/>
                  </a:lnTo>
                  <a:lnTo>
                    <a:pt x="282623" y="358669"/>
                  </a:lnTo>
                  <a:lnTo>
                    <a:pt x="340593" y="368170"/>
                  </a:lnTo>
                  <a:lnTo>
                    <a:pt x="402046" y="375178"/>
                  </a:lnTo>
                  <a:lnTo>
                    <a:pt x="466481" y="379514"/>
                  </a:lnTo>
                  <a:lnTo>
                    <a:pt x="533400" y="381000"/>
                  </a:lnTo>
                  <a:lnTo>
                    <a:pt x="600318" y="379514"/>
                  </a:lnTo>
                  <a:lnTo>
                    <a:pt x="664753" y="375178"/>
                  </a:lnTo>
                  <a:lnTo>
                    <a:pt x="726206" y="368170"/>
                  </a:lnTo>
                  <a:lnTo>
                    <a:pt x="784176" y="358669"/>
                  </a:lnTo>
                  <a:lnTo>
                    <a:pt x="838165" y="346853"/>
                  </a:lnTo>
                  <a:lnTo>
                    <a:pt x="887672" y="332903"/>
                  </a:lnTo>
                  <a:lnTo>
                    <a:pt x="932199" y="316996"/>
                  </a:lnTo>
                  <a:lnTo>
                    <a:pt x="971246" y="299313"/>
                  </a:lnTo>
                  <a:lnTo>
                    <a:pt x="1004313" y="280031"/>
                  </a:lnTo>
                  <a:lnTo>
                    <a:pt x="1050512" y="237388"/>
                  </a:lnTo>
                  <a:lnTo>
                    <a:pt x="1066800" y="190500"/>
                  </a:lnTo>
                  <a:lnTo>
                    <a:pt x="1062644" y="166614"/>
                  </a:lnTo>
                  <a:lnTo>
                    <a:pt x="1030902" y="121670"/>
                  </a:lnTo>
                  <a:lnTo>
                    <a:pt x="971246" y="81686"/>
                  </a:lnTo>
                  <a:lnTo>
                    <a:pt x="932199" y="64003"/>
                  </a:lnTo>
                  <a:lnTo>
                    <a:pt x="887672" y="48096"/>
                  </a:lnTo>
                  <a:lnTo>
                    <a:pt x="838165" y="34146"/>
                  </a:lnTo>
                  <a:lnTo>
                    <a:pt x="784176" y="22330"/>
                  </a:lnTo>
                  <a:lnTo>
                    <a:pt x="726206" y="12829"/>
                  </a:lnTo>
                  <a:lnTo>
                    <a:pt x="664753" y="5821"/>
                  </a:lnTo>
                  <a:lnTo>
                    <a:pt x="600318" y="1485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72200" y="48768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0" y="190500"/>
                  </a:moveTo>
                  <a:lnTo>
                    <a:pt x="16287" y="143611"/>
                  </a:lnTo>
                  <a:lnTo>
                    <a:pt x="62486" y="100968"/>
                  </a:lnTo>
                  <a:lnTo>
                    <a:pt x="95553" y="81686"/>
                  </a:lnTo>
                  <a:lnTo>
                    <a:pt x="134600" y="64003"/>
                  </a:lnTo>
                  <a:lnTo>
                    <a:pt x="179127" y="48096"/>
                  </a:lnTo>
                  <a:lnTo>
                    <a:pt x="228634" y="34146"/>
                  </a:lnTo>
                  <a:lnTo>
                    <a:pt x="282623" y="22330"/>
                  </a:lnTo>
                  <a:lnTo>
                    <a:pt x="340593" y="12829"/>
                  </a:lnTo>
                  <a:lnTo>
                    <a:pt x="402046" y="5821"/>
                  </a:lnTo>
                  <a:lnTo>
                    <a:pt x="466481" y="1485"/>
                  </a:lnTo>
                  <a:lnTo>
                    <a:pt x="533400" y="0"/>
                  </a:lnTo>
                  <a:lnTo>
                    <a:pt x="600318" y="1485"/>
                  </a:lnTo>
                  <a:lnTo>
                    <a:pt x="664753" y="5821"/>
                  </a:lnTo>
                  <a:lnTo>
                    <a:pt x="726206" y="12829"/>
                  </a:lnTo>
                  <a:lnTo>
                    <a:pt x="784176" y="22330"/>
                  </a:lnTo>
                  <a:lnTo>
                    <a:pt x="838165" y="34146"/>
                  </a:lnTo>
                  <a:lnTo>
                    <a:pt x="887672" y="48096"/>
                  </a:lnTo>
                  <a:lnTo>
                    <a:pt x="932199" y="64003"/>
                  </a:lnTo>
                  <a:lnTo>
                    <a:pt x="971246" y="81686"/>
                  </a:lnTo>
                  <a:lnTo>
                    <a:pt x="1004313" y="100968"/>
                  </a:lnTo>
                  <a:lnTo>
                    <a:pt x="1050512" y="143611"/>
                  </a:lnTo>
                  <a:lnTo>
                    <a:pt x="1066800" y="190500"/>
                  </a:lnTo>
                  <a:lnTo>
                    <a:pt x="1062644" y="214385"/>
                  </a:lnTo>
                  <a:lnTo>
                    <a:pt x="1030902" y="259329"/>
                  </a:lnTo>
                  <a:lnTo>
                    <a:pt x="971246" y="299313"/>
                  </a:lnTo>
                  <a:lnTo>
                    <a:pt x="932199" y="316996"/>
                  </a:lnTo>
                  <a:lnTo>
                    <a:pt x="887672" y="332903"/>
                  </a:lnTo>
                  <a:lnTo>
                    <a:pt x="838165" y="346853"/>
                  </a:lnTo>
                  <a:lnTo>
                    <a:pt x="784176" y="358669"/>
                  </a:lnTo>
                  <a:lnTo>
                    <a:pt x="726206" y="368170"/>
                  </a:lnTo>
                  <a:lnTo>
                    <a:pt x="664753" y="375178"/>
                  </a:lnTo>
                  <a:lnTo>
                    <a:pt x="600318" y="379514"/>
                  </a:lnTo>
                  <a:lnTo>
                    <a:pt x="533400" y="381000"/>
                  </a:lnTo>
                  <a:lnTo>
                    <a:pt x="466481" y="379514"/>
                  </a:lnTo>
                  <a:lnTo>
                    <a:pt x="402046" y="375178"/>
                  </a:lnTo>
                  <a:lnTo>
                    <a:pt x="340593" y="368170"/>
                  </a:lnTo>
                  <a:lnTo>
                    <a:pt x="282623" y="358669"/>
                  </a:lnTo>
                  <a:lnTo>
                    <a:pt x="228634" y="346853"/>
                  </a:lnTo>
                  <a:lnTo>
                    <a:pt x="179127" y="332903"/>
                  </a:lnTo>
                  <a:lnTo>
                    <a:pt x="134600" y="316996"/>
                  </a:lnTo>
                  <a:lnTo>
                    <a:pt x="95553" y="299313"/>
                  </a:lnTo>
                  <a:lnTo>
                    <a:pt x="62486" y="280031"/>
                  </a:lnTo>
                  <a:lnTo>
                    <a:pt x="16287" y="237388"/>
                  </a:lnTo>
                  <a:lnTo>
                    <a:pt x="0" y="190500"/>
                  </a:lnTo>
                  <a:close/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24600" y="4953000"/>
              <a:ext cx="685800" cy="228600"/>
            </a:xfrm>
            <a:custGeom>
              <a:avLst/>
              <a:gdLst/>
              <a:ahLst/>
              <a:cxnLst/>
              <a:rect l="l" t="t" r="r" b="b"/>
              <a:pathLst>
                <a:path w="685800" h="228600">
                  <a:moveTo>
                    <a:pt x="342900" y="0"/>
                  </a:moveTo>
                  <a:lnTo>
                    <a:pt x="273799" y="2322"/>
                  </a:lnTo>
                  <a:lnTo>
                    <a:pt x="209436" y="8983"/>
                  </a:lnTo>
                  <a:lnTo>
                    <a:pt x="151190" y="19522"/>
                  </a:lnTo>
                  <a:lnTo>
                    <a:pt x="100441" y="33480"/>
                  </a:lnTo>
                  <a:lnTo>
                    <a:pt x="58567" y="50396"/>
                  </a:lnTo>
                  <a:lnTo>
                    <a:pt x="6967" y="91266"/>
                  </a:lnTo>
                  <a:lnTo>
                    <a:pt x="0" y="114300"/>
                  </a:lnTo>
                  <a:lnTo>
                    <a:pt x="6967" y="137333"/>
                  </a:lnTo>
                  <a:lnTo>
                    <a:pt x="58567" y="178203"/>
                  </a:lnTo>
                  <a:lnTo>
                    <a:pt x="100441" y="195119"/>
                  </a:lnTo>
                  <a:lnTo>
                    <a:pt x="151190" y="209077"/>
                  </a:lnTo>
                  <a:lnTo>
                    <a:pt x="209436" y="219616"/>
                  </a:lnTo>
                  <a:lnTo>
                    <a:pt x="273799" y="226277"/>
                  </a:lnTo>
                  <a:lnTo>
                    <a:pt x="342900" y="228600"/>
                  </a:lnTo>
                  <a:lnTo>
                    <a:pt x="412000" y="226277"/>
                  </a:lnTo>
                  <a:lnTo>
                    <a:pt x="476363" y="219616"/>
                  </a:lnTo>
                  <a:lnTo>
                    <a:pt x="534609" y="209077"/>
                  </a:lnTo>
                  <a:lnTo>
                    <a:pt x="585358" y="195119"/>
                  </a:lnTo>
                  <a:lnTo>
                    <a:pt x="627232" y="178203"/>
                  </a:lnTo>
                  <a:lnTo>
                    <a:pt x="678832" y="137333"/>
                  </a:lnTo>
                  <a:lnTo>
                    <a:pt x="685800" y="114300"/>
                  </a:lnTo>
                  <a:lnTo>
                    <a:pt x="678832" y="91266"/>
                  </a:lnTo>
                  <a:lnTo>
                    <a:pt x="627232" y="50396"/>
                  </a:lnTo>
                  <a:lnTo>
                    <a:pt x="585358" y="33480"/>
                  </a:lnTo>
                  <a:lnTo>
                    <a:pt x="534609" y="19522"/>
                  </a:lnTo>
                  <a:lnTo>
                    <a:pt x="476363" y="8983"/>
                  </a:lnTo>
                  <a:lnTo>
                    <a:pt x="412000" y="2322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24600" y="4953000"/>
              <a:ext cx="685800" cy="228600"/>
            </a:xfrm>
            <a:custGeom>
              <a:avLst/>
              <a:gdLst/>
              <a:ahLst/>
              <a:cxnLst/>
              <a:rect l="l" t="t" r="r" b="b"/>
              <a:pathLst>
                <a:path w="685800" h="228600">
                  <a:moveTo>
                    <a:pt x="0" y="114300"/>
                  </a:moveTo>
                  <a:lnTo>
                    <a:pt x="26949" y="69812"/>
                  </a:lnTo>
                  <a:lnTo>
                    <a:pt x="100441" y="33480"/>
                  </a:lnTo>
                  <a:lnTo>
                    <a:pt x="151190" y="19522"/>
                  </a:lnTo>
                  <a:lnTo>
                    <a:pt x="209436" y="8983"/>
                  </a:lnTo>
                  <a:lnTo>
                    <a:pt x="273799" y="2322"/>
                  </a:lnTo>
                  <a:lnTo>
                    <a:pt x="342900" y="0"/>
                  </a:lnTo>
                  <a:lnTo>
                    <a:pt x="412000" y="2322"/>
                  </a:lnTo>
                  <a:lnTo>
                    <a:pt x="476363" y="8983"/>
                  </a:lnTo>
                  <a:lnTo>
                    <a:pt x="534609" y="19522"/>
                  </a:lnTo>
                  <a:lnTo>
                    <a:pt x="585358" y="33480"/>
                  </a:lnTo>
                  <a:lnTo>
                    <a:pt x="627232" y="50396"/>
                  </a:lnTo>
                  <a:lnTo>
                    <a:pt x="678832" y="91266"/>
                  </a:lnTo>
                  <a:lnTo>
                    <a:pt x="685800" y="114300"/>
                  </a:lnTo>
                  <a:lnTo>
                    <a:pt x="678832" y="137333"/>
                  </a:lnTo>
                  <a:lnTo>
                    <a:pt x="627232" y="178203"/>
                  </a:lnTo>
                  <a:lnTo>
                    <a:pt x="585358" y="195119"/>
                  </a:lnTo>
                  <a:lnTo>
                    <a:pt x="534609" y="209077"/>
                  </a:lnTo>
                  <a:lnTo>
                    <a:pt x="476363" y="219616"/>
                  </a:lnTo>
                  <a:lnTo>
                    <a:pt x="412000" y="226277"/>
                  </a:lnTo>
                  <a:lnTo>
                    <a:pt x="342900" y="228600"/>
                  </a:lnTo>
                  <a:lnTo>
                    <a:pt x="273799" y="226277"/>
                  </a:lnTo>
                  <a:lnTo>
                    <a:pt x="209436" y="219616"/>
                  </a:lnTo>
                  <a:lnTo>
                    <a:pt x="151190" y="209077"/>
                  </a:lnTo>
                  <a:lnTo>
                    <a:pt x="100441" y="195119"/>
                  </a:lnTo>
                  <a:lnTo>
                    <a:pt x="58567" y="178203"/>
                  </a:lnTo>
                  <a:lnTo>
                    <a:pt x="6967" y="137333"/>
                  </a:lnTo>
                  <a:lnTo>
                    <a:pt x="0" y="114300"/>
                  </a:lnTo>
                  <a:close/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24600" y="4876800"/>
              <a:ext cx="685800" cy="152400"/>
            </a:xfrm>
            <a:custGeom>
              <a:avLst/>
              <a:gdLst/>
              <a:ahLst/>
              <a:cxnLst/>
              <a:rect l="l" t="t" r="r" b="b"/>
              <a:pathLst>
                <a:path w="685800" h="152400">
                  <a:moveTo>
                    <a:pt x="0" y="0"/>
                  </a:moveTo>
                  <a:lnTo>
                    <a:pt x="0" y="152400"/>
                  </a:lnTo>
                </a:path>
                <a:path w="685800" h="152400">
                  <a:moveTo>
                    <a:pt x="685800" y="0"/>
                  </a:moveTo>
                  <a:lnTo>
                    <a:pt x="685800" y="1524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099809" y="6124143"/>
            <a:ext cx="752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7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HILL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0628" y="3151759"/>
            <a:ext cx="2787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65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b="1" spc="-10" dirty="0">
                <a:latin typeface="Arial"/>
                <a:cs typeface="Arial"/>
              </a:rPr>
              <a:t>60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70628" y="2160854"/>
            <a:ext cx="27876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75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sz="1800" b="1" spc="-10" dirty="0">
                <a:latin typeface="Arial"/>
                <a:cs typeface="Arial"/>
              </a:rPr>
              <a:t>70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70628" y="16273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80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80809" y="3714137"/>
            <a:ext cx="251460" cy="146113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600" b="1" spc="-10" dirty="0"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600" b="1" spc="-5" dirty="0">
                <a:latin typeface="Arial"/>
                <a:cs typeface="Arial"/>
              </a:rPr>
              <a:t>65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60"/>
              </a:lnSpc>
              <a:spcBef>
                <a:spcPts val="480"/>
              </a:spcBef>
            </a:pPr>
            <a:r>
              <a:rPr sz="1600" b="1" spc="-5" dirty="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00"/>
              </a:lnSpc>
            </a:pPr>
            <a:r>
              <a:rPr sz="1600" b="1" spc="-5" dirty="0">
                <a:latin typeface="Arial"/>
                <a:cs typeface="Arial"/>
              </a:rPr>
              <a:t>75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60"/>
              </a:lnSpc>
            </a:pPr>
            <a:r>
              <a:rPr sz="1600" b="1" spc="-5" dirty="0">
                <a:latin typeface="Arial"/>
                <a:cs typeface="Arial"/>
              </a:rPr>
              <a:t>80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38800" y="4191000"/>
            <a:ext cx="1981200" cy="1371600"/>
          </a:xfrm>
          <a:custGeom>
            <a:avLst/>
            <a:gdLst/>
            <a:ahLst/>
            <a:cxnLst/>
            <a:rect l="l" t="t" r="r" b="b"/>
            <a:pathLst>
              <a:path w="1981200" h="1371600">
                <a:moveTo>
                  <a:pt x="533400" y="823849"/>
                </a:moveTo>
                <a:lnTo>
                  <a:pt x="85725" y="823849"/>
                </a:lnTo>
                <a:lnTo>
                  <a:pt x="85725" y="795274"/>
                </a:lnTo>
                <a:lnTo>
                  <a:pt x="0" y="838200"/>
                </a:lnTo>
                <a:lnTo>
                  <a:pt x="85725" y="880999"/>
                </a:lnTo>
                <a:lnTo>
                  <a:pt x="85725" y="852424"/>
                </a:lnTo>
                <a:lnTo>
                  <a:pt x="533400" y="852424"/>
                </a:lnTo>
                <a:lnTo>
                  <a:pt x="533400" y="823849"/>
                </a:lnTo>
                <a:close/>
              </a:path>
              <a:path w="1981200" h="1371600">
                <a:moveTo>
                  <a:pt x="1033399" y="1285875"/>
                </a:moveTo>
                <a:lnTo>
                  <a:pt x="1004824" y="1285875"/>
                </a:lnTo>
                <a:lnTo>
                  <a:pt x="1004824" y="990600"/>
                </a:lnTo>
                <a:lnTo>
                  <a:pt x="976249" y="990600"/>
                </a:lnTo>
                <a:lnTo>
                  <a:pt x="976249" y="1285875"/>
                </a:lnTo>
                <a:lnTo>
                  <a:pt x="947674" y="1285875"/>
                </a:lnTo>
                <a:lnTo>
                  <a:pt x="990600" y="1371600"/>
                </a:lnTo>
                <a:lnTo>
                  <a:pt x="1026287" y="1300099"/>
                </a:lnTo>
                <a:lnTo>
                  <a:pt x="1033399" y="1285875"/>
                </a:lnTo>
                <a:close/>
              </a:path>
              <a:path w="1981200" h="1371600">
                <a:moveTo>
                  <a:pt x="1276350" y="114300"/>
                </a:moveTo>
                <a:lnTo>
                  <a:pt x="1266825" y="95250"/>
                </a:lnTo>
                <a:lnTo>
                  <a:pt x="1219200" y="0"/>
                </a:lnTo>
                <a:lnTo>
                  <a:pt x="1162050" y="114300"/>
                </a:lnTo>
                <a:lnTo>
                  <a:pt x="1200150" y="114300"/>
                </a:lnTo>
                <a:lnTo>
                  <a:pt x="1200150" y="457200"/>
                </a:lnTo>
                <a:lnTo>
                  <a:pt x="1238250" y="457200"/>
                </a:lnTo>
                <a:lnTo>
                  <a:pt x="1238250" y="114300"/>
                </a:lnTo>
                <a:lnTo>
                  <a:pt x="1276350" y="114300"/>
                </a:lnTo>
                <a:close/>
              </a:path>
              <a:path w="1981200" h="1371600">
                <a:moveTo>
                  <a:pt x="1981200" y="838200"/>
                </a:moveTo>
                <a:lnTo>
                  <a:pt x="1952536" y="823849"/>
                </a:lnTo>
                <a:lnTo>
                  <a:pt x="1895475" y="795274"/>
                </a:lnTo>
                <a:lnTo>
                  <a:pt x="1895475" y="823849"/>
                </a:lnTo>
                <a:lnTo>
                  <a:pt x="1447800" y="823849"/>
                </a:lnTo>
                <a:lnTo>
                  <a:pt x="1447800" y="852424"/>
                </a:lnTo>
                <a:lnTo>
                  <a:pt x="1895475" y="852424"/>
                </a:lnTo>
                <a:lnTo>
                  <a:pt x="1895475" y="880999"/>
                </a:lnTo>
                <a:lnTo>
                  <a:pt x="1952701" y="852424"/>
                </a:lnTo>
                <a:lnTo>
                  <a:pt x="1981200" y="83820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191250" y="3380358"/>
            <a:ext cx="800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HILL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-4762" y="6548437"/>
            <a:ext cx="9153525" cy="314325"/>
            <a:chOff x="-4762" y="6548437"/>
            <a:chExt cx="9153525" cy="314325"/>
          </a:xfrm>
        </p:grpSpPr>
        <p:sp>
          <p:nvSpPr>
            <p:cNvPr id="33" name="object 33"/>
            <p:cNvSpPr/>
            <p:nvPr/>
          </p:nvSpPr>
          <p:spPr>
            <a:xfrm>
              <a:off x="0" y="6553200"/>
              <a:ext cx="8763000" cy="304800"/>
            </a:xfrm>
            <a:custGeom>
              <a:avLst/>
              <a:gdLst/>
              <a:ahLst/>
              <a:cxnLst/>
              <a:rect l="l" t="t" r="r" b="b"/>
              <a:pathLst>
                <a:path w="8763000" h="304800">
                  <a:moveTo>
                    <a:pt x="0" y="304796"/>
                  </a:moveTo>
                  <a:lnTo>
                    <a:pt x="8763000" y="304796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04796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6553200"/>
              <a:ext cx="9144000" cy="304800"/>
            </a:xfrm>
            <a:custGeom>
              <a:avLst/>
              <a:gdLst/>
              <a:ahLst/>
              <a:cxnLst/>
              <a:rect l="l" t="t" r="r" b="b"/>
              <a:pathLst>
                <a:path w="9144000" h="304800">
                  <a:moveTo>
                    <a:pt x="9144000" y="304796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30479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16835" y="6582154"/>
              <a:ext cx="2570988" cy="275844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2212594" y="6576771"/>
            <a:ext cx="21520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8758237" y="6548437"/>
            <a:ext cx="390525" cy="314325"/>
            <a:chOff x="8758237" y="6548437"/>
            <a:chExt cx="390525" cy="314325"/>
          </a:xfrm>
        </p:grpSpPr>
        <p:sp>
          <p:nvSpPr>
            <p:cNvPr id="38" name="object 38"/>
            <p:cNvSpPr/>
            <p:nvPr/>
          </p:nvSpPr>
          <p:spPr>
            <a:xfrm>
              <a:off x="8763000" y="6553200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380999" y="0"/>
                  </a:moveTo>
                  <a:lnTo>
                    <a:pt x="0" y="0"/>
                  </a:lnTo>
                  <a:lnTo>
                    <a:pt x="0" y="304796"/>
                  </a:lnTo>
                  <a:lnTo>
                    <a:pt x="380999" y="304796"/>
                  </a:lnTo>
                  <a:lnTo>
                    <a:pt x="380999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763000" y="6553200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380999" y="0"/>
                  </a:moveTo>
                  <a:lnTo>
                    <a:pt x="0" y="0"/>
                  </a:lnTo>
                  <a:lnTo>
                    <a:pt x="0" y="30479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8816467" y="6665162"/>
            <a:ext cx="2787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14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324053"/>
            <a:ext cx="7031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none" dirty="0"/>
              <a:t>CHARACTERISTICS</a:t>
            </a:r>
            <a:r>
              <a:rPr u="none" spc="-60" dirty="0"/>
              <a:t> </a:t>
            </a:r>
            <a:r>
              <a:rPr u="none" dirty="0"/>
              <a:t>OF</a:t>
            </a:r>
            <a:r>
              <a:rPr u="none" spc="-135" dirty="0"/>
              <a:t> </a:t>
            </a:r>
            <a:r>
              <a:rPr u="none" spc="-5" dirty="0"/>
              <a:t>CONTOURS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43840" y="787908"/>
            <a:ext cx="8462010" cy="5170170"/>
            <a:chOff x="243840" y="787908"/>
            <a:chExt cx="8462010" cy="5170170"/>
          </a:xfrm>
        </p:grpSpPr>
        <p:sp>
          <p:nvSpPr>
            <p:cNvPr id="4" name="object 4"/>
            <p:cNvSpPr/>
            <p:nvPr/>
          </p:nvSpPr>
          <p:spPr>
            <a:xfrm>
              <a:off x="243840" y="787908"/>
              <a:ext cx="7005955" cy="38100"/>
            </a:xfrm>
            <a:custGeom>
              <a:avLst/>
              <a:gdLst/>
              <a:ahLst/>
              <a:cxnLst/>
              <a:rect l="l" t="t" r="r" b="b"/>
              <a:pathLst>
                <a:path w="7005955" h="38100">
                  <a:moveTo>
                    <a:pt x="7005828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7005828" y="38100"/>
                  </a:lnTo>
                  <a:lnTo>
                    <a:pt x="700582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48199" y="914400"/>
              <a:ext cx="4038600" cy="2438400"/>
            </a:xfrm>
            <a:custGeom>
              <a:avLst/>
              <a:gdLst/>
              <a:ahLst/>
              <a:cxnLst/>
              <a:rect l="l" t="t" r="r" b="b"/>
              <a:pathLst>
                <a:path w="4038600" h="2438400">
                  <a:moveTo>
                    <a:pt x="0" y="0"/>
                  </a:moveTo>
                  <a:lnTo>
                    <a:pt x="0" y="2438400"/>
                  </a:lnTo>
                </a:path>
                <a:path w="4038600" h="2438400">
                  <a:moveTo>
                    <a:pt x="0" y="2438400"/>
                  </a:moveTo>
                  <a:lnTo>
                    <a:pt x="4038600" y="2438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8199" y="1066800"/>
              <a:ext cx="3886200" cy="3962400"/>
            </a:xfrm>
            <a:custGeom>
              <a:avLst/>
              <a:gdLst/>
              <a:ahLst/>
              <a:cxnLst/>
              <a:rect l="l" t="t" r="r" b="b"/>
              <a:pathLst>
                <a:path w="3886200" h="3962400">
                  <a:moveTo>
                    <a:pt x="0" y="0"/>
                  </a:moveTo>
                  <a:lnTo>
                    <a:pt x="3886200" y="0"/>
                  </a:lnTo>
                </a:path>
                <a:path w="3886200" h="3962400">
                  <a:moveTo>
                    <a:pt x="0" y="1143000"/>
                  </a:moveTo>
                  <a:lnTo>
                    <a:pt x="3200400" y="1143000"/>
                  </a:lnTo>
                </a:path>
                <a:path w="3886200" h="3962400">
                  <a:moveTo>
                    <a:pt x="0" y="533400"/>
                  </a:moveTo>
                  <a:lnTo>
                    <a:pt x="3505200" y="533400"/>
                  </a:lnTo>
                </a:path>
                <a:path w="3886200" h="3962400">
                  <a:moveTo>
                    <a:pt x="0" y="1676400"/>
                  </a:moveTo>
                  <a:lnTo>
                    <a:pt x="3505200" y="1676400"/>
                  </a:lnTo>
                </a:path>
                <a:path w="3886200" h="3962400">
                  <a:moveTo>
                    <a:pt x="228600" y="0"/>
                  </a:moveTo>
                  <a:lnTo>
                    <a:pt x="228600" y="3886200"/>
                  </a:lnTo>
                </a:path>
                <a:path w="3886200" h="3962400">
                  <a:moveTo>
                    <a:pt x="3886200" y="0"/>
                  </a:moveTo>
                  <a:lnTo>
                    <a:pt x="3886200" y="39624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2512" y="4024312"/>
              <a:ext cx="3686175" cy="193357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333999" y="1600200"/>
              <a:ext cx="2819400" cy="3429000"/>
            </a:xfrm>
            <a:custGeom>
              <a:avLst/>
              <a:gdLst/>
              <a:ahLst/>
              <a:cxnLst/>
              <a:rect l="l" t="t" r="r" b="b"/>
              <a:pathLst>
                <a:path w="2819400" h="3429000">
                  <a:moveTo>
                    <a:pt x="0" y="3352800"/>
                  </a:moveTo>
                  <a:lnTo>
                    <a:pt x="0" y="0"/>
                  </a:lnTo>
                </a:path>
                <a:path w="2819400" h="3429000">
                  <a:moveTo>
                    <a:pt x="381000" y="3352800"/>
                  </a:moveTo>
                  <a:lnTo>
                    <a:pt x="381000" y="533400"/>
                  </a:lnTo>
                </a:path>
                <a:path w="2819400" h="3429000">
                  <a:moveTo>
                    <a:pt x="685800" y="3352800"/>
                  </a:moveTo>
                  <a:lnTo>
                    <a:pt x="685800" y="1143000"/>
                  </a:lnTo>
                </a:path>
                <a:path w="2819400" h="3429000">
                  <a:moveTo>
                    <a:pt x="990600" y="3352800"/>
                  </a:moveTo>
                  <a:lnTo>
                    <a:pt x="990600" y="1752600"/>
                  </a:lnTo>
                </a:path>
                <a:path w="2819400" h="3429000">
                  <a:moveTo>
                    <a:pt x="1905000" y="3352800"/>
                  </a:moveTo>
                  <a:lnTo>
                    <a:pt x="1905000" y="1752600"/>
                  </a:lnTo>
                </a:path>
                <a:path w="2819400" h="3429000">
                  <a:moveTo>
                    <a:pt x="2209800" y="3429000"/>
                  </a:moveTo>
                  <a:lnTo>
                    <a:pt x="2209800" y="1143000"/>
                  </a:lnTo>
                </a:path>
                <a:path w="2819400" h="3429000">
                  <a:moveTo>
                    <a:pt x="2514600" y="3429000"/>
                  </a:moveTo>
                  <a:lnTo>
                    <a:pt x="2514600" y="533400"/>
                  </a:lnTo>
                </a:path>
                <a:path w="2819400" h="3429000">
                  <a:moveTo>
                    <a:pt x="2819400" y="3429000"/>
                  </a:moveTo>
                  <a:lnTo>
                    <a:pt x="2819400" y="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76799" y="812800"/>
              <a:ext cx="3797300" cy="2654300"/>
            </a:xfrm>
            <a:custGeom>
              <a:avLst/>
              <a:gdLst/>
              <a:ahLst/>
              <a:cxnLst/>
              <a:rect l="l" t="t" r="r" b="b"/>
              <a:pathLst>
                <a:path w="3797300" h="2654300">
                  <a:moveTo>
                    <a:pt x="0" y="241300"/>
                  </a:moveTo>
                  <a:lnTo>
                    <a:pt x="7292" y="274700"/>
                  </a:lnTo>
                  <a:lnTo>
                    <a:pt x="15478" y="312292"/>
                  </a:lnTo>
                  <a:lnTo>
                    <a:pt x="25449" y="349313"/>
                  </a:lnTo>
                  <a:lnTo>
                    <a:pt x="38100" y="381000"/>
                  </a:lnTo>
                  <a:lnTo>
                    <a:pt x="57991" y="414202"/>
                  </a:lnTo>
                  <a:lnTo>
                    <a:pt x="80740" y="445642"/>
                  </a:lnTo>
                  <a:lnTo>
                    <a:pt x="104394" y="476511"/>
                  </a:lnTo>
                  <a:lnTo>
                    <a:pt x="127000" y="508000"/>
                  </a:lnTo>
                  <a:lnTo>
                    <a:pt x="143583" y="536092"/>
                  </a:lnTo>
                  <a:lnTo>
                    <a:pt x="158702" y="565102"/>
                  </a:lnTo>
                  <a:lnTo>
                    <a:pt x="173845" y="594135"/>
                  </a:lnTo>
                  <a:lnTo>
                    <a:pt x="190500" y="622300"/>
                  </a:lnTo>
                  <a:lnTo>
                    <a:pt x="198203" y="628052"/>
                  </a:lnTo>
                  <a:lnTo>
                    <a:pt x="208311" y="630412"/>
                  </a:lnTo>
                  <a:lnTo>
                    <a:pt x="219039" y="631890"/>
                  </a:lnTo>
                  <a:lnTo>
                    <a:pt x="228600" y="635000"/>
                  </a:lnTo>
                  <a:lnTo>
                    <a:pt x="248292" y="646473"/>
                  </a:lnTo>
                  <a:lnTo>
                    <a:pt x="267271" y="659161"/>
                  </a:lnTo>
                  <a:lnTo>
                    <a:pt x="285964" y="672468"/>
                  </a:lnTo>
                  <a:lnTo>
                    <a:pt x="304800" y="685800"/>
                  </a:lnTo>
                  <a:lnTo>
                    <a:pt x="338732" y="708338"/>
                  </a:lnTo>
                  <a:lnTo>
                    <a:pt x="374997" y="751496"/>
                  </a:lnTo>
                  <a:lnTo>
                    <a:pt x="411559" y="787352"/>
                  </a:lnTo>
                  <a:lnTo>
                    <a:pt x="448716" y="823231"/>
                  </a:lnTo>
                  <a:lnTo>
                    <a:pt x="482600" y="863600"/>
                  </a:lnTo>
                  <a:lnTo>
                    <a:pt x="509771" y="909827"/>
                  </a:lnTo>
                  <a:lnTo>
                    <a:pt x="530841" y="956055"/>
                  </a:lnTo>
                  <a:lnTo>
                    <a:pt x="552295" y="1000759"/>
                  </a:lnTo>
                  <a:lnTo>
                    <a:pt x="580619" y="1042415"/>
                  </a:lnTo>
                  <a:lnTo>
                    <a:pt x="622300" y="1079500"/>
                  </a:lnTo>
                  <a:lnTo>
                    <a:pt x="628018" y="1089239"/>
                  </a:lnTo>
                  <a:lnTo>
                    <a:pt x="656974" y="1124444"/>
                  </a:lnTo>
                  <a:lnTo>
                    <a:pt x="667321" y="1129680"/>
                  </a:lnTo>
                  <a:lnTo>
                    <a:pt x="677382" y="1135227"/>
                  </a:lnTo>
                  <a:lnTo>
                    <a:pt x="685800" y="1143000"/>
                  </a:lnTo>
                  <a:lnTo>
                    <a:pt x="703281" y="1167610"/>
                  </a:lnTo>
                  <a:lnTo>
                    <a:pt x="706899" y="1178980"/>
                  </a:lnTo>
                  <a:lnTo>
                    <a:pt x="701996" y="1181576"/>
                  </a:lnTo>
                  <a:lnTo>
                    <a:pt x="693912" y="1179861"/>
                  </a:lnTo>
                  <a:lnTo>
                    <a:pt x="687989" y="1178302"/>
                  </a:lnTo>
                  <a:lnTo>
                    <a:pt x="689568" y="1181361"/>
                  </a:lnTo>
                  <a:lnTo>
                    <a:pt x="736600" y="1219200"/>
                  </a:lnTo>
                  <a:lnTo>
                    <a:pt x="783605" y="1251743"/>
                  </a:lnTo>
                  <a:lnTo>
                    <a:pt x="812800" y="1270000"/>
                  </a:lnTo>
                  <a:lnTo>
                    <a:pt x="822180" y="1299503"/>
                  </a:lnTo>
                  <a:lnTo>
                    <a:pt x="824897" y="1308673"/>
                  </a:lnTo>
                  <a:lnTo>
                    <a:pt x="825674" y="1307084"/>
                  </a:lnTo>
                  <a:lnTo>
                    <a:pt x="829234" y="1304308"/>
                  </a:lnTo>
                  <a:lnTo>
                    <a:pt x="863600" y="1333500"/>
                  </a:lnTo>
                  <a:lnTo>
                    <a:pt x="890142" y="1370409"/>
                  </a:lnTo>
                  <a:lnTo>
                    <a:pt x="901961" y="1390203"/>
                  </a:lnTo>
                  <a:lnTo>
                    <a:pt x="914400" y="1409700"/>
                  </a:lnTo>
                  <a:lnTo>
                    <a:pt x="921690" y="1421010"/>
                  </a:lnTo>
                  <a:lnTo>
                    <a:pt x="930052" y="1433512"/>
                  </a:lnTo>
                  <a:lnTo>
                    <a:pt x="936938" y="1443632"/>
                  </a:lnTo>
                  <a:lnTo>
                    <a:pt x="939800" y="1447800"/>
                  </a:lnTo>
                  <a:lnTo>
                    <a:pt x="950665" y="1493781"/>
                  </a:lnTo>
                  <a:lnTo>
                    <a:pt x="961277" y="1538920"/>
                  </a:lnTo>
                  <a:lnTo>
                    <a:pt x="974280" y="1582118"/>
                  </a:lnTo>
                  <a:lnTo>
                    <a:pt x="992321" y="1622279"/>
                  </a:lnTo>
                  <a:lnTo>
                    <a:pt x="1018046" y="1658305"/>
                  </a:lnTo>
                  <a:lnTo>
                    <a:pt x="1054100" y="1689100"/>
                  </a:lnTo>
                  <a:lnTo>
                    <a:pt x="1069283" y="1735856"/>
                  </a:lnTo>
                  <a:lnTo>
                    <a:pt x="1084917" y="1782551"/>
                  </a:lnTo>
                  <a:lnTo>
                    <a:pt x="1101849" y="1828728"/>
                  </a:lnTo>
                  <a:lnTo>
                    <a:pt x="1120928" y="1873930"/>
                  </a:lnTo>
                  <a:lnTo>
                    <a:pt x="1143000" y="1917700"/>
                  </a:lnTo>
                  <a:lnTo>
                    <a:pt x="1170162" y="1955180"/>
                  </a:lnTo>
                  <a:lnTo>
                    <a:pt x="1183844" y="1973724"/>
                  </a:lnTo>
                  <a:lnTo>
                    <a:pt x="1193800" y="1993900"/>
                  </a:lnTo>
                  <a:lnTo>
                    <a:pt x="1208994" y="2045987"/>
                  </a:lnTo>
                  <a:lnTo>
                    <a:pt x="1223914" y="2094087"/>
                  </a:lnTo>
                  <a:lnTo>
                    <a:pt x="1246002" y="2136542"/>
                  </a:lnTo>
                  <a:lnTo>
                    <a:pt x="1282700" y="2171700"/>
                  </a:lnTo>
                  <a:lnTo>
                    <a:pt x="1292962" y="2203743"/>
                  </a:lnTo>
                  <a:lnTo>
                    <a:pt x="1295503" y="2212151"/>
                  </a:lnTo>
                  <a:lnTo>
                    <a:pt x="1295574" y="2208212"/>
                  </a:lnTo>
                  <a:lnTo>
                    <a:pt x="1298429" y="2203214"/>
                  </a:lnTo>
                  <a:lnTo>
                    <a:pt x="1333500" y="2235200"/>
                  </a:lnTo>
                  <a:lnTo>
                    <a:pt x="1355492" y="2271660"/>
                  </a:lnTo>
                  <a:lnTo>
                    <a:pt x="1384300" y="2298700"/>
                  </a:lnTo>
                  <a:lnTo>
                    <a:pt x="1391286" y="2344115"/>
                  </a:lnTo>
                  <a:lnTo>
                    <a:pt x="1400350" y="2393797"/>
                  </a:lnTo>
                  <a:lnTo>
                    <a:pt x="1413542" y="2443632"/>
                  </a:lnTo>
                  <a:lnTo>
                    <a:pt x="1432909" y="2489504"/>
                  </a:lnTo>
                  <a:lnTo>
                    <a:pt x="1460500" y="2527300"/>
                  </a:lnTo>
                  <a:lnTo>
                    <a:pt x="1494581" y="2551955"/>
                  </a:lnTo>
                  <a:lnTo>
                    <a:pt x="1533128" y="2567384"/>
                  </a:lnTo>
                  <a:lnTo>
                    <a:pt x="1573460" y="2578645"/>
                  </a:lnTo>
                  <a:lnTo>
                    <a:pt x="1612900" y="2590800"/>
                  </a:lnTo>
                  <a:lnTo>
                    <a:pt x="1647872" y="2604936"/>
                  </a:lnTo>
                  <a:lnTo>
                    <a:pt x="1683321" y="2620740"/>
                  </a:lnTo>
                  <a:lnTo>
                    <a:pt x="1718484" y="2637448"/>
                  </a:lnTo>
                  <a:lnTo>
                    <a:pt x="1752600" y="2654300"/>
                  </a:lnTo>
                  <a:lnTo>
                    <a:pt x="1801585" y="2652490"/>
                  </a:lnTo>
                  <a:lnTo>
                    <a:pt x="1850571" y="2651049"/>
                  </a:lnTo>
                  <a:lnTo>
                    <a:pt x="1899557" y="2649754"/>
                  </a:lnTo>
                  <a:lnTo>
                    <a:pt x="1948542" y="2648384"/>
                  </a:lnTo>
                  <a:lnTo>
                    <a:pt x="1997528" y="2646717"/>
                  </a:lnTo>
                  <a:lnTo>
                    <a:pt x="2046514" y="2644529"/>
                  </a:lnTo>
                  <a:lnTo>
                    <a:pt x="2095500" y="2641600"/>
                  </a:lnTo>
                  <a:lnTo>
                    <a:pt x="2146474" y="2628677"/>
                  </a:lnTo>
                  <a:lnTo>
                    <a:pt x="2156882" y="2614132"/>
                  </a:lnTo>
                  <a:lnTo>
                    <a:pt x="2184400" y="2590800"/>
                  </a:lnTo>
                  <a:lnTo>
                    <a:pt x="2218928" y="2575024"/>
                  </a:lnTo>
                  <a:lnTo>
                    <a:pt x="2258218" y="2566987"/>
                  </a:lnTo>
                  <a:lnTo>
                    <a:pt x="2298700" y="2561332"/>
                  </a:lnTo>
                  <a:lnTo>
                    <a:pt x="2336800" y="2552700"/>
                  </a:lnTo>
                  <a:lnTo>
                    <a:pt x="2366161" y="2515994"/>
                  </a:lnTo>
                  <a:lnTo>
                    <a:pt x="2389747" y="2472508"/>
                  </a:lnTo>
                  <a:lnTo>
                    <a:pt x="2408779" y="2424217"/>
                  </a:lnTo>
                  <a:lnTo>
                    <a:pt x="2424478" y="2373096"/>
                  </a:lnTo>
                  <a:lnTo>
                    <a:pt x="2438066" y="2321119"/>
                  </a:lnTo>
                  <a:lnTo>
                    <a:pt x="2450766" y="2270262"/>
                  </a:lnTo>
                  <a:lnTo>
                    <a:pt x="2463800" y="2222500"/>
                  </a:lnTo>
                  <a:lnTo>
                    <a:pt x="2472628" y="2193925"/>
                  </a:lnTo>
                  <a:lnTo>
                    <a:pt x="2482230" y="2165350"/>
                  </a:lnTo>
                  <a:lnTo>
                    <a:pt x="2492142" y="2136775"/>
                  </a:lnTo>
                  <a:lnTo>
                    <a:pt x="2501900" y="2108200"/>
                  </a:lnTo>
                  <a:lnTo>
                    <a:pt x="2518467" y="2082202"/>
                  </a:lnTo>
                  <a:lnTo>
                    <a:pt x="2544143" y="2057574"/>
                  </a:lnTo>
                  <a:lnTo>
                    <a:pt x="2567747" y="2039209"/>
                  </a:lnTo>
                  <a:lnTo>
                    <a:pt x="2578100" y="2032000"/>
                  </a:lnTo>
                  <a:lnTo>
                    <a:pt x="2587986" y="2003490"/>
                  </a:lnTo>
                  <a:lnTo>
                    <a:pt x="2606230" y="1955180"/>
                  </a:lnTo>
                  <a:lnTo>
                    <a:pt x="2626284" y="1907180"/>
                  </a:lnTo>
                  <a:lnTo>
                    <a:pt x="2658864" y="1863625"/>
                  </a:lnTo>
                  <a:lnTo>
                    <a:pt x="2696964" y="1837630"/>
                  </a:lnTo>
                  <a:lnTo>
                    <a:pt x="2740421" y="1821455"/>
                  </a:lnTo>
                  <a:lnTo>
                    <a:pt x="2765425" y="1813099"/>
                  </a:lnTo>
                  <a:lnTo>
                    <a:pt x="2785665" y="1806243"/>
                  </a:lnTo>
                  <a:lnTo>
                    <a:pt x="2794000" y="1803400"/>
                  </a:lnTo>
                  <a:lnTo>
                    <a:pt x="2823714" y="1756038"/>
                  </a:lnTo>
                  <a:lnTo>
                    <a:pt x="2836640" y="1735312"/>
                  </a:lnTo>
                  <a:lnTo>
                    <a:pt x="2850471" y="1723229"/>
                  </a:lnTo>
                  <a:lnTo>
                    <a:pt x="2882900" y="1701800"/>
                  </a:lnTo>
                  <a:lnTo>
                    <a:pt x="2907844" y="1655115"/>
                  </a:lnTo>
                  <a:lnTo>
                    <a:pt x="2924762" y="1606286"/>
                  </a:lnTo>
                  <a:lnTo>
                    <a:pt x="2937271" y="1556321"/>
                  </a:lnTo>
                  <a:lnTo>
                    <a:pt x="2948987" y="1506229"/>
                  </a:lnTo>
                  <a:lnTo>
                    <a:pt x="2963524" y="1457019"/>
                  </a:lnTo>
                  <a:lnTo>
                    <a:pt x="2984500" y="1409700"/>
                  </a:lnTo>
                  <a:lnTo>
                    <a:pt x="3002210" y="1380428"/>
                  </a:lnTo>
                  <a:lnTo>
                    <a:pt x="3021409" y="1351930"/>
                  </a:lnTo>
                  <a:lnTo>
                    <a:pt x="3041203" y="1323742"/>
                  </a:lnTo>
                  <a:lnTo>
                    <a:pt x="3060700" y="1295400"/>
                  </a:lnTo>
                  <a:lnTo>
                    <a:pt x="3074243" y="1268807"/>
                  </a:lnTo>
                  <a:lnTo>
                    <a:pt x="3083321" y="1240012"/>
                  </a:lnTo>
                  <a:lnTo>
                    <a:pt x="3090614" y="1210335"/>
                  </a:lnTo>
                  <a:lnTo>
                    <a:pt x="3098800" y="1181100"/>
                  </a:lnTo>
                  <a:lnTo>
                    <a:pt x="3114263" y="1133389"/>
                  </a:lnTo>
                  <a:lnTo>
                    <a:pt x="3129374" y="1085718"/>
                  </a:lnTo>
                  <a:lnTo>
                    <a:pt x="3144837" y="1038399"/>
                  </a:lnTo>
                  <a:lnTo>
                    <a:pt x="3161359" y="991747"/>
                  </a:lnTo>
                  <a:lnTo>
                    <a:pt x="3179644" y="946076"/>
                  </a:lnTo>
                  <a:lnTo>
                    <a:pt x="3200400" y="901700"/>
                  </a:lnTo>
                  <a:lnTo>
                    <a:pt x="3227155" y="863994"/>
                  </a:lnTo>
                  <a:lnTo>
                    <a:pt x="3260899" y="831230"/>
                  </a:lnTo>
                  <a:lnTo>
                    <a:pt x="3296144" y="798776"/>
                  </a:lnTo>
                  <a:lnTo>
                    <a:pt x="3327400" y="762000"/>
                  </a:lnTo>
                  <a:lnTo>
                    <a:pt x="3342001" y="707030"/>
                  </a:lnTo>
                  <a:lnTo>
                    <a:pt x="3357340" y="653430"/>
                  </a:lnTo>
                  <a:lnTo>
                    <a:pt x="3373584" y="600140"/>
                  </a:lnTo>
                  <a:lnTo>
                    <a:pt x="3390900" y="546100"/>
                  </a:lnTo>
                  <a:lnTo>
                    <a:pt x="3397049" y="525924"/>
                  </a:lnTo>
                  <a:lnTo>
                    <a:pt x="3414777" y="485574"/>
                  </a:lnTo>
                  <a:lnTo>
                    <a:pt x="3447430" y="462311"/>
                  </a:lnTo>
                  <a:lnTo>
                    <a:pt x="3457342" y="460041"/>
                  </a:lnTo>
                  <a:lnTo>
                    <a:pt x="3467100" y="457200"/>
                  </a:lnTo>
                  <a:lnTo>
                    <a:pt x="3507432" y="423531"/>
                  </a:lnTo>
                  <a:lnTo>
                    <a:pt x="3549253" y="393874"/>
                  </a:lnTo>
                  <a:lnTo>
                    <a:pt x="3588097" y="360955"/>
                  </a:lnTo>
                  <a:lnTo>
                    <a:pt x="3619500" y="317500"/>
                  </a:lnTo>
                  <a:lnTo>
                    <a:pt x="3630826" y="290857"/>
                  </a:lnTo>
                  <a:lnTo>
                    <a:pt x="3632771" y="276002"/>
                  </a:lnTo>
                  <a:lnTo>
                    <a:pt x="3634430" y="259671"/>
                  </a:lnTo>
                  <a:lnTo>
                    <a:pt x="3644900" y="228600"/>
                  </a:lnTo>
                  <a:lnTo>
                    <a:pt x="3659697" y="199542"/>
                  </a:lnTo>
                  <a:lnTo>
                    <a:pt x="3676602" y="171402"/>
                  </a:lnTo>
                  <a:lnTo>
                    <a:pt x="3693531" y="143285"/>
                  </a:lnTo>
                  <a:lnTo>
                    <a:pt x="3708400" y="114300"/>
                  </a:lnTo>
                  <a:lnTo>
                    <a:pt x="3724802" y="70250"/>
                  </a:lnTo>
                  <a:lnTo>
                    <a:pt x="3731444" y="46158"/>
                  </a:lnTo>
                  <a:lnTo>
                    <a:pt x="3738776" y="32662"/>
                  </a:lnTo>
                  <a:lnTo>
                    <a:pt x="3757245" y="20397"/>
                  </a:lnTo>
                  <a:lnTo>
                    <a:pt x="379730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9740" y="1391157"/>
            <a:ext cx="30429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3115" algn="l"/>
                <a:tab pos="1391920" algn="l"/>
                <a:tab pos="2692400" algn="l"/>
              </a:tabLst>
            </a:pPr>
            <a:r>
              <a:rPr sz="3200" b="1" dirty="0">
                <a:latin typeface="Times New Roman"/>
                <a:cs typeface="Times New Roman"/>
              </a:rPr>
              <a:t>vi)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ies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2944" y="1878914"/>
            <a:ext cx="27076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3985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closed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944" y="2366899"/>
            <a:ext cx="2700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60475" algn="l"/>
                <a:tab pos="214630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li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es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944" y="2854579"/>
            <a:ext cx="2700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43610" algn="l"/>
                <a:tab pos="248285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map	in</a:t>
            </a:r>
            <a:r>
              <a:rPr sz="32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icate	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2944" y="3342259"/>
            <a:ext cx="2698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40305" algn="l"/>
              </a:tabLst>
            </a:pP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dep</a:t>
            </a:r>
            <a:r>
              <a:rPr sz="3200" b="1" spc="-65" dirty="0">
                <a:solidFill>
                  <a:srgbClr val="FF0066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essi</a:t>
            </a:r>
            <a:r>
              <a:rPr sz="32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n	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if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4326" y="3830192"/>
            <a:ext cx="115570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higher</a:t>
            </a:r>
            <a:endParaRPr sz="3200">
              <a:latin typeface="Times New Roman"/>
              <a:cs typeface="Times New Roman"/>
            </a:endParaRPr>
          </a:p>
          <a:p>
            <a:pPr marR="13970" algn="r">
              <a:lnSpc>
                <a:spcPct val="100000"/>
              </a:lnSpc>
            </a:pP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2944" y="3830192"/>
            <a:ext cx="126936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values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outside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9809" y="6124143"/>
            <a:ext cx="1743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1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DEPRESSION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80809" y="4448936"/>
            <a:ext cx="375920" cy="1534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70</a:t>
            </a:r>
            <a:endParaRPr sz="1600">
              <a:latin typeface="Arial"/>
              <a:cs typeface="Arial"/>
            </a:endParaRPr>
          </a:p>
          <a:p>
            <a:pPr marL="164465">
              <a:lnSpc>
                <a:spcPct val="100000"/>
              </a:lnSpc>
              <a:spcBef>
                <a:spcPts val="1190"/>
              </a:spcBef>
            </a:pPr>
            <a:r>
              <a:rPr sz="1400" b="1" spc="-5" dirty="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  <a:p>
            <a:pPr marL="164465">
              <a:lnSpc>
                <a:spcPts val="144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65</a:t>
            </a:r>
            <a:endParaRPr sz="1400">
              <a:latin typeface="Arial"/>
              <a:cs typeface="Arial"/>
            </a:endParaRPr>
          </a:p>
          <a:p>
            <a:pPr marL="164465">
              <a:lnSpc>
                <a:spcPts val="1440"/>
              </a:lnSpc>
            </a:pPr>
            <a:r>
              <a:rPr sz="1400" b="1" spc="-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  <a:p>
            <a:pPr marL="164465">
              <a:lnSpc>
                <a:spcPct val="100000"/>
              </a:lnSpc>
              <a:spcBef>
                <a:spcPts val="120"/>
              </a:spcBef>
            </a:pPr>
            <a:r>
              <a:rPr sz="1400" b="1" spc="-5" dirty="0">
                <a:latin typeface="Arial"/>
                <a:cs typeface="Arial"/>
              </a:rPr>
              <a:t>75</a:t>
            </a:r>
            <a:endParaRPr sz="1400">
              <a:latin typeface="Arial"/>
              <a:cs typeface="Arial"/>
            </a:endParaRPr>
          </a:p>
          <a:p>
            <a:pPr marL="164465">
              <a:lnSpc>
                <a:spcPct val="100000"/>
              </a:lnSpc>
              <a:spcBef>
                <a:spcPts val="720"/>
              </a:spcBef>
            </a:pPr>
            <a:r>
              <a:rPr sz="1400" b="1" spc="-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811712" y="912812"/>
            <a:ext cx="3189605" cy="4173854"/>
            <a:chOff x="4811712" y="912812"/>
            <a:chExt cx="3189605" cy="4173854"/>
          </a:xfrm>
        </p:grpSpPr>
        <p:sp>
          <p:nvSpPr>
            <p:cNvPr id="20" name="object 20"/>
            <p:cNvSpPr/>
            <p:nvPr/>
          </p:nvSpPr>
          <p:spPr>
            <a:xfrm>
              <a:off x="5410200" y="4038599"/>
              <a:ext cx="2590800" cy="1047750"/>
            </a:xfrm>
            <a:custGeom>
              <a:avLst/>
              <a:gdLst/>
              <a:ahLst/>
              <a:cxnLst/>
              <a:rect l="l" t="t" r="r" b="b"/>
              <a:pathLst>
                <a:path w="2590800" h="1047750">
                  <a:moveTo>
                    <a:pt x="762000" y="990600"/>
                  </a:moveTo>
                  <a:lnTo>
                    <a:pt x="723900" y="971550"/>
                  </a:lnTo>
                  <a:lnTo>
                    <a:pt x="647700" y="933450"/>
                  </a:lnTo>
                  <a:lnTo>
                    <a:pt x="647700" y="971550"/>
                  </a:lnTo>
                  <a:lnTo>
                    <a:pt x="0" y="971550"/>
                  </a:lnTo>
                  <a:lnTo>
                    <a:pt x="0" y="1009650"/>
                  </a:lnTo>
                  <a:lnTo>
                    <a:pt x="647700" y="1009650"/>
                  </a:lnTo>
                  <a:lnTo>
                    <a:pt x="647700" y="1047750"/>
                  </a:lnTo>
                  <a:lnTo>
                    <a:pt x="723900" y="1009650"/>
                  </a:lnTo>
                  <a:lnTo>
                    <a:pt x="762000" y="990600"/>
                  </a:lnTo>
                  <a:close/>
                </a:path>
                <a:path w="2590800" h="1047750">
                  <a:moveTo>
                    <a:pt x="1428750" y="495300"/>
                  </a:moveTo>
                  <a:lnTo>
                    <a:pt x="1390650" y="495300"/>
                  </a:lnTo>
                  <a:lnTo>
                    <a:pt x="1390650" y="0"/>
                  </a:lnTo>
                  <a:lnTo>
                    <a:pt x="1352550" y="0"/>
                  </a:lnTo>
                  <a:lnTo>
                    <a:pt x="1352550" y="495300"/>
                  </a:lnTo>
                  <a:lnTo>
                    <a:pt x="1314450" y="495300"/>
                  </a:lnTo>
                  <a:lnTo>
                    <a:pt x="1371600" y="609600"/>
                  </a:lnTo>
                  <a:lnTo>
                    <a:pt x="1419225" y="514350"/>
                  </a:lnTo>
                  <a:lnTo>
                    <a:pt x="1428750" y="495300"/>
                  </a:lnTo>
                  <a:close/>
                </a:path>
                <a:path w="2590800" h="1047750">
                  <a:moveTo>
                    <a:pt x="2590800" y="971550"/>
                  </a:moveTo>
                  <a:lnTo>
                    <a:pt x="2019300" y="971550"/>
                  </a:lnTo>
                  <a:lnTo>
                    <a:pt x="2019300" y="933450"/>
                  </a:lnTo>
                  <a:lnTo>
                    <a:pt x="1905000" y="990600"/>
                  </a:lnTo>
                  <a:lnTo>
                    <a:pt x="2019300" y="1047750"/>
                  </a:lnTo>
                  <a:lnTo>
                    <a:pt x="2019300" y="1009650"/>
                  </a:lnTo>
                  <a:lnTo>
                    <a:pt x="2590800" y="1009650"/>
                  </a:lnTo>
                  <a:lnTo>
                    <a:pt x="2590800" y="971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26000" y="927100"/>
              <a:ext cx="63500" cy="127000"/>
            </a:xfrm>
            <a:custGeom>
              <a:avLst/>
              <a:gdLst/>
              <a:ahLst/>
              <a:cxnLst/>
              <a:rect l="l" t="t" r="r" b="b"/>
              <a:pathLst>
                <a:path w="63500" h="127000">
                  <a:moveTo>
                    <a:pt x="63500" y="127000"/>
                  </a:moveTo>
                  <a:lnTo>
                    <a:pt x="52935" y="89064"/>
                  </a:lnTo>
                  <a:lnTo>
                    <a:pt x="43084" y="53355"/>
                  </a:lnTo>
                  <a:lnTo>
                    <a:pt x="27566" y="22719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023609" y="1855978"/>
            <a:ext cx="152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DEPRESSION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70628" y="31517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60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70628" y="25421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65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70628" y="20083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70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0628" y="13987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75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70628" y="8653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80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758237" y="6472237"/>
            <a:ext cx="390525" cy="390525"/>
            <a:chOff x="8758237" y="6472237"/>
            <a:chExt cx="390525" cy="390525"/>
          </a:xfrm>
        </p:grpSpPr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63000" y="6477000"/>
              <a:ext cx="381000" cy="38100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763000" y="6477000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767064" y="651946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66"/>
                </a:solidFill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-4762" y="6429754"/>
            <a:ext cx="8772525" cy="433070"/>
            <a:chOff x="-4762" y="6429754"/>
            <a:chExt cx="8772525" cy="433070"/>
          </a:xfrm>
        </p:grpSpPr>
        <p:sp>
          <p:nvSpPr>
            <p:cNvPr id="33" name="object 33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3436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4762" y="6424371"/>
            <a:ext cx="8753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656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324053"/>
            <a:ext cx="7031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CHARACTERISTICS</a:t>
            </a:r>
            <a:r>
              <a:rPr spc="-60" dirty="0"/>
              <a:t> </a:t>
            </a:r>
            <a:r>
              <a:rPr dirty="0"/>
              <a:t>OF</a:t>
            </a:r>
            <a:r>
              <a:rPr spc="-13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933957"/>
            <a:ext cx="5905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vii)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933957"/>
            <a:ext cx="761555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8575">
              <a:lnSpc>
                <a:spcPct val="100000"/>
              </a:lnSpc>
              <a:spcBef>
                <a:spcPts val="105"/>
              </a:spcBef>
              <a:tabLst>
                <a:tab pos="1692275" algn="l"/>
                <a:tab pos="2513330" algn="l"/>
                <a:tab pos="3577590" algn="l"/>
                <a:tab pos="4670425" algn="l"/>
                <a:tab pos="5237480" algn="l"/>
                <a:tab pos="6443345" algn="l"/>
                <a:tab pos="7265034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	l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ne	c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oss	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ri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d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ge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	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vall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e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y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li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at 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right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angles.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42110" y="1647825"/>
            <a:ext cx="3492500" cy="4618990"/>
            <a:chOff x="1642110" y="1647825"/>
            <a:chExt cx="3492500" cy="4618990"/>
          </a:xfrm>
        </p:grpSpPr>
        <p:sp>
          <p:nvSpPr>
            <p:cNvPr id="6" name="object 6"/>
            <p:cNvSpPr/>
            <p:nvPr/>
          </p:nvSpPr>
          <p:spPr>
            <a:xfrm>
              <a:off x="2226437" y="1676400"/>
              <a:ext cx="2345690" cy="4561840"/>
            </a:xfrm>
            <a:custGeom>
              <a:avLst/>
              <a:gdLst/>
              <a:ahLst/>
              <a:cxnLst/>
              <a:rect l="l" t="t" r="r" b="b"/>
              <a:pathLst>
                <a:path w="2345690" h="4561840">
                  <a:moveTo>
                    <a:pt x="2345563" y="0"/>
                  </a:moveTo>
                  <a:lnTo>
                    <a:pt x="2318313" y="40414"/>
                  </a:lnTo>
                  <a:lnTo>
                    <a:pt x="2291967" y="80954"/>
                  </a:lnTo>
                  <a:lnTo>
                    <a:pt x="2265617" y="121006"/>
                  </a:lnTo>
                  <a:lnTo>
                    <a:pt x="2238359" y="159956"/>
                  </a:lnTo>
                  <a:lnTo>
                    <a:pt x="2209284" y="197192"/>
                  </a:lnTo>
                  <a:lnTo>
                    <a:pt x="2177488" y="232100"/>
                  </a:lnTo>
                  <a:lnTo>
                    <a:pt x="2142063" y="264067"/>
                  </a:lnTo>
                  <a:lnTo>
                    <a:pt x="2102104" y="292480"/>
                  </a:lnTo>
                  <a:lnTo>
                    <a:pt x="2100072" y="346487"/>
                  </a:lnTo>
                  <a:lnTo>
                    <a:pt x="2099408" y="397835"/>
                  </a:lnTo>
                  <a:lnTo>
                    <a:pt x="2099363" y="446661"/>
                  </a:lnTo>
                  <a:lnTo>
                    <a:pt x="2099185" y="493103"/>
                  </a:lnTo>
                  <a:lnTo>
                    <a:pt x="2098125" y="537297"/>
                  </a:lnTo>
                  <a:lnTo>
                    <a:pt x="2095432" y="579380"/>
                  </a:lnTo>
                  <a:lnTo>
                    <a:pt x="2090356" y="619490"/>
                  </a:lnTo>
                  <a:lnTo>
                    <a:pt x="2082146" y="657762"/>
                  </a:lnTo>
                  <a:lnTo>
                    <a:pt x="2070053" y="694335"/>
                  </a:lnTo>
                  <a:lnTo>
                    <a:pt x="2053325" y="729344"/>
                  </a:lnTo>
                  <a:lnTo>
                    <a:pt x="2031213" y="762927"/>
                  </a:lnTo>
                  <a:lnTo>
                    <a:pt x="2002966" y="795221"/>
                  </a:lnTo>
                  <a:lnTo>
                    <a:pt x="1967833" y="826362"/>
                  </a:lnTo>
                  <a:lnTo>
                    <a:pt x="1925065" y="856488"/>
                  </a:lnTo>
                  <a:lnTo>
                    <a:pt x="1899011" y="898582"/>
                  </a:lnTo>
                  <a:lnTo>
                    <a:pt x="1878918" y="941659"/>
                  </a:lnTo>
                  <a:lnTo>
                    <a:pt x="1863881" y="985581"/>
                  </a:lnTo>
                  <a:lnTo>
                    <a:pt x="1852994" y="1030212"/>
                  </a:lnTo>
                  <a:lnTo>
                    <a:pt x="1845352" y="1075417"/>
                  </a:lnTo>
                  <a:lnTo>
                    <a:pt x="1840049" y="1121058"/>
                  </a:lnTo>
                  <a:lnTo>
                    <a:pt x="1836179" y="1166999"/>
                  </a:lnTo>
                  <a:lnTo>
                    <a:pt x="1832837" y="1213105"/>
                  </a:lnTo>
                  <a:lnTo>
                    <a:pt x="1829117" y="1259238"/>
                  </a:lnTo>
                  <a:lnTo>
                    <a:pt x="1824115" y="1305263"/>
                  </a:lnTo>
                  <a:lnTo>
                    <a:pt x="1816923" y="1351043"/>
                  </a:lnTo>
                  <a:lnTo>
                    <a:pt x="1806637" y="1396441"/>
                  </a:lnTo>
                  <a:lnTo>
                    <a:pt x="1792351" y="1441323"/>
                  </a:lnTo>
                  <a:lnTo>
                    <a:pt x="1774289" y="1481439"/>
                  </a:lnTo>
                  <a:lnTo>
                    <a:pt x="1750042" y="1522942"/>
                  </a:lnTo>
                  <a:lnTo>
                    <a:pt x="1720933" y="1565001"/>
                  </a:lnTo>
                  <a:lnTo>
                    <a:pt x="1688290" y="1606788"/>
                  </a:lnTo>
                  <a:lnTo>
                    <a:pt x="1653438" y="1647473"/>
                  </a:lnTo>
                  <a:lnTo>
                    <a:pt x="1617704" y="1686228"/>
                  </a:lnTo>
                  <a:lnTo>
                    <a:pt x="1582413" y="1722224"/>
                  </a:lnTo>
                  <a:lnTo>
                    <a:pt x="1548891" y="1754632"/>
                  </a:lnTo>
                  <a:lnTo>
                    <a:pt x="1529548" y="1804651"/>
                  </a:lnTo>
                  <a:lnTo>
                    <a:pt x="1507513" y="1851133"/>
                  </a:lnTo>
                  <a:lnTo>
                    <a:pt x="1482867" y="1895300"/>
                  </a:lnTo>
                  <a:lnTo>
                    <a:pt x="1455692" y="1938377"/>
                  </a:lnTo>
                  <a:lnTo>
                    <a:pt x="1426069" y="1981588"/>
                  </a:lnTo>
                  <a:lnTo>
                    <a:pt x="1394078" y="2026158"/>
                  </a:lnTo>
                  <a:lnTo>
                    <a:pt x="1375914" y="2056798"/>
                  </a:lnTo>
                  <a:lnTo>
                    <a:pt x="1360868" y="2088880"/>
                  </a:lnTo>
                  <a:lnTo>
                    <a:pt x="1345822" y="2120937"/>
                  </a:lnTo>
                  <a:lnTo>
                    <a:pt x="1327658" y="2151507"/>
                  </a:lnTo>
                  <a:lnTo>
                    <a:pt x="1320291" y="2202188"/>
                  </a:lnTo>
                  <a:lnTo>
                    <a:pt x="1315605" y="2238913"/>
                  </a:lnTo>
                  <a:lnTo>
                    <a:pt x="1312285" y="2264955"/>
                  </a:lnTo>
                  <a:lnTo>
                    <a:pt x="1309020" y="2283587"/>
                  </a:lnTo>
                  <a:lnTo>
                    <a:pt x="1304496" y="2298080"/>
                  </a:lnTo>
                  <a:lnTo>
                    <a:pt x="1297400" y="2311709"/>
                  </a:lnTo>
                  <a:lnTo>
                    <a:pt x="1286419" y="2327746"/>
                  </a:lnTo>
                  <a:lnTo>
                    <a:pt x="1270241" y="2349464"/>
                  </a:lnTo>
                  <a:lnTo>
                    <a:pt x="1247553" y="2380135"/>
                  </a:lnTo>
                  <a:lnTo>
                    <a:pt x="1217040" y="2423033"/>
                  </a:lnTo>
                  <a:lnTo>
                    <a:pt x="1200775" y="2460934"/>
                  </a:lnTo>
                  <a:lnTo>
                    <a:pt x="1190736" y="2508599"/>
                  </a:lnTo>
                  <a:lnTo>
                    <a:pt x="1182768" y="2555263"/>
                  </a:lnTo>
                  <a:lnTo>
                    <a:pt x="1172717" y="2590165"/>
                  </a:lnTo>
                  <a:lnTo>
                    <a:pt x="1148576" y="2629037"/>
                  </a:lnTo>
                  <a:lnTo>
                    <a:pt x="1118851" y="2665379"/>
                  </a:lnTo>
                  <a:lnTo>
                    <a:pt x="1087925" y="2701081"/>
                  </a:lnTo>
                  <a:lnTo>
                    <a:pt x="1060181" y="2738033"/>
                  </a:lnTo>
                  <a:lnTo>
                    <a:pt x="1040002" y="2778125"/>
                  </a:lnTo>
                  <a:lnTo>
                    <a:pt x="1025680" y="2812833"/>
                  </a:lnTo>
                  <a:lnTo>
                    <a:pt x="1005051" y="2854592"/>
                  </a:lnTo>
                  <a:lnTo>
                    <a:pt x="979277" y="2901522"/>
                  </a:lnTo>
                  <a:lnTo>
                    <a:pt x="949520" y="2951743"/>
                  </a:lnTo>
                  <a:lnTo>
                    <a:pt x="916939" y="3003375"/>
                  </a:lnTo>
                  <a:lnTo>
                    <a:pt x="882698" y="3054538"/>
                  </a:lnTo>
                  <a:lnTo>
                    <a:pt x="847957" y="3103354"/>
                  </a:lnTo>
                  <a:lnTo>
                    <a:pt x="813877" y="3147940"/>
                  </a:lnTo>
                  <a:lnTo>
                    <a:pt x="781620" y="3186419"/>
                  </a:lnTo>
                  <a:lnTo>
                    <a:pt x="752348" y="3216910"/>
                  </a:lnTo>
                  <a:lnTo>
                    <a:pt x="734352" y="3268373"/>
                  </a:lnTo>
                  <a:lnTo>
                    <a:pt x="711658" y="3310661"/>
                  </a:lnTo>
                  <a:lnTo>
                    <a:pt x="684994" y="3346745"/>
                  </a:lnTo>
                  <a:lnTo>
                    <a:pt x="655088" y="3379594"/>
                  </a:lnTo>
                  <a:lnTo>
                    <a:pt x="622671" y="3412178"/>
                  </a:lnTo>
                  <a:lnTo>
                    <a:pt x="588469" y="3447469"/>
                  </a:lnTo>
                  <a:lnTo>
                    <a:pt x="553212" y="3488436"/>
                  </a:lnTo>
                  <a:lnTo>
                    <a:pt x="542393" y="3519773"/>
                  </a:lnTo>
                  <a:lnTo>
                    <a:pt x="531050" y="3551110"/>
                  </a:lnTo>
                  <a:lnTo>
                    <a:pt x="519707" y="3582447"/>
                  </a:lnTo>
                  <a:lnTo>
                    <a:pt x="508888" y="3613785"/>
                  </a:lnTo>
                  <a:lnTo>
                    <a:pt x="490378" y="3646566"/>
                  </a:lnTo>
                  <a:lnTo>
                    <a:pt x="464629" y="3676396"/>
                  </a:lnTo>
                  <a:lnTo>
                    <a:pt x="438880" y="3706225"/>
                  </a:lnTo>
                  <a:lnTo>
                    <a:pt x="420369" y="3739006"/>
                  </a:lnTo>
                  <a:lnTo>
                    <a:pt x="402434" y="3789146"/>
                  </a:lnTo>
                  <a:lnTo>
                    <a:pt x="384877" y="3839287"/>
                  </a:lnTo>
                  <a:lnTo>
                    <a:pt x="367435" y="3889431"/>
                  </a:lnTo>
                  <a:lnTo>
                    <a:pt x="349847" y="3939578"/>
                  </a:lnTo>
                  <a:lnTo>
                    <a:pt x="331850" y="3989730"/>
                  </a:lnTo>
                  <a:lnTo>
                    <a:pt x="310817" y="4022567"/>
                  </a:lnTo>
                  <a:lnTo>
                    <a:pt x="273556" y="4061920"/>
                  </a:lnTo>
                  <a:lnTo>
                    <a:pt x="229109" y="4103654"/>
                  </a:lnTo>
                  <a:lnTo>
                    <a:pt x="186514" y="4143635"/>
                  </a:lnTo>
                  <a:lnTo>
                    <a:pt x="154812" y="4177728"/>
                  </a:lnTo>
                  <a:lnTo>
                    <a:pt x="149431" y="4199225"/>
                  </a:lnTo>
                  <a:lnTo>
                    <a:pt x="144811" y="4220481"/>
                  </a:lnTo>
                  <a:lnTo>
                    <a:pt x="139668" y="4241248"/>
                  </a:lnTo>
                  <a:lnTo>
                    <a:pt x="132714" y="4261281"/>
                  </a:lnTo>
                  <a:lnTo>
                    <a:pt x="122308" y="4277680"/>
                  </a:lnTo>
                  <a:lnTo>
                    <a:pt x="109569" y="4292612"/>
                  </a:lnTo>
                  <a:lnTo>
                    <a:pt x="97353" y="4307544"/>
                  </a:lnTo>
                  <a:lnTo>
                    <a:pt x="88518" y="4323943"/>
                  </a:lnTo>
                  <a:lnTo>
                    <a:pt x="81152" y="4349810"/>
                  </a:lnTo>
                  <a:lnTo>
                    <a:pt x="77406" y="4376166"/>
                  </a:lnTo>
                  <a:lnTo>
                    <a:pt x="73660" y="4402521"/>
                  </a:lnTo>
                  <a:lnTo>
                    <a:pt x="66293" y="4428388"/>
                  </a:lnTo>
                  <a:lnTo>
                    <a:pt x="52470" y="4447972"/>
                  </a:lnTo>
                  <a:lnTo>
                    <a:pt x="25907" y="4485179"/>
                  </a:lnTo>
                  <a:lnTo>
                    <a:pt x="2964" y="4525325"/>
                  </a:lnTo>
                  <a:lnTo>
                    <a:pt x="0" y="4553724"/>
                  </a:lnTo>
                  <a:lnTo>
                    <a:pt x="11912" y="4561434"/>
                  </a:lnTo>
                  <a:lnTo>
                    <a:pt x="29003" y="4560577"/>
                  </a:lnTo>
                  <a:lnTo>
                    <a:pt x="48166" y="4556294"/>
                  </a:lnTo>
                  <a:lnTo>
                    <a:pt x="66293" y="4553724"/>
                  </a:lnTo>
                </a:path>
              </a:pathLst>
            </a:custGeom>
            <a:ln w="57150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99536" y="2316861"/>
              <a:ext cx="1696085" cy="1063625"/>
            </a:xfrm>
            <a:custGeom>
              <a:avLst/>
              <a:gdLst/>
              <a:ahLst/>
              <a:cxnLst/>
              <a:rect l="l" t="t" r="r" b="b"/>
              <a:pathLst>
                <a:path w="1696085" h="1063625">
                  <a:moveTo>
                    <a:pt x="0" y="0"/>
                  </a:moveTo>
                  <a:lnTo>
                    <a:pt x="7785" y="59408"/>
                  </a:lnTo>
                  <a:lnTo>
                    <a:pt x="15654" y="118651"/>
                  </a:lnTo>
                  <a:lnTo>
                    <a:pt x="23688" y="177565"/>
                  </a:lnTo>
                  <a:lnTo>
                    <a:pt x="31973" y="235983"/>
                  </a:lnTo>
                  <a:lnTo>
                    <a:pt x="40591" y="293740"/>
                  </a:lnTo>
                  <a:lnTo>
                    <a:pt x="49626" y="350673"/>
                  </a:lnTo>
                  <a:lnTo>
                    <a:pt x="59163" y="406614"/>
                  </a:lnTo>
                  <a:lnTo>
                    <a:pt x="69285" y="461401"/>
                  </a:lnTo>
                  <a:lnTo>
                    <a:pt x="80075" y="514866"/>
                  </a:lnTo>
                  <a:lnTo>
                    <a:pt x="91618" y="566846"/>
                  </a:lnTo>
                  <a:lnTo>
                    <a:pt x="103997" y="617175"/>
                  </a:lnTo>
                  <a:lnTo>
                    <a:pt x="117296" y="665689"/>
                  </a:lnTo>
                  <a:lnTo>
                    <a:pt x="131599" y="712221"/>
                  </a:lnTo>
                  <a:lnTo>
                    <a:pt x="146988" y="756607"/>
                  </a:lnTo>
                  <a:lnTo>
                    <a:pt x="163549" y="798682"/>
                  </a:lnTo>
                  <a:lnTo>
                    <a:pt x="181365" y="838281"/>
                  </a:lnTo>
                  <a:lnTo>
                    <a:pt x="200519" y="875239"/>
                  </a:lnTo>
                  <a:lnTo>
                    <a:pt x="221095" y="909390"/>
                  </a:lnTo>
                  <a:lnTo>
                    <a:pt x="243178" y="940570"/>
                  </a:lnTo>
                  <a:lnTo>
                    <a:pt x="292196" y="993355"/>
                  </a:lnTo>
                  <a:lnTo>
                    <a:pt x="348242" y="1032273"/>
                  </a:lnTo>
                  <a:lnTo>
                    <a:pt x="411988" y="1056004"/>
                  </a:lnTo>
                  <a:lnTo>
                    <a:pt x="471345" y="1063481"/>
                  </a:lnTo>
                  <a:lnTo>
                    <a:pt x="503084" y="1063159"/>
                  </a:lnTo>
                  <a:lnTo>
                    <a:pt x="570436" y="1054872"/>
                  </a:lnTo>
                  <a:lnTo>
                    <a:pt x="642635" y="1037031"/>
                  </a:lnTo>
                  <a:lnTo>
                    <a:pt x="680429" y="1024767"/>
                  </a:lnTo>
                  <a:lnTo>
                    <a:pt x="719290" y="1010401"/>
                  </a:lnTo>
                  <a:lnTo>
                    <a:pt x="759168" y="994028"/>
                  </a:lnTo>
                  <a:lnTo>
                    <a:pt x="800015" y="975745"/>
                  </a:lnTo>
                  <a:lnTo>
                    <a:pt x="841782" y="955646"/>
                  </a:lnTo>
                  <a:lnTo>
                    <a:pt x="884421" y="933827"/>
                  </a:lnTo>
                  <a:lnTo>
                    <a:pt x="927884" y="910384"/>
                  </a:lnTo>
                  <a:lnTo>
                    <a:pt x="972121" y="885412"/>
                  </a:lnTo>
                  <a:lnTo>
                    <a:pt x="1017085" y="859006"/>
                  </a:lnTo>
                  <a:lnTo>
                    <a:pt x="1062727" y="831263"/>
                  </a:lnTo>
                  <a:lnTo>
                    <a:pt x="1108998" y="802277"/>
                  </a:lnTo>
                  <a:lnTo>
                    <a:pt x="1155850" y="772144"/>
                  </a:lnTo>
                  <a:lnTo>
                    <a:pt x="1203235" y="740960"/>
                  </a:lnTo>
                  <a:lnTo>
                    <a:pt x="1251104" y="708820"/>
                  </a:lnTo>
                  <a:lnTo>
                    <a:pt x="1299408" y="675819"/>
                  </a:lnTo>
                  <a:lnTo>
                    <a:pt x="1348100" y="642054"/>
                  </a:lnTo>
                  <a:lnTo>
                    <a:pt x="1397130" y="607619"/>
                  </a:lnTo>
                  <a:lnTo>
                    <a:pt x="1446450" y="572611"/>
                  </a:lnTo>
                  <a:lnTo>
                    <a:pt x="1496011" y="537124"/>
                  </a:lnTo>
                  <a:lnTo>
                    <a:pt x="1545766" y="501254"/>
                  </a:lnTo>
                  <a:lnTo>
                    <a:pt x="1595665" y="465097"/>
                  </a:lnTo>
                  <a:lnTo>
                    <a:pt x="1645660" y="428748"/>
                  </a:lnTo>
                  <a:lnTo>
                    <a:pt x="1695703" y="392302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61160" y="4249673"/>
              <a:ext cx="3439795" cy="1826260"/>
            </a:xfrm>
            <a:custGeom>
              <a:avLst/>
              <a:gdLst/>
              <a:ahLst/>
              <a:cxnLst/>
              <a:rect l="l" t="t" r="r" b="b"/>
              <a:pathLst>
                <a:path w="3439795" h="1826260">
                  <a:moveTo>
                    <a:pt x="0" y="0"/>
                  </a:moveTo>
                  <a:lnTo>
                    <a:pt x="11644" y="56882"/>
                  </a:lnTo>
                  <a:lnTo>
                    <a:pt x="23310" y="113715"/>
                  </a:lnTo>
                  <a:lnTo>
                    <a:pt x="35022" y="170451"/>
                  </a:lnTo>
                  <a:lnTo>
                    <a:pt x="46801" y="227039"/>
                  </a:lnTo>
                  <a:lnTo>
                    <a:pt x="58670" y="283430"/>
                  </a:lnTo>
                  <a:lnTo>
                    <a:pt x="70652" y="339577"/>
                  </a:lnTo>
                  <a:lnTo>
                    <a:pt x="82769" y="395428"/>
                  </a:lnTo>
                  <a:lnTo>
                    <a:pt x="95044" y="450937"/>
                  </a:lnTo>
                  <a:lnTo>
                    <a:pt x="107500" y="506052"/>
                  </a:lnTo>
                  <a:lnTo>
                    <a:pt x="120159" y="560725"/>
                  </a:lnTo>
                  <a:lnTo>
                    <a:pt x="133043" y="614908"/>
                  </a:lnTo>
                  <a:lnTo>
                    <a:pt x="146176" y="668551"/>
                  </a:lnTo>
                  <a:lnTo>
                    <a:pt x="159580" y="721604"/>
                  </a:lnTo>
                  <a:lnTo>
                    <a:pt x="173278" y="774019"/>
                  </a:lnTo>
                  <a:lnTo>
                    <a:pt x="187292" y="825747"/>
                  </a:lnTo>
                  <a:lnTo>
                    <a:pt x="201645" y="876738"/>
                  </a:lnTo>
                  <a:lnTo>
                    <a:pt x="216359" y="926944"/>
                  </a:lnTo>
                  <a:lnTo>
                    <a:pt x="231457" y="976316"/>
                  </a:lnTo>
                  <a:lnTo>
                    <a:pt x="246962" y="1024803"/>
                  </a:lnTo>
                  <a:lnTo>
                    <a:pt x="262896" y="1072358"/>
                  </a:lnTo>
                  <a:lnTo>
                    <a:pt x="279282" y="1118930"/>
                  </a:lnTo>
                  <a:lnTo>
                    <a:pt x="296143" y="1164472"/>
                  </a:lnTo>
                  <a:lnTo>
                    <a:pt x="313501" y="1208933"/>
                  </a:lnTo>
                  <a:lnTo>
                    <a:pt x="331378" y="1252266"/>
                  </a:lnTo>
                  <a:lnTo>
                    <a:pt x="349798" y="1294420"/>
                  </a:lnTo>
                  <a:lnTo>
                    <a:pt x="368783" y="1335346"/>
                  </a:lnTo>
                  <a:lnTo>
                    <a:pt x="388356" y="1374996"/>
                  </a:lnTo>
                  <a:lnTo>
                    <a:pt x="408538" y="1413320"/>
                  </a:lnTo>
                  <a:lnTo>
                    <a:pt x="429354" y="1450270"/>
                  </a:lnTo>
                  <a:lnTo>
                    <a:pt x="450825" y="1485795"/>
                  </a:lnTo>
                  <a:lnTo>
                    <a:pt x="472973" y="1519848"/>
                  </a:lnTo>
                  <a:lnTo>
                    <a:pt x="495823" y="1552379"/>
                  </a:lnTo>
                  <a:lnTo>
                    <a:pt x="519396" y="1583338"/>
                  </a:lnTo>
                  <a:lnTo>
                    <a:pt x="543715" y="1612677"/>
                  </a:lnTo>
                  <a:lnTo>
                    <a:pt x="594680" y="1666299"/>
                  </a:lnTo>
                  <a:lnTo>
                    <a:pt x="648901" y="1712850"/>
                  </a:lnTo>
                  <a:lnTo>
                    <a:pt x="706557" y="1751938"/>
                  </a:lnTo>
                  <a:lnTo>
                    <a:pt x="767829" y="1783170"/>
                  </a:lnTo>
                  <a:lnTo>
                    <a:pt x="832900" y="1806154"/>
                  </a:lnTo>
                  <a:lnTo>
                    <a:pt x="901949" y="1820496"/>
                  </a:lnTo>
                  <a:lnTo>
                    <a:pt x="966529" y="1825674"/>
                  </a:lnTo>
                  <a:lnTo>
                    <a:pt x="995657" y="1825696"/>
                  </a:lnTo>
                  <a:lnTo>
                    <a:pt x="1025394" y="1824394"/>
                  </a:lnTo>
                  <a:lnTo>
                    <a:pt x="1086658" y="1817904"/>
                  </a:lnTo>
                  <a:lnTo>
                    <a:pt x="1150236" y="1806384"/>
                  </a:lnTo>
                  <a:lnTo>
                    <a:pt x="1216048" y="1790012"/>
                  </a:lnTo>
                  <a:lnTo>
                    <a:pt x="1284009" y="1768970"/>
                  </a:lnTo>
                  <a:lnTo>
                    <a:pt x="1354037" y="1743437"/>
                  </a:lnTo>
                  <a:lnTo>
                    <a:pt x="1389801" y="1729042"/>
                  </a:lnTo>
                  <a:lnTo>
                    <a:pt x="1426050" y="1713592"/>
                  </a:lnTo>
                  <a:lnTo>
                    <a:pt x="1462774" y="1697108"/>
                  </a:lnTo>
                  <a:lnTo>
                    <a:pt x="1499964" y="1679614"/>
                  </a:lnTo>
                  <a:lnTo>
                    <a:pt x="1537609" y="1661132"/>
                  </a:lnTo>
                  <a:lnTo>
                    <a:pt x="1575698" y="1641684"/>
                  </a:lnTo>
                  <a:lnTo>
                    <a:pt x="1614221" y="1621294"/>
                  </a:lnTo>
                  <a:lnTo>
                    <a:pt x="1653167" y="1599982"/>
                  </a:lnTo>
                  <a:lnTo>
                    <a:pt x="1692528" y="1577772"/>
                  </a:lnTo>
                  <a:lnTo>
                    <a:pt x="1732291" y="1554686"/>
                  </a:lnTo>
                  <a:lnTo>
                    <a:pt x="1772447" y="1530747"/>
                  </a:lnTo>
                  <a:lnTo>
                    <a:pt x="1812985" y="1505977"/>
                  </a:lnTo>
                  <a:lnTo>
                    <a:pt x="1853895" y="1480399"/>
                  </a:lnTo>
                  <a:lnTo>
                    <a:pt x="1895167" y="1454034"/>
                  </a:lnTo>
                  <a:lnTo>
                    <a:pt x="1936791" y="1426906"/>
                  </a:lnTo>
                  <a:lnTo>
                    <a:pt x="1978755" y="1399037"/>
                  </a:lnTo>
                  <a:lnTo>
                    <a:pt x="2021050" y="1370449"/>
                  </a:lnTo>
                  <a:lnTo>
                    <a:pt x="2063665" y="1341165"/>
                  </a:lnTo>
                  <a:lnTo>
                    <a:pt x="2106591" y="1311208"/>
                  </a:lnTo>
                  <a:lnTo>
                    <a:pt x="2149816" y="1280599"/>
                  </a:lnTo>
                  <a:lnTo>
                    <a:pt x="2193330" y="1249361"/>
                  </a:lnTo>
                  <a:lnTo>
                    <a:pt x="2237123" y="1217517"/>
                  </a:lnTo>
                  <a:lnTo>
                    <a:pt x="2281185" y="1185089"/>
                  </a:lnTo>
                  <a:lnTo>
                    <a:pt x="2325505" y="1152100"/>
                  </a:lnTo>
                  <a:lnTo>
                    <a:pt x="2370074" y="1118572"/>
                  </a:lnTo>
                  <a:lnTo>
                    <a:pt x="2414879" y="1084527"/>
                  </a:lnTo>
                  <a:lnTo>
                    <a:pt x="2459912" y="1049988"/>
                  </a:lnTo>
                  <a:lnTo>
                    <a:pt x="2505162" y="1014977"/>
                  </a:lnTo>
                  <a:lnTo>
                    <a:pt x="2550619" y="979518"/>
                  </a:lnTo>
                  <a:lnTo>
                    <a:pt x="2596272" y="943631"/>
                  </a:lnTo>
                  <a:lnTo>
                    <a:pt x="2642111" y="907341"/>
                  </a:lnTo>
                  <a:lnTo>
                    <a:pt x="2688125" y="870669"/>
                  </a:lnTo>
                  <a:lnTo>
                    <a:pt x="2734304" y="833637"/>
                  </a:lnTo>
                  <a:lnTo>
                    <a:pt x="2780639" y="796269"/>
                  </a:lnTo>
                  <a:lnTo>
                    <a:pt x="2827118" y="758586"/>
                  </a:lnTo>
                  <a:lnTo>
                    <a:pt x="2873731" y="720611"/>
                  </a:lnTo>
                  <a:lnTo>
                    <a:pt x="2920468" y="682367"/>
                  </a:lnTo>
                  <a:lnTo>
                    <a:pt x="2967319" y="643875"/>
                  </a:lnTo>
                  <a:lnTo>
                    <a:pt x="3014273" y="605160"/>
                  </a:lnTo>
                  <a:lnTo>
                    <a:pt x="3061319" y="566242"/>
                  </a:lnTo>
                  <a:lnTo>
                    <a:pt x="3108448" y="527144"/>
                  </a:lnTo>
                  <a:lnTo>
                    <a:pt x="3155650" y="487889"/>
                  </a:lnTo>
                  <a:lnTo>
                    <a:pt x="3202913" y="448500"/>
                  </a:lnTo>
                  <a:lnTo>
                    <a:pt x="3250228" y="408998"/>
                  </a:lnTo>
                  <a:lnTo>
                    <a:pt x="3297583" y="369406"/>
                  </a:lnTo>
                  <a:lnTo>
                    <a:pt x="3344970" y="329747"/>
                  </a:lnTo>
                  <a:lnTo>
                    <a:pt x="3392377" y="290043"/>
                  </a:lnTo>
                  <a:lnTo>
                    <a:pt x="3439794" y="250317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918204" y="1878329"/>
              <a:ext cx="1086485" cy="842010"/>
            </a:xfrm>
            <a:custGeom>
              <a:avLst/>
              <a:gdLst/>
              <a:ahLst/>
              <a:cxnLst/>
              <a:rect l="l" t="t" r="r" b="b"/>
              <a:pathLst>
                <a:path w="1086485" h="842010">
                  <a:moveTo>
                    <a:pt x="0" y="0"/>
                  </a:moveTo>
                  <a:lnTo>
                    <a:pt x="6677" y="59671"/>
                  </a:lnTo>
                  <a:lnTo>
                    <a:pt x="13476" y="119072"/>
                  </a:lnTo>
                  <a:lnTo>
                    <a:pt x="20518" y="177937"/>
                  </a:lnTo>
                  <a:lnTo>
                    <a:pt x="27925" y="235997"/>
                  </a:lnTo>
                  <a:lnTo>
                    <a:pt x="35817" y="292986"/>
                  </a:lnTo>
                  <a:lnTo>
                    <a:pt x="44316" y="348635"/>
                  </a:lnTo>
                  <a:lnTo>
                    <a:pt x="53543" y="402678"/>
                  </a:lnTo>
                  <a:lnTo>
                    <a:pt x="63621" y="454847"/>
                  </a:lnTo>
                  <a:lnTo>
                    <a:pt x="74670" y="504875"/>
                  </a:lnTo>
                  <a:lnTo>
                    <a:pt x="86812" y="552494"/>
                  </a:lnTo>
                  <a:lnTo>
                    <a:pt x="100168" y="597436"/>
                  </a:lnTo>
                  <a:lnTo>
                    <a:pt x="114860" y="639436"/>
                  </a:lnTo>
                  <a:lnTo>
                    <a:pt x="131009" y="678224"/>
                  </a:lnTo>
                  <a:lnTo>
                    <a:pt x="148737" y="713534"/>
                  </a:lnTo>
                  <a:lnTo>
                    <a:pt x="189413" y="772648"/>
                  </a:lnTo>
                  <a:lnTo>
                    <a:pt x="237861" y="814641"/>
                  </a:lnTo>
                  <a:lnTo>
                    <a:pt x="295031" y="837459"/>
                  </a:lnTo>
                  <a:lnTo>
                    <a:pt x="326945" y="841550"/>
                  </a:lnTo>
                  <a:lnTo>
                    <a:pt x="360924" y="841091"/>
                  </a:lnTo>
                  <a:lnTo>
                    <a:pt x="434589" y="827589"/>
                  </a:lnTo>
                  <a:lnTo>
                    <a:pt x="474033" y="815083"/>
                  </a:lnTo>
                  <a:lnTo>
                    <a:pt x="515057" y="799097"/>
                  </a:lnTo>
                  <a:lnTo>
                    <a:pt x="557538" y="779898"/>
                  </a:lnTo>
                  <a:lnTo>
                    <a:pt x="601356" y="757756"/>
                  </a:lnTo>
                  <a:lnTo>
                    <a:pt x="646389" y="732937"/>
                  </a:lnTo>
                  <a:lnTo>
                    <a:pt x="692516" y="705709"/>
                  </a:lnTo>
                  <a:lnTo>
                    <a:pt x="739616" y="676341"/>
                  </a:lnTo>
                  <a:lnTo>
                    <a:pt x="787567" y="645100"/>
                  </a:lnTo>
                  <a:lnTo>
                    <a:pt x="836248" y="612254"/>
                  </a:lnTo>
                  <a:lnTo>
                    <a:pt x="885538" y="578071"/>
                  </a:lnTo>
                  <a:lnTo>
                    <a:pt x="935315" y="542818"/>
                  </a:lnTo>
                  <a:lnTo>
                    <a:pt x="985458" y="506764"/>
                  </a:lnTo>
                  <a:lnTo>
                    <a:pt x="1035846" y="470177"/>
                  </a:lnTo>
                  <a:lnTo>
                    <a:pt x="1086358" y="433324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58924" y="3903472"/>
              <a:ext cx="3035935" cy="1614805"/>
            </a:xfrm>
            <a:custGeom>
              <a:avLst/>
              <a:gdLst/>
              <a:ahLst/>
              <a:cxnLst/>
              <a:rect l="l" t="t" r="r" b="b"/>
              <a:pathLst>
                <a:path w="3035935" h="1614804">
                  <a:moveTo>
                    <a:pt x="0" y="0"/>
                  </a:moveTo>
                  <a:lnTo>
                    <a:pt x="9539" y="57204"/>
                  </a:lnTo>
                  <a:lnTo>
                    <a:pt x="19112" y="114344"/>
                  </a:lnTo>
                  <a:lnTo>
                    <a:pt x="28749" y="171355"/>
                  </a:lnTo>
                  <a:lnTo>
                    <a:pt x="38485" y="228175"/>
                  </a:lnTo>
                  <a:lnTo>
                    <a:pt x="48352" y="284739"/>
                  </a:lnTo>
                  <a:lnTo>
                    <a:pt x="58382" y="340983"/>
                  </a:lnTo>
                  <a:lnTo>
                    <a:pt x="68608" y="396844"/>
                  </a:lnTo>
                  <a:lnTo>
                    <a:pt x="79064" y="452258"/>
                  </a:lnTo>
                  <a:lnTo>
                    <a:pt x="89780" y="507160"/>
                  </a:lnTo>
                  <a:lnTo>
                    <a:pt x="100791" y="561488"/>
                  </a:lnTo>
                  <a:lnTo>
                    <a:pt x="112129" y="615176"/>
                  </a:lnTo>
                  <a:lnTo>
                    <a:pt x="123827" y="668162"/>
                  </a:lnTo>
                  <a:lnTo>
                    <a:pt x="135916" y="720381"/>
                  </a:lnTo>
                  <a:lnTo>
                    <a:pt x="148431" y="771770"/>
                  </a:lnTo>
                  <a:lnTo>
                    <a:pt x="161404" y="822265"/>
                  </a:lnTo>
                  <a:lnTo>
                    <a:pt x="174867" y="871802"/>
                  </a:lnTo>
                  <a:lnTo>
                    <a:pt x="188853" y="920317"/>
                  </a:lnTo>
                  <a:lnTo>
                    <a:pt x="203394" y="967746"/>
                  </a:lnTo>
                  <a:lnTo>
                    <a:pt x="218525" y="1014026"/>
                  </a:lnTo>
                  <a:lnTo>
                    <a:pt x="234276" y="1059092"/>
                  </a:lnTo>
                  <a:lnTo>
                    <a:pt x="250681" y="1102881"/>
                  </a:lnTo>
                  <a:lnTo>
                    <a:pt x="267773" y="1145329"/>
                  </a:lnTo>
                  <a:lnTo>
                    <a:pt x="285584" y="1186373"/>
                  </a:lnTo>
                  <a:lnTo>
                    <a:pt x="304147" y="1225947"/>
                  </a:lnTo>
                  <a:lnTo>
                    <a:pt x="323495" y="1263989"/>
                  </a:lnTo>
                  <a:lnTo>
                    <a:pt x="343660" y="1300434"/>
                  </a:lnTo>
                  <a:lnTo>
                    <a:pt x="364675" y="1335220"/>
                  </a:lnTo>
                  <a:lnTo>
                    <a:pt x="386572" y="1368281"/>
                  </a:lnTo>
                  <a:lnTo>
                    <a:pt x="409386" y="1399554"/>
                  </a:lnTo>
                  <a:lnTo>
                    <a:pt x="457889" y="1456481"/>
                  </a:lnTo>
                  <a:lnTo>
                    <a:pt x="510446" y="1505491"/>
                  </a:lnTo>
                  <a:lnTo>
                    <a:pt x="567318" y="1546072"/>
                  </a:lnTo>
                  <a:lnTo>
                    <a:pt x="628768" y="1577714"/>
                  </a:lnTo>
                  <a:lnTo>
                    <a:pt x="695056" y="1599906"/>
                  </a:lnTo>
                  <a:lnTo>
                    <a:pt x="766444" y="1612137"/>
                  </a:lnTo>
                  <a:lnTo>
                    <a:pt x="824190" y="1614532"/>
                  </a:lnTo>
                  <a:lnTo>
                    <a:pt x="854185" y="1613536"/>
                  </a:lnTo>
                  <a:lnTo>
                    <a:pt x="916352" y="1607294"/>
                  </a:lnTo>
                  <a:lnTo>
                    <a:pt x="981324" y="1595573"/>
                  </a:lnTo>
                  <a:lnTo>
                    <a:pt x="1048985" y="1578598"/>
                  </a:lnTo>
                  <a:lnTo>
                    <a:pt x="1119223" y="1556592"/>
                  </a:lnTo>
                  <a:lnTo>
                    <a:pt x="1155272" y="1543772"/>
                  </a:lnTo>
                  <a:lnTo>
                    <a:pt x="1191922" y="1529779"/>
                  </a:lnTo>
                  <a:lnTo>
                    <a:pt x="1229159" y="1514639"/>
                  </a:lnTo>
                  <a:lnTo>
                    <a:pt x="1266968" y="1498382"/>
                  </a:lnTo>
                  <a:lnTo>
                    <a:pt x="1305336" y="1481034"/>
                  </a:lnTo>
                  <a:lnTo>
                    <a:pt x="1344247" y="1462624"/>
                  </a:lnTo>
                  <a:lnTo>
                    <a:pt x="1383688" y="1443180"/>
                  </a:lnTo>
                  <a:lnTo>
                    <a:pt x="1423644" y="1422731"/>
                  </a:lnTo>
                  <a:lnTo>
                    <a:pt x="1464101" y="1401302"/>
                  </a:lnTo>
                  <a:lnTo>
                    <a:pt x="1505045" y="1378924"/>
                  </a:lnTo>
                  <a:lnTo>
                    <a:pt x="1546461" y="1355623"/>
                  </a:lnTo>
                  <a:lnTo>
                    <a:pt x="1588335" y="1331428"/>
                  </a:lnTo>
                  <a:lnTo>
                    <a:pt x="1630652" y="1306367"/>
                  </a:lnTo>
                  <a:lnTo>
                    <a:pt x="1673399" y="1280467"/>
                  </a:lnTo>
                  <a:lnTo>
                    <a:pt x="1716561" y="1253757"/>
                  </a:lnTo>
                  <a:lnTo>
                    <a:pt x="1760124" y="1226264"/>
                  </a:lnTo>
                  <a:lnTo>
                    <a:pt x="1804074" y="1198017"/>
                  </a:lnTo>
                  <a:lnTo>
                    <a:pt x="1848395" y="1169043"/>
                  </a:lnTo>
                  <a:lnTo>
                    <a:pt x="1893075" y="1139370"/>
                  </a:lnTo>
                  <a:lnTo>
                    <a:pt x="1938098" y="1109027"/>
                  </a:lnTo>
                  <a:lnTo>
                    <a:pt x="1983450" y="1078041"/>
                  </a:lnTo>
                  <a:lnTo>
                    <a:pt x="2029117" y="1046440"/>
                  </a:lnTo>
                  <a:lnTo>
                    <a:pt x="2075085" y="1014252"/>
                  </a:lnTo>
                  <a:lnTo>
                    <a:pt x="2121340" y="981506"/>
                  </a:lnTo>
                  <a:lnTo>
                    <a:pt x="2167866" y="948229"/>
                  </a:lnTo>
                  <a:lnTo>
                    <a:pt x="2214650" y="914448"/>
                  </a:lnTo>
                  <a:lnTo>
                    <a:pt x="2261678" y="880193"/>
                  </a:lnTo>
                  <a:lnTo>
                    <a:pt x="2308934" y="845491"/>
                  </a:lnTo>
                  <a:lnTo>
                    <a:pt x="2356406" y="810369"/>
                  </a:lnTo>
                  <a:lnTo>
                    <a:pt x="2404078" y="774857"/>
                  </a:lnTo>
                  <a:lnTo>
                    <a:pt x="2451936" y="738981"/>
                  </a:lnTo>
                  <a:lnTo>
                    <a:pt x="2499966" y="702770"/>
                  </a:lnTo>
                  <a:lnTo>
                    <a:pt x="2548154" y="666252"/>
                  </a:lnTo>
                  <a:lnTo>
                    <a:pt x="2596485" y="629454"/>
                  </a:lnTo>
                  <a:lnTo>
                    <a:pt x="2644945" y="592406"/>
                  </a:lnTo>
                  <a:lnTo>
                    <a:pt x="2693520" y="555133"/>
                  </a:lnTo>
                  <a:lnTo>
                    <a:pt x="2742195" y="517666"/>
                  </a:lnTo>
                  <a:lnTo>
                    <a:pt x="2790956" y="480031"/>
                  </a:lnTo>
                  <a:lnTo>
                    <a:pt x="2839790" y="442256"/>
                  </a:lnTo>
                  <a:lnTo>
                    <a:pt x="2888680" y="404370"/>
                  </a:lnTo>
                  <a:lnTo>
                    <a:pt x="2937614" y="366400"/>
                  </a:lnTo>
                  <a:lnTo>
                    <a:pt x="2986576" y="328375"/>
                  </a:lnTo>
                  <a:lnTo>
                    <a:pt x="3035554" y="290321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12695" y="3419475"/>
              <a:ext cx="2602865" cy="1449705"/>
            </a:xfrm>
            <a:custGeom>
              <a:avLst/>
              <a:gdLst/>
              <a:ahLst/>
              <a:cxnLst/>
              <a:rect l="l" t="t" r="r" b="b"/>
              <a:pathLst>
                <a:path w="2602865" h="1449704">
                  <a:moveTo>
                    <a:pt x="0" y="0"/>
                  </a:moveTo>
                  <a:lnTo>
                    <a:pt x="10018" y="57983"/>
                  </a:lnTo>
                  <a:lnTo>
                    <a:pt x="20078" y="115884"/>
                  </a:lnTo>
                  <a:lnTo>
                    <a:pt x="30219" y="173620"/>
                  </a:lnTo>
                  <a:lnTo>
                    <a:pt x="40481" y="231110"/>
                  </a:lnTo>
                  <a:lnTo>
                    <a:pt x="50905" y="288269"/>
                  </a:lnTo>
                  <a:lnTo>
                    <a:pt x="61532" y="345016"/>
                  </a:lnTo>
                  <a:lnTo>
                    <a:pt x="72400" y="401267"/>
                  </a:lnTo>
                  <a:lnTo>
                    <a:pt x="83551" y="456941"/>
                  </a:lnTo>
                  <a:lnTo>
                    <a:pt x="95025" y="511954"/>
                  </a:lnTo>
                  <a:lnTo>
                    <a:pt x="106863" y="566225"/>
                  </a:lnTo>
                  <a:lnTo>
                    <a:pt x="119103" y="619669"/>
                  </a:lnTo>
                  <a:lnTo>
                    <a:pt x="131788" y="672206"/>
                  </a:lnTo>
                  <a:lnTo>
                    <a:pt x="144957" y="723751"/>
                  </a:lnTo>
                  <a:lnTo>
                    <a:pt x="158650" y="774223"/>
                  </a:lnTo>
                  <a:lnTo>
                    <a:pt x="172907" y="823539"/>
                  </a:lnTo>
                  <a:lnTo>
                    <a:pt x="187770" y="871616"/>
                  </a:lnTo>
                  <a:lnTo>
                    <a:pt x="203278" y="918372"/>
                  </a:lnTo>
                  <a:lnTo>
                    <a:pt x="219471" y="963723"/>
                  </a:lnTo>
                  <a:lnTo>
                    <a:pt x="236391" y="1007588"/>
                  </a:lnTo>
                  <a:lnTo>
                    <a:pt x="254076" y="1049884"/>
                  </a:lnTo>
                  <a:lnTo>
                    <a:pt x="272568" y="1090527"/>
                  </a:lnTo>
                  <a:lnTo>
                    <a:pt x="291907" y="1129436"/>
                  </a:lnTo>
                  <a:lnTo>
                    <a:pt x="312132" y="1166528"/>
                  </a:lnTo>
                  <a:lnTo>
                    <a:pt x="333285" y="1201721"/>
                  </a:lnTo>
                  <a:lnTo>
                    <a:pt x="355406" y="1234930"/>
                  </a:lnTo>
                  <a:lnTo>
                    <a:pt x="378534" y="1266075"/>
                  </a:lnTo>
                  <a:lnTo>
                    <a:pt x="427976" y="1321839"/>
                  </a:lnTo>
                  <a:lnTo>
                    <a:pt x="481932" y="1368351"/>
                  </a:lnTo>
                  <a:lnTo>
                    <a:pt x="540726" y="1404951"/>
                  </a:lnTo>
                  <a:lnTo>
                    <a:pt x="604680" y="1430976"/>
                  </a:lnTo>
                  <a:lnTo>
                    <a:pt x="674116" y="1445768"/>
                  </a:lnTo>
                  <a:lnTo>
                    <a:pt x="732439" y="1449202"/>
                  </a:lnTo>
                  <a:lnTo>
                    <a:pt x="762886" y="1448286"/>
                  </a:lnTo>
                  <a:lnTo>
                    <a:pt x="826257" y="1441388"/>
                  </a:lnTo>
                  <a:lnTo>
                    <a:pt x="892798" y="1427997"/>
                  </a:lnTo>
                  <a:lnTo>
                    <a:pt x="962355" y="1408431"/>
                  </a:lnTo>
                  <a:lnTo>
                    <a:pt x="1034774" y="1383005"/>
                  </a:lnTo>
                  <a:lnTo>
                    <a:pt x="1072008" y="1368195"/>
                  </a:lnTo>
                  <a:lnTo>
                    <a:pt x="1109900" y="1352038"/>
                  </a:lnTo>
                  <a:lnTo>
                    <a:pt x="1148429" y="1334575"/>
                  </a:lnTo>
                  <a:lnTo>
                    <a:pt x="1187577" y="1315845"/>
                  </a:lnTo>
                  <a:lnTo>
                    <a:pt x="1227325" y="1295888"/>
                  </a:lnTo>
                  <a:lnTo>
                    <a:pt x="1267652" y="1274744"/>
                  </a:lnTo>
                  <a:lnTo>
                    <a:pt x="1308541" y="1252451"/>
                  </a:lnTo>
                  <a:lnTo>
                    <a:pt x="1349970" y="1229051"/>
                  </a:lnTo>
                  <a:lnTo>
                    <a:pt x="1391921" y="1204581"/>
                  </a:lnTo>
                  <a:lnTo>
                    <a:pt x="1434375" y="1179082"/>
                  </a:lnTo>
                  <a:lnTo>
                    <a:pt x="1477312" y="1152594"/>
                  </a:lnTo>
                  <a:lnTo>
                    <a:pt x="1520713" y="1125156"/>
                  </a:lnTo>
                  <a:lnTo>
                    <a:pt x="1564559" y="1096807"/>
                  </a:lnTo>
                  <a:lnTo>
                    <a:pt x="1608830" y="1067588"/>
                  </a:lnTo>
                  <a:lnTo>
                    <a:pt x="1653507" y="1037538"/>
                  </a:lnTo>
                  <a:lnTo>
                    <a:pt x="1698570" y="1006696"/>
                  </a:lnTo>
                  <a:lnTo>
                    <a:pt x="1744000" y="975102"/>
                  </a:lnTo>
                  <a:lnTo>
                    <a:pt x="1789778" y="942795"/>
                  </a:lnTo>
                  <a:lnTo>
                    <a:pt x="1835885" y="909816"/>
                  </a:lnTo>
                  <a:lnTo>
                    <a:pt x="1882301" y="876203"/>
                  </a:lnTo>
                  <a:lnTo>
                    <a:pt x="1929007" y="841997"/>
                  </a:lnTo>
                  <a:lnTo>
                    <a:pt x="1975983" y="807237"/>
                  </a:lnTo>
                  <a:lnTo>
                    <a:pt x="2023210" y="771963"/>
                  </a:lnTo>
                  <a:lnTo>
                    <a:pt x="2070669" y="736214"/>
                  </a:lnTo>
                  <a:lnTo>
                    <a:pt x="2118341" y="700029"/>
                  </a:lnTo>
                  <a:lnTo>
                    <a:pt x="2166205" y="663449"/>
                  </a:lnTo>
                  <a:lnTo>
                    <a:pt x="2214244" y="626513"/>
                  </a:lnTo>
                  <a:lnTo>
                    <a:pt x="2262436" y="589261"/>
                  </a:lnTo>
                  <a:lnTo>
                    <a:pt x="2310764" y="551732"/>
                  </a:lnTo>
                  <a:lnTo>
                    <a:pt x="2359208" y="513965"/>
                  </a:lnTo>
                  <a:lnTo>
                    <a:pt x="2407747" y="476001"/>
                  </a:lnTo>
                  <a:lnTo>
                    <a:pt x="2456364" y="437879"/>
                  </a:lnTo>
                  <a:lnTo>
                    <a:pt x="2505039" y="399639"/>
                  </a:lnTo>
                  <a:lnTo>
                    <a:pt x="2553752" y="361319"/>
                  </a:lnTo>
                  <a:lnTo>
                    <a:pt x="2602484" y="322961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9623" y="2800858"/>
              <a:ext cx="2011045" cy="1316990"/>
            </a:xfrm>
            <a:custGeom>
              <a:avLst/>
              <a:gdLst/>
              <a:ahLst/>
              <a:cxnLst/>
              <a:rect l="l" t="t" r="r" b="b"/>
              <a:pathLst>
                <a:path w="2011045" h="1316989">
                  <a:moveTo>
                    <a:pt x="0" y="0"/>
                  </a:moveTo>
                  <a:lnTo>
                    <a:pt x="5232" y="58399"/>
                  </a:lnTo>
                  <a:lnTo>
                    <a:pt x="10522" y="116696"/>
                  </a:lnTo>
                  <a:lnTo>
                    <a:pt x="15924" y="174790"/>
                  </a:lnTo>
                  <a:lnTo>
                    <a:pt x="21497" y="232578"/>
                  </a:lnTo>
                  <a:lnTo>
                    <a:pt x="27296" y="289956"/>
                  </a:lnTo>
                  <a:lnTo>
                    <a:pt x="33379" y="346824"/>
                  </a:lnTo>
                  <a:lnTo>
                    <a:pt x="39801" y="403078"/>
                  </a:lnTo>
                  <a:lnTo>
                    <a:pt x="46619" y="458617"/>
                  </a:lnTo>
                  <a:lnTo>
                    <a:pt x="53891" y="513338"/>
                  </a:lnTo>
                  <a:lnTo>
                    <a:pt x="61672" y="567138"/>
                  </a:lnTo>
                  <a:lnTo>
                    <a:pt x="70019" y="619915"/>
                  </a:lnTo>
                  <a:lnTo>
                    <a:pt x="78990" y="671567"/>
                  </a:lnTo>
                  <a:lnTo>
                    <a:pt x="88640" y="721991"/>
                  </a:lnTo>
                  <a:lnTo>
                    <a:pt x="99026" y="771085"/>
                  </a:lnTo>
                  <a:lnTo>
                    <a:pt x="110205" y="818748"/>
                  </a:lnTo>
                  <a:lnTo>
                    <a:pt x="122233" y="864875"/>
                  </a:lnTo>
                  <a:lnTo>
                    <a:pt x="135168" y="909365"/>
                  </a:lnTo>
                  <a:lnTo>
                    <a:pt x="149065" y="952116"/>
                  </a:lnTo>
                  <a:lnTo>
                    <a:pt x="163982" y="993026"/>
                  </a:lnTo>
                  <a:lnTo>
                    <a:pt x="179974" y="1031991"/>
                  </a:lnTo>
                  <a:lnTo>
                    <a:pt x="197099" y="1068910"/>
                  </a:lnTo>
                  <a:lnTo>
                    <a:pt x="215414" y="1103679"/>
                  </a:lnTo>
                  <a:lnTo>
                    <a:pt x="255837" y="1166363"/>
                  </a:lnTo>
                  <a:lnTo>
                    <a:pt x="301696" y="1219223"/>
                  </a:lnTo>
                  <a:lnTo>
                    <a:pt x="353445" y="1261440"/>
                  </a:lnTo>
                  <a:lnTo>
                    <a:pt x="411537" y="1292196"/>
                  </a:lnTo>
                  <a:lnTo>
                    <a:pt x="471666" y="1309823"/>
                  </a:lnTo>
                  <a:lnTo>
                    <a:pt x="532554" y="1316635"/>
                  </a:lnTo>
                  <a:lnTo>
                    <a:pt x="564806" y="1316774"/>
                  </a:lnTo>
                  <a:lnTo>
                    <a:pt x="598216" y="1314822"/>
                  </a:lnTo>
                  <a:lnTo>
                    <a:pt x="668361" y="1304906"/>
                  </a:lnTo>
                  <a:lnTo>
                    <a:pt x="742701" y="1287410"/>
                  </a:lnTo>
                  <a:lnTo>
                    <a:pt x="781354" y="1275984"/>
                  </a:lnTo>
                  <a:lnTo>
                    <a:pt x="820948" y="1262858"/>
                  </a:lnTo>
                  <a:lnTo>
                    <a:pt x="861445" y="1248099"/>
                  </a:lnTo>
                  <a:lnTo>
                    <a:pt x="902811" y="1231772"/>
                  </a:lnTo>
                  <a:lnTo>
                    <a:pt x="945008" y="1213942"/>
                  </a:lnTo>
                  <a:lnTo>
                    <a:pt x="988001" y="1194675"/>
                  </a:lnTo>
                  <a:lnTo>
                    <a:pt x="1031754" y="1174036"/>
                  </a:lnTo>
                  <a:lnTo>
                    <a:pt x="1076230" y="1152090"/>
                  </a:lnTo>
                  <a:lnTo>
                    <a:pt x="1121394" y="1128902"/>
                  </a:lnTo>
                  <a:lnTo>
                    <a:pt x="1167208" y="1104539"/>
                  </a:lnTo>
                  <a:lnTo>
                    <a:pt x="1213638" y="1079066"/>
                  </a:lnTo>
                  <a:lnTo>
                    <a:pt x="1260647" y="1052547"/>
                  </a:lnTo>
                  <a:lnTo>
                    <a:pt x="1308198" y="1025048"/>
                  </a:lnTo>
                  <a:lnTo>
                    <a:pt x="1356256" y="996635"/>
                  </a:lnTo>
                  <a:lnTo>
                    <a:pt x="1404784" y="967373"/>
                  </a:lnTo>
                  <a:lnTo>
                    <a:pt x="1453747" y="937327"/>
                  </a:lnTo>
                  <a:lnTo>
                    <a:pt x="1503108" y="906562"/>
                  </a:lnTo>
                  <a:lnTo>
                    <a:pt x="1552830" y="875145"/>
                  </a:lnTo>
                  <a:lnTo>
                    <a:pt x="1602879" y="843139"/>
                  </a:lnTo>
                  <a:lnTo>
                    <a:pt x="1653218" y="810612"/>
                  </a:lnTo>
                  <a:lnTo>
                    <a:pt x="1703810" y="777628"/>
                  </a:lnTo>
                  <a:lnTo>
                    <a:pt x="1754619" y="744252"/>
                  </a:lnTo>
                  <a:lnTo>
                    <a:pt x="1805610" y="710549"/>
                  </a:lnTo>
                  <a:lnTo>
                    <a:pt x="1856746" y="676586"/>
                  </a:lnTo>
                  <a:lnTo>
                    <a:pt x="1907991" y="642428"/>
                  </a:lnTo>
                  <a:lnTo>
                    <a:pt x="1959309" y="608139"/>
                  </a:lnTo>
                  <a:lnTo>
                    <a:pt x="2010664" y="573786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718428" y="1956562"/>
            <a:ext cx="29762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8830" algn="l"/>
                <a:tab pos="183261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If	the	higher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8428" y="2444242"/>
            <a:ext cx="296862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values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inside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bend or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loop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contour,</a:t>
            </a:r>
            <a:r>
              <a:rPr sz="3200" b="1" spc="1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it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18428" y="3907663"/>
            <a:ext cx="296672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indicates	a 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Ridge.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89375" y="5895543"/>
            <a:ext cx="1397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RIDGE</a:t>
            </a:r>
            <a:r>
              <a:rPr sz="1800" b="1" u="heavy" spc="4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LINE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971800" y="5029200"/>
            <a:ext cx="933450" cy="1009650"/>
            <a:chOff x="2971800" y="5029200"/>
            <a:chExt cx="933450" cy="1009650"/>
          </a:xfrm>
        </p:grpSpPr>
        <p:sp>
          <p:nvSpPr>
            <p:cNvPr id="18" name="object 18"/>
            <p:cNvSpPr/>
            <p:nvPr/>
          </p:nvSpPr>
          <p:spPr>
            <a:xfrm>
              <a:off x="2971800" y="5029200"/>
              <a:ext cx="625475" cy="849630"/>
            </a:xfrm>
            <a:custGeom>
              <a:avLst/>
              <a:gdLst/>
              <a:ahLst/>
              <a:cxnLst/>
              <a:rect l="l" t="t" r="r" b="b"/>
              <a:pathLst>
                <a:path w="625475" h="849629">
                  <a:moveTo>
                    <a:pt x="82604" y="81228"/>
                  </a:moveTo>
                  <a:lnTo>
                    <a:pt x="51821" y="103639"/>
                  </a:lnTo>
                  <a:lnTo>
                    <a:pt x="594233" y="849401"/>
                  </a:lnTo>
                  <a:lnTo>
                    <a:pt x="624966" y="826998"/>
                  </a:lnTo>
                  <a:lnTo>
                    <a:pt x="82604" y="81228"/>
                  </a:lnTo>
                  <a:close/>
                </a:path>
                <a:path w="625475" h="849629">
                  <a:moveTo>
                    <a:pt x="0" y="0"/>
                  </a:moveTo>
                  <a:lnTo>
                    <a:pt x="20955" y="126111"/>
                  </a:lnTo>
                  <a:lnTo>
                    <a:pt x="51821" y="103639"/>
                  </a:lnTo>
                  <a:lnTo>
                    <a:pt x="40639" y="88264"/>
                  </a:lnTo>
                  <a:lnTo>
                    <a:pt x="71374" y="65786"/>
                  </a:lnTo>
                  <a:lnTo>
                    <a:pt x="103816" y="65786"/>
                  </a:lnTo>
                  <a:lnTo>
                    <a:pt x="113411" y="58800"/>
                  </a:lnTo>
                  <a:lnTo>
                    <a:pt x="0" y="0"/>
                  </a:lnTo>
                  <a:close/>
                </a:path>
                <a:path w="625475" h="849629">
                  <a:moveTo>
                    <a:pt x="71374" y="65786"/>
                  </a:moveTo>
                  <a:lnTo>
                    <a:pt x="40639" y="88264"/>
                  </a:lnTo>
                  <a:lnTo>
                    <a:pt x="51821" y="103639"/>
                  </a:lnTo>
                  <a:lnTo>
                    <a:pt x="82604" y="81228"/>
                  </a:lnTo>
                  <a:lnTo>
                    <a:pt x="71374" y="65786"/>
                  </a:lnTo>
                  <a:close/>
                </a:path>
                <a:path w="625475" h="849629">
                  <a:moveTo>
                    <a:pt x="103816" y="65786"/>
                  </a:moveTo>
                  <a:lnTo>
                    <a:pt x="71374" y="65786"/>
                  </a:lnTo>
                  <a:lnTo>
                    <a:pt x="82604" y="81228"/>
                  </a:lnTo>
                  <a:lnTo>
                    <a:pt x="103816" y="657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81400" y="5867400"/>
              <a:ext cx="304800" cy="152400"/>
            </a:xfrm>
            <a:custGeom>
              <a:avLst/>
              <a:gdLst/>
              <a:ahLst/>
              <a:cxnLst/>
              <a:rect l="l" t="t" r="r" b="b"/>
              <a:pathLst>
                <a:path w="304800" h="152400">
                  <a:moveTo>
                    <a:pt x="0" y="0"/>
                  </a:moveTo>
                  <a:lnTo>
                    <a:pt x="304800" y="152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804028" y="2084577"/>
            <a:ext cx="322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80228" y="2542158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90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80228" y="3151758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80228" y="3532759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80228" y="3899382"/>
            <a:ext cx="223520" cy="6350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400" b="1" spc="-5" dirty="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400" b="1" spc="-5" dirty="0">
                <a:latin typeface="Arial"/>
                <a:cs typeface="Arial"/>
              </a:rPr>
              <a:t>50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692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2364994" y="6457559"/>
            <a:ext cx="215392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5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I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41664" y="6541123"/>
            <a:ext cx="329565" cy="35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16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324053"/>
            <a:ext cx="7031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CHARACTERISTICS</a:t>
            </a:r>
            <a:r>
              <a:rPr spc="-60" dirty="0"/>
              <a:t> </a:t>
            </a:r>
            <a:r>
              <a:rPr dirty="0"/>
              <a:t>OF</a:t>
            </a:r>
            <a:r>
              <a:rPr spc="-13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933957"/>
            <a:ext cx="5905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vii)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933957"/>
            <a:ext cx="7774940" cy="1536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64465" indent="28575">
              <a:lnSpc>
                <a:spcPct val="100000"/>
              </a:lnSpc>
              <a:spcBef>
                <a:spcPts val="105"/>
              </a:spcBef>
              <a:tabLst>
                <a:tab pos="1692275" algn="l"/>
                <a:tab pos="2513330" algn="l"/>
                <a:tab pos="3577590" algn="l"/>
                <a:tab pos="4670425" algn="l"/>
                <a:tab pos="5237480" algn="l"/>
                <a:tab pos="6443345" algn="l"/>
                <a:tab pos="7265034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	l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ne	c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oss	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ri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d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ge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	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vall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e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y	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li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at 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right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angles.</a:t>
            </a:r>
            <a:endParaRPr sz="3200">
              <a:latin typeface="Times New Roman"/>
              <a:cs typeface="Times New Roman"/>
            </a:endParaRPr>
          </a:p>
          <a:p>
            <a:pPr marL="5575935">
              <a:lnSpc>
                <a:spcPct val="100000"/>
              </a:lnSpc>
              <a:spcBef>
                <a:spcPts val="37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If</a:t>
            </a:r>
            <a:r>
              <a:rPr sz="3200" b="1" spc="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higher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9409" y="2444242"/>
            <a:ext cx="220472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values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outside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bend,</a:t>
            </a:r>
            <a:r>
              <a:rPr sz="3200" b="1" spc="409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09409" y="3907663"/>
            <a:ext cx="1818639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ep</a:t>
            </a:r>
            <a:r>
              <a:rPr sz="32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ts  a</a:t>
            </a:r>
            <a:r>
              <a:rPr sz="3200" b="1" spc="-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0" dirty="0">
                <a:solidFill>
                  <a:srgbClr val="990000"/>
                </a:solidFill>
                <a:latin typeface="Times New Roman"/>
                <a:cs typeface="Times New Roman"/>
              </a:rPr>
              <a:t>Valley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832610" y="1647825"/>
            <a:ext cx="2653665" cy="4610100"/>
            <a:chOff x="1832610" y="1647825"/>
            <a:chExt cx="2653665" cy="4610100"/>
          </a:xfrm>
        </p:grpSpPr>
        <p:sp>
          <p:nvSpPr>
            <p:cNvPr id="8" name="object 8"/>
            <p:cNvSpPr/>
            <p:nvPr/>
          </p:nvSpPr>
          <p:spPr>
            <a:xfrm>
              <a:off x="1955800" y="1676400"/>
              <a:ext cx="2082800" cy="4457700"/>
            </a:xfrm>
            <a:custGeom>
              <a:avLst/>
              <a:gdLst/>
              <a:ahLst/>
              <a:cxnLst/>
              <a:rect l="l" t="t" r="r" b="b"/>
              <a:pathLst>
                <a:path w="2082800" h="4457700">
                  <a:moveTo>
                    <a:pt x="2082800" y="0"/>
                  </a:moveTo>
                  <a:lnTo>
                    <a:pt x="2066069" y="40394"/>
                  </a:lnTo>
                  <a:lnTo>
                    <a:pt x="2050937" y="86896"/>
                  </a:lnTo>
                  <a:lnTo>
                    <a:pt x="2036460" y="135874"/>
                  </a:lnTo>
                  <a:lnTo>
                    <a:pt x="2021698" y="183698"/>
                  </a:lnTo>
                  <a:lnTo>
                    <a:pt x="2005709" y="226739"/>
                  </a:lnTo>
                  <a:lnTo>
                    <a:pt x="1987550" y="261365"/>
                  </a:lnTo>
                  <a:lnTo>
                    <a:pt x="1968482" y="295913"/>
                  </a:lnTo>
                  <a:lnTo>
                    <a:pt x="1956450" y="328866"/>
                  </a:lnTo>
                  <a:lnTo>
                    <a:pt x="1946348" y="362485"/>
                  </a:lnTo>
                  <a:lnTo>
                    <a:pt x="1933066" y="399034"/>
                  </a:lnTo>
                  <a:lnTo>
                    <a:pt x="1926873" y="409840"/>
                  </a:lnTo>
                  <a:lnTo>
                    <a:pt x="1919430" y="419671"/>
                  </a:lnTo>
                  <a:lnTo>
                    <a:pt x="1912010" y="429502"/>
                  </a:lnTo>
                  <a:lnTo>
                    <a:pt x="1905889" y="440309"/>
                  </a:lnTo>
                  <a:lnTo>
                    <a:pt x="1901584" y="450597"/>
                  </a:lnTo>
                  <a:lnTo>
                    <a:pt x="1898411" y="460898"/>
                  </a:lnTo>
                  <a:lnTo>
                    <a:pt x="1895548" y="471223"/>
                  </a:lnTo>
                  <a:lnTo>
                    <a:pt x="1892173" y="481584"/>
                  </a:lnTo>
                  <a:lnTo>
                    <a:pt x="1889800" y="530902"/>
                  </a:lnTo>
                  <a:lnTo>
                    <a:pt x="1887625" y="580964"/>
                  </a:lnTo>
                  <a:lnTo>
                    <a:pt x="1884751" y="631237"/>
                  </a:lnTo>
                  <a:lnTo>
                    <a:pt x="1880280" y="681185"/>
                  </a:lnTo>
                  <a:lnTo>
                    <a:pt x="1873313" y="730275"/>
                  </a:lnTo>
                  <a:lnTo>
                    <a:pt x="1862954" y="777973"/>
                  </a:lnTo>
                  <a:lnTo>
                    <a:pt x="1848305" y="823745"/>
                  </a:lnTo>
                  <a:lnTo>
                    <a:pt x="1828468" y="867056"/>
                  </a:lnTo>
                  <a:lnTo>
                    <a:pt x="1802544" y="907372"/>
                  </a:lnTo>
                  <a:lnTo>
                    <a:pt x="1769638" y="944159"/>
                  </a:lnTo>
                  <a:lnTo>
                    <a:pt x="1728851" y="976884"/>
                  </a:lnTo>
                  <a:lnTo>
                    <a:pt x="1708621" y="1007678"/>
                  </a:lnTo>
                  <a:lnTo>
                    <a:pt x="1700033" y="1021212"/>
                  </a:lnTo>
                  <a:lnTo>
                    <a:pt x="1698941" y="1022945"/>
                  </a:lnTo>
                  <a:lnTo>
                    <a:pt x="1701196" y="1018333"/>
                  </a:lnTo>
                  <a:lnTo>
                    <a:pt x="1702654" y="1012834"/>
                  </a:lnTo>
                  <a:lnTo>
                    <a:pt x="1699168" y="1011906"/>
                  </a:lnTo>
                  <a:lnTo>
                    <a:pt x="1686592" y="1021005"/>
                  </a:lnTo>
                  <a:lnTo>
                    <a:pt x="1660778" y="1045590"/>
                  </a:lnTo>
                  <a:lnTo>
                    <a:pt x="1630805" y="1085409"/>
                  </a:lnTo>
                  <a:lnTo>
                    <a:pt x="1607391" y="1131824"/>
                  </a:lnTo>
                  <a:lnTo>
                    <a:pt x="1586859" y="1179857"/>
                  </a:lnTo>
                  <a:lnTo>
                    <a:pt x="1565528" y="1224534"/>
                  </a:lnTo>
                  <a:lnTo>
                    <a:pt x="1543155" y="1263690"/>
                  </a:lnTo>
                  <a:lnTo>
                    <a:pt x="1518814" y="1300464"/>
                  </a:lnTo>
                  <a:lnTo>
                    <a:pt x="1511268" y="1307036"/>
                  </a:lnTo>
                  <a:lnTo>
                    <a:pt x="1509887" y="1308439"/>
                  </a:lnTo>
                  <a:lnTo>
                    <a:pt x="1508019" y="1313623"/>
                  </a:lnTo>
                  <a:lnTo>
                    <a:pt x="1504101" y="1326365"/>
                  </a:lnTo>
                  <a:lnTo>
                    <a:pt x="1496571" y="1350443"/>
                  </a:lnTo>
                  <a:lnTo>
                    <a:pt x="1483867" y="1389634"/>
                  </a:lnTo>
                  <a:lnTo>
                    <a:pt x="1473019" y="1406070"/>
                  </a:lnTo>
                  <a:lnTo>
                    <a:pt x="1448133" y="1443783"/>
                  </a:lnTo>
                  <a:lnTo>
                    <a:pt x="1420699" y="1485378"/>
                  </a:lnTo>
                  <a:lnTo>
                    <a:pt x="1402207" y="1513459"/>
                  </a:lnTo>
                  <a:lnTo>
                    <a:pt x="1394350" y="1525694"/>
                  </a:lnTo>
                  <a:lnTo>
                    <a:pt x="1385363" y="1539239"/>
                  </a:lnTo>
                  <a:lnTo>
                    <a:pt x="1377971" y="1550213"/>
                  </a:lnTo>
                  <a:lnTo>
                    <a:pt x="1374902" y="1554734"/>
                  </a:lnTo>
                  <a:lnTo>
                    <a:pt x="1360606" y="1609542"/>
                  </a:lnTo>
                  <a:lnTo>
                    <a:pt x="1347774" y="1649415"/>
                  </a:lnTo>
                  <a:lnTo>
                    <a:pt x="1332565" y="1682521"/>
                  </a:lnTo>
                  <a:lnTo>
                    <a:pt x="1311137" y="1717029"/>
                  </a:lnTo>
                  <a:lnTo>
                    <a:pt x="1279652" y="1761109"/>
                  </a:lnTo>
                  <a:lnTo>
                    <a:pt x="1266604" y="1802888"/>
                  </a:lnTo>
                  <a:lnTo>
                    <a:pt x="1250711" y="1839976"/>
                  </a:lnTo>
                  <a:lnTo>
                    <a:pt x="1232271" y="1875444"/>
                  </a:lnTo>
                  <a:lnTo>
                    <a:pt x="1211580" y="1912365"/>
                  </a:lnTo>
                  <a:lnTo>
                    <a:pt x="1192988" y="1945233"/>
                  </a:lnTo>
                  <a:lnTo>
                    <a:pt x="1182845" y="1963636"/>
                  </a:lnTo>
                  <a:lnTo>
                    <a:pt x="1179191" y="1971177"/>
                  </a:lnTo>
                  <a:lnTo>
                    <a:pt x="1180067" y="1971460"/>
                  </a:lnTo>
                  <a:lnTo>
                    <a:pt x="1183513" y="1968087"/>
                  </a:lnTo>
                  <a:lnTo>
                    <a:pt x="1187567" y="1964660"/>
                  </a:lnTo>
                  <a:lnTo>
                    <a:pt x="1190272" y="1964783"/>
                  </a:lnTo>
                  <a:lnTo>
                    <a:pt x="1189666" y="1972058"/>
                  </a:lnTo>
                  <a:lnTo>
                    <a:pt x="1183791" y="1990087"/>
                  </a:lnTo>
                  <a:lnTo>
                    <a:pt x="1170686" y="2022475"/>
                  </a:lnTo>
                  <a:lnTo>
                    <a:pt x="1146053" y="2071669"/>
                  </a:lnTo>
                  <a:lnTo>
                    <a:pt x="1117552" y="2119423"/>
                  </a:lnTo>
                  <a:lnTo>
                    <a:pt x="1088407" y="2166868"/>
                  </a:lnTo>
                  <a:lnTo>
                    <a:pt x="1061847" y="2215134"/>
                  </a:lnTo>
                  <a:lnTo>
                    <a:pt x="1038882" y="2262614"/>
                  </a:lnTo>
                  <a:lnTo>
                    <a:pt x="1016684" y="2310457"/>
                  </a:lnTo>
                  <a:lnTo>
                    <a:pt x="995100" y="2358590"/>
                  </a:lnTo>
                  <a:lnTo>
                    <a:pt x="973977" y="2406941"/>
                  </a:lnTo>
                  <a:lnTo>
                    <a:pt x="953160" y="2455439"/>
                  </a:lnTo>
                  <a:lnTo>
                    <a:pt x="932497" y="2504011"/>
                  </a:lnTo>
                  <a:lnTo>
                    <a:pt x="911834" y="2552586"/>
                  </a:lnTo>
                  <a:lnTo>
                    <a:pt x="891017" y="2601091"/>
                  </a:lnTo>
                  <a:lnTo>
                    <a:pt x="869894" y="2649456"/>
                  </a:lnTo>
                  <a:lnTo>
                    <a:pt x="848310" y="2697607"/>
                  </a:lnTo>
                  <a:lnTo>
                    <a:pt x="826112" y="2745474"/>
                  </a:lnTo>
                  <a:lnTo>
                    <a:pt x="803148" y="2792984"/>
                  </a:lnTo>
                  <a:lnTo>
                    <a:pt x="781124" y="2840713"/>
                  </a:lnTo>
                  <a:lnTo>
                    <a:pt x="760904" y="2890552"/>
                  </a:lnTo>
                  <a:lnTo>
                    <a:pt x="742299" y="2941732"/>
                  </a:lnTo>
                  <a:lnTo>
                    <a:pt x="725122" y="2993484"/>
                  </a:lnTo>
                  <a:lnTo>
                    <a:pt x="709188" y="3045037"/>
                  </a:lnTo>
                  <a:lnTo>
                    <a:pt x="694308" y="3095625"/>
                  </a:lnTo>
                  <a:lnTo>
                    <a:pt x="683228" y="3138185"/>
                  </a:lnTo>
                  <a:lnTo>
                    <a:pt x="676556" y="3158972"/>
                  </a:lnTo>
                  <a:lnTo>
                    <a:pt x="667004" y="3178175"/>
                  </a:lnTo>
                  <a:lnTo>
                    <a:pt x="650634" y="3202699"/>
                  </a:lnTo>
                  <a:lnTo>
                    <a:pt x="632825" y="3229784"/>
                  </a:lnTo>
                  <a:lnTo>
                    <a:pt x="618515" y="3251702"/>
                  </a:lnTo>
                  <a:lnTo>
                    <a:pt x="612648" y="3260725"/>
                  </a:lnTo>
                  <a:lnTo>
                    <a:pt x="599352" y="3308949"/>
                  </a:lnTo>
                  <a:lnTo>
                    <a:pt x="580656" y="3350468"/>
                  </a:lnTo>
                  <a:lnTo>
                    <a:pt x="557710" y="3388512"/>
                  </a:lnTo>
                  <a:lnTo>
                    <a:pt x="531668" y="3426312"/>
                  </a:lnTo>
                  <a:lnTo>
                    <a:pt x="503681" y="3467100"/>
                  </a:lnTo>
                  <a:lnTo>
                    <a:pt x="500844" y="3487999"/>
                  </a:lnTo>
                  <a:lnTo>
                    <a:pt x="498792" y="3509041"/>
                  </a:lnTo>
                  <a:lnTo>
                    <a:pt x="495788" y="3529750"/>
                  </a:lnTo>
                  <a:lnTo>
                    <a:pt x="490093" y="3549650"/>
                  </a:lnTo>
                  <a:lnTo>
                    <a:pt x="466473" y="3591766"/>
                  </a:lnTo>
                  <a:lnTo>
                    <a:pt x="435824" y="3632224"/>
                  </a:lnTo>
                  <a:lnTo>
                    <a:pt x="403371" y="3672261"/>
                  </a:lnTo>
                  <a:lnTo>
                    <a:pt x="374338" y="3713116"/>
                  </a:lnTo>
                  <a:lnTo>
                    <a:pt x="353949" y="3756025"/>
                  </a:lnTo>
                  <a:lnTo>
                    <a:pt x="338175" y="3803480"/>
                  </a:lnTo>
                  <a:lnTo>
                    <a:pt x="330144" y="3827636"/>
                  </a:lnTo>
                  <a:lnTo>
                    <a:pt x="324551" y="3843203"/>
                  </a:lnTo>
                  <a:lnTo>
                    <a:pt x="316092" y="3864891"/>
                  </a:lnTo>
                  <a:lnTo>
                    <a:pt x="299466" y="3907409"/>
                  </a:lnTo>
                  <a:lnTo>
                    <a:pt x="292214" y="3975469"/>
                  </a:lnTo>
                  <a:lnTo>
                    <a:pt x="287037" y="4028900"/>
                  </a:lnTo>
                  <a:lnTo>
                    <a:pt x="282739" y="4070611"/>
                  </a:lnTo>
                  <a:lnTo>
                    <a:pt x="272002" y="4130513"/>
                  </a:lnTo>
                  <a:lnTo>
                    <a:pt x="250444" y="4178451"/>
                  </a:lnTo>
                  <a:lnTo>
                    <a:pt x="208508" y="4237703"/>
                  </a:lnTo>
                  <a:lnTo>
                    <a:pt x="176911" y="4278845"/>
                  </a:lnTo>
                  <a:lnTo>
                    <a:pt x="143478" y="4326004"/>
                  </a:lnTo>
                  <a:lnTo>
                    <a:pt x="119761" y="4358170"/>
                  </a:lnTo>
                  <a:lnTo>
                    <a:pt x="90614" y="4381630"/>
                  </a:lnTo>
                  <a:lnTo>
                    <a:pt x="40893" y="4402670"/>
                  </a:lnTo>
                  <a:lnTo>
                    <a:pt x="33075" y="4430130"/>
                  </a:lnTo>
                  <a:lnTo>
                    <a:pt x="29400" y="4441791"/>
                  </a:lnTo>
                  <a:lnTo>
                    <a:pt x="21248" y="4447649"/>
                  </a:lnTo>
                  <a:lnTo>
                    <a:pt x="0" y="4457700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0463" y="2297664"/>
              <a:ext cx="2286635" cy="1589405"/>
            </a:xfrm>
            <a:custGeom>
              <a:avLst/>
              <a:gdLst/>
              <a:ahLst/>
              <a:cxnLst/>
              <a:rect l="l" t="t" r="r" b="b"/>
              <a:pathLst>
                <a:path w="2286635" h="1589404">
                  <a:moveTo>
                    <a:pt x="0" y="899433"/>
                  </a:moveTo>
                  <a:lnTo>
                    <a:pt x="46634" y="861070"/>
                  </a:lnTo>
                  <a:lnTo>
                    <a:pt x="93245" y="822769"/>
                  </a:lnTo>
                  <a:lnTo>
                    <a:pt x="139810" y="784592"/>
                  </a:lnTo>
                  <a:lnTo>
                    <a:pt x="186306" y="746601"/>
                  </a:lnTo>
                  <a:lnTo>
                    <a:pt x="232711" y="708859"/>
                  </a:lnTo>
                  <a:lnTo>
                    <a:pt x="279001" y="671427"/>
                  </a:lnTo>
                  <a:lnTo>
                    <a:pt x="325154" y="634368"/>
                  </a:lnTo>
                  <a:lnTo>
                    <a:pt x="371148" y="597743"/>
                  </a:lnTo>
                  <a:lnTo>
                    <a:pt x="416958" y="561615"/>
                  </a:lnTo>
                  <a:lnTo>
                    <a:pt x="462564" y="526045"/>
                  </a:lnTo>
                  <a:lnTo>
                    <a:pt x="507941" y="491097"/>
                  </a:lnTo>
                  <a:lnTo>
                    <a:pt x="553067" y="456831"/>
                  </a:lnTo>
                  <a:lnTo>
                    <a:pt x="597920" y="423310"/>
                  </a:lnTo>
                  <a:lnTo>
                    <a:pt x="642477" y="390597"/>
                  </a:lnTo>
                  <a:lnTo>
                    <a:pt x="686714" y="358752"/>
                  </a:lnTo>
                  <a:lnTo>
                    <a:pt x="730609" y="327839"/>
                  </a:lnTo>
                  <a:lnTo>
                    <a:pt x="774139" y="297919"/>
                  </a:lnTo>
                  <a:lnTo>
                    <a:pt x="817282" y="269055"/>
                  </a:lnTo>
                  <a:lnTo>
                    <a:pt x="860015" y="241308"/>
                  </a:lnTo>
                  <a:lnTo>
                    <a:pt x="902315" y="214741"/>
                  </a:lnTo>
                  <a:lnTo>
                    <a:pt x="944159" y="189415"/>
                  </a:lnTo>
                  <a:lnTo>
                    <a:pt x="985525" y="165393"/>
                  </a:lnTo>
                  <a:lnTo>
                    <a:pt x="1026389" y="142737"/>
                  </a:lnTo>
                  <a:lnTo>
                    <a:pt x="1066729" y="121509"/>
                  </a:lnTo>
                  <a:lnTo>
                    <a:pt x="1106523" y="101771"/>
                  </a:lnTo>
                  <a:lnTo>
                    <a:pt x="1145746" y="83585"/>
                  </a:lnTo>
                  <a:lnTo>
                    <a:pt x="1184378" y="67013"/>
                  </a:lnTo>
                  <a:lnTo>
                    <a:pt x="1222394" y="52118"/>
                  </a:lnTo>
                  <a:lnTo>
                    <a:pt x="1259773" y="38961"/>
                  </a:lnTo>
                  <a:lnTo>
                    <a:pt x="1296491" y="27604"/>
                  </a:lnTo>
                  <a:lnTo>
                    <a:pt x="1367854" y="10540"/>
                  </a:lnTo>
                  <a:lnTo>
                    <a:pt x="1436301" y="1423"/>
                  </a:lnTo>
                  <a:lnTo>
                    <a:pt x="1469375" y="0"/>
                  </a:lnTo>
                  <a:lnTo>
                    <a:pt x="1501651" y="749"/>
                  </a:lnTo>
                  <a:lnTo>
                    <a:pt x="1563720" y="9015"/>
                  </a:lnTo>
                  <a:lnTo>
                    <a:pt x="1623937" y="28258"/>
                  </a:lnTo>
                  <a:lnTo>
                    <a:pt x="1682380" y="64468"/>
                  </a:lnTo>
                  <a:lnTo>
                    <a:pt x="1737604" y="116478"/>
                  </a:lnTo>
                  <a:lnTo>
                    <a:pt x="1764048" y="147830"/>
                  </a:lnTo>
                  <a:lnTo>
                    <a:pt x="1789735" y="182440"/>
                  </a:lnTo>
                  <a:lnTo>
                    <a:pt x="1814679" y="220075"/>
                  </a:lnTo>
                  <a:lnTo>
                    <a:pt x="1838898" y="260504"/>
                  </a:lnTo>
                  <a:lnTo>
                    <a:pt x="1862406" y="303498"/>
                  </a:lnTo>
                  <a:lnTo>
                    <a:pt x="1885220" y="348823"/>
                  </a:lnTo>
                  <a:lnTo>
                    <a:pt x="1907355" y="396251"/>
                  </a:lnTo>
                  <a:lnTo>
                    <a:pt x="1928827" y="445549"/>
                  </a:lnTo>
                  <a:lnTo>
                    <a:pt x="1949652" y="496486"/>
                  </a:lnTo>
                  <a:lnTo>
                    <a:pt x="1969846" y="548831"/>
                  </a:lnTo>
                  <a:lnTo>
                    <a:pt x="1989424" y="602354"/>
                  </a:lnTo>
                  <a:lnTo>
                    <a:pt x="2008401" y="656822"/>
                  </a:lnTo>
                  <a:lnTo>
                    <a:pt x="2026795" y="712006"/>
                  </a:lnTo>
                  <a:lnTo>
                    <a:pt x="2044620" y="767674"/>
                  </a:lnTo>
                  <a:lnTo>
                    <a:pt x="2061893" y="823595"/>
                  </a:lnTo>
                  <a:lnTo>
                    <a:pt x="2078629" y="879538"/>
                  </a:lnTo>
                  <a:lnTo>
                    <a:pt x="2094843" y="935271"/>
                  </a:lnTo>
                  <a:lnTo>
                    <a:pt x="2110553" y="990564"/>
                  </a:lnTo>
                  <a:lnTo>
                    <a:pt x="2125773" y="1045186"/>
                  </a:lnTo>
                  <a:lnTo>
                    <a:pt x="2140519" y="1098906"/>
                  </a:lnTo>
                  <a:lnTo>
                    <a:pt x="2154807" y="1151492"/>
                  </a:lnTo>
                  <a:lnTo>
                    <a:pt x="2168652" y="1202713"/>
                  </a:lnTo>
                  <a:lnTo>
                    <a:pt x="2182072" y="1252339"/>
                  </a:lnTo>
                  <a:lnTo>
                    <a:pt x="2195080" y="1300138"/>
                  </a:lnTo>
                  <a:lnTo>
                    <a:pt x="2207694" y="1345880"/>
                  </a:lnTo>
                  <a:lnTo>
                    <a:pt x="2219928" y="1389332"/>
                  </a:lnTo>
                  <a:lnTo>
                    <a:pt x="2231799" y="1430265"/>
                  </a:lnTo>
                  <a:lnTo>
                    <a:pt x="2243322" y="1468447"/>
                  </a:lnTo>
                  <a:lnTo>
                    <a:pt x="2265389" y="1535633"/>
                  </a:lnTo>
                  <a:lnTo>
                    <a:pt x="2275963" y="1564176"/>
                  </a:lnTo>
                  <a:lnTo>
                    <a:pt x="2286254" y="1589043"/>
                  </a:lnTo>
                </a:path>
              </a:pathLst>
            </a:custGeom>
            <a:ln w="38099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53793" y="2766760"/>
              <a:ext cx="2125980" cy="1577975"/>
            </a:xfrm>
            <a:custGeom>
              <a:avLst/>
              <a:gdLst/>
              <a:ahLst/>
              <a:cxnLst/>
              <a:rect l="l" t="t" r="r" b="b"/>
              <a:pathLst>
                <a:path w="2125979" h="1577975">
                  <a:moveTo>
                    <a:pt x="0" y="906714"/>
                  </a:moveTo>
                  <a:lnTo>
                    <a:pt x="46364" y="866062"/>
                  </a:lnTo>
                  <a:lnTo>
                    <a:pt x="92703" y="825483"/>
                  </a:lnTo>
                  <a:lnTo>
                    <a:pt x="138990" y="785049"/>
                  </a:lnTo>
                  <a:lnTo>
                    <a:pt x="185200" y="744833"/>
                  </a:lnTo>
                  <a:lnTo>
                    <a:pt x="231306" y="704907"/>
                  </a:lnTo>
                  <a:lnTo>
                    <a:pt x="277284" y="665345"/>
                  </a:lnTo>
                  <a:lnTo>
                    <a:pt x="323107" y="626219"/>
                  </a:lnTo>
                  <a:lnTo>
                    <a:pt x="368750" y="587602"/>
                  </a:lnTo>
                  <a:lnTo>
                    <a:pt x="414187" y="549566"/>
                  </a:lnTo>
                  <a:lnTo>
                    <a:pt x="459392" y="512184"/>
                  </a:lnTo>
                  <a:lnTo>
                    <a:pt x="504339" y="475528"/>
                  </a:lnTo>
                  <a:lnTo>
                    <a:pt x="549003" y="439672"/>
                  </a:lnTo>
                  <a:lnTo>
                    <a:pt x="593357" y="404687"/>
                  </a:lnTo>
                  <a:lnTo>
                    <a:pt x="637376" y="370647"/>
                  </a:lnTo>
                  <a:lnTo>
                    <a:pt x="681035" y="337625"/>
                  </a:lnTo>
                  <a:lnTo>
                    <a:pt x="724307" y="305692"/>
                  </a:lnTo>
                  <a:lnTo>
                    <a:pt x="767167" y="274922"/>
                  </a:lnTo>
                  <a:lnTo>
                    <a:pt x="809589" y="245387"/>
                  </a:lnTo>
                  <a:lnTo>
                    <a:pt x="851546" y="217160"/>
                  </a:lnTo>
                  <a:lnTo>
                    <a:pt x="893015" y="190314"/>
                  </a:lnTo>
                  <a:lnTo>
                    <a:pt x="933967" y="164920"/>
                  </a:lnTo>
                  <a:lnTo>
                    <a:pt x="974379" y="141053"/>
                  </a:lnTo>
                  <a:lnTo>
                    <a:pt x="1014224" y="118784"/>
                  </a:lnTo>
                  <a:lnTo>
                    <a:pt x="1053476" y="98186"/>
                  </a:lnTo>
                  <a:lnTo>
                    <a:pt x="1092109" y="79333"/>
                  </a:lnTo>
                  <a:lnTo>
                    <a:pt x="1130099" y="62295"/>
                  </a:lnTo>
                  <a:lnTo>
                    <a:pt x="1167418" y="47147"/>
                  </a:lnTo>
                  <a:lnTo>
                    <a:pt x="1204042" y="33961"/>
                  </a:lnTo>
                  <a:lnTo>
                    <a:pt x="1275098" y="13764"/>
                  </a:lnTo>
                  <a:lnTo>
                    <a:pt x="1343063" y="2287"/>
                  </a:lnTo>
                  <a:lnTo>
                    <a:pt x="1375821" y="0"/>
                  </a:lnTo>
                  <a:lnTo>
                    <a:pt x="1407728" y="110"/>
                  </a:lnTo>
                  <a:lnTo>
                    <a:pt x="1468890" y="7815"/>
                  </a:lnTo>
                  <a:lnTo>
                    <a:pt x="1526398" y="26895"/>
                  </a:lnTo>
                  <a:lnTo>
                    <a:pt x="1580526" y="62552"/>
                  </a:lnTo>
                  <a:lnTo>
                    <a:pt x="1631458" y="113979"/>
                  </a:lnTo>
                  <a:lnTo>
                    <a:pt x="1655770" y="145029"/>
                  </a:lnTo>
                  <a:lnTo>
                    <a:pt x="1679334" y="179330"/>
                  </a:lnTo>
                  <a:lnTo>
                    <a:pt x="1702170" y="216652"/>
                  </a:lnTo>
                  <a:lnTo>
                    <a:pt x="1724294" y="256764"/>
                  </a:lnTo>
                  <a:lnTo>
                    <a:pt x="1745724" y="299436"/>
                  </a:lnTo>
                  <a:lnTo>
                    <a:pt x="1766477" y="344438"/>
                  </a:lnTo>
                  <a:lnTo>
                    <a:pt x="1786572" y="391538"/>
                  </a:lnTo>
                  <a:lnTo>
                    <a:pt x="1806025" y="440507"/>
                  </a:lnTo>
                  <a:lnTo>
                    <a:pt x="1824854" y="491115"/>
                  </a:lnTo>
                  <a:lnTo>
                    <a:pt x="1843077" y="543130"/>
                  </a:lnTo>
                  <a:lnTo>
                    <a:pt x="1860710" y="596323"/>
                  </a:lnTo>
                  <a:lnTo>
                    <a:pt x="1877772" y="650464"/>
                  </a:lnTo>
                  <a:lnTo>
                    <a:pt x="1894281" y="705321"/>
                  </a:lnTo>
                  <a:lnTo>
                    <a:pt x="1910252" y="760664"/>
                  </a:lnTo>
                  <a:lnTo>
                    <a:pt x="1925705" y="816264"/>
                  </a:lnTo>
                  <a:lnTo>
                    <a:pt x="1940657" y="871889"/>
                  </a:lnTo>
                  <a:lnTo>
                    <a:pt x="1955125" y="927310"/>
                  </a:lnTo>
                  <a:lnTo>
                    <a:pt x="1969126" y="982295"/>
                  </a:lnTo>
                  <a:lnTo>
                    <a:pt x="1982678" y="1036615"/>
                  </a:lnTo>
                  <a:lnTo>
                    <a:pt x="1995799" y="1090040"/>
                  </a:lnTo>
                  <a:lnTo>
                    <a:pt x="2008506" y="1142338"/>
                  </a:lnTo>
                  <a:lnTo>
                    <a:pt x="2020817" y="1193279"/>
                  </a:lnTo>
                  <a:lnTo>
                    <a:pt x="2032749" y="1242634"/>
                  </a:lnTo>
                  <a:lnTo>
                    <a:pt x="2044320" y="1290171"/>
                  </a:lnTo>
                  <a:lnTo>
                    <a:pt x="2055547" y="1335661"/>
                  </a:lnTo>
                  <a:lnTo>
                    <a:pt x="2066447" y="1378872"/>
                  </a:lnTo>
                  <a:lnTo>
                    <a:pt x="2077039" y="1419575"/>
                  </a:lnTo>
                  <a:lnTo>
                    <a:pt x="2087340" y="1457540"/>
                  </a:lnTo>
                  <a:lnTo>
                    <a:pt x="2107137" y="1524330"/>
                  </a:lnTo>
                  <a:lnTo>
                    <a:pt x="2116669" y="1552696"/>
                  </a:lnTo>
                  <a:lnTo>
                    <a:pt x="2125980" y="1577401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31238" y="3313447"/>
              <a:ext cx="1967864" cy="1478280"/>
            </a:xfrm>
            <a:custGeom>
              <a:avLst/>
              <a:gdLst/>
              <a:ahLst/>
              <a:cxnLst/>
              <a:rect l="l" t="t" r="r" b="b"/>
              <a:pathLst>
                <a:path w="1967864" h="1478279">
                  <a:moveTo>
                    <a:pt x="0" y="852787"/>
                  </a:moveTo>
                  <a:lnTo>
                    <a:pt x="45464" y="812404"/>
                  </a:lnTo>
                  <a:lnTo>
                    <a:pt x="90900" y="772102"/>
                  </a:lnTo>
                  <a:lnTo>
                    <a:pt x="136278" y="731962"/>
                  </a:lnTo>
                  <a:lnTo>
                    <a:pt x="181571" y="692063"/>
                  </a:lnTo>
                  <a:lnTo>
                    <a:pt x="226750" y="652488"/>
                  </a:lnTo>
                  <a:lnTo>
                    <a:pt x="271787" y="613315"/>
                  </a:lnTo>
                  <a:lnTo>
                    <a:pt x="316653" y="574626"/>
                  </a:lnTo>
                  <a:lnTo>
                    <a:pt x="361321" y="536501"/>
                  </a:lnTo>
                  <a:lnTo>
                    <a:pt x="405761" y="499020"/>
                  </a:lnTo>
                  <a:lnTo>
                    <a:pt x="449946" y="462265"/>
                  </a:lnTo>
                  <a:lnTo>
                    <a:pt x="493847" y="426315"/>
                  </a:lnTo>
                  <a:lnTo>
                    <a:pt x="537436" y="391251"/>
                  </a:lnTo>
                  <a:lnTo>
                    <a:pt x="580685" y="357154"/>
                  </a:lnTo>
                  <a:lnTo>
                    <a:pt x="623565" y="324104"/>
                  </a:lnTo>
                  <a:lnTo>
                    <a:pt x="666049" y="292181"/>
                  </a:lnTo>
                  <a:lnTo>
                    <a:pt x="708106" y="261466"/>
                  </a:lnTo>
                  <a:lnTo>
                    <a:pt x="749711" y="232040"/>
                  </a:lnTo>
                  <a:lnTo>
                    <a:pt x="790833" y="203982"/>
                  </a:lnTo>
                  <a:lnTo>
                    <a:pt x="831445" y="177375"/>
                  </a:lnTo>
                  <a:lnTo>
                    <a:pt x="871519" y="152297"/>
                  </a:lnTo>
                  <a:lnTo>
                    <a:pt x="911025" y="128829"/>
                  </a:lnTo>
                  <a:lnTo>
                    <a:pt x="949937" y="107053"/>
                  </a:lnTo>
                  <a:lnTo>
                    <a:pt x="988225" y="87048"/>
                  </a:lnTo>
                  <a:lnTo>
                    <a:pt x="1025861" y="68895"/>
                  </a:lnTo>
                  <a:lnTo>
                    <a:pt x="1062817" y="52674"/>
                  </a:lnTo>
                  <a:lnTo>
                    <a:pt x="1099065" y="38467"/>
                  </a:lnTo>
                  <a:lnTo>
                    <a:pt x="1169322" y="16412"/>
                  </a:lnTo>
                  <a:lnTo>
                    <a:pt x="1236406" y="3375"/>
                  </a:lnTo>
                  <a:lnTo>
                    <a:pt x="1300089" y="0"/>
                  </a:lnTo>
                  <a:lnTo>
                    <a:pt x="1330585" y="2136"/>
                  </a:lnTo>
                  <a:lnTo>
                    <a:pt x="1388745" y="14460"/>
                  </a:lnTo>
                  <a:lnTo>
                    <a:pt x="1444754" y="42760"/>
                  </a:lnTo>
                  <a:lnTo>
                    <a:pt x="1497161" y="89420"/>
                  </a:lnTo>
                  <a:lnTo>
                    <a:pt x="1522067" y="118939"/>
                  </a:lnTo>
                  <a:lnTo>
                    <a:pt x="1546138" y="152212"/>
                  </a:lnTo>
                  <a:lnTo>
                    <a:pt x="1569393" y="188962"/>
                  </a:lnTo>
                  <a:lnTo>
                    <a:pt x="1591855" y="228910"/>
                  </a:lnTo>
                  <a:lnTo>
                    <a:pt x="1613545" y="271777"/>
                  </a:lnTo>
                  <a:lnTo>
                    <a:pt x="1634484" y="317285"/>
                  </a:lnTo>
                  <a:lnTo>
                    <a:pt x="1654694" y="365155"/>
                  </a:lnTo>
                  <a:lnTo>
                    <a:pt x="1674196" y="415110"/>
                  </a:lnTo>
                  <a:lnTo>
                    <a:pt x="1693012" y="466871"/>
                  </a:lnTo>
                  <a:lnTo>
                    <a:pt x="1711163" y="520158"/>
                  </a:lnTo>
                  <a:lnTo>
                    <a:pt x="1728670" y="574695"/>
                  </a:lnTo>
                  <a:lnTo>
                    <a:pt x="1745555" y="630202"/>
                  </a:lnTo>
                  <a:lnTo>
                    <a:pt x="1761839" y="686401"/>
                  </a:lnTo>
                  <a:lnTo>
                    <a:pt x="1777543" y="743014"/>
                  </a:lnTo>
                  <a:lnTo>
                    <a:pt x="1792690" y="799762"/>
                  </a:lnTo>
                  <a:lnTo>
                    <a:pt x="1807300" y="856367"/>
                  </a:lnTo>
                  <a:lnTo>
                    <a:pt x="1821395" y="912550"/>
                  </a:lnTo>
                  <a:lnTo>
                    <a:pt x="1834996" y="968033"/>
                  </a:lnTo>
                  <a:lnTo>
                    <a:pt x="1848125" y="1022538"/>
                  </a:lnTo>
                  <a:lnTo>
                    <a:pt x="1860802" y="1075786"/>
                  </a:lnTo>
                  <a:lnTo>
                    <a:pt x="1873050" y="1127498"/>
                  </a:lnTo>
                  <a:lnTo>
                    <a:pt x="1884890" y="1177397"/>
                  </a:lnTo>
                  <a:lnTo>
                    <a:pt x="1896343" y="1225204"/>
                  </a:lnTo>
                  <a:lnTo>
                    <a:pt x="1907431" y="1270640"/>
                  </a:lnTo>
                  <a:lnTo>
                    <a:pt x="1918175" y="1313426"/>
                  </a:lnTo>
                  <a:lnTo>
                    <a:pt x="1928596" y="1353286"/>
                  </a:lnTo>
                  <a:lnTo>
                    <a:pt x="1948557" y="1423109"/>
                  </a:lnTo>
                  <a:lnTo>
                    <a:pt x="1958139" y="1452516"/>
                  </a:lnTo>
                  <a:lnTo>
                    <a:pt x="1967484" y="1477881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30908" y="3836528"/>
              <a:ext cx="1675764" cy="1542415"/>
            </a:xfrm>
            <a:custGeom>
              <a:avLst/>
              <a:gdLst/>
              <a:ahLst/>
              <a:cxnLst/>
              <a:rect l="l" t="t" r="r" b="b"/>
              <a:pathLst>
                <a:path w="1675764" h="1542414">
                  <a:moveTo>
                    <a:pt x="0" y="940576"/>
                  </a:moveTo>
                  <a:lnTo>
                    <a:pt x="42805" y="893857"/>
                  </a:lnTo>
                  <a:lnTo>
                    <a:pt x="85579" y="847240"/>
                  </a:lnTo>
                  <a:lnTo>
                    <a:pt x="128290" y="800827"/>
                  </a:lnTo>
                  <a:lnTo>
                    <a:pt x="170906" y="754721"/>
                  </a:lnTo>
                  <a:lnTo>
                    <a:pt x="213393" y="709025"/>
                  </a:lnTo>
                  <a:lnTo>
                    <a:pt x="255722" y="663842"/>
                  </a:lnTo>
                  <a:lnTo>
                    <a:pt x="297859" y="619274"/>
                  </a:lnTo>
                  <a:lnTo>
                    <a:pt x="339772" y="575423"/>
                  </a:lnTo>
                  <a:lnTo>
                    <a:pt x="381430" y="532393"/>
                  </a:lnTo>
                  <a:lnTo>
                    <a:pt x="422800" y="490286"/>
                  </a:lnTo>
                  <a:lnTo>
                    <a:pt x="463851" y="449204"/>
                  </a:lnTo>
                  <a:lnTo>
                    <a:pt x="504549" y="409250"/>
                  </a:lnTo>
                  <a:lnTo>
                    <a:pt x="544864" y="370527"/>
                  </a:lnTo>
                  <a:lnTo>
                    <a:pt x="584763" y="333138"/>
                  </a:lnTo>
                  <a:lnTo>
                    <a:pt x="624215" y="297185"/>
                  </a:lnTo>
                  <a:lnTo>
                    <a:pt x="663186" y="262770"/>
                  </a:lnTo>
                  <a:lnTo>
                    <a:pt x="701645" y="229997"/>
                  </a:lnTo>
                  <a:lnTo>
                    <a:pt x="739561" y="198968"/>
                  </a:lnTo>
                  <a:lnTo>
                    <a:pt x="776900" y="169785"/>
                  </a:lnTo>
                  <a:lnTo>
                    <a:pt x="813632" y="142551"/>
                  </a:lnTo>
                  <a:lnTo>
                    <a:pt x="849723" y="117370"/>
                  </a:lnTo>
                  <a:lnTo>
                    <a:pt x="885142" y="94342"/>
                  </a:lnTo>
                  <a:lnTo>
                    <a:pt x="919858" y="73572"/>
                  </a:lnTo>
                  <a:lnTo>
                    <a:pt x="953836" y="55162"/>
                  </a:lnTo>
                  <a:lnTo>
                    <a:pt x="1019458" y="25830"/>
                  </a:lnTo>
                  <a:lnTo>
                    <a:pt x="1081749" y="7169"/>
                  </a:lnTo>
                  <a:lnTo>
                    <a:pt x="1140456" y="0"/>
                  </a:lnTo>
                  <a:lnTo>
                    <a:pt x="1168384" y="980"/>
                  </a:lnTo>
                  <a:lnTo>
                    <a:pt x="1221232" y="12587"/>
                  </a:lnTo>
                  <a:lnTo>
                    <a:pt x="1268597" y="40836"/>
                  </a:lnTo>
                  <a:lnTo>
                    <a:pt x="1312313" y="88600"/>
                  </a:lnTo>
                  <a:lnTo>
                    <a:pt x="1352594" y="153518"/>
                  </a:lnTo>
                  <a:lnTo>
                    <a:pt x="1371513" y="191673"/>
                  </a:lnTo>
                  <a:lnTo>
                    <a:pt x="1389654" y="233231"/>
                  </a:lnTo>
                  <a:lnTo>
                    <a:pt x="1407042" y="277899"/>
                  </a:lnTo>
                  <a:lnTo>
                    <a:pt x="1423705" y="325381"/>
                  </a:lnTo>
                  <a:lnTo>
                    <a:pt x="1439670" y="375381"/>
                  </a:lnTo>
                  <a:lnTo>
                    <a:pt x="1454963" y="427606"/>
                  </a:lnTo>
                  <a:lnTo>
                    <a:pt x="1469611" y="481760"/>
                  </a:lnTo>
                  <a:lnTo>
                    <a:pt x="1483640" y="537549"/>
                  </a:lnTo>
                  <a:lnTo>
                    <a:pt x="1497078" y="594676"/>
                  </a:lnTo>
                  <a:lnTo>
                    <a:pt x="1509950" y="652848"/>
                  </a:lnTo>
                  <a:lnTo>
                    <a:pt x="1522285" y="711770"/>
                  </a:lnTo>
                  <a:lnTo>
                    <a:pt x="1534108" y="771146"/>
                  </a:lnTo>
                  <a:lnTo>
                    <a:pt x="1545446" y="830681"/>
                  </a:lnTo>
                  <a:lnTo>
                    <a:pt x="1556326" y="890081"/>
                  </a:lnTo>
                  <a:lnTo>
                    <a:pt x="1566775" y="949051"/>
                  </a:lnTo>
                  <a:lnTo>
                    <a:pt x="1576819" y="1007296"/>
                  </a:lnTo>
                  <a:lnTo>
                    <a:pt x="1586486" y="1064520"/>
                  </a:lnTo>
                  <a:lnTo>
                    <a:pt x="1595800" y="1120429"/>
                  </a:lnTo>
                  <a:lnTo>
                    <a:pt x="1604791" y="1174729"/>
                  </a:lnTo>
                  <a:lnTo>
                    <a:pt x="1613484" y="1227123"/>
                  </a:lnTo>
                  <a:lnTo>
                    <a:pt x="1621905" y="1277317"/>
                  </a:lnTo>
                  <a:lnTo>
                    <a:pt x="1630082" y="1325016"/>
                  </a:lnTo>
                  <a:lnTo>
                    <a:pt x="1638042" y="1369926"/>
                  </a:lnTo>
                  <a:lnTo>
                    <a:pt x="1645811" y="1411750"/>
                  </a:lnTo>
                  <a:lnTo>
                    <a:pt x="1653415" y="1450195"/>
                  </a:lnTo>
                  <a:lnTo>
                    <a:pt x="1668238" y="1515766"/>
                  </a:lnTo>
                  <a:lnTo>
                    <a:pt x="1675511" y="1542302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51660" y="4341779"/>
              <a:ext cx="1303020" cy="1541145"/>
            </a:xfrm>
            <a:custGeom>
              <a:avLst/>
              <a:gdLst/>
              <a:ahLst/>
              <a:cxnLst/>
              <a:rect l="l" t="t" r="r" b="b"/>
              <a:pathLst>
                <a:path w="1303020" h="1541145">
                  <a:moveTo>
                    <a:pt x="0" y="989426"/>
                  </a:moveTo>
                  <a:lnTo>
                    <a:pt x="37664" y="937607"/>
                  </a:lnTo>
                  <a:lnTo>
                    <a:pt x="75294" y="885915"/>
                  </a:lnTo>
                  <a:lnTo>
                    <a:pt x="112856" y="834476"/>
                  </a:lnTo>
                  <a:lnTo>
                    <a:pt x="150315" y="783418"/>
                  </a:lnTo>
                  <a:lnTo>
                    <a:pt x="187635" y="732865"/>
                  </a:lnTo>
                  <a:lnTo>
                    <a:pt x="224782" y="682945"/>
                  </a:lnTo>
                  <a:lnTo>
                    <a:pt x="261722" y="633784"/>
                  </a:lnTo>
                  <a:lnTo>
                    <a:pt x="298420" y="585509"/>
                  </a:lnTo>
                  <a:lnTo>
                    <a:pt x="334840" y="538245"/>
                  </a:lnTo>
                  <a:lnTo>
                    <a:pt x="370948" y="492119"/>
                  </a:lnTo>
                  <a:lnTo>
                    <a:pt x="406710" y="447257"/>
                  </a:lnTo>
                  <a:lnTo>
                    <a:pt x="442091" y="403786"/>
                  </a:lnTo>
                  <a:lnTo>
                    <a:pt x="477056" y="361833"/>
                  </a:lnTo>
                  <a:lnTo>
                    <a:pt x="511569" y="321522"/>
                  </a:lnTo>
                  <a:lnTo>
                    <a:pt x="545598" y="282982"/>
                  </a:lnTo>
                  <a:lnTo>
                    <a:pt x="579106" y="246337"/>
                  </a:lnTo>
                  <a:lnTo>
                    <a:pt x="612059" y="211715"/>
                  </a:lnTo>
                  <a:lnTo>
                    <a:pt x="644422" y="179242"/>
                  </a:lnTo>
                  <a:lnTo>
                    <a:pt x="676161" y="149044"/>
                  </a:lnTo>
                  <a:lnTo>
                    <a:pt x="707241" y="121248"/>
                  </a:lnTo>
                  <a:lnTo>
                    <a:pt x="737627" y="95979"/>
                  </a:lnTo>
                  <a:lnTo>
                    <a:pt x="796178" y="53532"/>
                  </a:lnTo>
                  <a:lnTo>
                    <a:pt x="851537" y="22712"/>
                  </a:lnTo>
                  <a:lnTo>
                    <a:pt x="903425" y="4531"/>
                  </a:lnTo>
                  <a:lnTo>
                    <a:pt x="951565" y="0"/>
                  </a:lnTo>
                  <a:lnTo>
                    <a:pt x="974143" y="3168"/>
                  </a:lnTo>
                  <a:lnTo>
                    <a:pt x="1014924" y="21373"/>
                  </a:lnTo>
                  <a:lnTo>
                    <a:pt x="1050527" y="60265"/>
                  </a:lnTo>
                  <a:lnTo>
                    <a:pt x="1082508" y="118846"/>
                  </a:lnTo>
                  <a:lnTo>
                    <a:pt x="1097226" y="154702"/>
                  </a:lnTo>
                  <a:lnTo>
                    <a:pt x="1111140" y="194499"/>
                  </a:lnTo>
                  <a:lnTo>
                    <a:pt x="1124286" y="237910"/>
                  </a:lnTo>
                  <a:lnTo>
                    <a:pt x="1136696" y="284608"/>
                  </a:lnTo>
                  <a:lnTo>
                    <a:pt x="1148406" y="334265"/>
                  </a:lnTo>
                  <a:lnTo>
                    <a:pt x="1159448" y="386555"/>
                  </a:lnTo>
                  <a:lnTo>
                    <a:pt x="1169858" y="441150"/>
                  </a:lnTo>
                  <a:lnTo>
                    <a:pt x="1179669" y="497724"/>
                  </a:lnTo>
                  <a:lnTo>
                    <a:pt x="1188916" y="555949"/>
                  </a:lnTo>
                  <a:lnTo>
                    <a:pt x="1197632" y="615497"/>
                  </a:lnTo>
                  <a:lnTo>
                    <a:pt x="1205851" y="676043"/>
                  </a:lnTo>
                  <a:lnTo>
                    <a:pt x="1213608" y="737258"/>
                  </a:lnTo>
                  <a:lnTo>
                    <a:pt x="1220937" y="798816"/>
                  </a:lnTo>
                  <a:lnTo>
                    <a:pt x="1227872" y="860390"/>
                  </a:lnTo>
                  <a:lnTo>
                    <a:pt x="1234446" y="921652"/>
                  </a:lnTo>
                  <a:lnTo>
                    <a:pt x="1240694" y="982275"/>
                  </a:lnTo>
                  <a:lnTo>
                    <a:pt x="1246650" y="1041933"/>
                  </a:lnTo>
                  <a:lnTo>
                    <a:pt x="1252348" y="1100298"/>
                  </a:lnTo>
                  <a:lnTo>
                    <a:pt x="1257823" y="1157043"/>
                  </a:lnTo>
                  <a:lnTo>
                    <a:pt x="1263107" y="1211840"/>
                  </a:lnTo>
                  <a:lnTo>
                    <a:pt x="1268236" y="1264364"/>
                  </a:lnTo>
                  <a:lnTo>
                    <a:pt x="1273243" y="1314286"/>
                  </a:lnTo>
                  <a:lnTo>
                    <a:pt x="1278162" y="1361280"/>
                  </a:lnTo>
                  <a:lnTo>
                    <a:pt x="1283028" y="1405018"/>
                  </a:lnTo>
                  <a:lnTo>
                    <a:pt x="1287875" y="1445173"/>
                  </a:lnTo>
                  <a:lnTo>
                    <a:pt x="1297646" y="1513428"/>
                  </a:lnTo>
                  <a:lnTo>
                    <a:pt x="1302639" y="1540872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80235" y="4922283"/>
              <a:ext cx="934719" cy="1316355"/>
            </a:xfrm>
            <a:custGeom>
              <a:avLst/>
              <a:gdLst/>
              <a:ahLst/>
              <a:cxnLst/>
              <a:rect l="l" t="t" r="r" b="b"/>
              <a:pathLst>
                <a:path w="934719" h="1316354">
                  <a:moveTo>
                    <a:pt x="0" y="868941"/>
                  </a:moveTo>
                  <a:lnTo>
                    <a:pt x="35211" y="812829"/>
                  </a:lnTo>
                  <a:lnTo>
                    <a:pt x="70371" y="756927"/>
                  </a:lnTo>
                  <a:lnTo>
                    <a:pt x="105425" y="701443"/>
                  </a:lnTo>
                  <a:lnTo>
                    <a:pt x="140322" y="646584"/>
                  </a:lnTo>
                  <a:lnTo>
                    <a:pt x="175009" y="592559"/>
                  </a:lnTo>
                  <a:lnTo>
                    <a:pt x="209431" y="539577"/>
                  </a:lnTo>
                  <a:lnTo>
                    <a:pt x="243536" y="487845"/>
                  </a:lnTo>
                  <a:lnTo>
                    <a:pt x="277272" y="437571"/>
                  </a:lnTo>
                  <a:lnTo>
                    <a:pt x="310585" y="388964"/>
                  </a:lnTo>
                  <a:lnTo>
                    <a:pt x="343422" y="342231"/>
                  </a:lnTo>
                  <a:lnTo>
                    <a:pt x="375730" y="297581"/>
                  </a:lnTo>
                  <a:lnTo>
                    <a:pt x="407456" y="255222"/>
                  </a:lnTo>
                  <a:lnTo>
                    <a:pt x="438547" y="215362"/>
                  </a:lnTo>
                  <a:lnTo>
                    <a:pt x="468950" y="178209"/>
                  </a:lnTo>
                  <a:lnTo>
                    <a:pt x="498613" y="143972"/>
                  </a:lnTo>
                  <a:lnTo>
                    <a:pt x="527481" y="112858"/>
                  </a:lnTo>
                  <a:lnTo>
                    <a:pt x="555503" y="85076"/>
                  </a:lnTo>
                  <a:lnTo>
                    <a:pt x="608793" y="40338"/>
                  </a:lnTo>
                  <a:lnTo>
                    <a:pt x="658059" y="11424"/>
                  </a:lnTo>
                  <a:lnTo>
                    <a:pt x="702877" y="0"/>
                  </a:lnTo>
                  <a:lnTo>
                    <a:pt x="723485" y="1366"/>
                  </a:lnTo>
                  <a:lnTo>
                    <a:pt x="758936" y="19174"/>
                  </a:lnTo>
                  <a:lnTo>
                    <a:pt x="787819" y="61427"/>
                  </a:lnTo>
                  <a:lnTo>
                    <a:pt x="812588" y="126425"/>
                  </a:lnTo>
                  <a:lnTo>
                    <a:pt x="823558" y="166300"/>
                  </a:lnTo>
                  <a:lnTo>
                    <a:pt x="833653" y="210479"/>
                  </a:lnTo>
                  <a:lnTo>
                    <a:pt x="842926" y="258501"/>
                  </a:lnTo>
                  <a:lnTo>
                    <a:pt x="851427" y="309904"/>
                  </a:lnTo>
                  <a:lnTo>
                    <a:pt x="859208" y="364227"/>
                  </a:lnTo>
                  <a:lnTo>
                    <a:pt x="866320" y="421011"/>
                  </a:lnTo>
                  <a:lnTo>
                    <a:pt x="872815" y="479793"/>
                  </a:lnTo>
                  <a:lnTo>
                    <a:pt x="878743" y="540113"/>
                  </a:lnTo>
                  <a:lnTo>
                    <a:pt x="884158" y="601509"/>
                  </a:lnTo>
                  <a:lnTo>
                    <a:pt x="889109" y="663522"/>
                  </a:lnTo>
                  <a:lnTo>
                    <a:pt x="893648" y="725690"/>
                  </a:lnTo>
                  <a:lnTo>
                    <a:pt x="897827" y="787552"/>
                  </a:lnTo>
                  <a:lnTo>
                    <a:pt x="901697" y="848647"/>
                  </a:lnTo>
                  <a:lnTo>
                    <a:pt x="905310" y="908514"/>
                  </a:lnTo>
                  <a:lnTo>
                    <a:pt x="908717" y="966693"/>
                  </a:lnTo>
                  <a:lnTo>
                    <a:pt x="911969" y="1022722"/>
                  </a:lnTo>
                  <a:lnTo>
                    <a:pt x="915117" y="1076140"/>
                  </a:lnTo>
                  <a:lnTo>
                    <a:pt x="918214" y="1126487"/>
                  </a:lnTo>
                  <a:lnTo>
                    <a:pt x="921310" y="1173302"/>
                  </a:lnTo>
                  <a:lnTo>
                    <a:pt x="924458" y="1216124"/>
                  </a:lnTo>
                  <a:lnTo>
                    <a:pt x="927707" y="1254491"/>
                  </a:lnTo>
                  <a:lnTo>
                    <a:pt x="931111" y="1287943"/>
                  </a:lnTo>
                  <a:lnTo>
                    <a:pt x="934719" y="1316019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584575" y="5743143"/>
            <a:ext cx="1553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8540" algn="l"/>
              </a:tabLst>
            </a:pPr>
            <a:r>
              <a:rPr sz="1800" b="1" u="heavy" spc="-1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V</a:t>
            </a:r>
            <a:r>
              <a:rPr sz="1800" b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</a:t>
            </a:r>
            <a:r>
              <a:rPr sz="18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EY	</a:t>
            </a:r>
            <a:r>
              <a:rPr sz="18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</a:t>
            </a: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INE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667000" y="4800600"/>
            <a:ext cx="933450" cy="1085850"/>
            <a:chOff x="2667000" y="4800600"/>
            <a:chExt cx="933450" cy="1085850"/>
          </a:xfrm>
        </p:grpSpPr>
        <p:sp>
          <p:nvSpPr>
            <p:cNvPr id="17" name="object 17"/>
            <p:cNvSpPr/>
            <p:nvPr/>
          </p:nvSpPr>
          <p:spPr>
            <a:xfrm>
              <a:off x="2667000" y="4800600"/>
              <a:ext cx="625475" cy="925194"/>
            </a:xfrm>
            <a:custGeom>
              <a:avLst/>
              <a:gdLst/>
              <a:ahLst/>
              <a:cxnLst/>
              <a:rect l="l" t="t" r="r" b="b"/>
              <a:pathLst>
                <a:path w="625475" h="925195">
                  <a:moveTo>
                    <a:pt x="79251" y="84523"/>
                  </a:moveTo>
                  <a:lnTo>
                    <a:pt x="47533" y="105654"/>
                  </a:lnTo>
                  <a:lnTo>
                    <a:pt x="593725" y="924966"/>
                  </a:lnTo>
                  <a:lnTo>
                    <a:pt x="625475" y="903833"/>
                  </a:lnTo>
                  <a:lnTo>
                    <a:pt x="79251" y="84523"/>
                  </a:lnTo>
                  <a:close/>
                </a:path>
                <a:path w="625475" h="925195">
                  <a:moveTo>
                    <a:pt x="0" y="0"/>
                  </a:moveTo>
                  <a:lnTo>
                    <a:pt x="15875" y="126745"/>
                  </a:lnTo>
                  <a:lnTo>
                    <a:pt x="47533" y="105654"/>
                  </a:lnTo>
                  <a:lnTo>
                    <a:pt x="36956" y="89788"/>
                  </a:lnTo>
                  <a:lnTo>
                    <a:pt x="68706" y="68706"/>
                  </a:lnTo>
                  <a:lnTo>
                    <a:pt x="102991" y="68706"/>
                  </a:lnTo>
                  <a:lnTo>
                    <a:pt x="110998" y="63373"/>
                  </a:lnTo>
                  <a:lnTo>
                    <a:pt x="0" y="0"/>
                  </a:lnTo>
                  <a:close/>
                </a:path>
                <a:path w="625475" h="925195">
                  <a:moveTo>
                    <a:pt x="68706" y="68706"/>
                  </a:moveTo>
                  <a:lnTo>
                    <a:pt x="36956" y="89788"/>
                  </a:lnTo>
                  <a:lnTo>
                    <a:pt x="47533" y="105654"/>
                  </a:lnTo>
                  <a:lnTo>
                    <a:pt x="79251" y="84523"/>
                  </a:lnTo>
                  <a:lnTo>
                    <a:pt x="68706" y="68706"/>
                  </a:lnTo>
                  <a:close/>
                </a:path>
                <a:path w="625475" h="925195">
                  <a:moveTo>
                    <a:pt x="102991" y="68706"/>
                  </a:moveTo>
                  <a:lnTo>
                    <a:pt x="68706" y="68706"/>
                  </a:lnTo>
                  <a:lnTo>
                    <a:pt x="79251" y="84523"/>
                  </a:lnTo>
                  <a:lnTo>
                    <a:pt x="102991" y="687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76600" y="5715000"/>
              <a:ext cx="304800" cy="152400"/>
            </a:xfrm>
            <a:custGeom>
              <a:avLst/>
              <a:gdLst/>
              <a:ahLst/>
              <a:cxnLst/>
              <a:rect l="l" t="t" r="r" b="b"/>
              <a:pathLst>
                <a:path w="304800" h="152400">
                  <a:moveTo>
                    <a:pt x="0" y="0"/>
                  </a:moveTo>
                  <a:lnTo>
                    <a:pt x="304800" y="152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136394" y="2846958"/>
            <a:ext cx="322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59254" y="3304158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90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36394" y="3685108"/>
            <a:ext cx="22352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36394" y="4218813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36394" y="4599813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36394" y="4980813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50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-4762" y="6396036"/>
            <a:ext cx="9153525" cy="466725"/>
            <a:chOff x="-4762" y="6396036"/>
            <a:chExt cx="9153525" cy="466725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00" y="6400798"/>
              <a:ext cx="457199" cy="45719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686800" y="6400798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457199" y="0"/>
                  </a:moveTo>
                  <a:lnTo>
                    <a:pt x="0" y="0"/>
                  </a:lnTo>
                  <a:lnTo>
                    <a:pt x="0" y="457198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0" y="6400800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6400800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216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2364994" y="6457559"/>
            <a:ext cx="215392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5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I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41664" y="6541123"/>
            <a:ext cx="329565" cy="35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17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33957"/>
            <a:ext cx="8380095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CHARACTERISTICS</a:t>
            </a:r>
            <a:r>
              <a:rPr sz="3200" b="1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2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CONTOURS</a:t>
            </a:r>
            <a:endParaRPr sz="4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mtClean="0">
                <a:solidFill>
                  <a:srgbClr val="000099"/>
                </a:solidFill>
                <a:latin typeface="Times New Roman"/>
                <a:cs typeface="Times New Roman"/>
              </a:rPr>
              <a:t>viii)</a:t>
            </a:r>
            <a:r>
              <a:rPr lang="en-US" sz="3200" b="1" dirty="0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smtClean="0">
                <a:solidFill>
                  <a:srgbClr val="000099"/>
                </a:solidFill>
                <a:latin typeface="Times New Roman"/>
                <a:cs typeface="Times New Roman"/>
              </a:rPr>
              <a:t>Contours</a:t>
            </a:r>
            <a:r>
              <a:rPr sz="3200" b="1" smtClean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cannot</a:t>
            </a:r>
            <a:r>
              <a:rPr sz="32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end</a:t>
            </a:r>
            <a:r>
              <a:rPr sz="32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FF0066"/>
                </a:solidFill>
                <a:latin typeface="Times New Roman"/>
                <a:cs typeface="Times New Roman"/>
              </a:rPr>
              <a:t>anywhere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but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close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on </a:t>
            </a:r>
            <a:r>
              <a:rPr sz="32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themselves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either within or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outside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limits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map.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10600" y="6400799"/>
              <a:ext cx="5334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10600" y="6400799"/>
              <a:ext cx="533400" cy="457200"/>
            </a:xfrm>
            <a:custGeom>
              <a:avLst/>
              <a:gdLst/>
              <a:ahLst/>
              <a:cxnLst/>
              <a:rect l="l" t="t" r="r" b="b"/>
              <a:pathLst>
                <a:path w="533400" h="457200">
                  <a:moveTo>
                    <a:pt x="0" y="457200"/>
                  </a:moveTo>
                  <a:lnTo>
                    <a:pt x="533400" y="457200"/>
                  </a:lnTo>
                  <a:lnTo>
                    <a:pt x="533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610600" cy="457200"/>
            </a:xfrm>
            <a:custGeom>
              <a:avLst/>
              <a:gdLst/>
              <a:ahLst/>
              <a:cxnLst/>
              <a:rect l="l" t="t" r="r" b="b"/>
              <a:pathLst>
                <a:path w="8610600" h="457200">
                  <a:moveTo>
                    <a:pt x="86106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10600" y="457200"/>
                  </a:lnTo>
                  <a:lnTo>
                    <a:pt x="86106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610600" cy="457200"/>
            </a:xfrm>
            <a:custGeom>
              <a:avLst/>
              <a:gdLst/>
              <a:ahLst/>
              <a:cxnLst/>
              <a:rect l="l" t="t" r="r" b="b"/>
              <a:pathLst>
                <a:path w="8610600" h="457200">
                  <a:moveTo>
                    <a:pt x="0" y="457200"/>
                  </a:moveTo>
                  <a:lnTo>
                    <a:pt x="8610600" y="45720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978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593975" y="63813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81557"/>
            <a:ext cx="5803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ix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)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3077"/>
            <a:ext cx="37299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lines</a:t>
            </a:r>
            <a:r>
              <a:rPr sz="3200" b="1" spc="2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cannot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000834"/>
            <a:ext cx="373189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473835" algn="l"/>
                <a:tab pos="2041525" algn="l"/>
                <a:tab pos="2134235" algn="l"/>
                <a:tab pos="2949575" algn="l"/>
                <a:tab pos="310515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merge	or	c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oss		one  anot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er			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map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976499"/>
            <a:ext cx="372872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38239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except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spc="20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case</a:t>
            </a:r>
            <a:r>
              <a:rPr sz="3200" b="1" spc="2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</a:t>
            </a:r>
            <a:r>
              <a:rPr sz="3200" b="1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overhanging</a:t>
            </a:r>
            <a:r>
              <a:rPr sz="32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cliff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12140" y="171703"/>
            <a:ext cx="703643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CHARACTERISTICS</a:t>
            </a:r>
            <a:r>
              <a:rPr spc="-50" dirty="0"/>
              <a:t> </a:t>
            </a:r>
            <a:r>
              <a:rPr dirty="0"/>
              <a:t>OF</a:t>
            </a:r>
            <a:r>
              <a:rPr spc="-125" dirty="0"/>
              <a:t> </a:t>
            </a:r>
            <a:r>
              <a:rPr spc="-5" dirty="0"/>
              <a:t>CONTOURS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5243512" y="1295400"/>
            <a:ext cx="3215005" cy="4510405"/>
            <a:chOff x="5243512" y="1295400"/>
            <a:chExt cx="3215005" cy="4510405"/>
          </a:xfrm>
        </p:grpSpPr>
        <p:sp>
          <p:nvSpPr>
            <p:cNvPr id="8" name="object 8"/>
            <p:cNvSpPr/>
            <p:nvPr/>
          </p:nvSpPr>
          <p:spPr>
            <a:xfrm>
              <a:off x="5257800" y="1295400"/>
              <a:ext cx="3200400" cy="2209800"/>
            </a:xfrm>
            <a:custGeom>
              <a:avLst/>
              <a:gdLst/>
              <a:ahLst/>
              <a:cxnLst/>
              <a:rect l="l" t="t" r="r" b="b"/>
              <a:pathLst>
                <a:path w="3200400" h="2209800">
                  <a:moveTo>
                    <a:pt x="0" y="0"/>
                  </a:moveTo>
                  <a:lnTo>
                    <a:pt x="0" y="2209800"/>
                  </a:lnTo>
                </a:path>
                <a:path w="3200400" h="2209800">
                  <a:moveTo>
                    <a:pt x="0" y="2209800"/>
                  </a:moveTo>
                  <a:lnTo>
                    <a:pt x="3200400" y="22098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57800" y="1905000"/>
              <a:ext cx="2438400" cy="2819400"/>
            </a:xfrm>
            <a:custGeom>
              <a:avLst/>
              <a:gdLst/>
              <a:ahLst/>
              <a:cxnLst/>
              <a:rect l="l" t="t" r="r" b="b"/>
              <a:pathLst>
                <a:path w="2438400" h="2819400">
                  <a:moveTo>
                    <a:pt x="0" y="1066800"/>
                  </a:moveTo>
                  <a:lnTo>
                    <a:pt x="2438400" y="1066800"/>
                  </a:lnTo>
                </a:path>
                <a:path w="2438400" h="2819400">
                  <a:moveTo>
                    <a:pt x="0" y="0"/>
                  </a:moveTo>
                  <a:lnTo>
                    <a:pt x="1828800" y="0"/>
                  </a:lnTo>
                </a:path>
                <a:path w="2438400" h="2819400">
                  <a:moveTo>
                    <a:pt x="0" y="533400"/>
                  </a:moveTo>
                  <a:lnTo>
                    <a:pt x="2057400" y="533400"/>
                  </a:lnTo>
                </a:path>
                <a:path w="2438400" h="2819400">
                  <a:moveTo>
                    <a:pt x="762000" y="0"/>
                  </a:moveTo>
                  <a:lnTo>
                    <a:pt x="762000" y="1600200"/>
                  </a:lnTo>
                </a:path>
                <a:path w="2438400" h="2819400">
                  <a:moveTo>
                    <a:pt x="1143000" y="762000"/>
                  </a:moveTo>
                  <a:lnTo>
                    <a:pt x="1143000" y="28194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05600" y="35052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72200" y="1905000"/>
              <a:ext cx="1295400" cy="2819400"/>
            </a:xfrm>
            <a:custGeom>
              <a:avLst/>
              <a:gdLst/>
              <a:ahLst/>
              <a:cxnLst/>
              <a:rect l="l" t="t" r="r" b="b"/>
              <a:pathLst>
                <a:path w="1295400" h="2819400">
                  <a:moveTo>
                    <a:pt x="0" y="533400"/>
                  </a:moveTo>
                  <a:lnTo>
                    <a:pt x="0" y="2819400"/>
                  </a:lnTo>
                </a:path>
                <a:path w="1295400" h="2819400">
                  <a:moveTo>
                    <a:pt x="914400" y="0"/>
                  </a:moveTo>
                  <a:lnTo>
                    <a:pt x="914400" y="2057400"/>
                  </a:lnTo>
                </a:path>
                <a:path w="1295400" h="2819400">
                  <a:moveTo>
                    <a:pt x="1295400" y="685800"/>
                  </a:moveTo>
                  <a:lnTo>
                    <a:pt x="1295400" y="27432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57620" y="1701180"/>
              <a:ext cx="1943366" cy="4104306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7090409" y="4677536"/>
            <a:ext cx="10013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3700" algn="l"/>
              </a:tabLst>
            </a:pPr>
            <a:r>
              <a:rPr sz="1200" b="1" spc="-5" dirty="0">
                <a:latin typeface="Arial"/>
                <a:cs typeface="Arial"/>
              </a:rPr>
              <a:t>40	30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20</a:t>
            </a:r>
            <a:r>
              <a:rPr sz="1200" b="1" spc="-14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95009" y="5895543"/>
            <a:ext cx="2527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66264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OVERH</a:t>
            </a:r>
            <a:r>
              <a:rPr sz="1800" b="1" spc="-6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NGING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IFF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80228" y="2846959"/>
            <a:ext cx="278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b="1" spc="-10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80228" y="22373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80228" y="17035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86800" y="6400799"/>
              <a:ext cx="457199" cy="45719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686800" y="6400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457199" y="0"/>
                  </a:moveTo>
                  <a:lnTo>
                    <a:pt x="0" y="0"/>
                  </a:lnTo>
                  <a:lnTo>
                    <a:pt x="0" y="457197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16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2593975" y="63813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pPr marL="38100">
                <a:lnSpc>
                  <a:spcPts val="2090"/>
                </a:lnSpc>
              </a:pPr>
              <a:t>19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476453"/>
            <a:ext cx="815149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dirty="0"/>
              <a:t>Contour</a:t>
            </a:r>
            <a:r>
              <a:rPr u="none" spc="5" dirty="0"/>
              <a:t> </a:t>
            </a:r>
            <a:r>
              <a:rPr u="none" dirty="0">
                <a:solidFill>
                  <a:srgbClr val="000099"/>
                </a:solidFill>
              </a:rPr>
              <a:t>An</a:t>
            </a:r>
            <a:r>
              <a:rPr u="none" spc="5" dirty="0">
                <a:solidFill>
                  <a:srgbClr val="000099"/>
                </a:solidFill>
              </a:rPr>
              <a:t> </a:t>
            </a:r>
            <a:r>
              <a:rPr u="none" spc="-5" dirty="0">
                <a:solidFill>
                  <a:srgbClr val="000099"/>
                </a:solidFill>
              </a:rPr>
              <a:t>imaginary</a:t>
            </a:r>
            <a:r>
              <a:rPr u="none" dirty="0">
                <a:solidFill>
                  <a:srgbClr val="000099"/>
                </a:solidFill>
              </a:rPr>
              <a:t> </a:t>
            </a:r>
            <a:r>
              <a:rPr u="none" spc="-5" dirty="0">
                <a:solidFill>
                  <a:srgbClr val="000099"/>
                </a:solidFill>
              </a:rPr>
              <a:t>line</a:t>
            </a:r>
            <a:r>
              <a:rPr u="none" dirty="0">
                <a:solidFill>
                  <a:srgbClr val="000099"/>
                </a:solidFill>
              </a:rPr>
              <a:t> </a:t>
            </a:r>
            <a:r>
              <a:rPr u="none" spc="-5" dirty="0">
                <a:solidFill>
                  <a:srgbClr val="000099"/>
                </a:solidFill>
              </a:rPr>
              <a:t>on</a:t>
            </a:r>
            <a:r>
              <a:rPr u="none" dirty="0">
                <a:solidFill>
                  <a:srgbClr val="000099"/>
                </a:solidFill>
              </a:rPr>
              <a:t> </a:t>
            </a:r>
            <a:r>
              <a:rPr u="none" spc="-5" dirty="0">
                <a:solidFill>
                  <a:srgbClr val="000099"/>
                </a:solidFill>
              </a:rPr>
              <a:t>the</a:t>
            </a:r>
            <a:r>
              <a:rPr u="none" dirty="0">
                <a:solidFill>
                  <a:srgbClr val="000099"/>
                </a:solidFill>
              </a:rPr>
              <a:t> </a:t>
            </a:r>
            <a:r>
              <a:rPr u="none" spc="-10" dirty="0">
                <a:solidFill>
                  <a:srgbClr val="000099"/>
                </a:solidFill>
              </a:rPr>
              <a:t>ground </a:t>
            </a:r>
            <a:r>
              <a:rPr u="none" spc="-5" dirty="0">
                <a:solidFill>
                  <a:srgbClr val="000099"/>
                </a:solidFill>
              </a:rPr>
              <a:t> </a:t>
            </a:r>
            <a:r>
              <a:rPr u="none" dirty="0">
                <a:solidFill>
                  <a:srgbClr val="000099"/>
                </a:solidFill>
              </a:rPr>
              <a:t>surface </a:t>
            </a:r>
            <a:r>
              <a:rPr u="none" spc="-5" dirty="0">
                <a:solidFill>
                  <a:srgbClr val="000099"/>
                </a:solidFill>
              </a:rPr>
              <a:t>joining the points of equal elevation is </a:t>
            </a:r>
            <a:r>
              <a:rPr u="none" dirty="0">
                <a:solidFill>
                  <a:srgbClr val="000099"/>
                </a:solidFill>
              </a:rPr>
              <a:t> known</a:t>
            </a:r>
            <a:r>
              <a:rPr u="none" spc="-35" dirty="0">
                <a:solidFill>
                  <a:srgbClr val="000099"/>
                </a:solidFill>
              </a:rPr>
              <a:t> </a:t>
            </a:r>
            <a:r>
              <a:rPr u="none" dirty="0">
                <a:solidFill>
                  <a:srgbClr val="000099"/>
                </a:solidFill>
              </a:rPr>
              <a:t>as</a:t>
            </a:r>
            <a:r>
              <a:rPr u="none" spc="5" dirty="0">
                <a:solidFill>
                  <a:srgbClr val="000099"/>
                </a:solidFill>
              </a:rPr>
              <a:t> </a:t>
            </a:r>
            <a:r>
              <a:rPr u="none" spc="-35" dirty="0">
                <a:solidFill>
                  <a:srgbClr val="000099"/>
                </a:solidFill>
              </a:rPr>
              <a:t>contour.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2305938"/>
            <a:ext cx="784542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In other words, </a:t>
            </a:r>
            <a:r>
              <a:rPr sz="3200" b="1" spc="-5" dirty="0">
                <a:latin typeface="Times New Roman"/>
                <a:cs typeface="Times New Roman"/>
              </a:rPr>
              <a:t>contour is </a:t>
            </a: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line </a:t>
            </a:r>
            <a:r>
              <a:rPr sz="3200" b="1" spc="-5" dirty="0">
                <a:latin typeface="Times New Roman"/>
                <a:cs typeface="Times New Roman"/>
              </a:rPr>
              <a:t>in </a:t>
            </a:r>
            <a:r>
              <a:rPr sz="3200" b="1" dirty="0">
                <a:latin typeface="Times New Roman"/>
                <a:cs typeface="Times New Roman"/>
              </a:rPr>
              <a:t>which </a:t>
            </a:r>
            <a:r>
              <a:rPr sz="3200" b="1" spc="-5" dirty="0">
                <a:latin typeface="Times New Roman"/>
                <a:cs typeface="Times New Roman"/>
              </a:rPr>
              <a:t>the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ground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surface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is</a:t>
            </a:r>
            <a:r>
              <a:rPr sz="3200" b="1" dirty="0">
                <a:latin typeface="Times New Roman"/>
                <a:cs typeface="Times New Roman"/>
              </a:rPr>
              <a:t> intersected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by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level </a:t>
            </a:r>
            <a:r>
              <a:rPr sz="3200" b="1" dirty="0">
                <a:latin typeface="Times New Roman"/>
                <a:cs typeface="Times New Roman"/>
              </a:rPr>
              <a:t> surface obtained </a:t>
            </a:r>
            <a:r>
              <a:rPr sz="3200" b="1" spc="-5" dirty="0">
                <a:latin typeface="Times New Roman"/>
                <a:cs typeface="Times New Roman"/>
              </a:rPr>
              <a:t>by joining points of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equal 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elevation</a:t>
            </a:r>
            <a:r>
              <a:rPr sz="3200" b="1" dirty="0">
                <a:latin typeface="Times New Roman"/>
                <a:cs typeface="Times New Roman"/>
              </a:rPr>
              <a:t>. This </a:t>
            </a:r>
            <a:r>
              <a:rPr sz="3200" b="1" spc="-5" dirty="0">
                <a:latin typeface="Times New Roman"/>
                <a:cs typeface="Times New Roman"/>
              </a:rPr>
              <a:t>line </a:t>
            </a:r>
            <a:r>
              <a:rPr sz="3200" b="1" dirty="0">
                <a:latin typeface="Times New Roman"/>
                <a:cs typeface="Times New Roman"/>
              </a:rPr>
              <a:t>on </a:t>
            </a:r>
            <a:r>
              <a:rPr sz="3200" b="1" spc="-5" dirty="0">
                <a:latin typeface="Times New Roman"/>
                <a:cs typeface="Times New Roman"/>
              </a:rPr>
              <a:t>the </a:t>
            </a:r>
            <a:r>
              <a:rPr sz="3200" b="1" dirty="0">
                <a:latin typeface="Times New Roman"/>
                <a:cs typeface="Times New Roman"/>
              </a:rPr>
              <a:t>map </a:t>
            </a:r>
            <a:r>
              <a:rPr sz="3200" b="1" spc="-15" dirty="0">
                <a:latin typeface="Times New Roman"/>
                <a:cs typeface="Times New Roman"/>
              </a:rPr>
              <a:t>represents </a:t>
            </a: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contour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called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contour</a:t>
            </a:r>
            <a:r>
              <a:rPr sz="32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line</a:t>
            </a:r>
            <a:r>
              <a:rPr sz="3200" b="1" spc="-5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10600" y="6400800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457200"/>
                </a:moveTo>
                <a:lnTo>
                  <a:pt x="533400" y="457200"/>
                </a:lnTo>
                <a:lnTo>
                  <a:pt x="5334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79764" y="6553823"/>
            <a:ext cx="1276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7" name="object 7"/>
            <p:cNvSpPr/>
            <p:nvPr/>
          </p:nvSpPr>
          <p:spPr>
            <a:xfrm>
              <a:off x="0" y="6477000"/>
              <a:ext cx="8686800" cy="381000"/>
            </a:xfrm>
            <a:custGeom>
              <a:avLst/>
              <a:gdLst/>
              <a:ahLst/>
              <a:cxnLst/>
              <a:rect l="l" t="t" r="r" b="b"/>
              <a:pathLst>
                <a:path w="8686800" h="381000">
                  <a:moveTo>
                    <a:pt x="0" y="381000"/>
                  </a:moveTo>
                  <a:lnTo>
                    <a:pt x="8686800" y="3810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4836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762" y="6424371"/>
            <a:ext cx="8753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796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763000" y="64008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457200"/>
                </a:moveTo>
                <a:lnTo>
                  <a:pt x="381000" y="457200"/>
                </a:lnTo>
                <a:lnTo>
                  <a:pt x="381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767762" y="6405562"/>
            <a:ext cx="371475" cy="452755"/>
          </a:xfrm>
          <a:prstGeom prst="rect">
            <a:avLst/>
          </a:prstGeom>
          <a:solidFill>
            <a:srgbClr val="BADFE2"/>
          </a:solidFill>
        </p:spPr>
        <p:txBody>
          <a:bodyPr vert="horz" wrap="square" lIns="0" tIns="8191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64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81557"/>
            <a:ext cx="34232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56285" algn="l"/>
                <a:tab pos="2620645" algn="l"/>
              </a:tabLst>
            </a:pP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x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)	Co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tour	l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69238"/>
            <a:ext cx="34220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49350" algn="l"/>
                <a:tab pos="1952625" algn="l"/>
                <a:tab pos="280035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nev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	r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in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one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44979"/>
            <a:ext cx="2692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85215" algn="l"/>
                <a:tab pos="233870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	c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se	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32658"/>
            <a:ext cx="25768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84985" algn="l"/>
              </a:tabLst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32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rti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al	cli</a:t>
            </a: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f.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756918"/>
            <a:ext cx="342519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1650364" algn="l"/>
                <a:tab pos="306070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anot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er	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x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cept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endParaRPr sz="3200">
              <a:latin typeface="Times New Roman"/>
              <a:cs typeface="Times New Roman"/>
            </a:endParaRPr>
          </a:p>
          <a:p>
            <a:pPr marL="3025775" marR="5715" indent="180975" algn="r">
              <a:lnSpc>
                <a:spcPct val="100000"/>
              </a:lnSpc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20339"/>
            <a:ext cx="17411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04569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this	c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707968"/>
            <a:ext cx="15398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1298" y="3220339"/>
            <a:ext cx="144907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0965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,s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veral  coinc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195952"/>
            <a:ext cx="342328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horizontal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equivalent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becomes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zero.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2140" y="171703"/>
            <a:ext cx="703643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CHARACTERISTICS</a:t>
            </a:r>
            <a:r>
              <a:rPr spc="-50" dirty="0"/>
              <a:t> </a:t>
            </a:r>
            <a:r>
              <a:rPr dirty="0"/>
              <a:t>OF</a:t>
            </a:r>
            <a:r>
              <a:rPr spc="-125" dirty="0"/>
              <a:t> </a:t>
            </a:r>
            <a:r>
              <a:rPr spc="-5" dirty="0"/>
              <a:t>CONTOURS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5238750" y="900112"/>
            <a:ext cx="3919854" cy="4905375"/>
            <a:chOff x="5238750" y="900112"/>
            <a:chExt cx="3919854" cy="4905375"/>
          </a:xfrm>
        </p:grpSpPr>
        <p:sp>
          <p:nvSpPr>
            <p:cNvPr id="13" name="object 13"/>
            <p:cNvSpPr/>
            <p:nvPr/>
          </p:nvSpPr>
          <p:spPr>
            <a:xfrm>
              <a:off x="5257800" y="914400"/>
              <a:ext cx="0" cy="2590800"/>
            </a:xfrm>
            <a:custGeom>
              <a:avLst/>
              <a:gdLst/>
              <a:ahLst/>
              <a:cxnLst/>
              <a:rect l="l" t="t" r="r" b="b"/>
              <a:pathLst>
                <a:path h="2590800">
                  <a:moveTo>
                    <a:pt x="0" y="0"/>
                  </a:moveTo>
                  <a:lnTo>
                    <a:pt x="0" y="25908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57800" y="3505200"/>
              <a:ext cx="3886200" cy="0"/>
            </a:xfrm>
            <a:custGeom>
              <a:avLst/>
              <a:gdLst/>
              <a:ahLst/>
              <a:cxnLst/>
              <a:rect l="l" t="t" r="r" b="b"/>
              <a:pathLst>
                <a:path w="3886200">
                  <a:moveTo>
                    <a:pt x="0" y="0"/>
                  </a:moveTo>
                  <a:lnTo>
                    <a:pt x="388620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257800" y="1905000"/>
              <a:ext cx="3124200" cy="1066800"/>
            </a:xfrm>
            <a:custGeom>
              <a:avLst/>
              <a:gdLst/>
              <a:ahLst/>
              <a:cxnLst/>
              <a:rect l="l" t="t" r="r" b="b"/>
              <a:pathLst>
                <a:path w="3124200" h="1066800">
                  <a:moveTo>
                    <a:pt x="0" y="1066800"/>
                  </a:moveTo>
                  <a:lnTo>
                    <a:pt x="3124200" y="1066800"/>
                  </a:lnTo>
                </a:path>
                <a:path w="3124200" h="1066800">
                  <a:moveTo>
                    <a:pt x="0" y="0"/>
                  </a:moveTo>
                  <a:lnTo>
                    <a:pt x="3124200" y="0"/>
                  </a:lnTo>
                </a:path>
                <a:path w="3124200" h="1066800">
                  <a:moveTo>
                    <a:pt x="0" y="533400"/>
                  </a:moveTo>
                  <a:lnTo>
                    <a:pt x="3124200" y="53340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05600" y="35052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5512" y="3795712"/>
              <a:ext cx="3152775" cy="2009775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7056881" y="467753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80228" y="2846959"/>
            <a:ext cx="278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b="1" spc="-10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80228" y="22373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80228" y="17035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238750" y="1136650"/>
            <a:ext cx="3924300" cy="4059554"/>
            <a:chOff x="5238750" y="1136650"/>
            <a:chExt cx="3924300" cy="4059554"/>
          </a:xfrm>
        </p:grpSpPr>
        <p:sp>
          <p:nvSpPr>
            <p:cNvPr id="23" name="object 23"/>
            <p:cNvSpPr/>
            <p:nvPr/>
          </p:nvSpPr>
          <p:spPr>
            <a:xfrm>
              <a:off x="5257800" y="1371600"/>
              <a:ext cx="2895600" cy="0"/>
            </a:xfrm>
            <a:custGeom>
              <a:avLst/>
              <a:gdLst/>
              <a:ahLst/>
              <a:cxnLst/>
              <a:rect l="l" t="t" r="r" b="b"/>
              <a:pathLst>
                <a:path w="2895600">
                  <a:moveTo>
                    <a:pt x="0" y="0"/>
                  </a:moveTo>
                  <a:lnTo>
                    <a:pt x="2895600" y="0"/>
                  </a:lnTo>
                </a:path>
              </a:pathLst>
            </a:custGeom>
            <a:ln w="381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19800" y="1371600"/>
              <a:ext cx="0" cy="3352800"/>
            </a:xfrm>
            <a:custGeom>
              <a:avLst/>
              <a:gdLst/>
              <a:ahLst/>
              <a:cxnLst/>
              <a:rect l="l" t="t" r="r" b="b"/>
              <a:pathLst>
                <a:path h="3352800">
                  <a:moveTo>
                    <a:pt x="0" y="335280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144000" y="3505200"/>
              <a:ext cx="0" cy="1219200"/>
            </a:xfrm>
            <a:custGeom>
              <a:avLst/>
              <a:gdLst/>
              <a:ahLst/>
              <a:cxnLst/>
              <a:rect l="l" t="t" r="r" b="b"/>
              <a:pathLst>
                <a:path h="1219200">
                  <a:moveTo>
                    <a:pt x="0" y="121920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382000" y="1905000"/>
              <a:ext cx="0" cy="1066800"/>
            </a:xfrm>
            <a:custGeom>
              <a:avLst/>
              <a:gdLst/>
              <a:ahLst/>
              <a:cxnLst/>
              <a:rect l="l" t="t" r="r" b="b"/>
              <a:pathLst>
                <a:path h="1066800">
                  <a:moveTo>
                    <a:pt x="0" y="10668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48400" y="1371600"/>
              <a:ext cx="1905000" cy="3429000"/>
            </a:xfrm>
            <a:custGeom>
              <a:avLst/>
              <a:gdLst/>
              <a:ahLst/>
              <a:cxnLst/>
              <a:rect l="l" t="t" r="r" b="b"/>
              <a:pathLst>
                <a:path w="1905000" h="3429000">
                  <a:moveTo>
                    <a:pt x="1905000" y="3429000"/>
                  </a:moveTo>
                  <a:lnTo>
                    <a:pt x="1905000" y="0"/>
                  </a:lnTo>
                </a:path>
                <a:path w="1905000" h="3429000">
                  <a:moveTo>
                    <a:pt x="0" y="0"/>
                  </a:moveTo>
                  <a:lnTo>
                    <a:pt x="0" y="3352800"/>
                  </a:lnTo>
                </a:path>
                <a:path w="1905000" h="3429000">
                  <a:moveTo>
                    <a:pt x="228600" y="0"/>
                  </a:moveTo>
                  <a:lnTo>
                    <a:pt x="228600" y="3352800"/>
                  </a:lnTo>
                </a:path>
                <a:path w="1905000" h="3429000">
                  <a:moveTo>
                    <a:pt x="533400" y="0"/>
                  </a:moveTo>
                  <a:lnTo>
                    <a:pt x="533400" y="3352800"/>
                  </a:lnTo>
                </a:path>
              </a:pathLst>
            </a:custGeom>
            <a:ln w="285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781800" y="4267200"/>
              <a:ext cx="1600200" cy="914400"/>
            </a:xfrm>
            <a:custGeom>
              <a:avLst/>
              <a:gdLst/>
              <a:ahLst/>
              <a:cxnLst/>
              <a:rect l="l" t="t" r="r" b="b"/>
              <a:pathLst>
                <a:path w="1600200" h="914400">
                  <a:moveTo>
                    <a:pt x="800100" y="0"/>
                  </a:moveTo>
                  <a:lnTo>
                    <a:pt x="740393" y="1254"/>
                  </a:lnTo>
                  <a:lnTo>
                    <a:pt x="681878" y="4957"/>
                  </a:lnTo>
                  <a:lnTo>
                    <a:pt x="624708" y="11022"/>
                  </a:lnTo>
                  <a:lnTo>
                    <a:pt x="569038" y="19359"/>
                  </a:lnTo>
                  <a:lnTo>
                    <a:pt x="515024" y="29881"/>
                  </a:lnTo>
                  <a:lnTo>
                    <a:pt x="462819" y="42497"/>
                  </a:lnTo>
                  <a:lnTo>
                    <a:pt x="412579" y="57122"/>
                  </a:lnTo>
                  <a:lnTo>
                    <a:pt x="364459" y="73664"/>
                  </a:lnTo>
                  <a:lnTo>
                    <a:pt x="318613" y="92038"/>
                  </a:lnTo>
                  <a:lnTo>
                    <a:pt x="275195" y="112153"/>
                  </a:lnTo>
                  <a:lnTo>
                    <a:pt x="234362" y="133921"/>
                  </a:lnTo>
                  <a:lnTo>
                    <a:pt x="196267" y="157254"/>
                  </a:lnTo>
                  <a:lnTo>
                    <a:pt x="161066" y="182064"/>
                  </a:lnTo>
                  <a:lnTo>
                    <a:pt x="128913" y="208262"/>
                  </a:lnTo>
                  <a:lnTo>
                    <a:pt x="99963" y="235759"/>
                  </a:lnTo>
                  <a:lnTo>
                    <a:pt x="74371" y="264468"/>
                  </a:lnTo>
                  <a:lnTo>
                    <a:pt x="33879" y="325165"/>
                  </a:lnTo>
                  <a:lnTo>
                    <a:pt x="8676" y="389644"/>
                  </a:lnTo>
                  <a:lnTo>
                    <a:pt x="0" y="457200"/>
                  </a:lnTo>
                  <a:lnTo>
                    <a:pt x="2194" y="491317"/>
                  </a:lnTo>
                  <a:lnTo>
                    <a:pt x="19289" y="557423"/>
                  </a:lnTo>
                  <a:lnTo>
                    <a:pt x="52291" y="620100"/>
                  </a:lnTo>
                  <a:lnTo>
                    <a:pt x="99963" y="678640"/>
                  </a:lnTo>
                  <a:lnTo>
                    <a:pt x="128913" y="706137"/>
                  </a:lnTo>
                  <a:lnTo>
                    <a:pt x="161066" y="732335"/>
                  </a:lnTo>
                  <a:lnTo>
                    <a:pt x="196267" y="757145"/>
                  </a:lnTo>
                  <a:lnTo>
                    <a:pt x="234362" y="780478"/>
                  </a:lnTo>
                  <a:lnTo>
                    <a:pt x="275195" y="802246"/>
                  </a:lnTo>
                  <a:lnTo>
                    <a:pt x="318613" y="822361"/>
                  </a:lnTo>
                  <a:lnTo>
                    <a:pt x="364459" y="840735"/>
                  </a:lnTo>
                  <a:lnTo>
                    <a:pt x="412579" y="857277"/>
                  </a:lnTo>
                  <a:lnTo>
                    <a:pt x="462819" y="871902"/>
                  </a:lnTo>
                  <a:lnTo>
                    <a:pt x="515024" y="884518"/>
                  </a:lnTo>
                  <a:lnTo>
                    <a:pt x="569038" y="895040"/>
                  </a:lnTo>
                  <a:lnTo>
                    <a:pt x="624708" y="903377"/>
                  </a:lnTo>
                  <a:lnTo>
                    <a:pt x="681878" y="909442"/>
                  </a:lnTo>
                  <a:lnTo>
                    <a:pt x="740393" y="913145"/>
                  </a:lnTo>
                  <a:lnTo>
                    <a:pt x="800100" y="914400"/>
                  </a:lnTo>
                  <a:lnTo>
                    <a:pt x="859806" y="913145"/>
                  </a:lnTo>
                  <a:lnTo>
                    <a:pt x="918321" y="909442"/>
                  </a:lnTo>
                  <a:lnTo>
                    <a:pt x="975491" y="903377"/>
                  </a:lnTo>
                  <a:lnTo>
                    <a:pt x="1031161" y="895040"/>
                  </a:lnTo>
                  <a:lnTo>
                    <a:pt x="1085175" y="884518"/>
                  </a:lnTo>
                  <a:lnTo>
                    <a:pt x="1137380" y="871902"/>
                  </a:lnTo>
                  <a:lnTo>
                    <a:pt x="1187620" y="857277"/>
                  </a:lnTo>
                  <a:lnTo>
                    <a:pt x="1235740" y="840735"/>
                  </a:lnTo>
                  <a:lnTo>
                    <a:pt x="1281586" y="822361"/>
                  </a:lnTo>
                  <a:lnTo>
                    <a:pt x="1325004" y="802246"/>
                  </a:lnTo>
                  <a:lnTo>
                    <a:pt x="1365837" y="780478"/>
                  </a:lnTo>
                  <a:lnTo>
                    <a:pt x="1403932" y="757145"/>
                  </a:lnTo>
                  <a:lnTo>
                    <a:pt x="1439133" y="732335"/>
                  </a:lnTo>
                  <a:lnTo>
                    <a:pt x="1471286" y="706137"/>
                  </a:lnTo>
                  <a:lnTo>
                    <a:pt x="1500236" y="678640"/>
                  </a:lnTo>
                  <a:lnTo>
                    <a:pt x="1525828" y="649931"/>
                  </a:lnTo>
                  <a:lnTo>
                    <a:pt x="1566320" y="589234"/>
                  </a:lnTo>
                  <a:lnTo>
                    <a:pt x="1591523" y="524755"/>
                  </a:lnTo>
                  <a:lnTo>
                    <a:pt x="1600200" y="457200"/>
                  </a:lnTo>
                  <a:lnTo>
                    <a:pt x="1598005" y="423082"/>
                  </a:lnTo>
                  <a:lnTo>
                    <a:pt x="1580910" y="356976"/>
                  </a:lnTo>
                  <a:lnTo>
                    <a:pt x="1547908" y="294299"/>
                  </a:lnTo>
                  <a:lnTo>
                    <a:pt x="1500236" y="235759"/>
                  </a:lnTo>
                  <a:lnTo>
                    <a:pt x="1471286" y="208262"/>
                  </a:lnTo>
                  <a:lnTo>
                    <a:pt x="1439133" y="182064"/>
                  </a:lnTo>
                  <a:lnTo>
                    <a:pt x="1403932" y="157254"/>
                  </a:lnTo>
                  <a:lnTo>
                    <a:pt x="1365837" y="133921"/>
                  </a:lnTo>
                  <a:lnTo>
                    <a:pt x="1325004" y="112153"/>
                  </a:lnTo>
                  <a:lnTo>
                    <a:pt x="1281586" y="92038"/>
                  </a:lnTo>
                  <a:lnTo>
                    <a:pt x="1235740" y="73664"/>
                  </a:lnTo>
                  <a:lnTo>
                    <a:pt x="1187620" y="57122"/>
                  </a:lnTo>
                  <a:lnTo>
                    <a:pt x="1137380" y="42497"/>
                  </a:lnTo>
                  <a:lnTo>
                    <a:pt x="1085175" y="29881"/>
                  </a:lnTo>
                  <a:lnTo>
                    <a:pt x="1031161" y="19359"/>
                  </a:lnTo>
                  <a:lnTo>
                    <a:pt x="975491" y="11022"/>
                  </a:lnTo>
                  <a:lnTo>
                    <a:pt x="918321" y="4957"/>
                  </a:lnTo>
                  <a:lnTo>
                    <a:pt x="859806" y="1254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781800" y="4267200"/>
              <a:ext cx="1600200" cy="914400"/>
            </a:xfrm>
            <a:custGeom>
              <a:avLst/>
              <a:gdLst/>
              <a:ahLst/>
              <a:cxnLst/>
              <a:rect l="l" t="t" r="r" b="b"/>
              <a:pathLst>
                <a:path w="1600200" h="914400">
                  <a:moveTo>
                    <a:pt x="0" y="457200"/>
                  </a:moveTo>
                  <a:lnTo>
                    <a:pt x="8676" y="389644"/>
                  </a:lnTo>
                  <a:lnTo>
                    <a:pt x="33879" y="325165"/>
                  </a:lnTo>
                  <a:lnTo>
                    <a:pt x="74371" y="264468"/>
                  </a:lnTo>
                  <a:lnTo>
                    <a:pt x="99963" y="235759"/>
                  </a:lnTo>
                  <a:lnTo>
                    <a:pt x="128913" y="208262"/>
                  </a:lnTo>
                  <a:lnTo>
                    <a:pt x="161066" y="182064"/>
                  </a:lnTo>
                  <a:lnTo>
                    <a:pt x="196267" y="157254"/>
                  </a:lnTo>
                  <a:lnTo>
                    <a:pt x="234362" y="133921"/>
                  </a:lnTo>
                  <a:lnTo>
                    <a:pt x="275195" y="112153"/>
                  </a:lnTo>
                  <a:lnTo>
                    <a:pt x="318613" y="92038"/>
                  </a:lnTo>
                  <a:lnTo>
                    <a:pt x="364459" y="73664"/>
                  </a:lnTo>
                  <a:lnTo>
                    <a:pt x="412579" y="57122"/>
                  </a:lnTo>
                  <a:lnTo>
                    <a:pt x="462819" y="42497"/>
                  </a:lnTo>
                  <a:lnTo>
                    <a:pt x="515024" y="29881"/>
                  </a:lnTo>
                  <a:lnTo>
                    <a:pt x="569038" y="19359"/>
                  </a:lnTo>
                  <a:lnTo>
                    <a:pt x="624708" y="11022"/>
                  </a:lnTo>
                  <a:lnTo>
                    <a:pt x="681878" y="4957"/>
                  </a:lnTo>
                  <a:lnTo>
                    <a:pt x="740393" y="1254"/>
                  </a:lnTo>
                  <a:lnTo>
                    <a:pt x="800100" y="0"/>
                  </a:lnTo>
                  <a:lnTo>
                    <a:pt x="859806" y="1254"/>
                  </a:lnTo>
                  <a:lnTo>
                    <a:pt x="918321" y="4957"/>
                  </a:lnTo>
                  <a:lnTo>
                    <a:pt x="975491" y="11022"/>
                  </a:lnTo>
                  <a:lnTo>
                    <a:pt x="1031161" y="19359"/>
                  </a:lnTo>
                  <a:lnTo>
                    <a:pt x="1085175" y="29881"/>
                  </a:lnTo>
                  <a:lnTo>
                    <a:pt x="1137380" y="42497"/>
                  </a:lnTo>
                  <a:lnTo>
                    <a:pt x="1187620" y="57122"/>
                  </a:lnTo>
                  <a:lnTo>
                    <a:pt x="1235740" y="73664"/>
                  </a:lnTo>
                  <a:lnTo>
                    <a:pt x="1281586" y="92038"/>
                  </a:lnTo>
                  <a:lnTo>
                    <a:pt x="1325004" y="112153"/>
                  </a:lnTo>
                  <a:lnTo>
                    <a:pt x="1365837" y="133921"/>
                  </a:lnTo>
                  <a:lnTo>
                    <a:pt x="1403932" y="157254"/>
                  </a:lnTo>
                  <a:lnTo>
                    <a:pt x="1439133" y="182064"/>
                  </a:lnTo>
                  <a:lnTo>
                    <a:pt x="1471286" y="208262"/>
                  </a:lnTo>
                  <a:lnTo>
                    <a:pt x="1500236" y="235759"/>
                  </a:lnTo>
                  <a:lnTo>
                    <a:pt x="1525828" y="264468"/>
                  </a:lnTo>
                  <a:lnTo>
                    <a:pt x="1566320" y="325165"/>
                  </a:lnTo>
                  <a:lnTo>
                    <a:pt x="1591523" y="389644"/>
                  </a:lnTo>
                  <a:lnTo>
                    <a:pt x="1600200" y="457200"/>
                  </a:lnTo>
                  <a:lnTo>
                    <a:pt x="1598005" y="491317"/>
                  </a:lnTo>
                  <a:lnTo>
                    <a:pt x="1580910" y="557423"/>
                  </a:lnTo>
                  <a:lnTo>
                    <a:pt x="1547908" y="620100"/>
                  </a:lnTo>
                  <a:lnTo>
                    <a:pt x="1500236" y="678640"/>
                  </a:lnTo>
                  <a:lnTo>
                    <a:pt x="1471286" y="706137"/>
                  </a:lnTo>
                  <a:lnTo>
                    <a:pt x="1439133" y="732335"/>
                  </a:lnTo>
                  <a:lnTo>
                    <a:pt x="1403932" y="757145"/>
                  </a:lnTo>
                  <a:lnTo>
                    <a:pt x="1365837" y="780478"/>
                  </a:lnTo>
                  <a:lnTo>
                    <a:pt x="1325004" y="802246"/>
                  </a:lnTo>
                  <a:lnTo>
                    <a:pt x="1281586" y="822361"/>
                  </a:lnTo>
                  <a:lnTo>
                    <a:pt x="1235740" y="840735"/>
                  </a:lnTo>
                  <a:lnTo>
                    <a:pt x="1187620" y="857277"/>
                  </a:lnTo>
                  <a:lnTo>
                    <a:pt x="1137380" y="871902"/>
                  </a:lnTo>
                  <a:lnTo>
                    <a:pt x="1085175" y="884518"/>
                  </a:lnTo>
                  <a:lnTo>
                    <a:pt x="1031161" y="895040"/>
                  </a:lnTo>
                  <a:lnTo>
                    <a:pt x="975491" y="903377"/>
                  </a:lnTo>
                  <a:lnTo>
                    <a:pt x="918321" y="909442"/>
                  </a:lnTo>
                  <a:lnTo>
                    <a:pt x="859806" y="913145"/>
                  </a:lnTo>
                  <a:lnTo>
                    <a:pt x="800100" y="914400"/>
                  </a:lnTo>
                  <a:lnTo>
                    <a:pt x="740393" y="913145"/>
                  </a:lnTo>
                  <a:lnTo>
                    <a:pt x="681878" y="909442"/>
                  </a:lnTo>
                  <a:lnTo>
                    <a:pt x="624708" y="903377"/>
                  </a:lnTo>
                  <a:lnTo>
                    <a:pt x="569038" y="895040"/>
                  </a:lnTo>
                  <a:lnTo>
                    <a:pt x="515024" y="884518"/>
                  </a:lnTo>
                  <a:lnTo>
                    <a:pt x="462819" y="871902"/>
                  </a:lnTo>
                  <a:lnTo>
                    <a:pt x="412579" y="857277"/>
                  </a:lnTo>
                  <a:lnTo>
                    <a:pt x="364459" y="840735"/>
                  </a:lnTo>
                  <a:lnTo>
                    <a:pt x="318613" y="822361"/>
                  </a:lnTo>
                  <a:lnTo>
                    <a:pt x="275195" y="802246"/>
                  </a:lnTo>
                  <a:lnTo>
                    <a:pt x="234362" y="780478"/>
                  </a:lnTo>
                  <a:lnTo>
                    <a:pt x="196267" y="757145"/>
                  </a:lnTo>
                  <a:lnTo>
                    <a:pt x="161066" y="732335"/>
                  </a:lnTo>
                  <a:lnTo>
                    <a:pt x="128913" y="706137"/>
                  </a:lnTo>
                  <a:lnTo>
                    <a:pt x="99963" y="678640"/>
                  </a:lnTo>
                  <a:lnTo>
                    <a:pt x="74371" y="649931"/>
                  </a:lnTo>
                  <a:lnTo>
                    <a:pt x="33879" y="589234"/>
                  </a:lnTo>
                  <a:lnTo>
                    <a:pt x="8676" y="524755"/>
                  </a:lnTo>
                  <a:lnTo>
                    <a:pt x="0" y="457200"/>
                  </a:lnTo>
                  <a:close/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620000" y="4648200"/>
              <a:ext cx="533400" cy="228600"/>
            </a:xfrm>
            <a:custGeom>
              <a:avLst/>
              <a:gdLst/>
              <a:ahLst/>
              <a:cxnLst/>
              <a:rect l="l" t="t" r="r" b="b"/>
              <a:pathLst>
                <a:path w="533400" h="228600">
                  <a:moveTo>
                    <a:pt x="266700" y="0"/>
                  </a:moveTo>
                  <a:lnTo>
                    <a:pt x="205540" y="3019"/>
                  </a:lnTo>
                  <a:lnTo>
                    <a:pt x="149400" y="11618"/>
                  </a:lnTo>
                  <a:lnTo>
                    <a:pt x="99881" y="25112"/>
                  </a:lnTo>
                  <a:lnTo>
                    <a:pt x="58582" y="42814"/>
                  </a:lnTo>
                  <a:lnTo>
                    <a:pt x="7042" y="88094"/>
                  </a:lnTo>
                  <a:lnTo>
                    <a:pt x="0" y="114300"/>
                  </a:lnTo>
                  <a:lnTo>
                    <a:pt x="7042" y="140505"/>
                  </a:lnTo>
                  <a:lnTo>
                    <a:pt x="58582" y="185785"/>
                  </a:lnTo>
                  <a:lnTo>
                    <a:pt x="99881" y="203487"/>
                  </a:lnTo>
                  <a:lnTo>
                    <a:pt x="149400" y="216981"/>
                  </a:lnTo>
                  <a:lnTo>
                    <a:pt x="205540" y="225580"/>
                  </a:lnTo>
                  <a:lnTo>
                    <a:pt x="266700" y="228600"/>
                  </a:lnTo>
                  <a:lnTo>
                    <a:pt x="327859" y="225580"/>
                  </a:lnTo>
                  <a:lnTo>
                    <a:pt x="383999" y="216981"/>
                  </a:lnTo>
                  <a:lnTo>
                    <a:pt x="433518" y="203487"/>
                  </a:lnTo>
                  <a:lnTo>
                    <a:pt x="474817" y="185785"/>
                  </a:lnTo>
                  <a:lnTo>
                    <a:pt x="526357" y="140505"/>
                  </a:lnTo>
                  <a:lnTo>
                    <a:pt x="533400" y="114300"/>
                  </a:lnTo>
                  <a:lnTo>
                    <a:pt x="526357" y="88094"/>
                  </a:lnTo>
                  <a:lnTo>
                    <a:pt x="474817" y="42814"/>
                  </a:lnTo>
                  <a:lnTo>
                    <a:pt x="433518" y="25112"/>
                  </a:lnTo>
                  <a:lnTo>
                    <a:pt x="383999" y="11618"/>
                  </a:lnTo>
                  <a:lnTo>
                    <a:pt x="327859" y="3019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620000" y="4648200"/>
              <a:ext cx="533400" cy="228600"/>
            </a:xfrm>
            <a:custGeom>
              <a:avLst/>
              <a:gdLst/>
              <a:ahLst/>
              <a:cxnLst/>
              <a:rect l="l" t="t" r="r" b="b"/>
              <a:pathLst>
                <a:path w="533400" h="228600">
                  <a:moveTo>
                    <a:pt x="0" y="114300"/>
                  </a:moveTo>
                  <a:lnTo>
                    <a:pt x="27103" y="64036"/>
                  </a:lnTo>
                  <a:lnTo>
                    <a:pt x="99881" y="25112"/>
                  </a:lnTo>
                  <a:lnTo>
                    <a:pt x="149400" y="11618"/>
                  </a:lnTo>
                  <a:lnTo>
                    <a:pt x="205540" y="3019"/>
                  </a:lnTo>
                  <a:lnTo>
                    <a:pt x="266700" y="0"/>
                  </a:lnTo>
                  <a:lnTo>
                    <a:pt x="327859" y="3019"/>
                  </a:lnTo>
                  <a:lnTo>
                    <a:pt x="383999" y="11618"/>
                  </a:lnTo>
                  <a:lnTo>
                    <a:pt x="433518" y="25112"/>
                  </a:lnTo>
                  <a:lnTo>
                    <a:pt x="474817" y="42814"/>
                  </a:lnTo>
                  <a:lnTo>
                    <a:pt x="526357" y="88094"/>
                  </a:lnTo>
                  <a:lnTo>
                    <a:pt x="533400" y="114300"/>
                  </a:lnTo>
                  <a:lnTo>
                    <a:pt x="526357" y="140505"/>
                  </a:lnTo>
                  <a:lnTo>
                    <a:pt x="474817" y="185785"/>
                  </a:lnTo>
                  <a:lnTo>
                    <a:pt x="433518" y="203487"/>
                  </a:lnTo>
                  <a:lnTo>
                    <a:pt x="383999" y="216981"/>
                  </a:lnTo>
                  <a:lnTo>
                    <a:pt x="327859" y="225580"/>
                  </a:lnTo>
                  <a:lnTo>
                    <a:pt x="266700" y="228600"/>
                  </a:lnTo>
                  <a:lnTo>
                    <a:pt x="205540" y="225580"/>
                  </a:lnTo>
                  <a:lnTo>
                    <a:pt x="149400" y="216981"/>
                  </a:lnTo>
                  <a:lnTo>
                    <a:pt x="99881" y="203487"/>
                  </a:lnTo>
                  <a:lnTo>
                    <a:pt x="58582" y="185785"/>
                  </a:lnTo>
                  <a:lnTo>
                    <a:pt x="7042" y="140505"/>
                  </a:lnTo>
                  <a:lnTo>
                    <a:pt x="0" y="114300"/>
                  </a:lnTo>
                  <a:close/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2800" y="1371600"/>
              <a:ext cx="457200" cy="3352800"/>
            </a:xfrm>
            <a:custGeom>
              <a:avLst/>
              <a:gdLst/>
              <a:ahLst/>
              <a:cxnLst/>
              <a:rect l="l" t="t" r="r" b="b"/>
              <a:pathLst>
                <a:path w="457200" h="3352800">
                  <a:moveTo>
                    <a:pt x="457200" y="3352800"/>
                  </a:moveTo>
                  <a:lnTo>
                    <a:pt x="457200" y="0"/>
                  </a:lnTo>
                </a:path>
                <a:path w="457200" h="3352800">
                  <a:moveTo>
                    <a:pt x="0" y="335280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543800" y="1155700"/>
              <a:ext cx="863600" cy="762000"/>
            </a:xfrm>
            <a:custGeom>
              <a:avLst/>
              <a:gdLst/>
              <a:ahLst/>
              <a:cxnLst/>
              <a:rect l="l" t="t" r="r" b="b"/>
              <a:pathLst>
                <a:path w="863600" h="762000">
                  <a:moveTo>
                    <a:pt x="0" y="165100"/>
                  </a:moveTo>
                  <a:lnTo>
                    <a:pt x="2530" y="136292"/>
                  </a:lnTo>
                  <a:lnTo>
                    <a:pt x="3857" y="107330"/>
                  </a:lnTo>
                  <a:lnTo>
                    <a:pt x="6875" y="78678"/>
                  </a:lnTo>
                  <a:lnTo>
                    <a:pt x="41562" y="26146"/>
                  </a:lnTo>
                  <a:lnTo>
                    <a:pt x="85423" y="10540"/>
                  </a:lnTo>
                  <a:lnTo>
                    <a:pt x="126259" y="2365"/>
                  </a:lnTo>
                  <a:lnTo>
                    <a:pt x="144272" y="0"/>
                  </a:lnTo>
                  <a:lnTo>
                    <a:pt x="208625" y="3312"/>
                  </a:lnTo>
                  <a:lnTo>
                    <a:pt x="255803" y="5059"/>
                  </a:lnTo>
                  <a:lnTo>
                    <a:pt x="289410" y="5869"/>
                  </a:lnTo>
                  <a:lnTo>
                    <a:pt x="313049" y="6370"/>
                  </a:lnTo>
                  <a:lnTo>
                    <a:pt x="330326" y="7191"/>
                  </a:lnTo>
                  <a:lnTo>
                    <a:pt x="344845" y="8961"/>
                  </a:lnTo>
                  <a:lnTo>
                    <a:pt x="360210" y="12308"/>
                  </a:lnTo>
                  <a:lnTo>
                    <a:pt x="380024" y="17861"/>
                  </a:lnTo>
                  <a:lnTo>
                    <a:pt x="407893" y="26248"/>
                  </a:lnTo>
                  <a:lnTo>
                    <a:pt x="447421" y="38100"/>
                  </a:lnTo>
                  <a:lnTo>
                    <a:pt x="458759" y="43211"/>
                  </a:lnTo>
                  <a:lnTo>
                    <a:pt x="469074" y="50228"/>
                  </a:lnTo>
                  <a:lnTo>
                    <a:pt x="479389" y="57530"/>
                  </a:lnTo>
                  <a:lnTo>
                    <a:pt x="490727" y="63500"/>
                  </a:lnTo>
                  <a:lnTo>
                    <a:pt x="515653" y="72130"/>
                  </a:lnTo>
                  <a:lnTo>
                    <a:pt x="544115" y="80343"/>
                  </a:lnTo>
                  <a:lnTo>
                    <a:pt x="567505" y="86485"/>
                  </a:lnTo>
                  <a:lnTo>
                    <a:pt x="577215" y="88900"/>
                  </a:lnTo>
                  <a:lnTo>
                    <a:pt x="587529" y="119870"/>
                  </a:lnTo>
                  <a:lnTo>
                    <a:pt x="598677" y="154733"/>
                  </a:lnTo>
                  <a:lnTo>
                    <a:pt x="613540" y="188430"/>
                  </a:lnTo>
                  <a:lnTo>
                    <a:pt x="635000" y="215900"/>
                  </a:lnTo>
                </a:path>
                <a:path w="863600" h="762000">
                  <a:moveTo>
                    <a:pt x="622300" y="203200"/>
                  </a:moveTo>
                  <a:lnTo>
                    <a:pt x="630661" y="246487"/>
                  </a:lnTo>
                  <a:lnTo>
                    <a:pt x="634307" y="267723"/>
                  </a:lnTo>
                  <a:lnTo>
                    <a:pt x="635080" y="273565"/>
                  </a:lnTo>
                  <a:lnTo>
                    <a:pt x="634825" y="270668"/>
                  </a:lnTo>
                  <a:lnTo>
                    <a:pt x="635385" y="265687"/>
                  </a:lnTo>
                  <a:lnTo>
                    <a:pt x="638605" y="265279"/>
                  </a:lnTo>
                  <a:lnTo>
                    <a:pt x="646329" y="276098"/>
                  </a:lnTo>
                  <a:lnTo>
                    <a:pt x="660400" y="304800"/>
                  </a:lnTo>
                  <a:lnTo>
                    <a:pt x="675613" y="346829"/>
                  </a:lnTo>
                  <a:lnTo>
                    <a:pt x="688847" y="393337"/>
                  </a:lnTo>
                  <a:lnTo>
                    <a:pt x="702601" y="441213"/>
                  </a:lnTo>
                  <a:lnTo>
                    <a:pt x="719373" y="487348"/>
                  </a:lnTo>
                  <a:lnTo>
                    <a:pt x="741665" y="528631"/>
                  </a:lnTo>
                  <a:lnTo>
                    <a:pt x="771974" y="561951"/>
                  </a:lnTo>
                  <a:lnTo>
                    <a:pt x="812800" y="584200"/>
                  </a:lnTo>
                  <a:lnTo>
                    <a:pt x="823021" y="615420"/>
                  </a:lnTo>
                  <a:lnTo>
                    <a:pt x="832469" y="647080"/>
                  </a:lnTo>
                  <a:lnTo>
                    <a:pt x="841607" y="679051"/>
                  </a:lnTo>
                  <a:lnTo>
                    <a:pt x="850900" y="711200"/>
                  </a:lnTo>
                  <a:lnTo>
                    <a:pt x="854920" y="726477"/>
                  </a:lnTo>
                  <a:lnTo>
                    <a:pt x="859059" y="743124"/>
                  </a:lnTo>
                  <a:lnTo>
                    <a:pt x="862294" y="756509"/>
                  </a:lnTo>
                  <a:lnTo>
                    <a:pt x="863600" y="76200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82000" y="2959100"/>
              <a:ext cx="762000" cy="571500"/>
            </a:xfrm>
            <a:custGeom>
              <a:avLst/>
              <a:gdLst/>
              <a:ahLst/>
              <a:cxnLst/>
              <a:rect l="l" t="t" r="r" b="b"/>
              <a:pathLst>
                <a:path w="762000" h="571500">
                  <a:moveTo>
                    <a:pt x="0" y="0"/>
                  </a:moveTo>
                  <a:lnTo>
                    <a:pt x="32458" y="35792"/>
                  </a:lnTo>
                  <a:lnTo>
                    <a:pt x="72512" y="61590"/>
                  </a:lnTo>
                  <a:lnTo>
                    <a:pt x="117427" y="81137"/>
                  </a:lnTo>
                  <a:lnTo>
                    <a:pt x="164469" y="98175"/>
                  </a:lnTo>
                  <a:lnTo>
                    <a:pt x="210905" y="116449"/>
                  </a:lnTo>
                  <a:lnTo>
                    <a:pt x="254000" y="139700"/>
                  </a:lnTo>
                  <a:lnTo>
                    <a:pt x="275864" y="169615"/>
                  </a:lnTo>
                  <a:lnTo>
                    <a:pt x="309097" y="211411"/>
                  </a:lnTo>
                  <a:lnTo>
                    <a:pt x="347908" y="256029"/>
                  </a:lnTo>
                  <a:lnTo>
                    <a:pt x="386506" y="294412"/>
                  </a:lnTo>
                  <a:lnTo>
                    <a:pt x="419100" y="317500"/>
                  </a:lnTo>
                  <a:lnTo>
                    <a:pt x="468510" y="335871"/>
                  </a:lnTo>
                  <a:lnTo>
                    <a:pt x="516731" y="351409"/>
                  </a:lnTo>
                  <a:lnTo>
                    <a:pt x="563760" y="369042"/>
                  </a:lnTo>
                  <a:lnTo>
                    <a:pt x="609600" y="393700"/>
                  </a:lnTo>
                  <a:lnTo>
                    <a:pt x="631723" y="422721"/>
                  </a:lnTo>
                  <a:lnTo>
                    <a:pt x="655812" y="449659"/>
                  </a:lnTo>
                  <a:lnTo>
                    <a:pt x="679019" y="477192"/>
                  </a:lnTo>
                  <a:lnTo>
                    <a:pt x="698500" y="508000"/>
                  </a:lnTo>
                  <a:lnTo>
                    <a:pt x="701823" y="517971"/>
                  </a:lnTo>
                  <a:lnTo>
                    <a:pt x="703659" y="528240"/>
                  </a:lnTo>
                  <a:lnTo>
                    <a:pt x="706090" y="537914"/>
                  </a:lnTo>
                  <a:lnTo>
                    <a:pt x="711200" y="546100"/>
                  </a:lnTo>
                  <a:lnTo>
                    <a:pt x="722709" y="553640"/>
                  </a:lnTo>
                  <a:lnTo>
                    <a:pt x="736600" y="558800"/>
                  </a:lnTo>
                  <a:lnTo>
                    <a:pt x="750490" y="563959"/>
                  </a:lnTo>
                  <a:lnTo>
                    <a:pt x="762000" y="57150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019800" y="1372488"/>
              <a:ext cx="1587500" cy="2132965"/>
            </a:xfrm>
            <a:custGeom>
              <a:avLst/>
              <a:gdLst/>
              <a:ahLst/>
              <a:cxnLst/>
              <a:rect l="l" t="t" r="r" b="b"/>
              <a:pathLst>
                <a:path w="1587500" h="2132965">
                  <a:moveTo>
                    <a:pt x="0" y="2132711"/>
                  </a:moveTo>
                  <a:lnTo>
                    <a:pt x="14549" y="2092983"/>
                  </a:lnTo>
                  <a:lnTo>
                    <a:pt x="34480" y="2059781"/>
                  </a:lnTo>
                  <a:lnTo>
                    <a:pt x="56221" y="2027483"/>
                  </a:lnTo>
                  <a:lnTo>
                    <a:pt x="76200" y="1990471"/>
                  </a:lnTo>
                  <a:lnTo>
                    <a:pt x="89013" y="1951055"/>
                  </a:lnTo>
                  <a:lnTo>
                    <a:pt x="99171" y="1905269"/>
                  </a:lnTo>
                  <a:lnTo>
                    <a:pt x="110543" y="1860079"/>
                  </a:lnTo>
                  <a:lnTo>
                    <a:pt x="127000" y="1822450"/>
                  </a:lnTo>
                  <a:lnTo>
                    <a:pt x="148445" y="1792914"/>
                  </a:lnTo>
                  <a:lnTo>
                    <a:pt x="171402" y="1764284"/>
                  </a:lnTo>
                  <a:lnTo>
                    <a:pt x="194383" y="1735653"/>
                  </a:lnTo>
                  <a:lnTo>
                    <a:pt x="215900" y="1706118"/>
                  </a:lnTo>
                  <a:lnTo>
                    <a:pt x="219866" y="1696654"/>
                  </a:lnTo>
                  <a:lnTo>
                    <a:pt x="221630" y="1686131"/>
                  </a:lnTo>
                  <a:lnTo>
                    <a:pt x="223704" y="1675917"/>
                  </a:lnTo>
                  <a:lnTo>
                    <a:pt x="228600" y="1667383"/>
                  </a:lnTo>
                  <a:lnTo>
                    <a:pt x="258464" y="1650900"/>
                  </a:lnTo>
                  <a:lnTo>
                    <a:pt x="296068" y="1644396"/>
                  </a:lnTo>
                  <a:lnTo>
                    <a:pt x="334863" y="1639700"/>
                  </a:lnTo>
                  <a:lnTo>
                    <a:pt x="368300" y="1628648"/>
                  </a:lnTo>
                  <a:lnTo>
                    <a:pt x="410815" y="1600910"/>
                  </a:lnTo>
                  <a:lnTo>
                    <a:pt x="460771" y="1564576"/>
                  </a:lnTo>
                  <a:lnTo>
                    <a:pt x="508942" y="1527956"/>
                  </a:lnTo>
                  <a:lnTo>
                    <a:pt x="546100" y="1499362"/>
                  </a:lnTo>
                  <a:lnTo>
                    <a:pt x="579040" y="1455959"/>
                  </a:lnTo>
                  <a:lnTo>
                    <a:pt x="594766" y="1430103"/>
                  </a:lnTo>
                  <a:lnTo>
                    <a:pt x="609600" y="1408938"/>
                  </a:lnTo>
                  <a:lnTo>
                    <a:pt x="641323" y="1371676"/>
                  </a:lnTo>
                  <a:lnTo>
                    <a:pt x="673102" y="1333652"/>
                  </a:lnTo>
                  <a:lnTo>
                    <a:pt x="704258" y="1294866"/>
                  </a:lnTo>
                  <a:lnTo>
                    <a:pt x="734116" y="1255318"/>
                  </a:lnTo>
                  <a:lnTo>
                    <a:pt x="762000" y="1215009"/>
                  </a:lnTo>
                  <a:lnTo>
                    <a:pt x="789106" y="1169110"/>
                  </a:lnTo>
                  <a:lnTo>
                    <a:pt x="812921" y="1121498"/>
                  </a:lnTo>
                  <a:lnTo>
                    <a:pt x="835883" y="1073569"/>
                  </a:lnTo>
                  <a:lnTo>
                    <a:pt x="860430" y="1026719"/>
                  </a:lnTo>
                  <a:lnTo>
                    <a:pt x="889000" y="982345"/>
                  </a:lnTo>
                  <a:lnTo>
                    <a:pt x="908226" y="923065"/>
                  </a:lnTo>
                  <a:lnTo>
                    <a:pt x="922631" y="881763"/>
                  </a:lnTo>
                  <a:lnTo>
                    <a:pt x="938853" y="848129"/>
                  </a:lnTo>
                  <a:lnTo>
                    <a:pt x="963529" y="811856"/>
                  </a:lnTo>
                  <a:lnTo>
                    <a:pt x="1003300" y="762635"/>
                  </a:lnTo>
                  <a:lnTo>
                    <a:pt x="1009733" y="753171"/>
                  </a:lnTo>
                  <a:lnTo>
                    <a:pt x="1040459" y="715976"/>
                  </a:lnTo>
                  <a:lnTo>
                    <a:pt x="1066883" y="704986"/>
                  </a:lnTo>
                  <a:lnTo>
                    <a:pt x="1079500" y="697991"/>
                  </a:lnTo>
                  <a:lnTo>
                    <a:pt x="1108771" y="674106"/>
                  </a:lnTo>
                  <a:lnTo>
                    <a:pt x="1137269" y="647493"/>
                  </a:lnTo>
                  <a:lnTo>
                    <a:pt x="1165457" y="620285"/>
                  </a:lnTo>
                  <a:lnTo>
                    <a:pt x="1193800" y="594613"/>
                  </a:lnTo>
                  <a:lnTo>
                    <a:pt x="1229915" y="566435"/>
                  </a:lnTo>
                  <a:lnTo>
                    <a:pt x="1266031" y="540067"/>
                  </a:lnTo>
                  <a:lnTo>
                    <a:pt x="1300956" y="511889"/>
                  </a:lnTo>
                  <a:lnTo>
                    <a:pt x="1333500" y="478282"/>
                  </a:lnTo>
                  <a:lnTo>
                    <a:pt x="1352610" y="454829"/>
                  </a:lnTo>
                  <a:lnTo>
                    <a:pt x="1360332" y="443223"/>
                  </a:lnTo>
                  <a:lnTo>
                    <a:pt x="1360104" y="439514"/>
                  </a:lnTo>
                  <a:lnTo>
                    <a:pt x="1355363" y="439752"/>
                  </a:lnTo>
                  <a:lnTo>
                    <a:pt x="1349548" y="439990"/>
                  </a:lnTo>
                  <a:lnTo>
                    <a:pt x="1346096" y="436277"/>
                  </a:lnTo>
                  <a:lnTo>
                    <a:pt x="1348445" y="424666"/>
                  </a:lnTo>
                  <a:lnTo>
                    <a:pt x="1360034" y="401206"/>
                  </a:lnTo>
                  <a:lnTo>
                    <a:pt x="1384300" y="361950"/>
                  </a:lnTo>
                  <a:lnTo>
                    <a:pt x="1401941" y="334867"/>
                  </a:lnTo>
                  <a:lnTo>
                    <a:pt x="1409634" y="322982"/>
                  </a:lnTo>
                  <a:lnTo>
                    <a:pt x="1410966" y="321179"/>
                  </a:lnTo>
                  <a:lnTo>
                    <a:pt x="1409525" y="324342"/>
                  </a:lnTo>
                  <a:lnTo>
                    <a:pt x="1408900" y="327356"/>
                  </a:lnTo>
                  <a:lnTo>
                    <a:pt x="1447800" y="284352"/>
                  </a:lnTo>
                  <a:lnTo>
                    <a:pt x="1480740" y="227425"/>
                  </a:lnTo>
                  <a:lnTo>
                    <a:pt x="1494680" y="197592"/>
                  </a:lnTo>
                  <a:lnTo>
                    <a:pt x="1511300" y="168021"/>
                  </a:lnTo>
                  <a:lnTo>
                    <a:pt x="1519237" y="115903"/>
                  </a:lnTo>
                  <a:lnTo>
                    <a:pt x="1527373" y="76670"/>
                  </a:lnTo>
                  <a:lnTo>
                    <a:pt x="1560453" y="23298"/>
                  </a:lnTo>
                  <a:lnTo>
                    <a:pt x="1573016" y="12037"/>
                  </a:lnTo>
                  <a:lnTo>
                    <a:pt x="1577497" y="12474"/>
                  </a:lnTo>
                  <a:lnTo>
                    <a:pt x="1577006" y="19176"/>
                  </a:lnTo>
                  <a:lnTo>
                    <a:pt x="1574652" y="26713"/>
                  </a:lnTo>
                  <a:lnTo>
                    <a:pt x="1573543" y="29650"/>
                  </a:lnTo>
                  <a:lnTo>
                    <a:pt x="1576790" y="22556"/>
                  </a:lnTo>
                  <a:lnTo>
                    <a:pt x="1587500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086600" y="45720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533400" y="0"/>
                  </a:moveTo>
                  <a:lnTo>
                    <a:pt x="466481" y="1485"/>
                  </a:lnTo>
                  <a:lnTo>
                    <a:pt x="402046" y="5821"/>
                  </a:lnTo>
                  <a:lnTo>
                    <a:pt x="340593" y="12829"/>
                  </a:lnTo>
                  <a:lnTo>
                    <a:pt x="282623" y="22330"/>
                  </a:lnTo>
                  <a:lnTo>
                    <a:pt x="228634" y="34146"/>
                  </a:lnTo>
                  <a:lnTo>
                    <a:pt x="179127" y="48096"/>
                  </a:lnTo>
                  <a:lnTo>
                    <a:pt x="134600" y="64003"/>
                  </a:lnTo>
                  <a:lnTo>
                    <a:pt x="95553" y="81686"/>
                  </a:lnTo>
                  <a:lnTo>
                    <a:pt x="62486" y="100968"/>
                  </a:lnTo>
                  <a:lnTo>
                    <a:pt x="16287" y="143611"/>
                  </a:lnTo>
                  <a:lnTo>
                    <a:pt x="0" y="190500"/>
                  </a:lnTo>
                  <a:lnTo>
                    <a:pt x="4155" y="214385"/>
                  </a:lnTo>
                  <a:lnTo>
                    <a:pt x="35897" y="259329"/>
                  </a:lnTo>
                  <a:lnTo>
                    <a:pt x="95553" y="299313"/>
                  </a:lnTo>
                  <a:lnTo>
                    <a:pt x="134600" y="316996"/>
                  </a:lnTo>
                  <a:lnTo>
                    <a:pt x="179127" y="332903"/>
                  </a:lnTo>
                  <a:lnTo>
                    <a:pt x="228634" y="346853"/>
                  </a:lnTo>
                  <a:lnTo>
                    <a:pt x="282623" y="358669"/>
                  </a:lnTo>
                  <a:lnTo>
                    <a:pt x="340593" y="368170"/>
                  </a:lnTo>
                  <a:lnTo>
                    <a:pt x="402046" y="375178"/>
                  </a:lnTo>
                  <a:lnTo>
                    <a:pt x="466481" y="379514"/>
                  </a:lnTo>
                  <a:lnTo>
                    <a:pt x="533400" y="381000"/>
                  </a:lnTo>
                  <a:lnTo>
                    <a:pt x="600318" y="379514"/>
                  </a:lnTo>
                  <a:lnTo>
                    <a:pt x="664753" y="375178"/>
                  </a:lnTo>
                  <a:lnTo>
                    <a:pt x="726206" y="368170"/>
                  </a:lnTo>
                  <a:lnTo>
                    <a:pt x="784176" y="358669"/>
                  </a:lnTo>
                  <a:lnTo>
                    <a:pt x="838165" y="346853"/>
                  </a:lnTo>
                  <a:lnTo>
                    <a:pt x="887672" y="332903"/>
                  </a:lnTo>
                  <a:lnTo>
                    <a:pt x="932199" y="316996"/>
                  </a:lnTo>
                  <a:lnTo>
                    <a:pt x="971246" y="299313"/>
                  </a:lnTo>
                  <a:lnTo>
                    <a:pt x="1004313" y="280031"/>
                  </a:lnTo>
                  <a:lnTo>
                    <a:pt x="1050512" y="237388"/>
                  </a:lnTo>
                  <a:lnTo>
                    <a:pt x="1066800" y="190500"/>
                  </a:lnTo>
                  <a:lnTo>
                    <a:pt x="1062644" y="166614"/>
                  </a:lnTo>
                  <a:lnTo>
                    <a:pt x="1030902" y="121670"/>
                  </a:lnTo>
                  <a:lnTo>
                    <a:pt x="971246" y="81686"/>
                  </a:lnTo>
                  <a:lnTo>
                    <a:pt x="932199" y="64003"/>
                  </a:lnTo>
                  <a:lnTo>
                    <a:pt x="887672" y="48096"/>
                  </a:lnTo>
                  <a:lnTo>
                    <a:pt x="838165" y="34146"/>
                  </a:lnTo>
                  <a:lnTo>
                    <a:pt x="784176" y="22330"/>
                  </a:lnTo>
                  <a:lnTo>
                    <a:pt x="726206" y="12829"/>
                  </a:lnTo>
                  <a:lnTo>
                    <a:pt x="664753" y="5821"/>
                  </a:lnTo>
                  <a:lnTo>
                    <a:pt x="600318" y="1485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086600" y="45720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0" y="190500"/>
                  </a:moveTo>
                  <a:lnTo>
                    <a:pt x="16287" y="143611"/>
                  </a:lnTo>
                  <a:lnTo>
                    <a:pt x="62486" y="100968"/>
                  </a:lnTo>
                  <a:lnTo>
                    <a:pt x="95553" y="81686"/>
                  </a:lnTo>
                  <a:lnTo>
                    <a:pt x="134600" y="64003"/>
                  </a:lnTo>
                  <a:lnTo>
                    <a:pt x="179127" y="48096"/>
                  </a:lnTo>
                  <a:lnTo>
                    <a:pt x="228634" y="34146"/>
                  </a:lnTo>
                  <a:lnTo>
                    <a:pt x="282623" y="22330"/>
                  </a:lnTo>
                  <a:lnTo>
                    <a:pt x="340593" y="12829"/>
                  </a:lnTo>
                  <a:lnTo>
                    <a:pt x="402046" y="5821"/>
                  </a:lnTo>
                  <a:lnTo>
                    <a:pt x="466481" y="1485"/>
                  </a:lnTo>
                  <a:lnTo>
                    <a:pt x="533400" y="0"/>
                  </a:lnTo>
                  <a:lnTo>
                    <a:pt x="600318" y="1485"/>
                  </a:lnTo>
                  <a:lnTo>
                    <a:pt x="664753" y="5821"/>
                  </a:lnTo>
                  <a:lnTo>
                    <a:pt x="726206" y="12829"/>
                  </a:lnTo>
                  <a:lnTo>
                    <a:pt x="784176" y="22330"/>
                  </a:lnTo>
                  <a:lnTo>
                    <a:pt x="838165" y="34146"/>
                  </a:lnTo>
                  <a:lnTo>
                    <a:pt x="887672" y="48096"/>
                  </a:lnTo>
                  <a:lnTo>
                    <a:pt x="932199" y="64003"/>
                  </a:lnTo>
                  <a:lnTo>
                    <a:pt x="971246" y="81686"/>
                  </a:lnTo>
                  <a:lnTo>
                    <a:pt x="1004313" y="100968"/>
                  </a:lnTo>
                  <a:lnTo>
                    <a:pt x="1050512" y="143611"/>
                  </a:lnTo>
                  <a:lnTo>
                    <a:pt x="1066800" y="190500"/>
                  </a:lnTo>
                  <a:lnTo>
                    <a:pt x="1062644" y="214385"/>
                  </a:lnTo>
                  <a:lnTo>
                    <a:pt x="1030902" y="259329"/>
                  </a:lnTo>
                  <a:lnTo>
                    <a:pt x="971246" y="299313"/>
                  </a:lnTo>
                  <a:lnTo>
                    <a:pt x="932199" y="316996"/>
                  </a:lnTo>
                  <a:lnTo>
                    <a:pt x="887672" y="332903"/>
                  </a:lnTo>
                  <a:lnTo>
                    <a:pt x="838165" y="346853"/>
                  </a:lnTo>
                  <a:lnTo>
                    <a:pt x="784176" y="358669"/>
                  </a:lnTo>
                  <a:lnTo>
                    <a:pt x="726206" y="368170"/>
                  </a:lnTo>
                  <a:lnTo>
                    <a:pt x="664753" y="375178"/>
                  </a:lnTo>
                  <a:lnTo>
                    <a:pt x="600318" y="379514"/>
                  </a:lnTo>
                  <a:lnTo>
                    <a:pt x="533400" y="381000"/>
                  </a:lnTo>
                  <a:lnTo>
                    <a:pt x="466481" y="379514"/>
                  </a:lnTo>
                  <a:lnTo>
                    <a:pt x="402046" y="375178"/>
                  </a:lnTo>
                  <a:lnTo>
                    <a:pt x="340593" y="368170"/>
                  </a:lnTo>
                  <a:lnTo>
                    <a:pt x="282623" y="358669"/>
                  </a:lnTo>
                  <a:lnTo>
                    <a:pt x="228634" y="346853"/>
                  </a:lnTo>
                  <a:lnTo>
                    <a:pt x="179127" y="332903"/>
                  </a:lnTo>
                  <a:lnTo>
                    <a:pt x="134600" y="316996"/>
                  </a:lnTo>
                  <a:lnTo>
                    <a:pt x="95553" y="299313"/>
                  </a:lnTo>
                  <a:lnTo>
                    <a:pt x="62486" y="280031"/>
                  </a:lnTo>
                  <a:lnTo>
                    <a:pt x="16287" y="237388"/>
                  </a:lnTo>
                  <a:lnTo>
                    <a:pt x="0" y="190500"/>
                  </a:lnTo>
                  <a:close/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8538464" y="2147442"/>
            <a:ext cx="584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VE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RTIC  CLIFF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8139112" y="2120773"/>
            <a:ext cx="554355" cy="2680335"/>
            <a:chOff x="8139112" y="2120773"/>
            <a:chExt cx="554355" cy="2680335"/>
          </a:xfrm>
        </p:grpSpPr>
        <p:sp>
          <p:nvSpPr>
            <p:cNvPr id="40" name="object 40"/>
            <p:cNvSpPr/>
            <p:nvPr/>
          </p:nvSpPr>
          <p:spPr>
            <a:xfrm>
              <a:off x="8382000" y="2120773"/>
              <a:ext cx="311150" cy="165735"/>
            </a:xfrm>
            <a:custGeom>
              <a:avLst/>
              <a:gdLst/>
              <a:ahLst/>
              <a:cxnLst/>
              <a:rect l="l" t="t" r="r" b="b"/>
              <a:pathLst>
                <a:path w="311150" h="165735">
                  <a:moveTo>
                    <a:pt x="57530" y="88518"/>
                  </a:moveTo>
                  <a:lnTo>
                    <a:pt x="0" y="165226"/>
                  </a:lnTo>
                  <a:lnTo>
                    <a:pt x="95884" y="165226"/>
                  </a:lnTo>
                  <a:lnTo>
                    <a:pt x="86296" y="146050"/>
                  </a:lnTo>
                  <a:lnTo>
                    <a:pt x="70230" y="146050"/>
                  </a:lnTo>
                  <a:lnTo>
                    <a:pt x="57530" y="120523"/>
                  </a:lnTo>
                  <a:lnTo>
                    <a:pt x="70331" y="114119"/>
                  </a:lnTo>
                  <a:lnTo>
                    <a:pt x="57530" y="88518"/>
                  </a:lnTo>
                  <a:close/>
                </a:path>
                <a:path w="311150" h="165735">
                  <a:moveTo>
                    <a:pt x="70331" y="114119"/>
                  </a:moveTo>
                  <a:lnTo>
                    <a:pt x="57530" y="120523"/>
                  </a:lnTo>
                  <a:lnTo>
                    <a:pt x="70230" y="146050"/>
                  </a:lnTo>
                  <a:lnTo>
                    <a:pt x="83084" y="139626"/>
                  </a:lnTo>
                  <a:lnTo>
                    <a:pt x="70331" y="114119"/>
                  </a:lnTo>
                  <a:close/>
                </a:path>
                <a:path w="311150" h="165735">
                  <a:moveTo>
                    <a:pt x="83084" y="139626"/>
                  </a:moveTo>
                  <a:lnTo>
                    <a:pt x="70230" y="146050"/>
                  </a:lnTo>
                  <a:lnTo>
                    <a:pt x="86296" y="146050"/>
                  </a:lnTo>
                  <a:lnTo>
                    <a:pt x="83084" y="139626"/>
                  </a:lnTo>
                  <a:close/>
                </a:path>
                <a:path w="311150" h="165735">
                  <a:moveTo>
                    <a:pt x="298450" y="0"/>
                  </a:moveTo>
                  <a:lnTo>
                    <a:pt x="70331" y="114119"/>
                  </a:lnTo>
                  <a:lnTo>
                    <a:pt x="83084" y="139626"/>
                  </a:lnTo>
                  <a:lnTo>
                    <a:pt x="311150" y="25653"/>
                  </a:lnTo>
                  <a:lnTo>
                    <a:pt x="298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153400" y="2971800"/>
              <a:ext cx="228600" cy="1828800"/>
            </a:xfrm>
            <a:custGeom>
              <a:avLst/>
              <a:gdLst/>
              <a:ahLst/>
              <a:cxnLst/>
              <a:rect l="l" t="t" r="r" b="b"/>
              <a:pathLst>
                <a:path w="228600" h="1828800">
                  <a:moveTo>
                    <a:pt x="0" y="1371600"/>
                  </a:moveTo>
                  <a:lnTo>
                    <a:pt x="0" y="1828800"/>
                  </a:lnTo>
                </a:path>
                <a:path w="228600" h="1828800">
                  <a:moveTo>
                    <a:pt x="228600" y="0"/>
                  </a:moveTo>
                  <a:lnTo>
                    <a:pt x="228600" y="1752600"/>
                  </a:lnTo>
                </a:path>
              </a:pathLst>
            </a:custGeom>
            <a:ln w="285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795009" y="4753736"/>
            <a:ext cx="1034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6865" algn="l"/>
                <a:tab pos="850265" algn="l"/>
              </a:tabLst>
            </a:pPr>
            <a:r>
              <a:rPr sz="1200" b="1" spc="-5" dirty="0">
                <a:latin typeface="Arial"/>
                <a:cs typeface="Arial"/>
              </a:rPr>
              <a:t>10	20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30</a:t>
            </a:r>
            <a:r>
              <a:rPr sz="1200" b="1" dirty="0">
                <a:latin typeface="Arial"/>
                <a:cs typeface="Arial"/>
              </a:rPr>
              <a:t>	</a:t>
            </a:r>
            <a:r>
              <a:rPr sz="1200" b="1" spc="-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80228" y="1170178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38009" y="4783963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6" name="object 4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63000" y="6400799"/>
              <a:ext cx="380999" cy="457197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8763000" y="64007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0999" y="0"/>
                  </a:moveTo>
                  <a:lnTo>
                    <a:pt x="0" y="0"/>
                  </a:lnTo>
                  <a:lnTo>
                    <a:pt x="0" y="457197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8763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763000" y="4572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30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5795009" y="5917197"/>
            <a:ext cx="25279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  <a:tabLst>
                <a:tab pos="1866264" algn="l"/>
              </a:tabLst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OVERH</a:t>
            </a:r>
            <a:r>
              <a:rPr sz="1800" b="1" spc="-6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NGING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CL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IFF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88794" y="6381359"/>
            <a:ext cx="215265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741664" y="6526797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20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19303"/>
            <a:ext cx="70307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CHARACTERISTICS</a:t>
            </a:r>
            <a:r>
              <a:rPr spc="-45" dirty="0"/>
              <a:t> </a:t>
            </a:r>
            <a:r>
              <a:rPr dirty="0"/>
              <a:t>OF</a:t>
            </a:r>
            <a:r>
              <a:rPr spc="-130" dirty="0"/>
              <a:t> </a:t>
            </a:r>
            <a:r>
              <a:rPr spc="-10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494157"/>
            <a:ext cx="3736340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1643380" algn="l"/>
              </a:tabLst>
            </a:pPr>
            <a:r>
              <a:rPr sz="3200" b="1" dirty="0">
                <a:latin typeface="Times New Roman"/>
                <a:cs typeface="Times New Roman"/>
              </a:rPr>
              <a:t>X	Dep</a:t>
            </a:r>
            <a:r>
              <a:rPr sz="3200" b="1" spc="-5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essions  between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summits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is </a:t>
            </a:r>
            <a:r>
              <a:rPr sz="3200" b="1" dirty="0">
                <a:latin typeface="Times New Roman"/>
                <a:cs typeface="Times New Roman"/>
              </a:rPr>
              <a:t> called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saddle</a:t>
            </a:r>
            <a:r>
              <a:rPr sz="3200" b="1" spc="-5" dirty="0">
                <a:latin typeface="Times New Roman"/>
                <a:cs typeface="Times New Roman"/>
              </a:rPr>
              <a:t>. </a:t>
            </a:r>
            <a:r>
              <a:rPr sz="3200" b="1" dirty="0">
                <a:latin typeface="Times New Roman"/>
                <a:cs typeface="Times New Roman"/>
              </a:rPr>
              <a:t>It </a:t>
            </a:r>
            <a:r>
              <a:rPr sz="3200" b="1" spc="-5" dirty="0">
                <a:latin typeface="Times New Roman"/>
                <a:cs typeface="Times New Roman"/>
              </a:rPr>
              <a:t>is 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represented</a:t>
            </a:r>
            <a:r>
              <a:rPr sz="3200" b="1" spc="3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by</a:t>
            </a:r>
            <a:r>
              <a:rPr sz="3200" b="1" spc="3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four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2445257"/>
            <a:ext cx="30816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1544" algn="l"/>
                <a:tab pos="1555115" algn="l"/>
              </a:tabLst>
            </a:pPr>
            <a:r>
              <a:rPr sz="3200" b="1" dirty="0">
                <a:latin typeface="Times New Roman"/>
                <a:cs typeface="Times New Roman"/>
              </a:rPr>
              <a:t>sets	of	</a:t>
            </a:r>
            <a:r>
              <a:rPr sz="3200" b="1" spc="-5" dirty="0">
                <a:latin typeface="Times New Roman"/>
                <a:cs typeface="Times New Roman"/>
              </a:rPr>
              <a:t>contours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420871"/>
            <a:ext cx="37357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2590" algn="l"/>
                <a:tab pos="1152525" algn="l"/>
                <a:tab pos="1675130" algn="l"/>
                <a:tab pos="2065655" algn="l"/>
                <a:tab pos="3340100" algn="l"/>
              </a:tabLst>
            </a:pPr>
            <a:r>
              <a:rPr sz="3200" b="1" dirty="0">
                <a:latin typeface="Times New Roman"/>
                <a:cs typeface="Times New Roman"/>
              </a:rPr>
              <a:t>a	dip	</a:t>
            </a:r>
            <a:r>
              <a:rPr sz="3200" b="1" spc="-5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n	a	ri</a:t>
            </a:r>
            <a:r>
              <a:rPr sz="3200" b="1" spc="-20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ge	</a:t>
            </a:r>
            <a:r>
              <a:rPr sz="3200" b="1" spc="-10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3908552"/>
            <a:ext cx="3729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3275" algn="l"/>
                <a:tab pos="2496820" algn="l"/>
                <a:tab pos="3083560" algn="l"/>
              </a:tabLst>
            </a:pPr>
            <a:r>
              <a:rPr sz="3200" b="1" dirty="0">
                <a:latin typeface="Times New Roman"/>
                <a:cs typeface="Times New Roman"/>
              </a:rPr>
              <a:t>the	ju</a:t>
            </a:r>
            <a:r>
              <a:rPr sz="3200" b="1" spc="-1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ction	</a:t>
            </a:r>
            <a:r>
              <a:rPr sz="3200" b="1" spc="-10" dirty="0">
                <a:latin typeface="Times New Roman"/>
                <a:cs typeface="Times New Roman"/>
              </a:rPr>
              <a:t>o</a:t>
            </a:r>
            <a:r>
              <a:rPr sz="3200" b="1" dirty="0">
                <a:latin typeface="Times New Roman"/>
                <a:cs typeface="Times New Roman"/>
              </a:rPr>
              <a:t>f	two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4396232"/>
            <a:ext cx="37293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1455" algn="l"/>
                <a:tab pos="2532380" algn="l"/>
                <a:tab pos="3173730" algn="l"/>
              </a:tabLst>
            </a:pPr>
            <a:r>
              <a:rPr sz="3200" b="1" dirty="0">
                <a:latin typeface="Times New Roman"/>
                <a:cs typeface="Times New Roman"/>
              </a:rPr>
              <a:t>ridge</a:t>
            </a:r>
            <a:r>
              <a:rPr sz="3200" b="1" spc="10" dirty="0">
                <a:latin typeface="Times New Roman"/>
                <a:cs typeface="Times New Roman"/>
              </a:rPr>
              <a:t>s</a:t>
            </a:r>
            <a:r>
              <a:rPr sz="3200" b="1" dirty="0">
                <a:latin typeface="Times New Roman"/>
                <a:cs typeface="Times New Roman"/>
              </a:rPr>
              <a:t>.	And	</a:t>
            </a:r>
            <a:r>
              <a:rPr sz="3200" b="1" spc="-5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n	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5371896"/>
            <a:ext cx="28829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2545" algn="l"/>
                <a:tab pos="1966595" algn="l"/>
              </a:tabLst>
            </a:pP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ge	,</a:t>
            </a:r>
            <a:r>
              <a:rPr sz="3200" b="1" spc="-15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t	</a:t>
            </a:r>
            <a:r>
              <a:rPr sz="3200" b="1" spc="-10" dirty="0">
                <a:latin typeface="Times New Roman"/>
                <a:cs typeface="Times New Roman"/>
              </a:rPr>
              <a:t>t</a:t>
            </a:r>
            <a:r>
              <a:rPr sz="3200" b="1" dirty="0">
                <a:latin typeface="Times New Roman"/>
                <a:cs typeface="Times New Roman"/>
              </a:rPr>
              <a:t>akes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5859576"/>
            <a:ext cx="2679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form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pass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176712" y="976312"/>
            <a:ext cx="3914775" cy="3381375"/>
            <a:chOff x="4176712" y="976312"/>
            <a:chExt cx="3914775" cy="3381375"/>
          </a:xfrm>
        </p:grpSpPr>
        <p:sp>
          <p:nvSpPr>
            <p:cNvPr id="11" name="object 11"/>
            <p:cNvSpPr/>
            <p:nvPr/>
          </p:nvSpPr>
          <p:spPr>
            <a:xfrm>
              <a:off x="5638800" y="990600"/>
              <a:ext cx="2438400" cy="2209800"/>
            </a:xfrm>
            <a:custGeom>
              <a:avLst/>
              <a:gdLst/>
              <a:ahLst/>
              <a:cxnLst/>
              <a:rect l="l" t="t" r="r" b="b"/>
              <a:pathLst>
                <a:path w="2438400" h="2209800">
                  <a:moveTo>
                    <a:pt x="381000" y="0"/>
                  </a:moveTo>
                  <a:lnTo>
                    <a:pt x="385807" y="67157"/>
                  </a:lnTo>
                  <a:lnTo>
                    <a:pt x="390676" y="133850"/>
                  </a:lnTo>
                  <a:lnTo>
                    <a:pt x="395668" y="199612"/>
                  </a:lnTo>
                  <a:lnTo>
                    <a:pt x="400840" y="263978"/>
                  </a:lnTo>
                  <a:lnTo>
                    <a:pt x="406254" y="326482"/>
                  </a:lnTo>
                  <a:lnTo>
                    <a:pt x="411968" y="386661"/>
                  </a:lnTo>
                  <a:lnTo>
                    <a:pt x="418042" y="444047"/>
                  </a:lnTo>
                  <a:lnTo>
                    <a:pt x="424535" y="498177"/>
                  </a:lnTo>
                  <a:lnTo>
                    <a:pt x="431508" y="548584"/>
                  </a:lnTo>
                  <a:lnTo>
                    <a:pt x="439019" y="594803"/>
                  </a:lnTo>
                  <a:lnTo>
                    <a:pt x="447128" y="636370"/>
                  </a:lnTo>
                  <a:lnTo>
                    <a:pt x="465380" y="703682"/>
                  </a:lnTo>
                  <a:lnTo>
                    <a:pt x="486739" y="746800"/>
                  </a:lnTo>
                  <a:lnTo>
                    <a:pt x="511683" y="762000"/>
                  </a:lnTo>
                  <a:lnTo>
                    <a:pt x="525627" y="758122"/>
                  </a:lnTo>
                  <a:lnTo>
                    <a:pt x="556324" y="728498"/>
                  </a:lnTo>
                  <a:lnTo>
                    <a:pt x="590366" y="672818"/>
                  </a:lnTo>
                  <a:lnTo>
                    <a:pt x="608493" y="636370"/>
                  </a:lnTo>
                  <a:lnTo>
                    <a:pt x="627278" y="594803"/>
                  </a:lnTo>
                  <a:lnTo>
                    <a:pt x="646661" y="548584"/>
                  </a:lnTo>
                  <a:lnTo>
                    <a:pt x="666582" y="498177"/>
                  </a:lnTo>
                  <a:lnTo>
                    <a:pt x="686983" y="444047"/>
                  </a:lnTo>
                  <a:lnTo>
                    <a:pt x="707803" y="386661"/>
                  </a:lnTo>
                  <a:lnTo>
                    <a:pt x="728983" y="326482"/>
                  </a:lnTo>
                  <a:lnTo>
                    <a:pt x="750464" y="263978"/>
                  </a:lnTo>
                  <a:lnTo>
                    <a:pt x="772185" y="199612"/>
                  </a:lnTo>
                  <a:lnTo>
                    <a:pt x="794088" y="133850"/>
                  </a:lnTo>
                  <a:lnTo>
                    <a:pt x="816113" y="67157"/>
                  </a:lnTo>
                  <a:lnTo>
                    <a:pt x="838200" y="0"/>
                  </a:lnTo>
                </a:path>
                <a:path w="2438400" h="2209800">
                  <a:moveTo>
                    <a:pt x="228600" y="0"/>
                  </a:moveTo>
                  <a:lnTo>
                    <a:pt x="234845" y="66636"/>
                  </a:lnTo>
                  <a:lnTo>
                    <a:pt x="241129" y="133041"/>
                  </a:lnTo>
                  <a:lnTo>
                    <a:pt x="247491" y="198983"/>
                  </a:lnTo>
                  <a:lnTo>
                    <a:pt x="253971" y="264230"/>
                  </a:lnTo>
                  <a:lnTo>
                    <a:pt x="260606" y="328551"/>
                  </a:lnTo>
                  <a:lnTo>
                    <a:pt x="267436" y="391715"/>
                  </a:lnTo>
                  <a:lnTo>
                    <a:pt x="274499" y="453490"/>
                  </a:lnTo>
                  <a:lnTo>
                    <a:pt x="281836" y="513644"/>
                  </a:lnTo>
                  <a:lnTo>
                    <a:pt x="289484" y="571946"/>
                  </a:lnTo>
                  <a:lnTo>
                    <a:pt x="297483" y="628164"/>
                  </a:lnTo>
                  <a:lnTo>
                    <a:pt x="305872" y="682068"/>
                  </a:lnTo>
                  <a:lnTo>
                    <a:pt x="314690" y="733425"/>
                  </a:lnTo>
                  <a:lnTo>
                    <a:pt x="323975" y="782003"/>
                  </a:lnTo>
                  <a:lnTo>
                    <a:pt x="333766" y="827572"/>
                  </a:lnTo>
                  <a:lnTo>
                    <a:pt x="344104" y="869900"/>
                  </a:lnTo>
                  <a:lnTo>
                    <a:pt x="355026" y="908755"/>
                  </a:lnTo>
                  <a:lnTo>
                    <a:pt x="378779" y="975121"/>
                  </a:lnTo>
                  <a:lnTo>
                    <a:pt x="405338" y="1024819"/>
                  </a:lnTo>
                  <a:lnTo>
                    <a:pt x="435015" y="1055996"/>
                  </a:lnTo>
                  <a:lnTo>
                    <a:pt x="468122" y="1066800"/>
                  </a:lnTo>
                  <a:lnTo>
                    <a:pt x="484634" y="1064463"/>
                  </a:lnTo>
                  <a:lnTo>
                    <a:pt x="519928" y="1046314"/>
                  </a:lnTo>
                  <a:lnTo>
                    <a:pt x="558041" y="1011414"/>
                  </a:lnTo>
                  <a:lnTo>
                    <a:pt x="598729" y="961218"/>
                  </a:lnTo>
                  <a:lnTo>
                    <a:pt x="641747" y="897183"/>
                  </a:lnTo>
                  <a:lnTo>
                    <a:pt x="664052" y="860432"/>
                  </a:lnTo>
                  <a:lnTo>
                    <a:pt x="686849" y="820767"/>
                  </a:lnTo>
                  <a:lnTo>
                    <a:pt x="710105" y="778370"/>
                  </a:lnTo>
                  <a:lnTo>
                    <a:pt x="733790" y="733425"/>
                  </a:lnTo>
                  <a:lnTo>
                    <a:pt x="757873" y="686112"/>
                  </a:lnTo>
                  <a:lnTo>
                    <a:pt x="782325" y="636614"/>
                  </a:lnTo>
                  <a:lnTo>
                    <a:pt x="807113" y="585113"/>
                  </a:lnTo>
                  <a:lnTo>
                    <a:pt x="832208" y="531791"/>
                  </a:lnTo>
                  <a:lnTo>
                    <a:pt x="857579" y="476830"/>
                  </a:lnTo>
                  <a:lnTo>
                    <a:pt x="883195" y="420413"/>
                  </a:lnTo>
                  <a:lnTo>
                    <a:pt x="909026" y="362721"/>
                  </a:lnTo>
                  <a:lnTo>
                    <a:pt x="935041" y="303937"/>
                  </a:lnTo>
                  <a:lnTo>
                    <a:pt x="961208" y="244242"/>
                  </a:lnTo>
                  <a:lnTo>
                    <a:pt x="987499" y="183819"/>
                  </a:lnTo>
                  <a:lnTo>
                    <a:pt x="1013881" y="122849"/>
                  </a:lnTo>
                  <a:lnTo>
                    <a:pt x="1040325" y="61515"/>
                  </a:lnTo>
                  <a:lnTo>
                    <a:pt x="1066800" y="0"/>
                  </a:lnTo>
                </a:path>
                <a:path w="2438400" h="2209800">
                  <a:moveTo>
                    <a:pt x="0" y="0"/>
                  </a:moveTo>
                  <a:lnTo>
                    <a:pt x="7714" y="64746"/>
                  </a:lnTo>
                  <a:lnTo>
                    <a:pt x="15458" y="129348"/>
                  </a:lnTo>
                  <a:lnTo>
                    <a:pt x="23265" y="193662"/>
                  </a:lnTo>
                  <a:lnTo>
                    <a:pt x="31164" y="257544"/>
                  </a:lnTo>
                  <a:lnTo>
                    <a:pt x="39187" y="320851"/>
                  </a:lnTo>
                  <a:lnTo>
                    <a:pt x="47363" y="383438"/>
                  </a:lnTo>
                  <a:lnTo>
                    <a:pt x="55725" y="445161"/>
                  </a:lnTo>
                  <a:lnTo>
                    <a:pt x="64303" y="505877"/>
                  </a:lnTo>
                  <a:lnTo>
                    <a:pt x="73127" y="565442"/>
                  </a:lnTo>
                  <a:lnTo>
                    <a:pt x="82230" y="623711"/>
                  </a:lnTo>
                  <a:lnTo>
                    <a:pt x="91640" y="680540"/>
                  </a:lnTo>
                  <a:lnTo>
                    <a:pt x="101390" y="735787"/>
                  </a:lnTo>
                  <a:lnTo>
                    <a:pt x="111510" y="789306"/>
                  </a:lnTo>
                  <a:lnTo>
                    <a:pt x="122031" y="840954"/>
                  </a:lnTo>
                  <a:lnTo>
                    <a:pt x="132984" y="890587"/>
                  </a:lnTo>
                  <a:lnTo>
                    <a:pt x="144400" y="938061"/>
                  </a:lnTo>
                  <a:lnTo>
                    <a:pt x="156309" y="983232"/>
                  </a:lnTo>
                  <a:lnTo>
                    <a:pt x="168743" y="1025956"/>
                  </a:lnTo>
                  <a:lnTo>
                    <a:pt x="181732" y="1066090"/>
                  </a:lnTo>
                  <a:lnTo>
                    <a:pt x="195307" y="1103488"/>
                  </a:lnTo>
                  <a:lnTo>
                    <a:pt x="224338" y="1169506"/>
                  </a:lnTo>
                  <a:lnTo>
                    <a:pt x="256084" y="1222857"/>
                  </a:lnTo>
                  <a:lnTo>
                    <a:pt x="290792" y="1262391"/>
                  </a:lnTo>
                  <a:lnTo>
                    <a:pt x="328707" y="1286955"/>
                  </a:lnTo>
                  <a:lnTo>
                    <a:pt x="370077" y="1295400"/>
                  </a:lnTo>
                  <a:lnTo>
                    <a:pt x="390083" y="1293633"/>
                  </a:lnTo>
                  <a:lnTo>
                    <a:pt x="432297" y="1279827"/>
                  </a:lnTo>
                  <a:lnTo>
                    <a:pt x="477291" y="1253045"/>
                  </a:lnTo>
                  <a:lnTo>
                    <a:pt x="524881" y="1214151"/>
                  </a:lnTo>
                  <a:lnTo>
                    <a:pt x="574881" y="1164010"/>
                  </a:lnTo>
                  <a:lnTo>
                    <a:pt x="600728" y="1134993"/>
                  </a:lnTo>
                  <a:lnTo>
                    <a:pt x="627107" y="1103488"/>
                  </a:lnTo>
                  <a:lnTo>
                    <a:pt x="653996" y="1069605"/>
                  </a:lnTo>
                  <a:lnTo>
                    <a:pt x="681371" y="1033450"/>
                  </a:lnTo>
                  <a:lnTo>
                    <a:pt x="709211" y="995133"/>
                  </a:lnTo>
                  <a:lnTo>
                    <a:pt x="737490" y="954761"/>
                  </a:lnTo>
                  <a:lnTo>
                    <a:pt x="766187" y="912442"/>
                  </a:lnTo>
                  <a:lnTo>
                    <a:pt x="795278" y="868286"/>
                  </a:lnTo>
                  <a:lnTo>
                    <a:pt x="824739" y="822398"/>
                  </a:lnTo>
                  <a:lnTo>
                    <a:pt x="854548" y="774889"/>
                  </a:lnTo>
                  <a:lnTo>
                    <a:pt x="884682" y="725866"/>
                  </a:lnTo>
                  <a:lnTo>
                    <a:pt x="915117" y="675437"/>
                  </a:lnTo>
                  <a:lnTo>
                    <a:pt x="945830" y="623711"/>
                  </a:lnTo>
                  <a:lnTo>
                    <a:pt x="976798" y="570794"/>
                  </a:lnTo>
                  <a:lnTo>
                    <a:pt x="1007997" y="516797"/>
                  </a:lnTo>
                  <a:lnTo>
                    <a:pt x="1039406" y="461826"/>
                  </a:lnTo>
                  <a:lnTo>
                    <a:pt x="1070999" y="405990"/>
                  </a:lnTo>
                  <a:lnTo>
                    <a:pt x="1102755" y="349397"/>
                  </a:lnTo>
                  <a:lnTo>
                    <a:pt x="1134650" y="292156"/>
                  </a:lnTo>
                  <a:lnTo>
                    <a:pt x="1166661" y="234373"/>
                  </a:lnTo>
                  <a:lnTo>
                    <a:pt x="1198764" y="176158"/>
                  </a:lnTo>
                  <a:lnTo>
                    <a:pt x="1230937" y="117619"/>
                  </a:lnTo>
                  <a:lnTo>
                    <a:pt x="1263157" y="58863"/>
                  </a:lnTo>
                  <a:lnTo>
                    <a:pt x="1295400" y="0"/>
                  </a:lnTo>
                </a:path>
                <a:path w="2438400" h="2209800">
                  <a:moveTo>
                    <a:pt x="2438400" y="838200"/>
                  </a:moveTo>
                  <a:lnTo>
                    <a:pt x="2379536" y="869369"/>
                  </a:lnTo>
                  <a:lnTo>
                    <a:pt x="2320780" y="900520"/>
                  </a:lnTo>
                  <a:lnTo>
                    <a:pt x="2262241" y="931632"/>
                  </a:lnTo>
                  <a:lnTo>
                    <a:pt x="2204026" y="962687"/>
                  </a:lnTo>
                  <a:lnTo>
                    <a:pt x="2146243" y="993666"/>
                  </a:lnTo>
                  <a:lnTo>
                    <a:pt x="2089002" y="1024549"/>
                  </a:lnTo>
                  <a:lnTo>
                    <a:pt x="2032409" y="1055318"/>
                  </a:lnTo>
                  <a:lnTo>
                    <a:pt x="1976573" y="1085953"/>
                  </a:lnTo>
                  <a:lnTo>
                    <a:pt x="1921602" y="1116435"/>
                  </a:lnTo>
                  <a:lnTo>
                    <a:pt x="1867605" y="1146746"/>
                  </a:lnTo>
                  <a:lnTo>
                    <a:pt x="1814688" y="1176866"/>
                  </a:lnTo>
                  <a:lnTo>
                    <a:pt x="1762962" y="1206776"/>
                  </a:lnTo>
                  <a:lnTo>
                    <a:pt x="1712533" y="1236457"/>
                  </a:lnTo>
                  <a:lnTo>
                    <a:pt x="1663510" y="1265890"/>
                  </a:lnTo>
                  <a:lnTo>
                    <a:pt x="1616001" y="1295056"/>
                  </a:lnTo>
                  <a:lnTo>
                    <a:pt x="1570113" y="1323936"/>
                  </a:lnTo>
                  <a:lnTo>
                    <a:pt x="1525957" y="1352510"/>
                  </a:lnTo>
                  <a:lnTo>
                    <a:pt x="1483638" y="1380760"/>
                  </a:lnTo>
                  <a:lnTo>
                    <a:pt x="1443266" y="1408666"/>
                  </a:lnTo>
                  <a:lnTo>
                    <a:pt x="1404949" y="1436210"/>
                  </a:lnTo>
                  <a:lnTo>
                    <a:pt x="1368794" y="1463372"/>
                  </a:lnTo>
                  <a:lnTo>
                    <a:pt x="1334911" y="1490133"/>
                  </a:lnTo>
                  <a:lnTo>
                    <a:pt x="1303406" y="1516474"/>
                  </a:lnTo>
                  <a:lnTo>
                    <a:pt x="1274389" y="1542377"/>
                  </a:lnTo>
                  <a:lnTo>
                    <a:pt x="1224248" y="1592789"/>
                  </a:lnTo>
                  <a:lnTo>
                    <a:pt x="1185354" y="1641216"/>
                  </a:lnTo>
                  <a:lnTo>
                    <a:pt x="1158572" y="1687506"/>
                  </a:lnTo>
                  <a:lnTo>
                    <a:pt x="1144766" y="1731506"/>
                  </a:lnTo>
                  <a:lnTo>
                    <a:pt x="1143000" y="1752600"/>
                  </a:lnTo>
                  <a:lnTo>
                    <a:pt x="1146589" y="1775205"/>
                  </a:lnTo>
                  <a:lnTo>
                    <a:pt x="1173973" y="1818893"/>
                  </a:lnTo>
                  <a:lnTo>
                    <a:pt x="1225329" y="1860550"/>
                  </a:lnTo>
                  <a:lnTo>
                    <a:pt x="1258884" y="1880615"/>
                  </a:lnTo>
                  <a:lnTo>
                    <a:pt x="1297098" y="1900174"/>
                  </a:lnTo>
                  <a:lnTo>
                    <a:pt x="1339526" y="1919224"/>
                  </a:lnTo>
                  <a:lnTo>
                    <a:pt x="1385721" y="1937765"/>
                  </a:lnTo>
                  <a:lnTo>
                    <a:pt x="1435241" y="1955800"/>
                  </a:lnTo>
                  <a:lnTo>
                    <a:pt x="1487639" y="1973326"/>
                  </a:lnTo>
                  <a:lnTo>
                    <a:pt x="1542470" y="1990343"/>
                  </a:lnTo>
                  <a:lnTo>
                    <a:pt x="1599291" y="2006853"/>
                  </a:lnTo>
                  <a:lnTo>
                    <a:pt x="1657655" y="2022855"/>
                  </a:lnTo>
                  <a:lnTo>
                    <a:pt x="1717119" y="2038350"/>
                  </a:lnTo>
                  <a:lnTo>
                    <a:pt x="1777236" y="2053336"/>
                  </a:lnTo>
                  <a:lnTo>
                    <a:pt x="1837563" y="2067814"/>
                  </a:lnTo>
                  <a:lnTo>
                    <a:pt x="1897654" y="2081784"/>
                  </a:lnTo>
                  <a:lnTo>
                    <a:pt x="1957064" y="2095246"/>
                  </a:lnTo>
                  <a:lnTo>
                    <a:pt x="2015348" y="2108200"/>
                  </a:lnTo>
                  <a:lnTo>
                    <a:pt x="2072062" y="2120646"/>
                  </a:lnTo>
                  <a:lnTo>
                    <a:pt x="2126761" y="2132584"/>
                  </a:lnTo>
                  <a:lnTo>
                    <a:pt x="2178999" y="2144014"/>
                  </a:lnTo>
                  <a:lnTo>
                    <a:pt x="2228331" y="2154936"/>
                  </a:lnTo>
                  <a:lnTo>
                    <a:pt x="2274314" y="2165350"/>
                  </a:lnTo>
                  <a:lnTo>
                    <a:pt x="2316501" y="2175255"/>
                  </a:lnTo>
                  <a:lnTo>
                    <a:pt x="2354448" y="2184654"/>
                  </a:lnTo>
                  <a:lnTo>
                    <a:pt x="2415842" y="2201926"/>
                  </a:lnTo>
                  <a:lnTo>
                    <a:pt x="2438400" y="2209800"/>
                  </a:lnTo>
                </a:path>
                <a:path w="2438400" h="2209800">
                  <a:moveTo>
                    <a:pt x="2438400" y="1295400"/>
                  </a:moveTo>
                  <a:lnTo>
                    <a:pt x="2372287" y="1313441"/>
                  </a:lnTo>
                  <a:lnTo>
                    <a:pt x="2306541" y="1331450"/>
                  </a:lnTo>
                  <a:lnTo>
                    <a:pt x="2241528" y="1349392"/>
                  </a:lnTo>
                  <a:lnTo>
                    <a:pt x="2177615" y="1367233"/>
                  </a:lnTo>
                  <a:lnTo>
                    <a:pt x="2115169" y="1384942"/>
                  </a:lnTo>
                  <a:lnTo>
                    <a:pt x="2054555" y="1402484"/>
                  </a:lnTo>
                  <a:lnTo>
                    <a:pt x="1996142" y="1419826"/>
                  </a:lnTo>
                  <a:lnTo>
                    <a:pt x="1940294" y="1436934"/>
                  </a:lnTo>
                  <a:lnTo>
                    <a:pt x="1887380" y="1453776"/>
                  </a:lnTo>
                  <a:lnTo>
                    <a:pt x="1837765" y="1470318"/>
                  </a:lnTo>
                  <a:lnTo>
                    <a:pt x="1791816" y="1486527"/>
                  </a:lnTo>
                  <a:lnTo>
                    <a:pt x="1749900" y="1502369"/>
                  </a:lnTo>
                  <a:lnTo>
                    <a:pt x="1712383" y="1517812"/>
                  </a:lnTo>
                  <a:lnTo>
                    <a:pt x="1652014" y="1547363"/>
                  </a:lnTo>
                  <a:lnTo>
                    <a:pt x="1613642" y="1574914"/>
                  </a:lnTo>
                  <a:lnTo>
                    <a:pt x="1600200" y="1600200"/>
                  </a:lnTo>
                  <a:lnTo>
                    <a:pt x="1606563" y="1612664"/>
                  </a:lnTo>
                  <a:lnTo>
                    <a:pt x="1653469" y="1636183"/>
                  </a:lnTo>
                  <a:lnTo>
                    <a:pt x="1691347" y="1647237"/>
                  </a:lnTo>
                  <a:lnTo>
                    <a:pt x="1737064" y="1657820"/>
                  </a:lnTo>
                  <a:lnTo>
                    <a:pt x="1789288" y="1667933"/>
                  </a:lnTo>
                  <a:lnTo>
                    <a:pt x="1846687" y="1677575"/>
                  </a:lnTo>
                  <a:lnTo>
                    <a:pt x="1907926" y="1686748"/>
                  </a:lnTo>
                  <a:lnTo>
                    <a:pt x="1971675" y="1695449"/>
                  </a:lnTo>
                  <a:lnTo>
                    <a:pt x="2036599" y="1703681"/>
                  </a:lnTo>
                  <a:lnTo>
                    <a:pt x="2101366" y="1711442"/>
                  </a:lnTo>
                  <a:lnTo>
                    <a:pt x="2164644" y="1718733"/>
                  </a:lnTo>
                  <a:lnTo>
                    <a:pt x="2225100" y="1725553"/>
                  </a:lnTo>
                  <a:lnTo>
                    <a:pt x="2281400" y="1731903"/>
                  </a:lnTo>
                  <a:lnTo>
                    <a:pt x="2332213" y="1737783"/>
                  </a:lnTo>
                  <a:lnTo>
                    <a:pt x="2376206" y="1743192"/>
                  </a:lnTo>
                  <a:lnTo>
                    <a:pt x="2412046" y="1748131"/>
                  </a:lnTo>
                  <a:lnTo>
                    <a:pt x="2438400" y="1752600"/>
                  </a:lnTo>
                </a:path>
                <a:path w="2438400" h="2209800">
                  <a:moveTo>
                    <a:pt x="2362200" y="1066800"/>
                  </a:moveTo>
                  <a:lnTo>
                    <a:pt x="2300323" y="1095369"/>
                  </a:lnTo>
                  <a:lnTo>
                    <a:pt x="2238661" y="1123905"/>
                  </a:lnTo>
                  <a:lnTo>
                    <a:pt x="2177429" y="1152376"/>
                  </a:lnTo>
                  <a:lnTo>
                    <a:pt x="2116843" y="1180747"/>
                  </a:lnTo>
                  <a:lnTo>
                    <a:pt x="2057116" y="1208985"/>
                  </a:lnTo>
                  <a:lnTo>
                    <a:pt x="1998464" y="1237059"/>
                  </a:lnTo>
                  <a:lnTo>
                    <a:pt x="1941101" y="1264934"/>
                  </a:lnTo>
                  <a:lnTo>
                    <a:pt x="1885244" y="1292577"/>
                  </a:lnTo>
                  <a:lnTo>
                    <a:pt x="1831106" y="1319956"/>
                  </a:lnTo>
                  <a:lnTo>
                    <a:pt x="1778903" y="1347037"/>
                  </a:lnTo>
                  <a:lnTo>
                    <a:pt x="1728850" y="1373788"/>
                  </a:lnTo>
                  <a:lnTo>
                    <a:pt x="1681162" y="1400175"/>
                  </a:lnTo>
                  <a:lnTo>
                    <a:pt x="1636053" y="1426164"/>
                  </a:lnTo>
                  <a:lnTo>
                    <a:pt x="1593739" y="1451724"/>
                  </a:lnTo>
                  <a:lnTo>
                    <a:pt x="1554435" y="1476821"/>
                  </a:lnTo>
                  <a:lnTo>
                    <a:pt x="1518355" y="1501422"/>
                  </a:lnTo>
                  <a:lnTo>
                    <a:pt x="1485715" y="1525493"/>
                  </a:lnTo>
                  <a:lnTo>
                    <a:pt x="1431613" y="1571917"/>
                  </a:lnTo>
                  <a:lnTo>
                    <a:pt x="1393849" y="1615826"/>
                  </a:lnTo>
                  <a:lnTo>
                    <a:pt x="1374143" y="1656958"/>
                  </a:lnTo>
                  <a:lnTo>
                    <a:pt x="1371600" y="1676400"/>
                  </a:lnTo>
                  <a:lnTo>
                    <a:pt x="1376240" y="1695990"/>
                  </a:lnTo>
                  <a:lnTo>
                    <a:pt x="1411100" y="1733441"/>
                  </a:lnTo>
                  <a:lnTo>
                    <a:pt x="1475033" y="1768589"/>
                  </a:lnTo>
                  <a:lnTo>
                    <a:pt x="1516015" y="1785298"/>
                  </a:lnTo>
                  <a:lnTo>
                    <a:pt x="1562000" y="1801431"/>
                  </a:lnTo>
                  <a:lnTo>
                    <a:pt x="1612233" y="1816988"/>
                  </a:lnTo>
                  <a:lnTo>
                    <a:pt x="1665960" y="1831968"/>
                  </a:lnTo>
                  <a:lnTo>
                    <a:pt x="1722425" y="1846373"/>
                  </a:lnTo>
                  <a:lnTo>
                    <a:pt x="1780874" y="1860201"/>
                  </a:lnTo>
                  <a:lnTo>
                    <a:pt x="1840552" y="1873454"/>
                  </a:lnTo>
                  <a:lnTo>
                    <a:pt x="1900704" y="1886130"/>
                  </a:lnTo>
                  <a:lnTo>
                    <a:pt x="1960574" y="1898229"/>
                  </a:lnTo>
                  <a:lnTo>
                    <a:pt x="2019409" y="1909753"/>
                  </a:lnTo>
                  <a:lnTo>
                    <a:pt x="2076453" y="1920700"/>
                  </a:lnTo>
                  <a:lnTo>
                    <a:pt x="2130951" y="1931072"/>
                  </a:lnTo>
                  <a:lnTo>
                    <a:pt x="2182148" y="1940867"/>
                  </a:lnTo>
                  <a:lnTo>
                    <a:pt x="2229289" y="1950086"/>
                  </a:lnTo>
                  <a:lnTo>
                    <a:pt x="2271620" y="1958728"/>
                  </a:lnTo>
                  <a:lnTo>
                    <a:pt x="2308385" y="1966795"/>
                  </a:lnTo>
                  <a:lnTo>
                    <a:pt x="2338830" y="1974285"/>
                  </a:lnTo>
                  <a:lnTo>
                    <a:pt x="2362200" y="198120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81800" y="2533650"/>
              <a:ext cx="838200" cy="114300"/>
            </a:xfrm>
            <a:custGeom>
              <a:avLst/>
              <a:gdLst/>
              <a:ahLst/>
              <a:cxnLst/>
              <a:rect l="l" t="t" r="r" b="b"/>
              <a:pathLst>
                <a:path w="838200" h="114300">
                  <a:moveTo>
                    <a:pt x="723900" y="0"/>
                  </a:moveTo>
                  <a:lnTo>
                    <a:pt x="723900" y="114300"/>
                  </a:lnTo>
                  <a:lnTo>
                    <a:pt x="800100" y="76200"/>
                  </a:lnTo>
                  <a:lnTo>
                    <a:pt x="742950" y="76200"/>
                  </a:lnTo>
                  <a:lnTo>
                    <a:pt x="742950" y="38100"/>
                  </a:lnTo>
                  <a:lnTo>
                    <a:pt x="800100" y="38100"/>
                  </a:lnTo>
                  <a:lnTo>
                    <a:pt x="723900" y="0"/>
                  </a:lnTo>
                  <a:close/>
                </a:path>
                <a:path w="838200" h="114300">
                  <a:moveTo>
                    <a:pt x="723900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723900" y="76200"/>
                  </a:lnTo>
                  <a:lnTo>
                    <a:pt x="723900" y="38100"/>
                  </a:lnTo>
                  <a:close/>
                </a:path>
                <a:path w="838200" h="114300">
                  <a:moveTo>
                    <a:pt x="800100" y="38100"/>
                  </a:moveTo>
                  <a:lnTo>
                    <a:pt x="742950" y="38100"/>
                  </a:lnTo>
                  <a:lnTo>
                    <a:pt x="742950" y="76200"/>
                  </a:lnTo>
                  <a:lnTo>
                    <a:pt x="800100" y="76200"/>
                  </a:lnTo>
                  <a:lnTo>
                    <a:pt x="838200" y="57150"/>
                  </a:lnTo>
                  <a:lnTo>
                    <a:pt x="800100" y="38100"/>
                  </a:lnTo>
                  <a:close/>
                </a:path>
              </a:pathLst>
            </a:custGeom>
            <a:solidFill>
              <a:srgbClr val="00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91000" y="1905000"/>
              <a:ext cx="2514600" cy="2438400"/>
            </a:xfrm>
            <a:custGeom>
              <a:avLst/>
              <a:gdLst/>
              <a:ahLst/>
              <a:cxnLst/>
              <a:rect l="l" t="t" r="r" b="b"/>
              <a:pathLst>
                <a:path w="2514600" h="2438400">
                  <a:moveTo>
                    <a:pt x="1371600" y="2438400"/>
                  </a:moveTo>
                  <a:lnTo>
                    <a:pt x="1393879" y="2375845"/>
                  </a:lnTo>
                  <a:lnTo>
                    <a:pt x="1416146" y="2313457"/>
                  </a:lnTo>
                  <a:lnTo>
                    <a:pt x="1438391" y="2251404"/>
                  </a:lnTo>
                  <a:lnTo>
                    <a:pt x="1460603" y="2189852"/>
                  </a:lnTo>
                  <a:lnTo>
                    <a:pt x="1482770" y="2128970"/>
                  </a:lnTo>
                  <a:lnTo>
                    <a:pt x="1504883" y="2068924"/>
                  </a:lnTo>
                  <a:lnTo>
                    <a:pt x="1526931" y="2009881"/>
                  </a:lnTo>
                  <a:lnTo>
                    <a:pt x="1548903" y="1952009"/>
                  </a:lnTo>
                  <a:lnTo>
                    <a:pt x="1570787" y="1895475"/>
                  </a:lnTo>
                  <a:lnTo>
                    <a:pt x="1592574" y="1840446"/>
                  </a:lnTo>
                  <a:lnTo>
                    <a:pt x="1614253" y="1787089"/>
                  </a:lnTo>
                  <a:lnTo>
                    <a:pt x="1635813" y="1735572"/>
                  </a:lnTo>
                  <a:lnTo>
                    <a:pt x="1657243" y="1686062"/>
                  </a:lnTo>
                  <a:lnTo>
                    <a:pt x="1678533" y="1638726"/>
                  </a:lnTo>
                  <a:lnTo>
                    <a:pt x="1699672" y="1593732"/>
                  </a:lnTo>
                  <a:lnTo>
                    <a:pt x="1720648" y="1551246"/>
                  </a:lnTo>
                  <a:lnTo>
                    <a:pt x="1741452" y="1511436"/>
                  </a:lnTo>
                  <a:lnTo>
                    <a:pt x="1762073" y="1474470"/>
                  </a:lnTo>
                  <a:lnTo>
                    <a:pt x="1782499" y="1440513"/>
                  </a:lnTo>
                  <a:lnTo>
                    <a:pt x="1822727" y="1382300"/>
                  </a:lnTo>
                  <a:lnTo>
                    <a:pt x="1862050" y="1338136"/>
                  </a:lnTo>
                  <a:lnTo>
                    <a:pt x="1900383" y="1309358"/>
                  </a:lnTo>
                  <a:lnTo>
                    <a:pt x="1937639" y="1297304"/>
                  </a:lnTo>
                  <a:lnTo>
                    <a:pt x="1957664" y="1299802"/>
                  </a:lnTo>
                  <a:lnTo>
                    <a:pt x="1998748" y="1328424"/>
                  </a:lnTo>
                  <a:lnTo>
                    <a:pt x="2040668" y="1384394"/>
                  </a:lnTo>
                  <a:lnTo>
                    <a:pt x="2061737" y="1421075"/>
                  </a:lnTo>
                  <a:lnTo>
                    <a:pt x="2082770" y="1462722"/>
                  </a:lnTo>
                  <a:lnTo>
                    <a:pt x="2103686" y="1508711"/>
                  </a:lnTo>
                  <a:lnTo>
                    <a:pt x="2124402" y="1558419"/>
                  </a:lnTo>
                  <a:lnTo>
                    <a:pt x="2144837" y="1611222"/>
                  </a:lnTo>
                  <a:lnTo>
                    <a:pt x="2164911" y="1666497"/>
                  </a:lnTo>
                  <a:lnTo>
                    <a:pt x="2184540" y="1723619"/>
                  </a:lnTo>
                  <a:lnTo>
                    <a:pt x="2203644" y="1781966"/>
                  </a:lnTo>
                  <a:lnTo>
                    <a:pt x="2222140" y="1840914"/>
                  </a:lnTo>
                  <a:lnTo>
                    <a:pt x="2239948" y="1899839"/>
                  </a:lnTo>
                  <a:lnTo>
                    <a:pt x="2256986" y="1958118"/>
                  </a:lnTo>
                  <a:lnTo>
                    <a:pt x="2273172" y="2015126"/>
                  </a:lnTo>
                  <a:lnTo>
                    <a:pt x="2288424" y="2070241"/>
                  </a:lnTo>
                  <a:lnTo>
                    <a:pt x="2302661" y="2122839"/>
                  </a:lnTo>
                  <a:lnTo>
                    <a:pt x="2315802" y="2172296"/>
                  </a:lnTo>
                  <a:lnTo>
                    <a:pt x="2327764" y="2217988"/>
                  </a:lnTo>
                  <a:lnTo>
                    <a:pt x="2338467" y="2259293"/>
                  </a:lnTo>
                  <a:lnTo>
                    <a:pt x="2347828" y="2295586"/>
                  </a:lnTo>
                  <a:lnTo>
                    <a:pt x="2355766" y="2326244"/>
                  </a:lnTo>
                  <a:lnTo>
                    <a:pt x="2362200" y="2350643"/>
                  </a:lnTo>
                </a:path>
                <a:path w="2514600" h="2438400">
                  <a:moveTo>
                    <a:pt x="1219200" y="2438400"/>
                  </a:moveTo>
                  <a:lnTo>
                    <a:pt x="1242328" y="2376157"/>
                  </a:lnTo>
                  <a:lnTo>
                    <a:pt x="1265449" y="2314021"/>
                  </a:lnTo>
                  <a:lnTo>
                    <a:pt x="1288557" y="2252095"/>
                  </a:lnTo>
                  <a:lnTo>
                    <a:pt x="1311645" y="2190484"/>
                  </a:lnTo>
                  <a:lnTo>
                    <a:pt x="1334705" y="2129293"/>
                  </a:lnTo>
                  <a:lnTo>
                    <a:pt x="1357730" y="2068627"/>
                  </a:lnTo>
                  <a:lnTo>
                    <a:pt x="1380713" y="2008591"/>
                  </a:lnTo>
                  <a:lnTo>
                    <a:pt x="1403647" y="1949290"/>
                  </a:lnTo>
                  <a:lnTo>
                    <a:pt x="1426525" y="1890828"/>
                  </a:lnTo>
                  <a:lnTo>
                    <a:pt x="1449339" y="1833311"/>
                  </a:lnTo>
                  <a:lnTo>
                    <a:pt x="1472084" y="1776843"/>
                  </a:lnTo>
                  <a:lnTo>
                    <a:pt x="1494751" y="1721530"/>
                  </a:lnTo>
                  <a:lnTo>
                    <a:pt x="1517333" y="1667475"/>
                  </a:lnTo>
                  <a:lnTo>
                    <a:pt x="1539824" y="1614785"/>
                  </a:lnTo>
                  <a:lnTo>
                    <a:pt x="1562216" y="1563563"/>
                  </a:lnTo>
                  <a:lnTo>
                    <a:pt x="1584503" y="1513914"/>
                  </a:lnTo>
                  <a:lnTo>
                    <a:pt x="1606677" y="1465945"/>
                  </a:lnTo>
                  <a:lnTo>
                    <a:pt x="1628730" y="1419758"/>
                  </a:lnTo>
                  <a:lnTo>
                    <a:pt x="1650657" y="1375460"/>
                  </a:lnTo>
                  <a:lnTo>
                    <a:pt x="1672449" y="1333155"/>
                  </a:lnTo>
                  <a:lnTo>
                    <a:pt x="1694100" y="1292948"/>
                  </a:lnTo>
                  <a:lnTo>
                    <a:pt x="1715603" y="1254944"/>
                  </a:lnTo>
                  <a:lnTo>
                    <a:pt x="1736950" y="1219248"/>
                  </a:lnTo>
                  <a:lnTo>
                    <a:pt x="1758135" y="1185964"/>
                  </a:lnTo>
                  <a:lnTo>
                    <a:pt x="1799989" y="1127053"/>
                  </a:lnTo>
                  <a:lnTo>
                    <a:pt x="1841107" y="1079051"/>
                  </a:lnTo>
                  <a:lnTo>
                    <a:pt x="1881433" y="1042797"/>
                  </a:lnTo>
                  <a:lnTo>
                    <a:pt x="1920911" y="1019130"/>
                  </a:lnTo>
                  <a:lnTo>
                    <a:pt x="1959483" y="1008888"/>
                  </a:lnTo>
                  <a:lnTo>
                    <a:pt x="1980559" y="1010597"/>
                  </a:lnTo>
                  <a:lnTo>
                    <a:pt x="2023642" y="1033659"/>
                  </a:lnTo>
                  <a:lnTo>
                    <a:pt x="2067594" y="1080181"/>
                  </a:lnTo>
                  <a:lnTo>
                    <a:pt x="2089755" y="1111215"/>
                  </a:lnTo>
                  <a:lnTo>
                    <a:pt x="2111966" y="1146886"/>
                  </a:lnTo>
                  <a:lnTo>
                    <a:pt x="2134170" y="1186782"/>
                  </a:lnTo>
                  <a:lnTo>
                    <a:pt x="2156312" y="1230495"/>
                  </a:lnTo>
                  <a:lnTo>
                    <a:pt x="2178336" y="1277614"/>
                  </a:lnTo>
                  <a:lnTo>
                    <a:pt x="2200186" y="1327731"/>
                  </a:lnTo>
                  <a:lnTo>
                    <a:pt x="2221806" y="1380435"/>
                  </a:lnTo>
                  <a:lnTo>
                    <a:pt x="2243140" y="1435316"/>
                  </a:lnTo>
                  <a:lnTo>
                    <a:pt x="2264132" y="1491964"/>
                  </a:lnTo>
                  <a:lnTo>
                    <a:pt x="2284727" y="1549971"/>
                  </a:lnTo>
                  <a:lnTo>
                    <a:pt x="2304868" y="1608926"/>
                  </a:lnTo>
                  <a:lnTo>
                    <a:pt x="2324501" y="1668419"/>
                  </a:lnTo>
                  <a:lnTo>
                    <a:pt x="2343568" y="1728042"/>
                  </a:lnTo>
                  <a:lnTo>
                    <a:pt x="2362014" y="1787383"/>
                  </a:lnTo>
                  <a:lnTo>
                    <a:pt x="2379783" y="1846034"/>
                  </a:lnTo>
                  <a:lnTo>
                    <a:pt x="2396820" y="1903584"/>
                  </a:lnTo>
                  <a:lnTo>
                    <a:pt x="2413068" y="1959623"/>
                  </a:lnTo>
                  <a:lnTo>
                    <a:pt x="2428472" y="2013743"/>
                  </a:lnTo>
                  <a:lnTo>
                    <a:pt x="2442975" y="2065534"/>
                  </a:lnTo>
                  <a:lnTo>
                    <a:pt x="2456523" y="2114585"/>
                  </a:lnTo>
                  <a:lnTo>
                    <a:pt x="2469058" y="2160486"/>
                  </a:lnTo>
                  <a:lnTo>
                    <a:pt x="2480526" y="2202829"/>
                  </a:lnTo>
                  <a:lnTo>
                    <a:pt x="2490869" y="2241204"/>
                  </a:lnTo>
                  <a:lnTo>
                    <a:pt x="2500033" y="2275200"/>
                  </a:lnTo>
                  <a:lnTo>
                    <a:pt x="2507962" y="2304407"/>
                  </a:lnTo>
                  <a:lnTo>
                    <a:pt x="2514600" y="2328418"/>
                  </a:lnTo>
                </a:path>
                <a:path w="2514600" h="2438400">
                  <a:moveTo>
                    <a:pt x="1524000" y="2438400"/>
                  </a:moveTo>
                  <a:lnTo>
                    <a:pt x="1545913" y="2373967"/>
                  </a:lnTo>
                  <a:lnTo>
                    <a:pt x="1567806" y="2309881"/>
                  </a:lnTo>
                  <a:lnTo>
                    <a:pt x="1589656" y="2246489"/>
                  </a:lnTo>
                  <a:lnTo>
                    <a:pt x="1611441" y="2184141"/>
                  </a:lnTo>
                  <a:lnTo>
                    <a:pt x="1633140" y="2123183"/>
                  </a:lnTo>
                  <a:lnTo>
                    <a:pt x="1654733" y="2063964"/>
                  </a:lnTo>
                  <a:lnTo>
                    <a:pt x="1676196" y="2006833"/>
                  </a:lnTo>
                  <a:lnTo>
                    <a:pt x="1697510" y="1952138"/>
                  </a:lnTo>
                  <a:lnTo>
                    <a:pt x="1718652" y="1900227"/>
                  </a:lnTo>
                  <a:lnTo>
                    <a:pt x="1739601" y="1851448"/>
                  </a:lnTo>
                  <a:lnTo>
                    <a:pt x="1760336" y="1806151"/>
                  </a:lnTo>
                  <a:lnTo>
                    <a:pt x="1780835" y="1764682"/>
                  </a:lnTo>
                  <a:lnTo>
                    <a:pt x="1801076" y="1727390"/>
                  </a:lnTo>
                  <a:lnTo>
                    <a:pt x="1821039" y="1694624"/>
                  </a:lnTo>
                  <a:lnTo>
                    <a:pt x="1860043" y="1644062"/>
                  </a:lnTo>
                  <a:lnTo>
                    <a:pt x="1897674" y="1615781"/>
                  </a:lnTo>
                  <a:lnTo>
                    <a:pt x="1915922" y="1610867"/>
                  </a:lnTo>
                  <a:lnTo>
                    <a:pt x="1935249" y="1614979"/>
                  </a:lnTo>
                  <a:lnTo>
                    <a:pt x="1975111" y="1654903"/>
                  </a:lnTo>
                  <a:lnTo>
                    <a:pt x="1995344" y="1688293"/>
                  </a:lnTo>
                  <a:lnTo>
                    <a:pt x="2015577" y="1729018"/>
                  </a:lnTo>
                  <a:lnTo>
                    <a:pt x="2035659" y="1775869"/>
                  </a:lnTo>
                  <a:lnTo>
                    <a:pt x="2055438" y="1827632"/>
                  </a:lnTo>
                  <a:lnTo>
                    <a:pt x="2074763" y="1883097"/>
                  </a:lnTo>
                  <a:lnTo>
                    <a:pt x="2093483" y="1941052"/>
                  </a:lnTo>
                  <a:lnTo>
                    <a:pt x="2111447" y="2000285"/>
                  </a:lnTo>
                  <a:lnTo>
                    <a:pt x="2128504" y="2059584"/>
                  </a:lnTo>
                  <a:lnTo>
                    <a:pt x="2144503" y="2117739"/>
                  </a:lnTo>
                  <a:lnTo>
                    <a:pt x="2159291" y="2173537"/>
                  </a:lnTo>
                  <a:lnTo>
                    <a:pt x="2172719" y="2225766"/>
                  </a:lnTo>
                  <a:lnTo>
                    <a:pt x="2184635" y="2273217"/>
                  </a:lnTo>
                  <a:lnTo>
                    <a:pt x="2194888" y="2314675"/>
                  </a:lnTo>
                  <a:lnTo>
                    <a:pt x="2203327" y="2348931"/>
                  </a:lnTo>
                  <a:lnTo>
                    <a:pt x="2209800" y="2374773"/>
                  </a:lnTo>
                </a:path>
                <a:path w="2514600" h="2438400">
                  <a:moveTo>
                    <a:pt x="0" y="0"/>
                  </a:moveTo>
                  <a:lnTo>
                    <a:pt x="62326" y="20781"/>
                  </a:lnTo>
                  <a:lnTo>
                    <a:pt x="124538" y="41563"/>
                  </a:lnTo>
                  <a:lnTo>
                    <a:pt x="186521" y="62345"/>
                  </a:lnTo>
                  <a:lnTo>
                    <a:pt x="248160" y="83127"/>
                  </a:lnTo>
                  <a:lnTo>
                    <a:pt x="309341" y="103909"/>
                  </a:lnTo>
                  <a:lnTo>
                    <a:pt x="369950" y="124690"/>
                  </a:lnTo>
                  <a:lnTo>
                    <a:pt x="429872" y="145472"/>
                  </a:lnTo>
                  <a:lnTo>
                    <a:pt x="488992" y="166254"/>
                  </a:lnTo>
                  <a:lnTo>
                    <a:pt x="547197" y="187036"/>
                  </a:lnTo>
                  <a:lnTo>
                    <a:pt x="604371" y="207818"/>
                  </a:lnTo>
                  <a:lnTo>
                    <a:pt x="660400" y="228599"/>
                  </a:lnTo>
                  <a:lnTo>
                    <a:pt x="715169" y="249381"/>
                  </a:lnTo>
                  <a:lnTo>
                    <a:pt x="768564" y="270163"/>
                  </a:lnTo>
                  <a:lnTo>
                    <a:pt x="820471" y="290945"/>
                  </a:lnTo>
                  <a:lnTo>
                    <a:pt x="870775" y="311727"/>
                  </a:lnTo>
                  <a:lnTo>
                    <a:pt x="919361" y="332509"/>
                  </a:lnTo>
                  <a:lnTo>
                    <a:pt x="966116" y="353290"/>
                  </a:lnTo>
                  <a:lnTo>
                    <a:pt x="1010923" y="374072"/>
                  </a:lnTo>
                  <a:lnTo>
                    <a:pt x="1053670" y="394854"/>
                  </a:lnTo>
                  <a:lnTo>
                    <a:pt x="1094241" y="415636"/>
                  </a:lnTo>
                  <a:lnTo>
                    <a:pt x="1132523" y="436418"/>
                  </a:lnTo>
                  <a:lnTo>
                    <a:pt x="1168400" y="457199"/>
                  </a:lnTo>
                  <a:lnTo>
                    <a:pt x="1201757" y="477981"/>
                  </a:lnTo>
                  <a:lnTo>
                    <a:pt x="1260458" y="519545"/>
                  </a:lnTo>
                  <a:lnTo>
                    <a:pt x="1307708" y="561109"/>
                  </a:lnTo>
                  <a:lnTo>
                    <a:pt x="1342593" y="602672"/>
                  </a:lnTo>
                  <a:lnTo>
                    <a:pt x="1364195" y="644236"/>
                  </a:lnTo>
                  <a:lnTo>
                    <a:pt x="1371600" y="685800"/>
                  </a:lnTo>
                  <a:lnTo>
                    <a:pt x="1369729" y="706581"/>
                  </a:lnTo>
                  <a:lnTo>
                    <a:pt x="1355111" y="748145"/>
                  </a:lnTo>
                  <a:lnTo>
                    <a:pt x="1326754" y="789709"/>
                  </a:lnTo>
                  <a:lnTo>
                    <a:pt x="1285572" y="831272"/>
                  </a:lnTo>
                  <a:lnTo>
                    <a:pt x="1232482" y="872836"/>
                  </a:lnTo>
                  <a:lnTo>
                    <a:pt x="1168400" y="914399"/>
                  </a:lnTo>
                  <a:lnTo>
                    <a:pt x="1132523" y="935181"/>
                  </a:lnTo>
                  <a:lnTo>
                    <a:pt x="1094241" y="955963"/>
                  </a:lnTo>
                  <a:lnTo>
                    <a:pt x="1053670" y="976745"/>
                  </a:lnTo>
                  <a:lnTo>
                    <a:pt x="1010923" y="997527"/>
                  </a:lnTo>
                  <a:lnTo>
                    <a:pt x="966116" y="1018309"/>
                  </a:lnTo>
                  <a:lnTo>
                    <a:pt x="919361" y="1039090"/>
                  </a:lnTo>
                  <a:lnTo>
                    <a:pt x="870775" y="1059872"/>
                  </a:lnTo>
                  <a:lnTo>
                    <a:pt x="820471" y="1080654"/>
                  </a:lnTo>
                  <a:lnTo>
                    <a:pt x="768564" y="1101436"/>
                  </a:lnTo>
                  <a:lnTo>
                    <a:pt x="715169" y="1122218"/>
                  </a:lnTo>
                  <a:lnTo>
                    <a:pt x="660400" y="1142999"/>
                  </a:lnTo>
                  <a:lnTo>
                    <a:pt x="604371" y="1163781"/>
                  </a:lnTo>
                  <a:lnTo>
                    <a:pt x="547197" y="1184563"/>
                  </a:lnTo>
                  <a:lnTo>
                    <a:pt x="488992" y="1205345"/>
                  </a:lnTo>
                  <a:lnTo>
                    <a:pt x="429872" y="1226127"/>
                  </a:lnTo>
                  <a:lnTo>
                    <a:pt x="369950" y="1246909"/>
                  </a:lnTo>
                  <a:lnTo>
                    <a:pt x="309341" y="1267690"/>
                  </a:lnTo>
                  <a:lnTo>
                    <a:pt x="248160" y="1288472"/>
                  </a:lnTo>
                  <a:lnTo>
                    <a:pt x="186521" y="1309254"/>
                  </a:lnTo>
                  <a:lnTo>
                    <a:pt x="124538" y="1330036"/>
                  </a:lnTo>
                  <a:lnTo>
                    <a:pt x="62326" y="1350818"/>
                  </a:lnTo>
                  <a:lnTo>
                    <a:pt x="0" y="1371600"/>
                  </a:lnTo>
                </a:path>
                <a:path w="2514600" h="2438400">
                  <a:moveTo>
                    <a:pt x="76200" y="533400"/>
                  </a:moveTo>
                  <a:lnTo>
                    <a:pt x="146399" y="545123"/>
                  </a:lnTo>
                  <a:lnTo>
                    <a:pt x="215767" y="556846"/>
                  </a:lnTo>
                  <a:lnTo>
                    <a:pt x="283469" y="568569"/>
                  </a:lnTo>
                  <a:lnTo>
                    <a:pt x="348674" y="580292"/>
                  </a:lnTo>
                  <a:lnTo>
                    <a:pt x="410550" y="592015"/>
                  </a:lnTo>
                  <a:lnTo>
                    <a:pt x="468264" y="603738"/>
                  </a:lnTo>
                  <a:lnTo>
                    <a:pt x="520983" y="615461"/>
                  </a:lnTo>
                  <a:lnTo>
                    <a:pt x="567875" y="627184"/>
                  </a:lnTo>
                  <a:lnTo>
                    <a:pt x="608108" y="638907"/>
                  </a:lnTo>
                  <a:lnTo>
                    <a:pt x="665267" y="662353"/>
                  </a:lnTo>
                  <a:lnTo>
                    <a:pt x="685800" y="685800"/>
                  </a:lnTo>
                  <a:lnTo>
                    <a:pt x="680528" y="697523"/>
                  </a:lnTo>
                  <a:lnTo>
                    <a:pt x="640849" y="720969"/>
                  </a:lnTo>
                  <a:lnTo>
                    <a:pt x="567875" y="744415"/>
                  </a:lnTo>
                  <a:lnTo>
                    <a:pt x="520983" y="756138"/>
                  </a:lnTo>
                  <a:lnTo>
                    <a:pt x="468264" y="767861"/>
                  </a:lnTo>
                  <a:lnTo>
                    <a:pt x="410550" y="779584"/>
                  </a:lnTo>
                  <a:lnTo>
                    <a:pt x="348674" y="791307"/>
                  </a:lnTo>
                  <a:lnTo>
                    <a:pt x="283469" y="803030"/>
                  </a:lnTo>
                  <a:lnTo>
                    <a:pt x="215767" y="814753"/>
                  </a:lnTo>
                  <a:lnTo>
                    <a:pt x="146399" y="826476"/>
                  </a:lnTo>
                  <a:lnTo>
                    <a:pt x="76200" y="838200"/>
                  </a:lnTo>
                </a:path>
                <a:path w="2514600" h="2438400">
                  <a:moveTo>
                    <a:pt x="76200" y="228600"/>
                  </a:moveTo>
                  <a:lnTo>
                    <a:pt x="139012" y="249554"/>
                  </a:lnTo>
                  <a:lnTo>
                    <a:pt x="201510" y="270509"/>
                  </a:lnTo>
                  <a:lnTo>
                    <a:pt x="263380" y="291464"/>
                  </a:lnTo>
                  <a:lnTo>
                    <a:pt x="324307" y="312419"/>
                  </a:lnTo>
                  <a:lnTo>
                    <a:pt x="383976" y="333374"/>
                  </a:lnTo>
                  <a:lnTo>
                    <a:pt x="442074" y="354329"/>
                  </a:lnTo>
                  <a:lnTo>
                    <a:pt x="498286" y="375284"/>
                  </a:lnTo>
                  <a:lnTo>
                    <a:pt x="552297" y="396239"/>
                  </a:lnTo>
                  <a:lnTo>
                    <a:pt x="603794" y="417194"/>
                  </a:lnTo>
                  <a:lnTo>
                    <a:pt x="652462" y="438149"/>
                  </a:lnTo>
                  <a:lnTo>
                    <a:pt x="697987" y="459104"/>
                  </a:lnTo>
                  <a:lnTo>
                    <a:pt x="740054" y="480059"/>
                  </a:lnTo>
                  <a:lnTo>
                    <a:pt x="778349" y="501014"/>
                  </a:lnTo>
                  <a:lnTo>
                    <a:pt x="812558" y="521969"/>
                  </a:lnTo>
                  <a:lnTo>
                    <a:pt x="867460" y="563879"/>
                  </a:lnTo>
                  <a:lnTo>
                    <a:pt x="902246" y="605789"/>
                  </a:lnTo>
                  <a:lnTo>
                    <a:pt x="914400" y="647700"/>
                  </a:lnTo>
                  <a:lnTo>
                    <a:pt x="911309" y="668654"/>
                  </a:lnTo>
                  <a:lnTo>
                    <a:pt x="887525" y="710564"/>
                  </a:lnTo>
                  <a:lnTo>
                    <a:pt x="842367" y="752474"/>
                  </a:lnTo>
                  <a:lnTo>
                    <a:pt x="778349" y="794384"/>
                  </a:lnTo>
                  <a:lnTo>
                    <a:pt x="740054" y="815339"/>
                  </a:lnTo>
                  <a:lnTo>
                    <a:pt x="697987" y="836294"/>
                  </a:lnTo>
                  <a:lnTo>
                    <a:pt x="652462" y="857249"/>
                  </a:lnTo>
                  <a:lnTo>
                    <a:pt x="603794" y="878204"/>
                  </a:lnTo>
                  <a:lnTo>
                    <a:pt x="552297" y="899159"/>
                  </a:lnTo>
                  <a:lnTo>
                    <a:pt x="498286" y="920114"/>
                  </a:lnTo>
                  <a:lnTo>
                    <a:pt x="442074" y="941069"/>
                  </a:lnTo>
                  <a:lnTo>
                    <a:pt x="383976" y="962024"/>
                  </a:lnTo>
                  <a:lnTo>
                    <a:pt x="324307" y="982979"/>
                  </a:lnTo>
                  <a:lnTo>
                    <a:pt x="263380" y="1003934"/>
                  </a:lnTo>
                  <a:lnTo>
                    <a:pt x="201510" y="1024889"/>
                  </a:lnTo>
                  <a:lnTo>
                    <a:pt x="139012" y="1045844"/>
                  </a:lnTo>
                  <a:lnTo>
                    <a:pt x="76200" y="1066800"/>
                  </a:lnTo>
                </a:path>
              </a:pathLst>
            </a:custGeom>
            <a:ln w="2857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00600" y="1447799"/>
              <a:ext cx="1428750" cy="2286000"/>
            </a:xfrm>
            <a:custGeom>
              <a:avLst/>
              <a:gdLst/>
              <a:ahLst/>
              <a:cxnLst/>
              <a:rect l="l" t="t" r="r" b="b"/>
              <a:pathLst>
                <a:path w="1428750" h="2286000">
                  <a:moveTo>
                    <a:pt x="762000" y="1123950"/>
                  </a:moveTo>
                  <a:lnTo>
                    <a:pt x="114300" y="1123950"/>
                  </a:lnTo>
                  <a:lnTo>
                    <a:pt x="114300" y="1085850"/>
                  </a:lnTo>
                  <a:lnTo>
                    <a:pt x="0" y="1143000"/>
                  </a:lnTo>
                  <a:lnTo>
                    <a:pt x="114300" y="1200150"/>
                  </a:lnTo>
                  <a:lnTo>
                    <a:pt x="114300" y="1162050"/>
                  </a:lnTo>
                  <a:lnTo>
                    <a:pt x="762000" y="1162050"/>
                  </a:lnTo>
                  <a:lnTo>
                    <a:pt x="762000" y="1123950"/>
                  </a:lnTo>
                  <a:close/>
                </a:path>
                <a:path w="1428750" h="2286000">
                  <a:moveTo>
                    <a:pt x="1352550" y="1714500"/>
                  </a:moveTo>
                  <a:lnTo>
                    <a:pt x="1343025" y="1695450"/>
                  </a:lnTo>
                  <a:lnTo>
                    <a:pt x="1295400" y="1600200"/>
                  </a:lnTo>
                  <a:lnTo>
                    <a:pt x="1238250" y="1714500"/>
                  </a:lnTo>
                  <a:lnTo>
                    <a:pt x="1276350" y="1714500"/>
                  </a:lnTo>
                  <a:lnTo>
                    <a:pt x="1276350" y="2286000"/>
                  </a:lnTo>
                  <a:lnTo>
                    <a:pt x="1314450" y="2286000"/>
                  </a:lnTo>
                  <a:lnTo>
                    <a:pt x="1314450" y="1714500"/>
                  </a:lnTo>
                  <a:lnTo>
                    <a:pt x="1352550" y="1714500"/>
                  </a:lnTo>
                  <a:close/>
                </a:path>
                <a:path w="1428750" h="2286000">
                  <a:moveTo>
                    <a:pt x="1428750" y="571500"/>
                  </a:moveTo>
                  <a:lnTo>
                    <a:pt x="1390650" y="571500"/>
                  </a:lnTo>
                  <a:lnTo>
                    <a:pt x="1390650" y="0"/>
                  </a:lnTo>
                  <a:lnTo>
                    <a:pt x="1352550" y="0"/>
                  </a:lnTo>
                  <a:lnTo>
                    <a:pt x="1352550" y="571500"/>
                  </a:lnTo>
                  <a:lnTo>
                    <a:pt x="1314450" y="571500"/>
                  </a:lnTo>
                  <a:lnTo>
                    <a:pt x="1371600" y="685800"/>
                  </a:lnTo>
                  <a:lnTo>
                    <a:pt x="1419225" y="590550"/>
                  </a:lnTo>
                  <a:lnTo>
                    <a:pt x="1428750" y="571500"/>
                  </a:lnTo>
                  <a:close/>
                </a:path>
              </a:pathLst>
            </a:custGeom>
            <a:solidFill>
              <a:srgbClr val="00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642228" y="2542159"/>
            <a:ext cx="958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23183" y="2363851"/>
            <a:ext cx="7988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4800" b="1" baseline="-11284" dirty="0">
                <a:latin typeface="Times New Roman"/>
                <a:cs typeface="Times New Roman"/>
              </a:rPr>
              <a:t>as</a:t>
            </a:r>
            <a:r>
              <a:rPr sz="4800" b="1" spc="-37" baseline="-1128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 MT"/>
                <a:cs typeface="Arial MT"/>
              </a:rPr>
              <a:t>70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8228" y="2846959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80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1940" y="2932887"/>
            <a:ext cx="41402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449070" algn="l"/>
                <a:tab pos="1947545" algn="l"/>
              </a:tabLst>
            </a:pPr>
            <a:r>
              <a:rPr sz="3200" b="1" dirty="0">
                <a:latin typeface="Times New Roman"/>
                <a:cs typeface="Times New Roman"/>
              </a:rPr>
              <a:t>shown.	It	</a:t>
            </a:r>
            <a:r>
              <a:rPr sz="3200" b="1" spc="-15" dirty="0">
                <a:latin typeface="Times New Roman"/>
                <a:cs typeface="Times New Roman"/>
              </a:rPr>
              <a:t>represents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2700" spc="-15" baseline="-9259" dirty="0">
                <a:latin typeface="Arial MT"/>
                <a:cs typeface="Arial MT"/>
              </a:rPr>
              <a:t>90</a:t>
            </a:r>
            <a:endParaRPr sz="2700" baseline="-9259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52664" y="2556509"/>
            <a:ext cx="278765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25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70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1925"/>
              </a:lnSpc>
            </a:pPr>
            <a:r>
              <a:rPr sz="1800" spc="-10" dirty="0">
                <a:latin typeface="Arial MT"/>
                <a:cs typeface="Arial MT"/>
              </a:rPr>
              <a:t>80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spc="-10" dirty="0">
                <a:latin typeface="Arial MT"/>
                <a:cs typeface="Arial MT"/>
              </a:rPr>
              <a:t>90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7409" y="4004564"/>
            <a:ext cx="389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latin typeface="Arial MT"/>
                <a:cs typeface="Arial MT"/>
              </a:rPr>
              <a:t>1</a:t>
            </a:r>
            <a:r>
              <a:rPr sz="1800" spc="-5" dirty="0">
                <a:latin typeface="Arial MT"/>
                <a:cs typeface="Arial MT"/>
              </a:rPr>
              <a:t>10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04609" y="3288222"/>
            <a:ext cx="431165" cy="78803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35"/>
              </a:spcBef>
            </a:pPr>
            <a:r>
              <a:rPr sz="1800" spc="-10" dirty="0">
                <a:latin typeface="Arial MT"/>
                <a:cs typeface="Arial MT"/>
              </a:rPr>
              <a:t>90</a:t>
            </a:r>
            <a:endParaRPr sz="1800">
              <a:latin typeface="Arial MT"/>
              <a:cs typeface="Arial MT"/>
            </a:endParaRPr>
          </a:p>
          <a:p>
            <a:pPr marR="30480" algn="r">
              <a:lnSpc>
                <a:spcPct val="100000"/>
              </a:lnSpc>
              <a:spcBef>
                <a:spcPts val="844"/>
              </a:spcBef>
            </a:pPr>
            <a:r>
              <a:rPr sz="1800" spc="-10" dirty="0">
                <a:latin typeface="Arial MT"/>
                <a:cs typeface="Arial MT"/>
              </a:rPr>
              <a:t>100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00799"/>
              <a:ext cx="381000" cy="45720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763000" y="64007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8763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763000" y="4572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281940" y="4884166"/>
            <a:ext cx="46539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017905" algn="l"/>
                <a:tab pos="1612265" algn="l"/>
                <a:tab pos="2072639" algn="l"/>
                <a:tab pos="3924935" algn="l"/>
              </a:tabLst>
            </a:pPr>
            <a:r>
              <a:rPr sz="3200" b="1" dirty="0">
                <a:latin typeface="Times New Roman"/>
                <a:cs typeface="Times New Roman"/>
              </a:rPr>
              <a:t>case	of	a	</a:t>
            </a:r>
            <a:r>
              <a:rPr sz="3200" b="1" spc="-5" dirty="0">
                <a:latin typeface="Times New Roman"/>
                <a:cs typeface="Times New Roman"/>
              </a:rPr>
              <a:t>mountain	</a:t>
            </a:r>
            <a:r>
              <a:rPr sz="4200" b="1" spc="-7" baseline="5952" dirty="0">
                <a:solidFill>
                  <a:srgbClr val="000099"/>
                </a:solidFill>
                <a:latin typeface="Times New Roman"/>
                <a:cs typeface="Times New Roman"/>
              </a:rPr>
              <a:t>Line</a:t>
            </a:r>
            <a:endParaRPr sz="4200" baseline="595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939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2090"/>
              </a:lnSpc>
            </a:pPr>
            <a:fld id="{81D60167-4931-47E6-BA6A-407CBD079E47}" type="slidenum">
              <a:rPr spc="-5" dirty="0"/>
              <a:pPr marL="114300">
                <a:lnSpc>
                  <a:spcPts val="2090"/>
                </a:lnSpc>
              </a:pPr>
              <a:t>21</a:t>
            </a:fld>
            <a:endParaRPr spc="-5" dirty="0"/>
          </a:p>
        </p:txBody>
      </p:sp>
      <p:sp>
        <p:nvSpPr>
          <p:cNvPr id="29" name="object 29"/>
          <p:cNvSpPr txBox="1"/>
          <p:nvPr/>
        </p:nvSpPr>
        <p:spPr>
          <a:xfrm>
            <a:off x="5175884" y="4898516"/>
            <a:ext cx="3432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33195" algn="l"/>
                <a:tab pos="2943860" algn="l"/>
              </a:tabLst>
            </a:pP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ing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2800" b="1" spc="-60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ough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43351" y="5273751"/>
            <a:ext cx="5191125" cy="93027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763270" marR="30480" indent="-725805">
              <a:lnSpc>
                <a:spcPts val="3360"/>
              </a:lnSpc>
              <a:spcBef>
                <a:spcPts val="600"/>
              </a:spcBef>
              <a:tabLst>
                <a:tab pos="763270" algn="l"/>
                <a:tab pos="2095500" algn="l"/>
                <a:tab pos="2893060" algn="l"/>
                <a:tab pos="4404995" algn="l"/>
              </a:tabLst>
            </a:pPr>
            <a:r>
              <a:rPr sz="4800" b="1" baseline="-13020" dirty="0">
                <a:latin typeface="Times New Roman"/>
                <a:cs typeface="Times New Roman"/>
              </a:rPr>
              <a:t>the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d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les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umm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its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giv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 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water</a:t>
            </a:r>
            <a:r>
              <a:rPr sz="28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shed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95503"/>
            <a:ext cx="56984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dirty="0"/>
              <a:t>METHODS</a:t>
            </a:r>
            <a:r>
              <a:rPr u="none" spc="-50" dirty="0"/>
              <a:t> </a:t>
            </a:r>
            <a:r>
              <a:rPr u="none" dirty="0"/>
              <a:t>OF</a:t>
            </a:r>
            <a:r>
              <a:rPr u="none" spc="-150" dirty="0"/>
              <a:t> </a:t>
            </a:r>
            <a:r>
              <a:rPr u="none" spc="-5" dirty="0"/>
              <a:t>CONTOURING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584657"/>
            <a:ext cx="8062595" cy="220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508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There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mainly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two</a:t>
            </a:r>
            <a:r>
              <a:rPr sz="2800" b="1" spc="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methods</a:t>
            </a:r>
            <a:r>
              <a:rPr sz="2800" b="1" spc="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locating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contours:- </a:t>
            </a:r>
            <a:r>
              <a:rPr sz="2800" b="1" spc="-6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(1)Direct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Method and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(2)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Indirect</a:t>
            </a:r>
            <a:r>
              <a:rPr sz="2800" b="1" spc="-5" dirty="0">
                <a:latin typeface="Times New Roman"/>
                <a:cs typeface="Times New Roman"/>
              </a:rPr>
              <a:t> Method.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b="1" u="heavy" spc="-10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Direct</a:t>
            </a:r>
            <a:r>
              <a:rPr sz="3200" b="1" u="heavy" spc="-40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Method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this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method,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be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2764663"/>
            <a:ext cx="586168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located</a:t>
            </a:r>
            <a:r>
              <a:rPr sz="3200" b="1" spc="2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r>
              <a:rPr sz="3200" b="1" spc="2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directly</a:t>
            </a:r>
            <a:r>
              <a:rPr sz="3200" b="1" spc="2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traced</a:t>
            </a:r>
            <a:r>
              <a:rPr sz="3200" b="1" spc="2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out</a:t>
            </a:r>
            <a:r>
              <a:rPr sz="3200" b="1" spc="2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in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10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field</a:t>
            </a:r>
            <a:r>
              <a:rPr sz="3200" b="1" spc="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by</a:t>
            </a:r>
            <a:r>
              <a:rPr sz="3200" b="1" spc="114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locating</a:t>
            </a:r>
            <a:r>
              <a:rPr sz="3200" b="1" spc="1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marking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3740277"/>
            <a:ext cx="58635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  <a:tab pos="2243455" algn="l"/>
                <a:tab pos="2910205" algn="l"/>
                <a:tab pos="4300220" algn="l"/>
                <a:tab pos="505904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	n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b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er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	points	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each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40" y="4227957"/>
            <a:ext cx="586486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85925" algn="l"/>
                <a:tab pos="2957195" algn="l"/>
                <a:tab pos="4272915" algn="l"/>
                <a:tab pos="508508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spc="-280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.	These	points	a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	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en  surveyed</a:t>
            </a:r>
            <a:r>
              <a:rPr sz="3200" b="1" spc="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6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plotted</a:t>
            </a:r>
            <a:r>
              <a:rPr sz="3200" b="1" spc="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</a:t>
            </a:r>
            <a:r>
              <a:rPr sz="3200" b="1" spc="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plan</a:t>
            </a:r>
            <a:r>
              <a:rPr sz="3200" b="1" spc="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40" y="5203647"/>
            <a:ext cx="5864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5994" algn="l"/>
                <a:tab pos="2908300" algn="l"/>
                <a:tab pos="445897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	c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nto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rs	drawn	th</a:t>
            </a:r>
            <a:r>
              <a:rPr sz="3200" b="1" spc="-60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gh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140" y="5691327"/>
            <a:ext cx="10083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234112" y="2932112"/>
            <a:ext cx="2606675" cy="2263775"/>
            <a:chOff x="6234112" y="2932112"/>
            <a:chExt cx="2606675" cy="2263775"/>
          </a:xfrm>
        </p:grpSpPr>
        <p:sp>
          <p:nvSpPr>
            <p:cNvPr id="10" name="object 10"/>
            <p:cNvSpPr/>
            <p:nvPr/>
          </p:nvSpPr>
          <p:spPr>
            <a:xfrm>
              <a:off x="6248400" y="2946400"/>
              <a:ext cx="2578100" cy="2235200"/>
            </a:xfrm>
            <a:custGeom>
              <a:avLst/>
              <a:gdLst/>
              <a:ahLst/>
              <a:cxnLst/>
              <a:rect l="l" t="t" r="r" b="b"/>
              <a:pathLst>
                <a:path w="2578100" h="2235200">
                  <a:moveTo>
                    <a:pt x="2425700" y="0"/>
                  </a:moveTo>
                  <a:lnTo>
                    <a:pt x="2389139" y="47799"/>
                  </a:lnTo>
                  <a:lnTo>
                    <a:pt x="2324100" y="63500"/>
                  </a:lnTo>
                  <a:lnTo>
                    <a:pt x="2273726" y="72688"/>
                  </a:lnTo>
                  <a:lnTo>
                    <a:pt x="2221158" y="82176"/>
                  </a:lnTo>
                  <a:lnTo>
                    <a:pt x="2168377" y="93419"/>
                  </a:lnTo>
                  <a:lnTo>
                    <a:pt x="2117364" y="107874"/>
                  </a:lnTo>
                  <a:lnTo>
                    <a:pt x="2070100" y="127000"/>
                  </a:lnTo>
                  <a:lnTo>
                    <a:pt x="2038165" y="143170"/>
                  </a:lnTo>
                  <a:lnTo>
                    <a:pt x="2008933" y="156543"/>
                  </a:lnTo>
                  <a:lnTo>
                    <a:pt x="1978534" y="167844"/>
                  </a:lnTo>
                  <a:lnTo>
                    <a:pt x="1943100" y="177800"/>
                  </a:lnTo>
                  <a:lnTo>
                    <a:pt x="1906548" y="211281"/>
                  </a:lnTo>
                  <a:lnTo>
                    <a:pt x="1867066" y="241989"/>
                  </a:lnTo>
                  <a:lnTo>
                    <a:pt x="1825140" y="270096"/>
                  </a:lnTo>
                  <a:lnTo>
                    <a:pt x="1781254" y="295772"/>
                  </a:lnTo>
                  <a:lnTo>
                    <a:pt x="1735893" y="319189"/>
                  </a:lnTo>
                  <a:lnTo>
                    <a:pt x="1689542" y="340519"/>
                  </a:lnTo>
                  <a:lnTo>
                    <a:pt x="1642686" y="359934"/>
                  </a:lnTo>
                  <a:lnTo>
                    <a:pt x="1595810" y="377603"/>
                  </a:lnTo>
                  <a:lnTo>
                    <a:pt x="1549400" y="393700"/>
                  </a:lnTo>
                  <a:lnTo>
                    <a:pt x="1516572" y="408086"/>
                  </a:lnTo>
                  <a:lnTo>
                    <a:pt x="1485852" y="425450"/>
                  </a:lnTo>
                  <a:lnTo>
                    <a:pt x="1455156" y="442813"/>
                  </a:lnTo>
                  <a:lnTo>
                    <a:pt x="1422400" y="457200"/>
                  </a:lnTo>
                  <a:lnTo>
                    <a:pt x="1386991" y="482891"/>
                  </a:lnTo>
                  <a:lnTo>
                    <a:pt x="1347915" y="509397"/>
                  </a:lnTo>
                  <a:lnTo>
                    <a:pt x="1305829" y="536194"/>
                  </a:lnTo>
                  <a:lnTo>
                    <a:pt x="1261392" y="562762"/>
                  </a:lnTo>
                  <a:lnTo>
                    <a:pt x="1215262" y="588579"/>
                  </a:lnTo>
                  <a:lnTo>
                    <a:pt x="1168097" y="613123"/>
                  </a:lnTo>
                  <a:lnTo>
                    <a:pt x="1120556" y="635873"/>
                  </a:lnTo>
                  <a:lnTo>
                    <a:pt x="1073298" y="656307"/>
                  </a:lnTo>
                  <a:lnTo>
                    <a:pt x="1026980" y="673904"/>
                  </a:lnTo>
                  <a:lnTo>
                    <a:pt x="982261" y="688142"/>
                  </a:lnTo>
                  <a:lnTo>
                    <a:pt x="939800" y="698500"/>
                  </a:lnTo>
                  <a:lnTo>
                    <a:pt x="891237" y="707219"/>
                  </a:lnTo>
                  <a:lnTo>
                    <a:pt x="842508" y="714831"/>
                  </a:lnTo>
                  <a:lnTo>
                    <a:pt x="793702" y="722090"/>
                  </a:lnTo>
                  <a:lnTo>
                    <a:pt x="744906" y="729751"/>
                  </a:lnTo>
                  <a:lnTo>
                    <a:pt x="696209" y="738569"/>
                  </a:lnTo>
                  <a:lnTo>
                    <a:pt x="647700" y="749300"/>
                  </a:lnTo>
                  <a:lnTo>
                    <a:pt x="638621" y="759485"/>
                  </a:lnTo>
                  <a:lnTo>
                    <a:pt x="629840" y="770112"/>
                  </a:lnTo>
                  <a:lnTo>
                    <a:pt x="620464" y="779857"/>
                  </a:lnTo>
                  <a:lnTo>
                    <a:pt x="562546" y="804862"/>
                  </a:lnTo>
                  <a:lnTo>
                    <a:pt x="533400" y="812800"/>
                  </a:lnTo>
                  <a:lnTo>
                    <a:pt x="505088" y="848766"/>
                  </a:lnTo>
                  <a:lnTo>
                    <a:pt x="472455" y="876696"/>
                  </a:lnTo>
                  <a:lnTo>
                    <a:pt x="435369" y="898078"/>
                  </a:lnTo>
                  <a:lnTo>
                    <a:pt x="393700" y="914400"/>
                  </a:lnTo>
                  <a:lnTo>
                    <a:pt x="364232" y="939863"/>
                  </a:lnTo>
                  <a:lnTo>
                    <a:pt x="338931" y="964755"/>
                  </a:lnTo>
                  <a:lnTo>
                    <a:pt x="312439" y="986694"/>
                  </a:lnTo>
                  <a:lnTo>
                    <a:pt x="279400" y="1003300"/>
                  </a:lnTo>
                  <a:lnTo>
                    <a:pt x="276719" y="1013271"/>
                  </a:lnTo>
                  <a:lnTo>
                    <a:pt x="245417" y="1058713"/>
                  </a:lnTo>
                  <a:lnTo>
                    <a:pt x="199280" y="1087387"/>
                  </a:lnTo>
                  <a:lnTo>
                    <a:pt x="190500" y="1092200"/>
                  </a:lnTo>
                  <a:lnTo>
                    <a:pt x="172821" y="1119879"/>
                  </a:lnTo>
                  <a:lnTo>
                    <a:pt x="166420" y="1129265"/>
                  </a:lnTo>
                  <a:lnTo>
                    <a:pt x="161239" y="1129891"/>
                  </a:lnTo>
                  <a:lnTo>
                    <a:pt x="147218" y="1131291"/>
                  </a:lnTo>
                  <a:lnTo>
                    <a:pt x="114300" y="1143000"/>
                  </a:lnTo>
                  <a:lnTo>
                    <a:pt x="56308" y="1186037"/>
                  </a:lnTo>
                  <a:lnTo>
                    <a:pt x="12700" y="1244600"/>
                  </a:lnTo>
                  <a:lnTo>
                    <a:pt x="4540" y="1292225"/>
                  </a:lnTo>
                  <a:lnTo>
                    <a:pt x="1305" y="1312465"/>
                  </a:lnTo>
                  <a:lnTo>
                    <a:pt x="0" y="1320800"/>
                  </a:lnTo>
                </a:path>
                <a:path w="2578100" h="2235200">
                  <a:moveTo>
                    <a:pt x="2501900" y="457200"/>
                  </a:moveTo>
                  <a:lnTo>
                    <a:pt x="2465339" y="504999"/>
                  </a:lnTo>
                  <a:lnTo>
                    <a:pt x="2400300" y="520700"/>
                  </a:lnTo>
                  <a:lnTo>
                    <a:pt x="2349926" y="529888"/>
                  </a:lnTo>
                  <a:lnTo>
                    <a:pt x="2297358" y="539376"/>
                  </a:lnTo>
                  <a:lnTo>
                    <a:pt x="2244577" y="550619"/>
                  </a:lnTo>
                  <a:lnTo>
                    <a:pt x="2193564" y="565074"/>
                  </a:lnTo>
                  <a:lnTo>
                    <a:pt x="2146300" y="584200"/>
                  </a:lnTo>
                  <a:lnTo>
                    <a:pt x="2114365" y="600370"/>
                  </a:lnTo>
                  <a:lnTo>
                    <a:pt x="2085133" y="613743"/>
                  </a:lnTo>
                  <a:lnTo>
                    <a:pt x="2054734" y="625044"/>
                  </a:lnTo>
                  <a:lnTo>
                    <a:pt x="2019300" y="635000"/>
                  </a:lnTo>
                  <a:lnTo>
                    <a:pt x="1982748" y="668481"/>
                  </a:lnTo>
                  <a:lnTo>
                    <a:pt x="1943266" y="699189"/>
                  </a:lnTo>
                  <a:lnTo>
                    <a:pt x="1901340" y="727296"/>
                  </a:lnTo>
                  <a:lnTo>
                    <a:pt x="1857454" y="752972"/>
                  </a:lnTo>
                  <a:lnTo>
                    <a:pt x="1812093" y="776389"/>
                  </a:lnTo>
                  <a:lnTo>
                    <a:pt x="1765742" y="797719"/>
                  </a:lnTo>
                  <a:lnTo>
                    <a:pt x="1718886" y="817134"/>
                  </a:lnTo>
                  <a:lnTo>
                    <a:pt x="1672010" y="834803"/>
                  </a:lnTo>
                  <a:lnTo>
                    <a:pt x="1625600" y="850900"/>
                  </a:lnTo>
                  <a:lnTo>
                    <a:pt x="1592772" y="865286"/>
                  </a:lnTo>
                  <a:lnTo>
                    <a:pt x="1562052" y="882650"/>
                  </a:lnTo>
                  <a:lnTo>
                    <a:pt x="1531356" y="900013"/>
                  </a:lnTo>
                  <a:lnTo>
                    <a:pt x="1498600" y="914400"/>
                  </a:lnTo>
                  <a:lnTo>
                    <a:pt x="1463191" y="940091"/>
                  </a:lnTo>
                  <a:lnTo>
                    <a:pt x="1424115" y="966597"/>
                  </a:lnTo>
                  <a:lnTo>
                    <a:pt x="1382029" y="993394"/>
                  </a:lnTo>
                  <a:lnTo>
                    <a:pt x="1337592" y="1019962"/>
                  </a:lnTo>
                  <a:lnTo>
                    <a:pt x="1291462" y="1045779"/>
                  </a:lnTo>
                  <a:lnTo>
                    <a:pt x="1244297" y="1070323"/>
                  </a:lnTo>
                  <a:lnTo>
                    <a:pt x="1196756" y="1093073"/>
                  </a:lnTo>
                  <a:lnTo>
                    <a:pt x="1149498" y="1113507"/>
                  </a:lnTo>
                  <a:lnTo>
                    <a:pt x="1103180" y="1131104"/>
                  </a:lnTo>
                  <a:lnTo>
                    <a:pt x="1058461" y="1145342"/>
                  </a:lnTo>
                  <a:lnTo>
                    <a:pt x="1016000" y="1155700"/>
                  </a:lnTo>
                  <a:lnTo>
                    <a:pt x="967437" y="1164419"/>
                  </a:lnTo>
                  <a:lnTo>
                    <a:pt x="918708" y="1172031"/>
                  </a:lnTo>
                  <a:lnTo>
                    <a:pt x="869902" y="1179290"/>
                  </a:lnTo>
                  <a:lnTo>
                    <a:pt x="821106" y="1186951"/>
                  </a:lnTo>
                  <a:lnTo>
                    <a:pt x="772409" y="1195769"/>
                  </a:lnTo>
                  <a:lnTo>
                    <a:pt x="723900" y="1206500"/>
                  </a:lnTo>
                  <a:lnTo>
                    <a:pt x="714821" y="1216685"/>
                  </a:lnTo>
                  <a:lnTo>
                    <a:pt x="706040" y="1227312"/>
                  </a:lnTo>
                  <a:lnTo>
                    <a:pt x="696664" y="1237057"/>
                  </a:lnTo>
                  <a:lnTo>
                    <a:pt x="638746" y="1262062"/>
                  </a:lnTo>
                  <a:lnTo>
                    <a:pt x="609600" y="1270000"/>
                  </a:lnTo>
                  <a:lnTo>
                    <a:pt x="581288" y="1305966"/>
                  </a:lnTo>
                  <a:lnTo>
                    <a:pt x="548655" y="1333896"/>
                  </a:lnTo>
                  <a:lnTo>
                    <a:pt x="511569" y="1355278"/>
                  </a:lnTo>
                  <a:lnTo>
                    <a:pt x="469900" y="1371600"/>
                  </a:lnTo>
                  <a:lnTo>
                    <a:pt x="440432" y="1397063"/>
                  </a:lnTo>
                  <a:lnTo>
                    <a:pt x="415131" y="1421955"/>
                  </a:lnTo>
                  <a:lnTo>
                    <a:pt x="388639" y="1443894"/>
                  </a:lnTo>
                  <a:lnTo>
                    <a:pt x="355600" y="1460500"/>
                  </a:lnTo>
                  <a:lnTo>
                    <a:pt x="352919" y="1470471"/>
                  </a:lnTo>
                  <a:lnTo>
                    <a:pt x="321617" y="1515913"/>
                  </a:lnTo>
                  <a:lnTo>
                    <a:pt x="275480" y="1544587"/>
                  </a:lnTo>
                  <a:lnTo>
                    <a:pt x="266700" y="1549400"/>
                  </a:lnTo>
                  <a:lnTo>
                    <a:pt x="249021" y="1577079"/>
                  </a:lnTo>
                  <a:lnTo>
                    <a:pt x="242620" y="1586465"/>
                  </a:lnTo>
                  <a:lnTo>
                    <a:pt x="237439" y="1587091"/>
                  </a:lnTo>
                  <a:lnTo>
                    <a:pt x="223418" y="1588491"/>
                  </a:lnTo>
                  <a:lnTo>
                    <a:pt x="190500" y="1600200"/>
                  </a:lnTo>
                  <a:lnTo>
                    <a:pt x="132508" y="1643237"/>
                  </a:lnTo>
                  <a:lnTo>
                    <a:pt x="88900" y="1701800"/>
                  </a:lnTo>
                  <a:lnTo>
                    <a:pt x="80740" y="1749425"/>
                  </a:lnTo>
                  <a:lnTo>
                    <a:pt x="77505" y="1769665"/>
                  </a:lnTo>
                  <a:lnTo>
                    <a:pt x="76200" y="1778000"/>
                  </a:lnTo>
                </a:path>
                <a:path w="2578100" h="2235200">
                  <a:moveTo>
                    <a:pt x="2578100" y="914400"/>
                  </a:moveTo>
                  <a:lnTo>
                    <a:pt x="2541539" y="962199"/>
                  </a:lnTo>
                  <a:lnTo>
                    <a:pt x="2476500" y="977900"/>
                  </a:lnTo>
                  <a:lnTo>
                    <a:pt x="2426126" y="987088"/>
                  </a:lnTo>
                  <a:lnTo>
                    <a:pt x="2373558" y="996576"/>
                  </a:lnTo>
                  <a:lnTo>
                    <a:pt x="2320777" y="1007819"/>
                  </a:lnTo>
                  <a:lnTo>
                    <a:pt x="2269764" y="1022274"/>
                  </a:lnTo>
                  <a:lnTo>
                    <a:pt x="2222500" y="1041400"/>
                  </a:lnTo>
                  <a:lnTo>
                    <a:pt x="2190565" y="1057570"/>
                  </a:lnTo>
                  <a:lnTo>
                    <a:pt x="2161333" y="1070943"/>
                  </a:lnTo>
                  <a:lnTo>
                    <a:pt x="2130934" y="1082244"/>
                  </a:lnTo>
                  <a:lnTo>
                    <a:pt x="2095500" y="1092200"/>
                  </a:lnTo>
                  <a:lnTo>
                    <a:pt x="2058948" y="1125681"/>
                  </a:lnTo>
                  <a:lnTo>
                    <a:pt x="2019466" y="1156389"/>
                  </a:lnTo>
                  <a:lnTo>
                    <a:pt x="1977540" y="1184496"/>
                  </a:lnTo>
                  <a:lnTo>
                    <a:pt x="1933654" y="1210172"/>
                  </a:lnTo>
                  <a:lnTo>
                    <a:pt x="1888293" y="1233589"/>
                  </a:lnTo>
                  <a:lnTo>
                    <a:pt x="1841942" y="1254919"/>
                  </a:lnTo>
                  <a:lnTo>
                    <a:pt x="1795086" y="1274334"/>
                  </a:lnTo>
                  <a:lnTo>
                    <a:pt x="1748210" y="1292003"/>
                  </a:lnTo>
                  <a:lnTo>
                    <a:pt x="1701800" y="1308100"/>
                  </a:lnTo>
                  <a:lnTo>
                    <a:pt x="1668972" y="1322486"/>
                  </a:lnTo>
                  <a:lnTo>
                    <a:pt x="1638252" y="1339850"/>
                  </a:lnTo>
                  <a:lnTo>
                    <a:pt x="1607556" y="1357213"/>
                  </a:lnTo>
                  <a:lnTo>
                    <a:pt x="1574800" y="1371600"/>
                  </a:lnTo>
                  <a:lnTo>
                    <a:pt x="1539391" y="1397291"/>
                  </a:lnTo>
                  <a:lnTo>
                    <a:pt x="1500315" y="1423797"/>
                  </a:lnTo>
                  <a:lnTo>
                    <a:pt x="1458229" y="1450594"/>
                  </a:lnTo>
                  <a:lnTo>
                    <a:pt x="1413792" y="1477162"/>
                  </a:lnTo>
                  <a:lnTo>
                    <a:pt x="1367662" y="1502979"/>
                  </a:lnTo>
                  <a:lnTo>
                    <a:pt x="1320497" y="1527523"/>
                  </a:lnTo>
                  <a:lnTo>
                    <a:pt x="1272956" y="1550273"/>
                  </a:lnTo>
                  <a:lnTo>
                    <a:pt x="1225698" y="1570707"/>
                  </a:lnTo>
                  <a:lnTo>
                    <a:pt x="1179380" y="1588304"/>
                  </a:lnTo>
                  <a:lnTo>
                    <a:pt x="1134661" y="1602542"/>
                  </a:lnTo>
                  <a:lnTo>
                    <a:pt x="1092200" y="1612900"/>
                  </a:lnTo>
                  <a:lnTo>
                    <a:pt x="1043637" y="1621619"/>
                  </a:lnTo>
                  <a:lnTo>
                    <a:pt x="994908" y="1629231"/>
                  </a:lnTo>
                  <a:lnTo>
                    <a:pt x="946102" y="1636490"/>
                  </a:lnTo>
                  <a:lnTo>
                    <a:pt x="897306" y="1644151"/>
                  </a:lnTo>
                  <a:lnTo>
                    <a:pt x="848609" y="1652969"/>
                  </a:lnTo>
                  <a:lnTo>
                    <a:pt x="800100" y="1663700"/>
                  </a:lnTo>
                  <a:lnTo>
                    <a:pt x="791021" y="1673885"/>
                  </a:lnTo>
                  <a:lnTo>
                    <a:pt x="782240" y="1684512"/>
                  </a:lnTo>
                  <a:lnTo>
                    <a:pt x="772864" y="1694257"/>
                  </a:lnTo>
                  <a:lnTo>
                    <a:pt x="714946" y="1719262"/>
                  </a:lnTo>
                  <a:lnTo>
                    <a:pt x="685800" y="1727200"/>
                  </a:lnTo>
                  <a:lnTo>
                    <a:pt x="657488" y="1763166"/>
                  </a:lnTo>
                  <a:lnTo>
                    <a:pt x="624855" y="1791096"/>
                  </a:lnTo>
                  <a:lnTo>
                    <a:pt x="587769" y="1812478"/>
                  </a:lnTo>
                  <a:lnTo>
                    <a:pt x="546100" y="1828800"/>
                  </a:lnTo>
                  <a:lnTo>
                    <a:pt x="516632" y="1854263"/>
                  </a:lnTo>
                  <a:lnTo>
                    <a:pt x="491331" y="1879155"/>
                  </a:lnTo>
                  <a:lnTo>
                    <a:pt x="464839" y="1901094"/>
                  </a:lnTo>
                  <a:lnTo>
                    <a:pt x="431800" y="1917700"/>
                  </a:lnTo>
                  <a:lnTo>
                    <a:pt x="429119" y="1927671"/>
                  </a:lnTo>
                  <a:lnTo>
                    <a:pt x="397817" y="1973113"/>
                  </a:lnTo>
                  <a:lnTo>
                    <a:pt x="351680" y="2001787"/>
                  </a:lnTo>
                  <a:lnTo>
                    <a:pt x="342900" y="2006600"/>
                  </a:lnTo>
                  <a:lnTo>
                    <a:pt x="325221" y="2034279"/>
                  </a:lnTo>
                  <a:lnTo>
                    <a:pt x="318820" y="2043665"/>
                  </a:lnTo>
                  <a:lnTo>
                    <a:pt x="313639" y="2044291"/>
                  </a:lnTo>
                  <a:lnTo>
                    <a:pt x="299618" y="2045691"/>
                  </a:lnTo>
                  <a:lnTo>
                    <a:pt x="266700" y="2057400"/>
                  </a:lnTo>
                  <a:lnTo>
                    <a:pt x="208708" y="2100437"/>
                  </a:lnTo>
                  <a:lnTo>
                    <a:pt x="165100" y="2159000"/>
                  </a:lnTo>
                  <a:lnTo>
                    <a:pt x="156940" y="2206625"/>
                  </a:lnTo>
                  <a:lnTo>
                    <a:pt x="153705" y="2226865"/>
                  </a:lnTo>
                  <a:lnTo>
                    <a:pt x="152400" y="2235200"/>
                  </a:lnTo>
                </a:path>
              </a:pathLst>
            </a:custGeom>
            <a:ln w="28575">
              <a:solidFill>
                <a:srgbClr val="99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96037" y="4033837"/>
              <a:ext cx="85725" cy="8572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2237" y="4491037"/>
              <a:ext cx="85725" cy="8572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2237" y="4948237"/>
              <a:ext cx="85725" cy="8572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3237" y="3652837"/>
              <a:ext cx="85725" cy="8572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29437" y="4110037"/>
              <a:ext cx="85725" cy="8572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29437" y="4643437"/>
              <a:ext cx="85725" cy="8572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86637" y="3500437"/>
              <a:ext cx="85725" cy="8572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2837" y="3957637"/>
              <a:ext cx="85725" cy="8572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2837" y="4491037"/>
              <a:ext cx="85725" cy="8572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20037" y="3195637"/>
              <a:ext cx="85725" cy="8572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96237" y="3652837"/>
              <a:ext cx="85725" cy="8572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96237" y="4186237"/>
              <a:ext cx="85725" cy="8572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7237" y="3500437"/>
              <a:ext cx="85725" cy="8572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01037" y="3043237"/>
              <a:ext cx="85725" cy="8572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53437" y="3957637"/>
              <a:ext cx="85725" cy="8572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620000" y="40386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76200" y="0"/>
                  </a:moveTo>
                  <a:lnTo>
                    <a:pt x="0" y="228600"/>
                  </a:lnTo>
                </a:path>
                <a:path w="304800" h="228600">
                  <a:moveTo>
                    <a:pt x="76200" y="0"/>
                  </a:moveTo>
                  <a:lnTo>
                    <a:pt x="304800" y="152400"/>
                  </a:lnTo>
                </a:path>
                <a:path w="304800" h="228600">
                  <a:moveTo>
                    <a:pt x="76200" y="0"/>
                  </a:moveTo>
                  <a:lnTo>
                    <a:pt x="138175" y="2286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0000" y="4038600"/>
              <a:ext cx="228600" cy="0"/>
            </a:xfrm>
            <a:custGeom>
              <a:avLst/>
              <a:gdLst/>
              <a:ahLst/>
              <a:cxnLst/>
              <a:rect l="l" t="t" r="r" b="b"/>
              <a:pathLst>
                <a:path w="228600">
                  <a:moveTo>
                    <a:pt x="0" y="0"/>
                  </a:moveTo>
                  <a:lnTo>
                    <a:pt x="228600" y="0"/>
                  </a:lnTo>
                </a:path>
              </a:pathLst>
            </a:custGeom>
            <a:ln w="57150">
              <a:solidFill>
                <a:srgbClr val="99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480809" y="5209489"/>
            <a:ext cx="23126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DIRECT</a:t>
            </a:r>
            <a:r>
              <a:rPr sz="1800" b="1" spc="-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METHOD</a:t>
            </a:r>
            <a:r>
              <a:rPr sz="1800" b="1" spc="-3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CONTOURING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90864" y="2770759"/>
            <a:ext cx="431165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50</a:t>
            </a:r>
            <a:endParaRPr sz="1800">
              <a:latin typeface="Arial MT"/>
              <a:cs typeface="Arial MT"/>
            </a:endParaRPr>
          </a:p>
          <a:p>
            <a:pPr marL="88900">
              <a:lnSpc>
                <a:spcPct val="100000"/>
              </a:lnSpc>
              <a:spcBef>
                <a:spcPts val="1440"/>
              </a:spcBef>
            </a:pP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48</a:t>
            </a:r>
            <a:endParaRPr sz="1800">
              <a:latin typeface="Arial MT"/>
              <a:cs typeface="Arial MT"/>
            </a:endParaRPr>
          </a:p>
          <a:p>
            <a:pPr marL="165100">
              <a:lnSpc>
                <a:spcPct val="100000"/>
              </a:lnSpc>
              <a:spcBef>
                <a:spcPts val="1440"/>
              </a:spcBef>
            </a:pP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46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848475" y="3267075"/>
            <a:ext cx="247650" cy="171450"/>
            <a:chOff x="6848475" y="3267075"/>
            <a:chExt cx="247650" cy="171450"/>
          </a:xfrm>
        </p:grpSpPr>
        <p:sp>
          <p:nvSpPr>
            <p:cNvPr id="31" name="object 31"/>
            <p:cNvSpPr/>
            <p:nvPr/>
          </p:nvSpPr>
          <p:spPr>
            <a:xfrm>
              <a:off x="6858000" y="32766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58000" y="32766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90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861809" y="2923159"/>
            <a:ext cx="444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B.M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86800" y="6476998"/>
              <a:ext cx="457199" cy="380998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686800" y="6476998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0"/>
                  </a:moveTo>
                  <a:lnTo>
                    <a:pt x="0" y="0"/>
                  </a:lnTo>
                  <a:lnTo>
                    <a:pt x="0" y="380998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6476999"/>
              <a:ext cx="8686800" cy="381000"/>
            </a:xfrm>
            <a:custGeom>
              <a:avLst/>
              <a:gdLst/>
              <a:ahLst/>
              <a:cxnLst/>
              <a:rect l="l" t="t" r="r" b="b"/>
              <a:pathLst>
                <a:path w="8686800" h="381000">
                  <a:moveTo>
                    <a:pt x="86868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686800" y="3810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6476999"/>
              <a:ext cx="8686800" cy="381000"/>
            </a:xfrm>
            <a:custGeom>
              <a:avLst/>
              <a:gdLst/>
              <a:ahLst/>
              <a:cxnLst/>
              <a:rect l="l" t="t" r="r" b="b"/>
              <a:pathLst>
                <a:path w="8686800" h="381000">
                  <a:moveTo>
                    <a:pt x="0" y="381000"/>
                  </a:moveTo>
                  <a:lnTo>
                    <a:pt x="8686800" y="3810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978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25939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2090"/>
              </a:lnSpc>
            </a:pPr>
            <a:fld id="{81D60167-4931-47E6-BA6A-407CBD079E47}" type="slidenum">
              <a:rPr spc="-5" dirty="0"/>
              <a:pPr marL="114300">
                <a:lnSpc>
                  <a:spcPts val="2090"/>
                </a:lnSpc>
              </a:pPr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582879"/>
            <a:ext cx="8378190" cy="4813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METHODS</a:t>
            </a:r>
            <a:r>
              <a:rPr sz="3200" b="1" u="heavy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CONTOURING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20"/>
              </a:spcBef>
            </a:pPr>
            <a:r>
              <a:rPr sz="3200" b="1" u="heavy" spc="-10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Direct</a:t>
            </a:r>
            <a:r>
              <a:rPr sz="3200" b="1" u="heavy" spc="-45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Times New Roman"/>
                <a:cs typeface="Times New Roman"/>
              </a:rPr>
              <a:t>Method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925"/>
              </a:spcBef>
              <a:buSzPct val="96875"/>
              <a:buFont typeface="Times New Roman"/>
              <a:buChar char="•"/>
              <a:tabLst>
                <a:tab pos="156210" algn="l"/>
              </a:tabLst>
            </a:pP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This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method</a:t>
            </a:r>
            <a:r>
              <a:rPr sz="3200" b="1" spc="7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spc="7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most</a:t>
            </a:r>
            <a:r>
              <a:rPr sz="3200" b="1" spc="7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accurate</a:t>
            </a:r>
            <a:r>
              <a:rPr sz="3200" b="1" spc="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but</a:t>
            </a:r>
            <a:r>
              <a:rPr sz="3200" b="1" spc="7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very</a:t>
            </a:r>
            <a:r>
              <a:rPr sz="3200" b="1" spc="78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slow </a:t>
            </a:r>
            <a:r>
              <a:rPr sz="3200" b="1" spc="-7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tedious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0066FF"/>
                </a:solidFill>
                <a:latin typeface="Times New Roman"/>
                <a:cs typeface="Times New Roman"/>
              </a:rPr>
              <a:t>a</a:t>
            </a:r>
            <a:r>
              <a:rPr sz="3200" b="1" i="1" spc="5" dirty="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0066FF"/>
                </a:solidFill>
                <a:latin typeface="Times New Roman"/>
                <a:cs typeface="Times New Roman"/>
              </a:rPr>
              <a:t>lot</a:t>
            </a:r>
            <a:r>
              <a:rPr sz="3200" b="1" i="1" spc="5" dirty="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0066FF"/>
                </a:solidFill>
                <a:latin typeface="Times New Roman"/>
                <a:cs typeface="Times New Roman"/>
              </a:rPr>
              <a:t>of</a:t>
            </a:r>
            <a:r>
              <a:rPr sz="3200" b="1" i="1" spc="5" dirty="0">
                <a:solidFill>
                  <a:srgbClr val="0066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D50092"/>
                </a:solidFill>
                <a:latin typeface="Times New Roman"/>
                <a:cs typeface="Times New Roman"/>
              </a:rPr>
              <a:t>time</a:t>
            </a:r>
            <a:r>
              <a:rPr sz="3200" b="1" i="1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D50092"/>
                </a:solidFill>
                <a:latin typeface="Times New Roman"/>
                <a:cs typeface="Times New Roman"/>
              </a:rPr>
              <a:t>is</a:t>
            </a:r>
            <a:r>
              <a:rPr sz="3200" b="1" i="1" dirty="0">
                <a:solidFill>
                  <a:srgbClr val="D50092"/>
                </a:solidFill>
                <a:latin typeface="Times New Roman"/>
                <a:cs typeface="Times New Roman"/>
              </a:rPr>
              <a:t> wasted</a:t>
            </a:r>
            <a:r>
              <a:rPr sz="3200" b="1" i="1" spc="800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in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searching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points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same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elevation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contour.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920"/>
              </a:spcBef>
              <a:buSzPct val="96875"/>
              <a:buFont typeface="Times New Roman"/>
              <a:buChar char="•"/>
              <a:tabLst>
                <a:tab pos="15621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This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suitable for small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where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great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accuracy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required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00" y="6400799"/>
              <a:ext cx="4572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86800" y="6400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5939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2090"/>
              </a:lnSpc>
            </a:pPr>
            <a:fld id="{81D60167-4931-47E6-BA6A-407CBD079E47}" type="slidenum">
              <a:rPr spc="-5" dirty="0"/>
              <a:pPr marL="114300">
                <a:lnSpc>
                  <a:spcPts val="2090"/>
                </a:lnSpc>
              </a:pPr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03606"/>
            <a:ext cx="8609330" cy="5880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Procedure</a:t>
            </a:r>
            <a:r>
              <a:rPr sz="1800" spc="-15" dirty="0">
                <a:latin typeface="Arial MT"/>
                <a:cs typeface="Arial MT"/>
              </a:rPr>
              <a:t>: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3200" b="1" spc="-155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3200" b="1" spc="-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start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with,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temporary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B.M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established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near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to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be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surveyed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with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reference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to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permanent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B.M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by </a:t>
            </a:r>
            <a:r>
              <a:rPr sz="3200" b="1" i="1" dirty="0">
                <a:solidFill>
                  <a:srgbClr val="000099"/>
                </a:solidFill>
                <a:latin typeface="Times New Roman"/>
                <a:cs typeface="Times New Roman"/>
              </a:rPr>
              <a:t>fly </a:t>
            </a:r>
            <a:r>
              <a:rPr sz="3200" b="1" i="1" spc="-5" dirty="0">
                <a:solidFill>
                  <a:srgbClr val="000099"/>
                </a:solidFill>
                <a:latin typeface="Times New Roman"/>
                <a:cs typeface="Times New Roman"/>
              </a:rPr>
              <a:t>leveling.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level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then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set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up in such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position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so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that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maximum number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can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 commanded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from</a:t>
            </a:r>
            <a:r>
              <a:rPr sz="3200" b="1" spc="7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instrument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station.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height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of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instrument is determined by taking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back sight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on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B.M. and adding it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to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R.L. 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bench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mark.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staff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reading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required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fix points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various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determined</a:t>
            </a:r>
            <a:r>
              <a:rPr sz="3200" b="1" spc="7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by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subtracting the R.L. of each of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from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height</a:t>
            </a:r>
            <a:r>
              <a:rPr sz="32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instrument.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00" y="6400799"/>
              <a:ext cx="4572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86800" y="6400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54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441575" y="63813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41664" y="6526797"/>
            <a:ext cx="329565" cy="29527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pPr marL="38100">
                <a:lnSpc>
                  <a:spcPct val="100000"/>
                </a:lnSpc>
                <a:spcBef>
                  <a:spcPts val="40"/>
                </a:spcBef>
              </a:pPr>
              <a:t>24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0"/>
            <a:ext cx="8608695" cy="6366510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3200" b="1" dirty="0">
                <a:latin typeface="Times New Roman"/>
                <a:cs typeface="Times New Roman"/>
              </a:rPr>
              <a:t>2.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Indirect</a:t>
            </a:r>
            <a:r>
              <a:rPr sz="3200" b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Method:</a:t>
            </a:r>
            <a:endParaRPr sz="3200">
              <a:latin typeface="Times New Roman"/>
              <a:cs typeface="Times New Roman"/>
            </a:endParaRPr>
          </a:p>
          <a:p>
            <a:pPr marL="12700" marR="5080" indent="713105" algn="just">
              <a:lnSpc>
                <a:spcPct val="100000"/>
              </a:lnSpc>
              <a:spcBef>
                <a:spcPts val="192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method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located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surveyed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not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necessarily on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 lines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but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spot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levels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taken along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series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lines laid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out over the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.The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spot levels of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several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representative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points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representing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hills,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depressions,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ridge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and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valley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and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changes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slope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all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over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contoured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also observed.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Their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positions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plotted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plan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 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drawn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by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interpolation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method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of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contouring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also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known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as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r>
              <a:rPr sz="3200" b="1" spc="-3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by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spot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levels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00799"/>
              <a:ext cx="3810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763000" y="64007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8763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763000" y="4572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502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8225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>
              <a:lnSpc>
                <a:spcPts val="2090"/>
              </a:lnSpc>
            </a:pPr>
            <a:fld id="{81D60167-4931-47E6-BA6A-407CBD079E47}" type="slidenum">
              <a:rPr spc="-5" dirty="0"/>
              <a:pPr marL="190500">
                <a:lnSpc>
                  <a:spcPts val="2090"/>
                </a:lnSpc>
              </a:pPr>
              <a:t>25</a:t>
            </a:fld>
            <a:endParaRPr spc="-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31235" y="6429754"/>
              <a:ext cx="2570988" cy="428244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60391" y="152860"/>
            <a:ext cx="5416361" cy="590423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8739" y="1551178"/>
            <a:ext cx="2120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6330" algn="l"/>
              </a:tabLst>
            </a:pP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SQU</a:t>
            </a:r>
            <a:r>
              <a:rPr sz="1800" b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</a:t>
            </a: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</a:t>
            </a:r>
            <a:r>
              <a:rPr sz="1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	ME</a:t>
            </a:r>
            <a:r>
              <a:rPr sz="18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</a:t>
            </a: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HOD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7375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43264" y="6541123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solidFill>
                  <a:srgbClr val="FF0066"/>
                </a:solidFill>
                <a:latin typeface="Arial"/>
                <a:cs typeface="Arial"/>
              </a:rPr>
              <a:t>31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324053"/>
            <a:ext cx="7846059" cy="5361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720"/>
              </a:lnSpc>
              <a:spcBef>
                <a:spcPts val="105"/>
              </a:spcBef>
            </a:pPr>
            <a:r>
              <a:rPr sz="3200" b="1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INTERPOLATION</a:t>
            </a:r>
            <a:r>
              <a:rPr sz="32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CONTOURS</a:t>
            </a:r>
            <a:endParaRPr sz="3200">
              <a:latin typeface="Times New Roman"/>
              <a:cs typeface="Times New Roman"/>
            </a:endParaRPr>
          </a:p>
          <a:p>
            <a:pPr marL="241300" marR="5080" indent="1524000" algn="just">
              <a:lnSpc>
                <a:spcPts val="3840"/>
              </a:lnSpc>
              <a:spcBef>
                <a:spcPts val="1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process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3200" b="1" spc="80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spacing</a:t>
            </a:r>
            <a:r>
              <a:rPr sz="3200" b="1" i="1" spc="80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i="1" spc="-10" dirty="0">
                <a:solidFill>
                  <a:srgbClr val="FF0066"/>
                </a:solidFill>
                <a:latin typeface="Times New Roman"/>
                <a:cs typeface="Times New Roman"/>
              </a:rPr>
              <a:t>the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 contours proportionally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between the plotted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ground</a:t>
            </a:r>
            <a:r>
              <a:rPr sz="3200" b="1" spc="5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–</a:t>
            </a:r>
            <a:r>
              <a:rPr sz="3200" b="1" spc="5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</a:t>
            </a:r>
            <a:r>
              <a:rPr sz="3200" b="1" spc="5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spc="5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termed</a:t>
            </a:r>
            <a:r>
              <a:rPr sz="3200" b="1" spc="5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as</a:t>
            </a:r>
            <a:r>
              <a:rPr sz="3200" b="1" spc="5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6600"/>
                </a:solidFill>
                <a:latin typeface="Times New Roman"/>
                <a:cs typeface="Times New Roman"/>
              </a:rPr>
              <a:t>interpolation</a:t>
            </a:r>
            <a:endParaRPr sz="3200">
              <a:latin typeface="Times New Roman"/>
              <a:cs typeface="Times New Roman"/>
            </a:endParaRPr>
          </a:p>
          <a:p>
            <a:pPr marL="241300" algn="just">
              <a:lnSpc>
                <a:spcPts val="3715"/>
              </a:lnSpc>
            </a:pPr>
            <a:r>
              <a:rPr sz="3200" b="1" i="1" dirty="0">
                <a:solidFill>
                  <a:srgbClr val="FF6600"/>
                </a:solidFill>
                <a:latin typeface="Times New Roman"/>
                <a:cs typeface="Times New Roman"/>
              </a:rPr>
              <a:t>of</a:t>
            </a:r>
            <a:r>
              <a:rPr sz="3200" b="1" i="1" spc="-30" dirty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6600"/>
                </a:solidFill>
                <a:latin typeface="Times New Roman"/>
                <a:cs typeface="Times New Roman"/>
              </a:rPr>
              <a:t>contours</a:t>
            </a:r>
            <a:r>
              <a:rPr sz="3200" b="1" i="1" spc="-40" dirty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241300" marR="6985" indent="1414145" algn="just">
              <a:lnSpc>
                <a:spcPct val="100000"/>
              </a:lnSpc>
            </a:pP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This becomes necessary 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in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case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of</a:t>
            </a:r>
            <a:r>
              <a:rPr sz="3200" b="1" spc="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indirect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 contouring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as</a:t>
            </a:r>
            <a:r>
              <a:rPr sz="3200" b="1" spc="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only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the</a:t>
            </a:r>
            <a:r>
              <a:rPr sz="3200" b="1" spc="80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spot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levels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are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taken</a:t>
            </a:r>
            <a:r>
              <a:rPr sz="3200" b="1" spc="-2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 this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method.</a:t>
            </a:r>
            <a:endParaRPr sz="3200">
              <a:latin typeface="Times New Roman"/>
              <a:cs typeface="Times New Roman"/>
            </a:endParaRPr>
          </a:p>
          <a:p>
            <a:pPr marL="241300" marR="7620" indent="93980" algn="just">
              <a:lnSpc>
                <a:spcPct val="100000"/>
              </a:lnSpc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While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interpolation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ground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between any two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 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assumed to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uniformly</a:t>
            </a:r>
            <a:r>
              <a:rPr sz="3200" b="1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sloping.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00799"/>
              <a:ext cx="3810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763000" y="64007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8763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763000" y="4572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978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39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0"/>
            <a:ext cx="8538210" cy="6342380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920"/>
              </a:spcBef>
            </a:pPr>
            <a:r>
              <a:rPr sz="3200" b="1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INTERPOLATION</a:t>
            </a:r>
            <a:r>
              <a:rPr sz="32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CONTOURS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825"/>
              </a:spcBef>
            </a:pPr>
            <a:r>
              <a:rPr sz="3200" b="1" spc="-10" dirty="0">
                <a:latin typeface="Times New Roman"/>
                <a:cs typeface="Times New Roman"/>
              </a:rPr>
              <a:t>There </a:t>
            </a:r>
            <a:r>
              <a:rPr sz="3200" b="1" spc="-15" dirty="0">
                <a:latin typeface="Times New Roman"/>
                <a:cs typeface="Times New Roman"/>
              </a:rPr>
              <a:t>are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three </a:t>
            </a:r>
            <a:r>
              <a:rPr sz="3200" b="1" dirty="0">
                <a:latin typeface="Times New Roman"/>
                <a:cs typeface="Times New Roman"/>
              </a:rPr>
              <a:t>main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methods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interpolation:</a:t>
            </a:r>
            <a:endParaRPr sz="3200">
              <a:latin typeface="Times New Roman"/>
              <a:cs typeface="Times New Roman"/>
            </a:endParaRPr>
          </a:p>
          <a:p>
            <a:pPr marL="842010" marR="5080" indent="-372745" algn="just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AutoNum type="romanLcParenR"/>
              <a:tabLst>
                <a:tab pos="863600" algn="l"/>
              </a:tabLst>
            </a:pP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By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Estimation: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position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points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between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ground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-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</a:t>
            </a:r>
            <a:r>
              <a:rPr sz="3200" b="1" spc="79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estimated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roughly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then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drawn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through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these points.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This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rough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method</a:t>
            </a:r>
            <a:r>
              <a:rPr sz="32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suitable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spc="-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small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scale maps.</a:t>
            </a:r>
            <a:endParaRPr sz="3200">
              <a:latin typeface="Times New Roman"/>
              <a:cs typeface="Times New Roman"/>
            </a:endParaRPr>
          </a:p>
          <a:p>
            <a:pPr marL="842010" marR="6985" indent="-372745" algn="just">
              <a:lnSpc>
                <a:spcPct val="100000"/>
              </a:lnSpc>
              <a:buClr>
                <a:srgbClr val="000000"/>
              </a:buClr>
              <a:buAutoNum type="romanLcParenR"/>
              <a:tabLst>
                <a:tab pos="1045210" algn="l"/>
              </a:tabLst>
            </a:pP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By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 arithmetical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calculation</a:t>
            </a:r>
            <a:r>
              <a:rPr sz="3200" spc="-5" dirty="0">
                <a:solidFill>
                  <a:srgbClr val="990000"/>
                </a:solidFill>
                <a:latin typeface="Times New Roman"/>
                <a:cs typeface="Times New Roman"/>
              </a:rPr>
              <a:t>:</a:t>
            </a:r>
            <a:r>
              <a:rPr sz="320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This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is</a:t>
            </a:r>
            <a:r>
              <a:rPr sz="3200" b="1" dirty="0">
                <a:latin typeface="Times New Roman"/>
                <a:cs typeface="Times New Roman"/>
              </a:rPr>
              <a:t> very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tedious </a:t>
            </a:r>
            <a:r>
              <a:rPr sz="3200" b="1" spc="-10" dirty="0">
                <a:latin typeface="Times New Roman"/>
                <a:cs typeface="Times New Roman"/>
              </a:rPr>
              <a:t>but </a:t>
            </a:r>
            <a:r>
              <a:rPr sz="3200" b="1" spc="-5" dirty="0">
                <a:latin typeface="Times New Roman"/>
                <a:cs typeface="Times New Roman"/>
              </a:rPr>
              <a:t>accurate method </a:t>
            </a:r>
            <a:r>
              <a:rPr sz="3200" b="1" dirty="0">
                <a:latin typeface="Times New Roman"/>
                <a:cs typeface="Times New Roman"/>
              </a:rPr>
              <a:t>and </a:t>
            </a:r>
            <a:r>
              <a:rPr sz="3200" b="1" spc="-5" dirty="0">
                <a:latin typeface="Times New Roman"/>
                <a:cs typeface="Times New Roman"/>
              </a:rPr>
              <a:t>is </a:t>
            </a:r>
            <a:r>
              <a:rPr sz="3200" b="1" dirty="0">
                <a:latin typeface="Times New Roman"/>
                <a:cs typeface="Times New Roman"/>
              </a:rPr>
              <a:t>used </a:t>
            </a:r>
            <a:r>
              <a:rPr sz="3200" b="1" spc="-5" dirty="0">
                <a:latin typeface="Times New Roman"/>
                <a:cs typeface="Times New Roman"/>
              </a:rPr>
              <a:t>for </a:t>
            </a:r>
            <a:r>
              <a:rPr sz="3200" b="1" dirty="0">
                <a:latin typeface="Times New Roman"/>
                <a:cs typeface="Times New Roman"/>
              </a:rPr>
              <a:t> small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areas</a:t>
            </a:r>
            <a:r>
              <a:rPr sz="3200" b="1" spc="775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where</a:t>
            </a:r>
            <a:r>
              <a:rPr sz="3200" b="1" spc="77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accurate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results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are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necessary. </a:t>
            </a:r>
            <a:r>
              <a:rPr sz="3200" b="1" dirty="0">
                <a:latin typeface="Times New Roman"/>
                <a:cs typeface="Times New Roman"/>
              </a:rPr>
              <a:t>The </a:t>
            </a:r>
            <a:r>
              <a:rPr sz="3200" b="1" spc="-5" dirty="0">
                <a:latin typeface="Times New Roman"/>
                <a:cs typeface="Times New Roman"/>
              </a:rPr>
              <a:t>contours </a:t>
            </a:r>
            <a:r>
              <a:rPr sz="3200" b="1" spc="-15" dirty="0">
                <a:latin typeface="Times New Roman"/>
                <a:cs typeface="Times New Roman"/>
              </a:rPr>
              <a:t>are </a:t>
            </a:r>
            <a:r>
              <a:rPr sz="3200" b="1" spc="-5" dirty="0">
                <a:latin typeface="Times New Roman"/>
                <a:cs typeface="Times New Roman"/>
              </a:rPr>
              <a:t>interpolated </a:t>
            </a:r>
            <a:r>
              <a:rPr sz="3200" b="1" spc="5" dirty="0">
                <a:latin typeface="Times New Roman"/>
                <a:cs typeface="Times New Roman"/>
              </a:rPr>
              <a:t>as 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under: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00799"/>
              <a:ext cx="3810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763000" y="64007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8763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763000" y="4572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502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40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16153"/>
            <a:ext cx="65036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INTERPOLATION</a:t>
            </a:r>
            <a:r>
              <a:rPr spc="-35" dirty="0"/>
              <a:t> </a:t>
            </a:r>
            <a:r>
              <a:rPr dirty="0"/>
              <a:t>OF</a:t>
            </a:r>
            <a:r>
              <a:rPr spc="-15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040383"/>
            <a:ext cx="8624570" cy="5224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ii)</a:t>
            </a:r>
            <a:r>
              <a:rPr sz="3200" b="1" spc="-2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By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arithmetical</a:t>
            </a:r>
            <a:r>
              <a:rPr sz="3200" b="1" spc="-4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calculation</a:t>
            </a:r>
            <a:r>
              <a:rPr sz="3200" dirty="0">
                <a:solidFill>
                  <a:srgbClr val="990000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 marR="5080" indent="1600200" algn="just">
              <a:lnSpc>
                <a:spcPct val="100000"/>
              </a:lnSpc>
              <a:spcBef>
                <a:spcPts val="125"/>
              </a:spcBef>
            </a:pP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Suppose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B 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two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points at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 distance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of 30 m and the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reduced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level of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B 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2800" b="1" spc="-5" dirty="0">
                <a:solidFill>
                  <a:srgbClr val="FF6600"/>
                </a:solidFill>
                <a:latin typeface="Times New Roman"/>
                <a:cs typeface="Times New Roman"/>
              </a:rPr>
              <a:t>25.45m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2800" b="1" spc="-6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6600"/>
                </a:solidFill>
                <a:latin typeface="Times New Roman"/>
                <a:cs typeface="Times New Roman"/>
              </a:rPr>
              <a:t>27.54m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respectively </a:t>
            </a:r>
            <a:r>
              <a:rPr sz="2800" b="1" spc="-45" dirty="0">
                <a:solidFill>
                  <a:srgbClr val="000099"/>
                </a:solidFill>
                <a:latin typeface="Times New Roman"/>
                <a:cs typeface="Times New Roman"/>
              </a:rPr>
              <a:t>.Taking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 interval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as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1m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,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6600"/>
                </a:solidFill>
                <a:latin typeface="Times New Roman"/>
                <a:cs typeface="Times New Roman"/>
              </a:rPr>
              <a:t>26 and 27 </a:t>
            </a:r>
            <a:r>
              <a:rPr sz="2800" b="1" spc="-5" dirty="0">
                <a:solidFill>
                  <a:srgbClr val="FF6600"/>
                </a:solidFill>
                <a:latin typeface="Times New Roman"/>
                <a:cs typeface="Times New Roman"/>
              </a:rPr>
              <a:t>m </a:t>
            </a:r>
            <a:r>
              <a:rPr sz="2800" b="1" dirty="0">
                <a:solidFill>
                  <a:srgbClr val="FF6600"/>
                </a:solidFill>
                <a:latin typeface="Times New Roman"/>
                <a:cs typeface="Times New Roman"/>
              </a:rPr>
              <a:t>contours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may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interpolated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 between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2800" b="1" spc="-68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difference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level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between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B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2.09m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.the 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difference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of level between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26m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,and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and 27m</a:t>
            </a:r>
            <a:r>
              <a:rPr sz="28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28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0.55m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28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1.55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m</a:t>
            </a:r>
            <a:r>
              <a:rPr sz="28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respectively.</a:t>
            </a:r>
            <a:endParaRPr sz="2800">
              <a:latin typeface="Times New Roman"/>
              <a:cs typeface="Times New Roman"/>
            </a:endParaRPr>
          </a:p>
          <a:p>
            <a:pPr marL="12700" marR="24765">
              <a:lnSpc>
                <a:spcPct val="100000"/>
              </a:lnSpc>
              <a:spcBef>
                <a:spcPts val="5"/>
              </a:spcBef>
              <a:tabLst>
                <a:tab pos="1652270" algn="l"/>
                <a:tab pos="2261870" algn="l"/>
                <a:tab pos="3959860" algn="l"/>
                <a:tab pos="5339715" algn="l"/>
                <a:tab pos="6718934" algn="l"/>
                <a:tab pos="7802880" algn="l"/>
                <a:tab pos="8295005" algn="l"/>
              </a:tabLst>
            </a:pP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28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efo</a:t>
            </a:r>
            <a:r>
              <a:rPr sz="28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28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z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di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tance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we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</a:t>
            </a:r>
            <a:r>
              <a:rPr sz="2800" b="1" spc="204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8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2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6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m  contour</a:t>
            </a:r>
            <a:r>
              <a:rPr sz="2800" b="1" spc="-5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=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0.55/2.09</a:t>
            </a:r>
            <a:r>
              <a:rPr sz="2800" b="1" spc="-1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30m</a:t>
            </a:r>
            <a:r>
              <a:rPr sz="28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12700" marR="668020">
              <a:lnSpc>
                <a:spcPct val="100000"/>
              </a:lnSpc>
              <a:tabLst>
                <a:tab pos="6177915" algn="l"/>
                <a:tab pos="6533515" algn="l"/>
              </a:tabLst>
            </a:pP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Between</a:t>
            </a:r>
            <a:r>
              <a:rPr sz="2800" b="1" spc="-10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A</a:t>
            </a:r>
            <a:r>
              <a:rPr sz="2800" b="1" spc="-15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and</a:t>
            </a:r>
            <a:r>
              <a:rPr sz="2800" b="1" spc="2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27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 m</a:t>
            </a:r>
            <a:r>
              <a:rPr sz="2800" b="1" spc="2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contour</a:t>
            </a:r>
            <a:r>
              <a:rPr sz="2800" b="1" spc="-4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=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1.55/2.09	</a:t>
            </a:r>
            <a:r>
              <a:rPr sz="28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x	30m. </a:t>
            </a:r>
            <a:r>
              <a:rPr sz="2800" b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These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distances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then</a:t>
            </a:r>
            <a:r>
              <a:rPr sz="28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plotted</a:t>
            </a:r>
            <a:r>
              <a:rPr sz="2800" b="1" spc="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28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scale</a:t>
            </a:r>
            <a:r>
              <a:rPr sz="28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28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2800" b="1" dirty="0">
                <a:solidFill>
                  <a:srgbClr val="000099"/>
                </a:solidFill>
                <a:latin typeface="Times New Roman"/>
                <a:cs typeface="Times New Roman"/>
              </a:rPr>
              <a:t> map.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502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41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2127"/>
            <a:ext cx="8227059" cy="417131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020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</a:t>
            </a:r>
            <a:r>
              <a:rPr sz="3200" b="1" u="heavy" spc="-1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Map</a:t>
            </a:r>
            <a:endParaRPr sz="3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map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showing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known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as </a:t>
            </a:r>
            <a:r>
              <a:rPr sz="32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Contour</a:t>
            </a:r>
            <a:r>
              <a:rPr sz="3200" b="1" spc="-9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map.</a:t>
            </a:r>
            <a:endParaRPr sz="3200">
              <a:latin typeface="Times New Roman"/>
              <a:cs typeface="Times New Roman"/>
            </a:endParaRPr>
          </a:p>
          <a:p>
            <a:pPr marL="12700" marR="5080" indent="78740" algn="just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-5" dirty="0">
                <a:latin typeface="Times New Roman"/>
                <a:cs typeface="Times New Roman"/>
              </a:rPr>
              <a:t>contour </a:t>
            </a:r>
            <a:r>
              <a:rPr sz="3200" b="1" dirty="0">
                <a:latin typeface="Times New Roman"/>
                <a:cs typeface="Times New Roman"/>
              </a:rPr>
              <a:t>map gives an idea of </a:t>
            </a:r>
            <a:r>
              <a:rPr sz="3200" b="1" spc="-5" dirty="0">
                <a:latin typeface="Times New Roman"/>
                <a:cs typeface="Times New Roman"/>
              </a:rPr>
              <a:t>the altitudes </a:t>
            </a:r>
            <a:r>
              <a:rPr sz="3200" b="1" spc="5" dirty="0">
                <a:latin typeface="Times New Roman"/>
                <a:cs typeface="Times New Roman"/>
              </a:rPr>
              <a:t>of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surface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features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well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their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relative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Arial"/>
                <a:cs typeface="Arial"/>
              </a:rPr>
              <a:t>p</a:t>
            </a:r>
            <a:r>
              <a:rPr sz="3200" b="1" dirty="0">
                <a:latin typeface="Times New Roman"/>
                <a:cs typeface="Times New Roman"/>
              </a:rPr>
              <a:t>ositions </a:t>
            </a:r>
            <a:r>
              <a:rPr sz="3200" b="1" spc="-5" dirty="0">
                <a:latin typeface="Times New Roman"/>
                <a:cs typeface="Times New Roman"/>
              </a:rPr>
              <a:t>in </a:t>
            </a:r>
            <a:r>
              <a:rPr sz="2800" b="1" spc="-5" dirty="0">
                <a:latin typeface="Arial"/>
                <a:cs typeface="Arial"/>
              </a:rPr>
              <a:t>p</a:t>
            </a:r>
            <a:r>
              <a:rPr sz="3200" b="1" spc="-5" dirty="0">
                <a:latin typeface="Times New Roman"/>
                <a:cs typeface="Times New Roman"/>
              </a:rPr>
              <a:t>lan </a:t>
            </a:r>
            <a:r>
              <a:rPr sz="3200" b="1" dirty="0">
                <a:latin typeface="Times New Roman"/>
                <a:cs typeface="Times New Roman"/>
              </a:rPr>
              <a:t>serves </a:t>
            </a:r>
            <a:r>
              <a:rPr sz="3200" b="1" spc="-5" dirty="0">
                <a:latin typeface="Times New Roman"/>
                <a:cs typeface="Times New Roman"/>
              </a:rPr>
              <a:t>the purpose of both, </a:t>
            </a: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plan</a:t>
            </a:r>
            <a:r>
              <a:rPr sz="3200" b="1" spc="-2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section</a:t>
            </a:r>
            <a:r>
              <a:rPr sz="3200" b="1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8686800" y="6477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381000"/>
                  </a:moveTo>
                  <a:lnTo>
                    <a:pt x="457200" y="3810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4435" y="6429754"/>
              <a:ext cx="2570988" cy="4282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855964" y="6553823"/>
            <a:ext cx="1276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95503"/>
            <a:ext cx="65036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INTERPOLATION</a:t>
            </a:r>
            <a:r>
              <a:rPr spc="-35" dirty="0"/>
              <a:t> </a:t>
            </a:r>
            <a:r>
              <a:rPr dirty="0"/>
              <a:t>OF</a:t>
            </a:r>
            <a:r>
              <a:rPr spc="-15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81557"/>
            <a:ext cx="37287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Graphical</a:t>
            </a:r>
            <a:r>
              <a:rPr sz="3200" b="1" spc="3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method</a:t>
            </a:r>
            <a:r>
              <a:rPr sz="3200" b="1" spc="3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269238"/>
            <a:ext cx="37274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43604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inter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p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olat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756918"/>
            <a:ext cx="37293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38910" algn="l"/>
                <a:tab pos="1984375" algn="l"/>
              </a:tabLst>
            </a:pP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simpler	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	c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mp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50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244979"/>
            <a:ext cx="37293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9448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arithmetical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2732658"/>
            <a:ext cx="372935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400810" algn="l"/>
                <a:tab pos="1494155" algn="l"/>
                <a:tab pos="2321560" algn="l"/>
                <a:tab pos="3157220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met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od		and	also	</a:t>
            </a:r>
            <a:r>
              <a:rPr sz="3200" b="1" spc="-67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 </a:t>
            </a:r>
            <a:r>
              <a:rPr sz="32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esults	ob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ained	a</a:t>
            </a:r>
            <a:r>
              <a:rPr sz="3200" b="1" spc="-50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7354" y="3707968"/>
            <a:ext cx="16103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5920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Out	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3345" y="4195952"/>
            <a:ext cx="16744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gra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p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hical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3707968"/>
            <a:ext cx="159321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accurate. </a:t>
            </a:r>
            <a:r>
              <a:rPr sz="3200" b="1" i="1" spc="-78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several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met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od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26666" y="4683633"/>
            <a:ext cx="17811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1544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	most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5171338"/>
            <a:ext cx="372935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719580" algn="l"/>
                <a:tab pos="2208530" algn="l"/>
                <a:tab pos="278955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com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	as	g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ven  below: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18228" y="659079"/>
            <a:ext cx="48012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4865" algn="l"/>
                <a:tab pos="3362960" algn="l"/>
              </a:tabLst>
            </a:pPr>
            <a:r>
              <a:rPr sz="3200" dirty="0">
                <a:latin typeface="Times New Roman"/>
                <a:cs typeface="Times New Roman"/>
              </a:rPr>
              <a:t>(ii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)	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By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Gr</a:t>
            </a:r>
            <a:r>
              <a:rPr sz="3200" b="1" spc="5" dirty="0">
                <a:solidFill>
                  <a:srgbClr val="990000"/>
                </a:solidFill>
                <a:latin typeface="Times New Roman"/>
                <a:cs typeface="Times New Roman"/>
              </a:rPr>
              <a:t>a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p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h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ical	method</a:t>
            </a:r>
            <a:r>
              <a:rPr sz="3200" dirty="0">
                <a:solidFill>
                  <a:srgbClr val="990000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252912" y="1281112"/>
            <a:ext cx="4295775" cy="4905375"/>
            <a:chOff x="4252912" y="1281112"/>
            <a:chExt cx="4295775" cy="4905375"/>
          </a:xfrm>
        </p:grpSpPr>
        <p:sp>
          <p:nvSpPr>
            <p:cNvPr id="15" name="object 15"/>
            <p:cNvSpPr/>
            <p:nvPr/>
          </p:nvSpPr>
          <p:spPr>
            <a:xfrm>
              <a:off x="4267200" y="1295400"/>
              <a:ext cx="4267200" cy="4876800"/>
            </a:xfrm>
            <a:custGeom>
              <a:avLst/>
              <a:gdLst/>
              <a:ahLst/>
              <a:cxnLst/>
              <a:rect l="l" t="t" r="r" b="b"/>
              <a:pathLst>
                <a:path w="4267200" h="4876800">
                  <a:moveTo>
                    <a:pt x="0" y="0"/>
                  </a:moveTo>
                  <a:lnTo>
                    <a:pt x="0" y="4876800"/>
                  </a:lnTo>
                </a:path>
                <a:path w="4267200" h="4876800">
                  <a:moveTo>
                    <a:pt x="0" y="4876800"/>
                  </a:moveTo>
                  <a:lnTo>
                    <a:pt x="4267200" y="48768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67200" y="4800600"/>
              <a:ext cx="4267200" cy="762000"/>
            </a:xfrm>
            <a:custGeom>
              <a:avLst/>
              <a:gdLst/>
              <a:ahLst/>
              <a:cxnLst/>
              <a:rect l="l" t="t" r="r" b="b"/>
              <a:pathLst>
                <a:path w="4267200" h="762000">
                  <a:moveTo>
                    <a:pt x="0" y="762000"/>
                  </a:moveTo>
                  <a:lnTo>
                    <a:pt x="4267200" y="762000"/>
                  </a:lnTo>
                </a:path>
                <a:path w="4267200" h="762000">
                  <a:moveTo>
                    <a:pt x="0" y="609600"/>
                  </a:moveTo>
                  <a:lnTo>
                    <a:pt x="4267200" y="609600"/>
                  </a:lnTo>
                </a:path>
                <a:path w="4267200" h="762000">
                  <a:moveTo>
                    <a:pt x="0" y="457200"/>
                  </a:moveTo>
                  <a:lnTo>
                    <a:pt x="4267200" y="457200"/>
                  </a:lnTo>
                </a:path>
                <a:path w="4267200" h="762000">
                  <a:moveTo>
                    <a:pt x="0" y="304800"/>
                  </a:moveTo>
                  <a:lnTo>
                    <a:pt x="4267200" y="304800"/>
                  </a:lnTo>
                </a:path>
                <a:path w="4267200" h="762000">
                  <a:moveTo>
                    <a:pt x="0" y="152400"/>
                  </a:moveTo>
                  <a:lnTo>
                    <a:pt x="4267200" y="152400"/>
                  </a:lnTo>
                </a:path>
                <a:path w="4267200" h="762000">
                  <a:moveTo>
                    <a:pt x="0" y="0"/>
                  </a:moveTo>
                  <a:lnTo>
                    <a:pt x="42672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67200" y="4648200"/>
              <a:ext cx="4267200" cy="0"/>
            </a:xfrm>
            <a:custGeom>
              <a:avLst/>
              <a:gdLst/>
              <a:ahLst/>
              <a:cxnLst/>
              <a:rect l="l" t="t" r="r" b="b"/>
              <a:pathLst>
                <a:path w="4267200">
                  <a:moveTo>
                    <a:pt x="0" y="0"/>
                  </a:moveTo>
                  <a:lnTo>
                    <a:pt x="426720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67200" y="3429000"/>
              <a:ext cx="4267200" cy="1066800"/>
            </a:xfrm>
            <a:custGeom>
              <a:avLst/>
              <a:gdLst/>
              <a:ahLst/>
              <a:cxnLst/>
              <a:rect l="l" t="t" r="r" b="b"/>
              <a:pathLst>
                <a:path w="4267200" h="1066800">
                  <a:moveTo>
                    <a:pt x="0" y="914400"/>
                  </a:moveTo>
                  <a:lnTo>
                    <a:pt x="4267200" y="914400"/>
                  </a:lnTo>
                </a:path>
                <a:path w="4267200" h="1066800">
                  <a:moveTo>
                    <a:pt x="0" y="762000"/>
                  </a:moveTo>
                  <a:lnTo>
                    <a:pt x="4267200" y="762000"/>
                  </a:lnTo>
                </a:path>
                <a:path w="4267200" h="1066800">
                  <a:moveTo>
                    <a:pt x="0" y="609600"/>
                  </a:moveTo>
                  <a:lnTo>
                    <a:pt x="4267200" y="609600"/>
                  </a:lnTo>
                </a:path>
                <a:path w="4267200" h="1066800">
                  <a:moveTo>
                    <a:pt x="0" y="1066800"/>
                  </a:moveTo>
                  <a:lnTo>
                    <a:pt x="4267200" y="1066800"/>
                  </a:lnTo>
                </a:path>
                <a:path w="4267200" h="1066800">
                  <a:moveTo>
                    <a:pt x="0" y="304800"/>
                  </a:moveTo>
                  <a:lnTo>
                    <a:pt x="4267200" y="304800"/>
                  </a:lnTo>
                </a:path>
                <a:path w="4267200" h="1066800">
                  <a:moveTo>
                    <a:pt x="0" y="152400"/>
                  </a:moveTo>
                  <a:lnTo>
                    <a:pt x="4267200" y="152400"/>
                  </a:lnTo>
                </a:path>
                <a:path w="4267200" h="1066800">
                  <a:moveTo>
                    <a:pt x="0" y="0"/>
                  </a:moveTo>
                  <a:lnTo>
                    <a:pt x="4267200" y="0"/>
                  </a:lnTo>
                </a:path>
                <a:path w="4267200" h="1066800">
                  <a:moveTo>
                    <a:pt x="0" y="457200"/>
                  </a:moveTo>
                  <a:lnTo>
                    <a:pt x="4267200" y="4572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67200" y="3124200"/>
              <a:ext cx="4267200" cy="0"/>
            </a:xfrm>
            <a:custGeom>
              <a:avLst/>
              <a:gdLst/>
              <a:ahLst/>
              <a:cxnLst/>
              <a:rect l="l" t="t" r="r" b="b"/>
              <a:pathLst>
                <a:path w="4267200">
                  <a:moveTo>
                    <a:pt x="0" y="0"/>
                  </a:moveTo>
                  <a:lnTo>
                    <a:pt x="426720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267200" y="1600200"/>
              <a:ext cx="4267200" cy="4419600"/>
            </a:xfrm>
            <a:custGeom>
              <a:avLst/>
              <a:gdLst/>
              <a:ahLst/>
              <a:cxnLst/>
              <a:rect l="l" t="t" r="r" b="b"/>
              <a:pathLst>
                <a:path w="4267200" h="4419600">
                  <a:moveTo>
                    <a:pt x="0" y="1371600"/>
                  </a:moveTo>
                  <a:lnTo>
                    <a:pt x="4267200" y="1371600"/>
                  </a:lnTo>
                </a:path>
                <a:path w="4267200" h="4419600">
                  <a:moveTo>
                    <a:pt x="0" y="1219200"/>
                  </a:moveTo>
                  <a:lnTo>
                    <a:pt x="4267200" y="1219200"/>
                  </a:lnTo>
                </a:path>
                <a:path w="4267200" h="4419600">
                  <a:moveTo>
                    <a:pt x="0" y="1066800"/>
                  </a:moveTo>
                  <a:lnTo>
                    <a:pt x="4267200" y="1066800"/>
                  </a:lnTo>
                </a:path>
                <a:path w="4267200" h="4419600">
                  <a:moveTo>
                    <a:pt x="0" y="1676400"/>
                  </a:moveTo>
                  <a:lnTo>
                    <a:pt x="4267200" y="1676400"/>
                  </a:lnTo>
                </a:path>
                <a:path w="4267200" h="4419600">
                  <a:moveTo>
                    <a:pt x="0" y="4114800"/>
                  </a:moveTo>
                  <a:lnTo>
                    <a:pt x="4267200" y="4114800"/>
                  </a:lnTo>
                </a:path>
                <a:path w="4267200" h="4419600">
                  <a:moveTo>
                    <a:pt x="0" y="4267200"/>
                  </a:moveTo>
                  <a:lnTo>
                    <a:pt x="4267200" y="4267200"/>
                  </a:lnTo>
                </a:path>
                <a:path w="4267200" h="4419600">
                  <a:moveTo>
                    <a:pt x="0" y="4419600"/>
                  </a:moveTo>
                  <a:lnTo>
                    <a:pt x="4267200" y="4419600"/>
                  </a:lnTo>
                </a:path>
                <a:path w="4267200" h="4419600">
                  <a:moveTo>
                    <a:pt x="0" y="914400"/>
                  </a:moveTo>
                  <a:lnTo>
                    <a:pt x="4267200" y="914400"/>
                  </a:lnTo>
                </a:path>
                <a:path w="4267200" h="4419600">
                  <a:moveTo>
                    <a:pt x="152400" y="4114800"/>
                  </a:moveTo>
                  <a:lnTo>
                    <a:pt x="4267200" y="4114800"/>
                  </a:lnTo>
                </a:path>
                <a:path w="4267200" h="4419600">
                  <a:moveTo>
                    <a:pt x="304800" y="4267200"/>
                  </a:moveTo>
                  <a:lnTo>
                    <a:pt x="4267200" y="4267200"/>
                  </a:lnTo>
                </a:path>
                <a:path w="4267200" h="4419600">
                  <a:moveTo>
                    <a:pt x="0" y="457200"/>
                  </a:moveTo>
                  <a:lnTo>
                    <a:pt x="4267200" y="457200"/>
                  </a:lnTo>
                </a:path>
                <a:path w="4267200" h="4419600">
                  <a:moveTo>
                    <a:pt x="0" y="609600"/>
                  </a:moveTo>
                  <a:lnTo>
                    <a:pt x="4267200" y="609600"/>
                  </a:lnTo>
                </a:path>
                <a:path w="4267200" h="4419600">
                  <a:moveTo>
                    <a:pt x="0" y="762000"/>
                  </a:moveTo>
                  <a:lnTo>
                    <a:pt x="4267200" y="762000"/>
                  </a:lnTo>
                </a:path>
                <a:path w="4267200" h="4419600">
                  <a:moveTo>
                    <a:pt x="0" y="304800"/>
                  </a:moveTo>
                  <a:lnTo>
                    <a:pt x="4267200" y="304800"/>
                  </a:lnTo>
                </a:path>
                <a:path w="4267200" h="4419600">
                  <a:moveTo>
                    <a:pt x="0" y="152400"/>
                  </a:moveTo>
                  <a:lnTo>
                    <a:pt x="4267200" y="152400"/>
                  </a:lnTo>
                </a:path>
                <a:path w="4267200" h="4419600">
                  <a:moveTo>
                    <a:pt x="0" y="0"/>
                  </a:moveTo>
                  <a:lnTo>
                    <a:pt x="42672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76800" y="2362200"/>
              <a:ext cx="2362200" cy="3505200"/>
            </a:xfrm>
            <a:custGeom>
              <a:avLst/>
              <a:gdLst/>
              <a:ahLst/>
              <a:cxnLst/>
              <a:rect l="l" t="t" r="r" b="b"/>
              <a:pathLst>
                <a:path w="2362200" h="3505200">
                  <a:moveTo>
                    <a:pt x="0" y="3505200"/>
                  </a:moveTo>
                  <a:lnTo>
                    <a:pt x="236220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65575" y="6017767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66"/>
                </a:solidFill>
                <a:latin typeface="Arial"/>
                <a:cs typeface="Arial"/>
              </a:rPr>
              <a:t>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65575" y="4493514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66"/>
                </a:solidFill>
                <a:latin typeface="Arial"/>
                <a:cs typeface="Arial"/>
              </a:rPr>
              <a:t>55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65575" y="2969132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66"/>
                </a:solidFill>
                <a:latin typeface="Arial"/>
                <a:cs typeface="Arial"/>
              </a:rPr>
              <a:t>60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65575" y="1400302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66"/>
                </a:solidFill>
                <a:latin typeface="Arial"/>
                <a:cs typeface="Arial"/>
              </a:rPr>
              <a:t>65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66609" y="2130679"/>
            <a:ext cx="172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66"/>
                </a:solidFill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02428" y="5748934"/>
            <a:ext cx="8108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b="1" spc="-7" baseline="-6944" dirty="0">
                <a:solidFill>
                  <a:srgbClr val="FF0066"/>
                </a:solidFill>
                <a:latin typeface="Arial"/>
                <a:cs typeface="Arial"/>
              </a:rPr>
              <a:t>A</a:t>
            </a:r>
            <a:r>
              <a:rPr sz="2400" b="1" spc="209" baseline="-6944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51.5m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42809" y="2313558"/>
            <a:ext cx="5314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62.5m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18428" y="4599813"/>
            <a:ext cx="3822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55m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09409" y="3075558"/>
            <a:ext cx="3822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60m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872037" y="2357437"/>
            <a:ext cx="2371725" cy="3514725"/>
            <a:chOff x="4872037" y="2357437"/>
            <a:chExt cx="2371725" cy="3514725"/>
          </a:xfrm>
        </p:grpSpPr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34037" y="4643437"/>
              <a:ext cx="85725" cy="85725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4637" y="3119437"/>
              <a:ext cx="85725" cy="8572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58037" y="2357437"/>
              <a:ext cx="85725" cy="8572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037" y="5786437"/>
              <a:ext cx="85725" cy="85725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486400" y="4378325"/>
              <a:ext cx="533400" cy="346075"/>
            </a:xfrm>
            <a:custGeom>
              <a:avLst/>
              <a:gdLst/>
              <a:ahLst/>
              <a:cxnLst/>
              <a:rect l="l" t="t" r="r" b="b"/>
              <a:pathLst>
                <a:path w="533400" h="346075">
                  <a:moveTo>
                    <a:pt x="0" y="346075"/>
                  </a:moveTo>
                  <a:lnTo>
                    <a:pt x="533400" y="346075"/>
                  </a:lnTo>
                  <a:lnTo>
                    <a:pt x="533400" y="0"/>
                  </a:lnTo>
                  <a:lnTo>
                    <a:pt x="0" y="0"/>
                  </a:lnTo>
                  <a:lnTo>
                    <a:pt x="0" y="346075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566028" y="4407789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557009" y="2848482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86800" y="6400799"/>
              <a:ext cx="457200" cy="45720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8686800" y="6400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02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746375" y="63813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741664" y="6541123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42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552653"/>
            <a:ext cx="8378825" cy="4996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Graphical</a:t>
            </a:r>
            <a:r>
              <a:rPr sz="3200" b="1" spc="7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method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 marR="5080" indent="1321435" algn="just">
              <a:lnSpc>
                <a:spcPct val="100000"/>
              </a:lnSpc>
              <a:spcBef>
                <a:spcPts val="2650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As shown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fig. suppose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contour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interval </a:t>
            </a:r>
            <a:r>
              <a:rPr sz="3200" b="1" i="1" spc="-10" dirty="0">
                <a:solidFill>
                  <a:srgbClr val="FF0066"/>
                </a:solidFill>
                <a:latin typeface="Times New Roman"/>
                <a:cs typeface="Times New Roman"/>
              </a:rPr>
              <a:t>is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5m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,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 a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piece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tracing cloth,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number of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parallel lines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spaced at 0.5 m </a:t>
            </a:r>
            <a:r>
              <a:rPr sz="32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(usually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1/10th of </a:t>
            </a:r>
            <a:r>
              <a:rPr sz="3200" b="1" dirty="0">
                <a:solidFill>
                  <a:srgbClr val="003300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contour interval)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drawn.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Every </a:t>
            </a:r>
            <a:r>
              <a:rPr sz="3200" b="1" i="1" spc="-78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tenth</a:t>
            </a:r>
            <a:r>
              <a:rPr sz="3200" b="1" i="1" spc="-3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line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being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made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thick.</a:t>
            </a:r>
            <a:endParaRPr sz="3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920"/>
              </a:spcBef>
            </a:pP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Suppose it is 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required</a:t>
            </a:r>
            <a:r>
              <a:rPr sz="32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to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interpolate contours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 between two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points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A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and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B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of elevation </a:t>
            </a:r>
            <a:r>
              <a:rPr sz="3200" b="1" dirty="0">
                <a:latin typeface="Times New Roman"/>
                <a:cs typeface="Times New Roman"/>
              </a:rPr>
              <a:t>51.5m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and</a:t>
            </a:r>
            <a:r>
              <a:rPr sz="32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62.5m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respectively</a:t>
            </a:r>
            <a:r>
              <a:rPr sz="3200" spc="-5" dirty="0">
                <a:solidFill>
                  <a:srgbClr val="990000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53554"/>
            <a:ext cx="9153525" cy="509270"/>
            <a:chOff x="-4762" y="6353554"/>
            <a:chExt cx="9153525" cy="5092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00" y="6400799"/>
              <a:ext cx="45720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86800" y="6400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978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746375" y="63813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41664" y="6541123"/>
            <a:ext cx="3295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43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95503"/>
            <a:ext cx="65036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INTERPOLATION</a:t>
            </a:r>
            <a:r>
              <a:rPr spc="-35" dirty="0"/>
              <a:t> </a:t>
            </a:r>
            <a:r>
              <a:rPr dirty="0"/>
              <a:t>OF</a:t>
            </a:r>
            <a:r>
              <a:rPr spc="-155" dirty="0"/>
              <a:t> </a:t>
            </a:r>
            <a:r>
              <a:rPr spc="-5" dirty="0"/>
              <a:t>CONTOURS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506679"/>
            <a:ext cx="8684895" cy="5842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3695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(iii)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By</a:t>
            </a:r>
            <a:r>
              <a:rPr sz="32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Graphical</a:t>
            </a:r>
            <a:r>
              <a:rPr sz="3200" b="1" spc="-4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method</a:t>
            </a:r>
            <a:r>
              <a:rPr sz="3200" dirty="0">
                <a:solidFill>
                  <a:srgbClr val="990000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945005" algn="just">
              <a:lnSpc>
                <a:spcPts val="3695"/>
              </a:lnSpc>
            </a:pP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If</a:t>
            </a:r>
            <a:r>
              <a:rPr sz="3200" b="1" spc="21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21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bottom</a:t>
            </a:r>
            <a:r>
              <a:rPr sz="3200" b="1" i="1" spc="216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line</a:t>
            </a:r>
            <a:r>
              <a:rPr sz="3200" b="1" i="1" spc="216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represents</a:t>
            </a:r>
            <a:r>
              <a:rPr sz="3200" b="1" spc="21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an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elevation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50m.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Then </a:t>
            </a:r>
            <a:r>
              <a:rPr sz="3200" b="1" i="1" spc="-10" dirty="0">
                <a:solidFill>
                  <a:srgbClr val="FF0066"/>
                </a:solidFill>
                <a:latin typeface="Times New Roman"/>
                <a:cs typeface="Times New Roman"/>
              </a:rPr>
              <a:t>the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successive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thick lines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will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represent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55m,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60m and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65m,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etc.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Place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tracing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cloth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so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that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point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b="1" spc="-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on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spc="-15" dirty="0">
                <a:solidFill>
                  <a:srgbClr val="FF0066"/>
                </a:solidFill>
                <a:latin typeface="Times New Roman"/>
                <a:cs typeface="Times New Roman"/>
              </a:rPr>
              <a:t>third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line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from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bottom,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now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move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tracing cloth until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B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fifth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line </a:t>
            </a:r>
            <a:r>
              <a:rPr sz="32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above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60m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thick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line.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intersection of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thick lines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1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dirty="0">
                <a:solidFill>
                  <a:srgbClr val="990000"/>
                </a:solidFill>
                <a:latin typeface="Times New Roman"/>
                <a:cs typeface="Times New Roman"/>
              </a:rPr>
              <a:t>2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representing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elevations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55m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60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m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line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AB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give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position of the points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55m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60m </a:t>
            </a:r>
            <a:r>
              <a:rPr sz="32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contours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respectively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pricked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through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on </a:t>
            </a:r>
            <a:r>
              <a:rPr sz="32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plan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with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Times New Roman"/>
                <a:cs typeface="Times New Roman"/>
              </a:rPr>
              <a:t>pin</a:t>
            </a:r>
            <a:r>
              <a:rPr sz="3200" b="1" dirty="0">
                <a:solidFill>
                  <a:srgbClr val="FF0066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682037" y="6396037"/>
            <a:ext cx="466725" cy="466725"/>
            <a:chOff x="8682037" y="6396037"/>
            <a:chExt cx="466725" cy="4667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800" y="6400800"/>
              <a:ext cx="457200" cy="4572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686800" y="64008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767064" y="6505143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C3300"/>
                </a:solidFill>
                <a:latin typeface="Arial"/>
                <a:cs typeface="Arial"/>
              </a:rPr>
              <a:t>44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4762" y="6353554"/>
            <a:ext cx="8696325" cy="509270"/>
            <a:chOff x="-4762" y="6353554"/>
            <a:chExt cx="8696325" cy="509270"/>
          </a:xfrm>
        </p:grpSpPr>
        <p:sp>
          <p:nvSpPr>
            <p:cNvPr id="9" name="object 9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8686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8686800" y="45720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400799"/>
              <a:ext cx="8686800" cy="457200"/>
            </a:xfrm>
            <a:custGeom>
              <a:avLst/>
              <a:gdLst/>
              <a:ahLst/>
              <a:cxnLst/>
              <a:rect l="l" t="t" r="r" b="b"/>
              <a:pathLst>
                <a:path w="8686800" h="457200">
                  <a:moveTo>
                    <a:pt x="0" y="457200"/>
                  </a:moveTo>
                  <a:lnTo>
                    <a:pt x="8686800" y="457200"/>
                  </a:lnTo>
                  <a:lnTo>
                    <a:pt x="8686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2635" y="6353554"/>
              <a:ext cx="2570988" cy="50444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4762" y="6348171"/>
            <a:ext cx="8677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30885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95503"/>
            <a:ext cx="64846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DRAWING</a:t>
            </a:r>
            <a:r>
              <a:rPr spc="-9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CONTOUR</a:t>
            </a:r>
            <a:r>
              <a:rPr spc="-30" dirty="0"/>
              <a:t> </a:t>
            </a:r>
            <a:r>
              <a:rPr dirty="0"/>
              <a:t>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528269"/>
            <a:ext cx="8688705" cy="57975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0795" indent="508634" algn="just">
              <a:lnSpc>
                <a:spcPct val="100400"/>
              </a:lnSpc>
              <a:spcBef>
                <a:spcPts val="85"/>
              </a:spcBef>
            </a:pP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lines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are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drawn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as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fine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and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smooth</a:t>
            </a:r>
            <a:r>
              <a:rPr sz="2800" b="1" spc="7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free 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hand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curved lines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. Sometimes they </a:t>
            </a:r>
            <a:r>
              <a:rPr sz="28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are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represented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by 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broken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lines .They </a:t>
            </a:r>
            <a:r>
              <a:rPr sz="28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are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inked in either in </a:t>
            </a:r>
            <a:r>
              <a:rPr sz="2800" b="1" dirty="0">
                <a:latin typeface="Times New Roman"/>
                <a:cs typeface="Times New Roman"/>
              </a:rPr>
              <a:t>black 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or </a:t>
            </a:r>
            <a:r>
              <a:rPr sz="28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brown </a:t>
            </a:r>
            <a:r>
              <a:rPr sz="28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40" dirty="0">
                <a:solidFill>
                  <a:srgbClr val="0000FF"/>
                </a:solidFill>
                <a:latin typeface="Times New Roman"/>
                <a:cs typeface="Times New Roman"/>
              </a:rPr>
              <a:t>colour.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 drawing pen gives a better line than a writing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pen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and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French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curves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should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be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used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as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much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as </a:t>
            </a:r>
            <a:r>
              <a:rPr sz="28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possible .Every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fifth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contour is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made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800080"/>
                </a:solidFill>
                <a:latin typeface="Times New Roman"/>
                <a:cs typeface="Times New Roman"/>
              </a:rPr>
              <a:t>thicker</a:t>
            </a:r>
            <a:r>
              <a:rPr sz="2800" b="1" i="1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than</a:t>
            </a:r>
            <a:r>
              <a:rPr sz="2800" b="1" spc="6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rest.</a:t>
            </a:r>
            <a:endParaRPr sz="2800">
              <a:latin typeface="Times New Roman"/>
              <a:cs typeface="Times New Roman"/>
            </a:endParaRPr>
          </a:p>
          <a:p>
            <a:pPr marL="12700" marR="5080" indent="531495" algn="just">
              <a:lnSpc>
                <a:spcPct val="100000"/>
              </a:lnSpc>
              <a:spcBef>
                <a:spcPts val="1680"/>
              </a:spcBef>
            </a:pP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The</a:t>
            </a:r>
            <a:r>
              <a:rPr sz="2800" b="1" spc="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elevation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of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contours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must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be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written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a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uniform </a:t>
            </a:r>
            <a:r>
              <a:rPr sz="2800" b="1" spc="-40" dirty="0">
                <a:solidFill>
                  <a:srgbClr val="990000"/>
                </a:solidFill>
                <a:latin typeface="Times New Roman"/>
                <a:cs typeface="Times New Roman"/>
              </a:rPr>
              <a:t>manner,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either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on the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higher side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or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 a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gap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left </a:t>
            </a:r>
            <a:r>
              <a:rPr sz="2800" b="1" spc="-68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in the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line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.When the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contour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lines </a:t>
            </a:r>
            <a:r>
              <a:rPr sz="2800" b="1" spc="-20" dirty="0">
                <a:solidFill>
                  <a:srgbClr val="990000"/>
                </a:solidFill>
                <a:latin typeface="Times New Roman"/>
                <a:cs typeface="Times New Roman"/>
              </a:rPr>
              <a:t>are </a:t>
            </a:r>
            <a:r>
              <a:rPr sz="2800" b="1" i="1" spc="-10" dirty="0">
                <a:solidFill>
                  <a:srgbClr val="FF0066"/>
                </a:solidFill>
                <a:latin typeface="Times New Roman"/>
                <a:cs typeface="Times New Roman"/>
              </a:rPr>
              <a:t>very 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long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,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their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elevations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are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0066"/>
                </a:solidFill>
                <a:latin typeface="Times New Roman"/>
                <a:cs typeface="Times New Roman"/>
              </a:rPr>
              <a:t>written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 at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two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or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three</a:t>
            </a:r>
            <a:r>
              <a:rPr sz="2800" b="1" i="1" spc="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places</a:t>
            </a:r>
            <a:r>
              <a:rPr sz="2800" b="1" i="1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along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the </a:t>
            </a:r>
            <a:r>
              <a:rPr sz="2800" b="1" spc="-685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contour .In the case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of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small scale maps, it is sufficient to 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figure </a:t>
            </a:r>
            <a:r>
              <a:rPr sz="28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every</a:t>
            </a:r>
            <a:r>
              <a:rPr sz="2800" b="1" dirty="0">
                <a:solidFill>
                  <a:srgbClr val="99000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0066"/>
                </a:solidFill>
                <a:latin typeface="Times New Roman"/>
                <a:cs typeface="Times New Roman"/>
              </a:rPr>
              <a:t>fifth</a:t>
            </a:r>
            <a:r>
              <a:rPr sz="2800" b="1" i="1" spc="1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990000"/>
                </a:solidFill>
                <a:latin typeface="Times New Roman"/>
                <a:cs typeface="Times New Roman"/>
              </a:rPr>
              <a:t>contour.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843264" y="6541123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solidFill>
                  <a:srgbClr val="FF0066"/>
                </a:solidFill>
                <a:latin typeface="Arial"/>
                <a:cs typeface="Arial"/>
              </a:rPr>
              <a:t>45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8631" y="95503"/>
            <a:ext cx="52997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900" algn="l"/>
                <a:tab pos="1985010" algn="l"/>
                <a:tab pos="4359910" algn="l"/>
              </a:tabLst>
            </a:pPr>
            <a:r>
              <a:rPr u="none" dirty="0"/>
              <a:t>USES	OF	CON</a:t>
            </a:r>
            <a:r>
              <a:rPr u="none" spc="-55" dirty="0"/>
              <a:t>T</a:t>
            </a:r>
            <a:r>
              <a:rPr u="none" dirty="0"/>
              <a:t>OUR	MAP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31140" y="860805"/>
            <a:ext cx="8328025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Font typeface="Times New Roman"/>
              <a:buAutoNum type="romanLcParenBoth"/>
              <a:tabLst>
                <a:tab pos="415290" algn="l"/>
                <a:tab pos="3815079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 map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furnishes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information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regarding the 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features </a:t>
            </a:r>
            <a:r>
              <a:rPr sz="2400" b="1" spc="-5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of the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ground</a:t>
            </a:r>
            <a:r>
              <a:rPr sz="2400" b="1" spc="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,</a:t>
            </a:r>
            <a:r>
              <a:rPr sz="24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whether</a:t>
            </a:r>
            <a:r>
              <a:rPr sz="24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it	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flat,</a:t>
            </a:r>
            <a:r>
              <a:rPr sz="24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undulating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or</a:t>
            </a:r>
            <a:r>
              <a:rPr sz="2400" b="1" spc="-5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mountainous.</a:t>
            </a:r>
            <a:endParaRPr sz="2400">
              <a:latin typeface="Times New Roman"/>
              <a:cs typeface="Times New Roman"/>
            </a:endParaRPr>
          </a:p>
          <a:p>
            <a:pPr marL="355600" marR="227329" indent="-342900">
              <a:lnSpc>
                <a:spcPct val="100000"/>
              </a:lnSpc>
              <a:buAutoNum type="romanLcParenBoth"/>
              <a:tabLst>
                <a:tab pos="536575" algn="l"/>
                <a:tab pos="537210" algn="l"/>
              </a:tabLst>
            </a:pPr>
            <a:r>
              <a:rPr sz="2400" b="1" spc="-15" dirty="0">
                <a:solidFill>
                  <a:srgbClr val="003300"/>
                </a:solidFill>
                <a:latin typeface="Times New Roman"/>
                <a:cs typeface="Times New Roman"/>
              </a:rPr>
              <a:t>From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a</a:t>
            </a:r>
            <a:r>
              <a:rPr sz="2400" b="1" spc="-1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contour</a:t>
            </a:r>
            <a:r>
              <a:rPr sz="2400" b="1" spc="-4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map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,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sections</a:t>
            </a:r>
            <a:r>
              <a:rPr sz="2400" b="1" spc="-3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may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be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 easily</a:t>
            </a:r>
            <a:r>
              <a:rPr sz="2400" b="1" spc="-3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drawn</a:t>
            </a:r>
            <a:r>
              <a:rPr sz="2400" b="1" spc="1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in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any </a:t>
            </a:r>
            <a:r>
              <a:rPr sz="2400" b="1" spc="-58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direction</a:t>
            </a:r>
            <a:endParaRPr sz="2400">
              <a:latin typeface="Times New Roman"/>
              <a:cs typeface="Times New Roman"/>
            </a:endParaRPr>
          </a:p>
          <a:p>
            <a:pPr marL="355600" marR="373380" indent="-342900">
              <a:lnSpc>
                <a:spcPct val="100000"/>
              </a:lnSpc>
              <a:buAutoNum type="romanLcParenBoth"/>
              <a:tabLst>
                <a:tab pos="544830" algn="l"/>
              </a:tabLst>
            </a:pP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Intervisibility</a:t>
            </a:r>
            <a:r>
              <a:rPr sz="2400" b="1" spc="-4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between</a:t>
            </a:r>
            <a:r>
              <a:rPr sz="2400" b="1" spc="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two</a:t>
            </a:r>
            <a:r>
              <a:rPr sz="24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ground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points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plotted</a:t>
            </a:r>
            <a:r>
              <a:rPr sz="24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on</a:t>
            </a:r>
            <a:r>
              <a:rPr sz="24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map </a:t>
            </a:r>
            <a:r>
              <a:rPr sz="2400" b="1" spc="-5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can be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ascertained</a:t>
            </a:r>
            <a:endParaRPr sz="2400">
              <a:latin typeface="Times New Roman"/>
              <a:cs typeface="Times New Roman"/>
            </a:endParaRPr>
          </a:p>
          <a:p>
            <a:pPr marL="355600" marR="71120" indent="-342900">
              <a:lnSpc>
                <a:spcPct val="100000"/>
              </a:lnSpc>
              <a:buAutoNum type="romanLcParenBoth"/>
              <a:tabLst>
                <a:tab pos="529590" algn="l"/>
                <a:tab pos="3527425" algn="l"/>
              </a:tabLst>
            </a:pP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It</a:t>
            </a:r>
            <a:r>
              <a:rPr sz="2400" b="1" spc="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enables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an</a:t>
            </a:r>
            <a:r>
              <a:rPr sz="2400" b="1" spc="1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engineer	to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approximately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select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the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most </a:t>
            </a:r>
            <a:r>
              <a:rPr sz="2400" b="1" spc="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economical</a:t>
            </a:r>
            <a:r>
              <a:rPr sz="2400" b="1" spc="-3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or</a:t>
            </a:r>
            <a:r>
              <a:rPr sz="2400" b="1" spc="-5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suitable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site</a:t>
            </a:r>
            <a:r>
              <a:rPr sz="2400" b="1" spc="-2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for</a:t>
            </a:r>
            <a:r>
              <a:rPr sz="2400" b="1" spc="-4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an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 engineering</a:t>
            </a:r>
            <a:r>
              <a:rPr sz="2400" b="1" spc="-2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3300"/>
                </a:solidFill>
                <a:latin typeface="Times New Roman"/>
                <a:cs typeface="Times New Roman"/>
              </a:rPr>
              <a:t>project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such</a:t>
            </a:r>
            <a:r>
              <a:rPr sz="2400" b="1" spc="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as </a:t>
            </a:r>
            <a:r>
              <a:rPr sz="2400" b="1" spc="-58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3300"/>
                </a:solidFill>
                <a:latin typeface="Times New Roman"/>
                <a:cs typeface="Times New Roman"/>
              </a:rPr>
              <a:t>road,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 a </a:t>
            </a:r>
            <a:r>
              <a:rPr sz="2400" b="1" spc="-20" dirty="0">
                <a:solidFill>
                  <a:srgbClr val="003300"/>
                </a:solidFill>
                <a:latin typeface="Times New Roman"/>
                <a:cs typeface="Times New Roman"/>
              </a:rPr>
              <a:t>railway,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a canal or</a:t>
            </a:r>
            <a:r>
              <a:rPr sz="2400" b="1" spc="-6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a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pipe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 line</a:t>
            </a:r>
            <a:r>
              <a:rPr sz="2400" b="1" spc="-2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 marL="426720" indent="-414655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427355" algn="l"/>
              </a:tabLst>
            </a:pP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400" b="1" spc="-1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route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given</a:t>
            </a:r>
            <a:r>
              <a:rPr sz="24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grade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can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traced</a:t>
            </a:r>
            <a:r>
              <a:rPr sz="24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on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map.</a:t>
            </a:r>
            <a:endParaRPr sz="2400">
              <a:latin typeface="Times New Roman"/>
              <a:cs typeface="Times New Roman"/>
            </a:endParaRPr>
          </a:p>
          <a:p>
            <a:pPr marL="355600" marR="1156970" indent="-342900">
              <a:lnSpc>
                <a:spcPct val="100000"/>
              </a:lnSpc>
              <a:buAutoNum type="romanLcParenBoth"/>
              <a:tabLst>
                <a:tab pos="529590" algn="l"/>
              </a:tabLst>
            </a:pP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Catchment </a:t>
            </a:r>
            <a:r>
              <a:rPr sz="24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capacity</a:t>
            </a:r>
            <a:r>
              <a:rPr sz="24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24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reservoir</a:t>
            </a:r>
            <a:r>
              <a:rPr sz="2400" b="1" spc="-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may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2400" b="1" spc="-5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determined</a:t>
            </a:r>
            <a:r>
              <a:rPr sz="2400" b="1" spc="-3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from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2400" b="1" spc="-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99"/>
                </a:solidFill>
                <a:latin typeface="Times New Roman"/>
                <a:cs typeface="Times New Roman"/>
              </a:rPr>
              <a:t>map.</a:t>
            </a:r>
            <a:endParaRPr sz="2400">
              <a:latin typeface="Times New Roman"/>
              <a:cs typeface="Times New Roman"/>
            </a:endParaRPr>
          </a:p>
          <a:p>
            <a:pPr marL="355600" marR="372745" indent="-342900">
              <a:lnSpc>
                <a:spcPct val="100000"/>
              </a:lnSpc>
              <a:buAutoNum type="romanLcParenBoth"/>
              <a:tabLst>
                <a:tab pos="613410" algn="l"/>
              </a:tabLst>
            </a:pP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Contour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map may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be used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to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determine the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quantities of </a:t>
            </a:r>
            <a:r>
              <a:rPr sz="2400" b="1" spc="-585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00"/>
                </a:solidFill>
                <a:latin typeface="Times New Roman"/>
                <a:cs typeface="Times New Roman"/>
              </a:rPr>
              <a:t>earth</a:t>
            </a:r>
            <a:r>
              <a:rPr sz="2400" b="1" spc="-20" dirty="0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3300"/>
                </a:solidFill>
                <a:latin typeface="Times New Roman"/>
                <a:cs typeface="Times New Roman"/>
              </a:rPr>
              <a:t>work.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843264" y="6541123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solidFill>
                  <a:srgbClr val="FF0066"/>
                </a:solidFill>
                <a:latin typeface="Arial"/>
                <a:cs typeface="Arial"/>
              </a:rPr>
              <a:t>45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HOME</a:t>
            </a:r>
            <a:r>
              <a:rPr spc="-185" dirty="0"/>
              <a:t> </a:t>
            </a:r>
            <a:r>
              <a:rPr dirty="0"/>
              <a:t>ASSIGNMENT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587940"/>
            <a:ext cx="8682990" cy="444627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Q.No.1.</a:t>
            </a:r>
            <a:r>
              <a:rPr sz="2000" b="1" spc="-6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(a)</a:t>
            </a:r>
            <a:r>
              <a:rPr sz="2000" b="1" spc="-3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Define</a:t>
            </a:r>
            <a:r>
              <a:rPr sz="2000" b="1" spc="-4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contour.</a:t>
            </a:r>
            <a:endParaRPr sz="2000">
              <a:latin typeface="Times New Roman"/>
              <a:cs typeface="Times New Roman"/>
            </a:endParaRPr>
          </a:p>
          <a:p>
            <a:pPr marL="901065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(b)</a:t>
            </a:r>
            <a:r>
              <a:rPr sz="2000" b="1" spc="45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What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is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 contour</a:t>
            </a:r>
            <a:r>
              <a:rPr sz="2000" b="1" spc="-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interval</a:t>
            </a:r>
            <a:r>
              <a:rPr sz="20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and on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what factors</a:t>
            </a:r>
            <a:r>
              <a:rPr sz="2000" b="1" spc="-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does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 it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depend?.</a:t>
            </a:r>
            <a:endParaRPr sz="2000">
              <a:latin typeface="Times New Roman"/>
              <a:cs typeface="Times New Roman"/>
            </a:endParaRPr>
          </a:p>
          <a:p>
            <a:pPr marL="1349375" marR="5080" indent="-1337310">
              <a:lnSpc>
                <a:spcPct val="100000"/>
              </a:lnSpc>
              <a:spcBef>
                <a:spcPts val="1200"/>
              </a:spcBef>
              <a:tabLst>
                <a:tab pos="1296035" algn="l"/>
                <a:tab pos="2063750" algn="l"/>
                <a:tab pos="2395220" algn="l"/>
                <a:tab pos="3635375" algn="l"/>
                <a:tab pos="4685665" algn="l"/>
                <a:tab pos="4975225" algn="l"/>
                <a:tab pos="5979795" algn="l"/>
                <a:tab pos="6985634" algn="l"/>
                <a:tab pos="7555865" algn="l"/>
              </a:tabLst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Q.</a:t>
            </a: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N</a:t>
            </a:r>
            <a:r>
              <a:rPr sz="2000" b="1" spc="5" dirty="0">
                <a:solidFill>
                  <a:srgbClr val="800000"/>
                </a:solidFill>
                <a:latin typeface="Times New Roman"/>
                <a:cs typeface="Times New Roman"/>
              </a:rPr>
              <a:t>o</a:t>
            </a: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.</a:t>
            </a:r>
            <a:r>
              <a:rPr sz="2000" b="1" spc="5" dirty="0">
                <a:solidFill>
                  <a:srgbClr val="800000"/>
                </a:solidFill>
                <a:latin typeface="Times New Roman"/>
                <a:cs typeface="Times New Roman"/>
              </a:rPr>
              <a:t>2</a:t>
            </a: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.(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a)	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W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hat	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	</a:t>
            </a:r>
            <a:r>
              <a:rPr sz="20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fe</a:t>
            </a:r>
            <a:r>
              <a:rPr sz="2000" b="1" spc="-35" dirty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nce	between	a	con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r	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nte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val	and	h</a:t>
            </a:r>
            <a:r>
              <a:rPr sz="20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z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al 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equivalent?.</a:t>
            </a:r>
            <a:endParaRPr sz="2000">
              <a:latin typeface="Times New Roman"/>
              <a:cs typeface="Times New Roman"/>
            </a:endParaRPr>
          </a:p>
          <a:p>
            <a:pPr marL="838835">
              <a:lnSpc>
                <a:spcPct val="100000"/>
              </a:lnSpc>
              <a:spcBef>
                <a:spcPts val="1205"/>
              </a:spcBef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(b)</a:t>
            </a:r>
            <a:r>
              <a:rPr sz="2000" b="1" spc="47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Suggest</a:t>
            </a:r>
            <a:r>
              <a:rPr sz="20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</a:t>
            </a:r>
            <a:r>
              <a:rPr sz="2000" b="1" spc="-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intervals</a:t>
            </a:r>
            <a:r>
              <a:rPr sz="2000" b="1" spc="-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for</a:t>
            </a:r>
            <a:r>
              <a:rPr sz="2000" b="1" spc="-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following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:-</a:t>
            </a:r>
            <a:endParaRPr sz="2000">
              <a:latin typeface="Times New Roman"/>
              <a:cs typeface="Times New Roman"/>
            </a:endParaRPr>
          </a:p>
          <a:p>
            <a:pPr marL="12700" marR="1397635" indent="888365">
              <a:lnSpc>
                <a:spcPct val="150000"/>
              </a:lnSpc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(i)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hill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Survey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(ii)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city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Survey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(iii)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survey of a dam site. </a:t>
            </a:r>
            <a:r>
              <a:rPr sz="2000" b="1" spc="-484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Q.No.3.</a:t>
            </a:r>
            <a:r>
              <a:rPr sz="2000" b="1" spc="-4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Describe</a:t>
            </a:r>
            <a:r>
              <a:rPr sz="20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with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neat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sketches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the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characteristics</a:t>
            </a:r>
            <a:r>
              <a:rPr sz="2000" b="1" spc="-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contours.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Q.No.4.</a:t>
            </a:r>
            <a:r>
              <a:rPr sz="2000" b="1" spc="45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Show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contours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to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represent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the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following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:-</a:t>
            </a:r>
            <a:endParaRPr sz="2000">
              <a:latin typeface="Times New Roman"/>
              <a:cs typeface="Times New Roman"/>
            </a:endParaRPr>
          </a:p>
          <a:p>
            <a:pPr marL="12700" marR="163195" indent="952500">
              <a:lnSpc>
                <a:spcPct val="150000"/>
              </a:lnSpc>
            </a:pP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(i)</a:t>
            </a:r>
            <a:r>
              <a:rPr sz="2000" b="1" spc="-12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Hill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(ii)</a:t>
            </a:r>
            <a:r>
              <a:rPr sz="2000" b="1" spc="-13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Depression</a:t>
            </a:r>
            <a:r>
              <a:rPr sz="20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(iii)</a:t>
            </a:r>
            <a:r>
              <a:rPr sz="2000" b="1" spc="-12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valley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(iv)</a:t>
            </a:r>
            <a:r>
              <a:rPr sz="2000" b="1" spc="-13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vertical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cliff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(v)</a:t>
            </a:r>
            <a:r>
              <a:rPr sz="2000" b="1" spc="-12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saddle. </a:t>
            </a:r>
            <a:r>
              <a:rPr sz="2000" b="1" spc="-484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Q.No.5.</a:t>
            </a:r>
            <a:r>
              <a:rPr sz="2000" b="1" spc="459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Describe</a:t>
            </a:r>
            <a:r>
              <a:rPr sz="20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various</a:t>
            </a:r>
            <a:r>
              <a:rPr sz="20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methods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interpolation</a:t>
            </a:r>
            <a:r>
              <a:rPr sz="20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sz="20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contours.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762" y="6429754"/>
            <a:ext cx="9153525" cy="433070"/>
            <a:chOff x="-4762" y="6429754"/>
            <a:chExt cx="9153525" cy="4330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0" y="6476999"/>
              <a:ext cx="381000" cy="381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763000" y="647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0" y="381000"/>
                  </a:move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87630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763000" y="38100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476999"/>
              <a:ext cx="8763000" cy="381000"/>
            </a:xfrm>
            <a:custGeom>
              <a:avLst/>
              <a:gdLst/>
              <a:ahLst/>
              <a:cxnLst/>
              <a:rect l="l" t="t" r="r" b="b"/>
              <a:pathLst>
                <a:path w="8763000" h="381000">
                  <a:moveTo>
                    <a:pt x="0" y="381000"/>
                  </a:moveTo>
                  <a:lnTo>
                    <a:pt x="8763000" y="3810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pc="-5" dirty="0"/>
              <a:t>CON</a:t>
            </a:r>
            <a:r>
              <a:rPr spc="-65" dirty="0"/>
              <a:t>T</a:t>
            </a:r>
            <a:r>
              <a:rPr spc="-5" dirty="0"/>
              <a:t>OURI</a:t>
            </a:r>
            <a:r>
              <a:rPr spc="-15" dirty="0"/>
              <a:t>N</a:t>
            </a:r>
            <a:r>
              <a:rPr dirty="0"/>
              <a:t>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843264" y="6541123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10" dirty="0">
                <a:solidFill>
                  <a:srgbClr val="FF0066"/>
                </a:solidFill>
                <a:latin typeface="Arial"/>
                <a:cs typeface="Arial"/>
              </a:rPr>
              <a:t>46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462127"/>
            <a:ext cx="6779259" cy="246443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Contouring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sz="32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process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of tracing contour lines </a:t>
            </a:r>
            <a:r>
              <a:rPr sz="32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on </a:t>
            </a:r>
            <a:r>
              <a:rPr sz="3200" b="1" spc="-7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surface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earth</a:t>
            </a:r>
            <a:r>
              <a:rPr sz="32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called </a:t>
            </a:r>
            <a:r>
              <a:rPr sz="3200" b="1" spc="-7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Contouring.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8686800" y="6477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381000"/>
                  </a:moveTo>
                  <a:lnTo>
                    <a:pt x="457200" y="3810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8235" y="6429754"/>
              <a:ext cx="2570988" cy="4282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855964" y="6553823"/>
            <a:ext cx="1276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53551" y="6496317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4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247903"/>
            <a:ext cx="8759190" cy="5805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PURPOSE</a:t>
            </a:r>
            <a:r>
              <a:rPr sz="3200" b="1" u="heavy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CONTOURING</a:t>
            </a:r>
            <a:endParaRPr sz="3200">
              <a:latin typeface="Times New Roman"/>
              <a:cs typeface="Times New Roman"/>
            </a:endParaRPr>
          </a:p>
          <a:p>
            <a:pPr marL="622300" marR="5080" indent="-457200" algn="just">
              <a:lnSpc>
                <a:spcPct val="100000"/>
              </a:lnSpc>
              <a:spcBef>
                <a:spcPts val="276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 survey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carried out at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starting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of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any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engineering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project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such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a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road,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railway,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canal,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dam,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building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  <a:p>
            <a:pPr marL="622300" marR="158115" indent="-457200" algn="just">
              <a:lnSpc>
                <a:spcPct val="100000"/>
              </a:lnSpc>
              <a:spcBef>
                <a:spcPts val="495"/>
              </a:spcBef>
              <a:buClr>
                <a:srgbClr val="CC3300"/>
              </a:buClr>
              <a:buAutoNum type="romanLcParenR"/>
              <a:tabLst>
                <a:tab pos="627380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For </a:t>
            </a:r>
            <a:r>
              <a:rPr sz="3200" b="1" spc="-10" dirty="0">
                <a:latin typeface="Times New Roman"/>
                <a:cs typeface="Times New Roman"/>
              </a:rPr>
              <a:t>preparing </a:t>
            </a:r>
            <a:r>
              <a:rPr sz="3200" b="1" spc="-5" dirty="0">
                <a:latin typeface="Times New Roman"/>
                <a:cs typeface="Times New Roman"/>
              </a:rPr>
              <a:t>contour </a:t>
            </a:r>
            <a:r>
              <a:rPr sz="3200" b="1" dirty="0">
                <a:latin typeface="Times New Roman"/>
                <a:cs typeface="Times New Roman"/>
              </a:rPr>
              <a:t>maps </a:t>
            </a:r>
            <a:r>
              <a:rPr sz="3200" b="1" spc="-5" dirty="0">
                <a:latin typeface="Times New Roman"/>
                <a:cs typeface="Times New Roman"/>
              </a:rPr>
              <a:t>in </a:t>
            </a:r>
            <a:r>
              <a:rPr sz="3200" b="1" dirty="0">
                <a:latin typeface="Times New Roman"/>
                <a:cs typeface="Times New Roman"/>
              </a:rPr>
              <a:t>order to select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most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economical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or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suitable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site.</a:t>
            </a:r>
            <a:endParaRPr sz="3200">
              <a:latin typeface="Times New Roman"/>
              <a:cs typeface="Times New Roman"/>
            </a:endParaRPr>
          </a:p>
          <a:p>
            <a:pPr marL="622300" marR="158115" indent="-457200" algn="just">
              <a:lnSpc>
                <a:spcPct val="100000"/>
              </a:lnSpc>
              <a:buClr>
                <a:srgbClr val="CC3300"/>
              </a:buClr>
              <a:buFont typeface="Times New Roman"/>
              <a:buAutoNum type="romanLcParenR"/>
              <a:tabLst>
                <a:tab pos="681990" algn="l"/>
              </a:tabLst>
            </a:pPr>
            <a:r>
              <a:rPr dirty="0"/>
              <a:t>	</a:t>
            </a:r>
            <a:r>
              <a:rPr sz="3200" b="1" spc="-145" dirty="0">
                <a:latin typeface="Times New Roman"/>
                <a:cs typeface="Times New Roman"/>
              </a:rPr>
              <a:t>To </a:t>
            </a:r>
            <a:r>
              <a:rPr sz="3200" b="1" spc="-5" dirty="0">
                <a:latin typeface="Times New Roman"/>
                <a:cs typeface="Times New Roman"/>
              </a:rPr>
              <a:t>locate </a:t>
            </a:r>
            <a:r>
              <a:rPr sz="3200" b="1" dirty="0">
                <a:latin typeface="Times New Roman"/>
                <a:cs typeface="Times New Roman"/>
              </a:rPr>
              <a:t>the </a:t>
            </a:r>
            <a:r>
              <a:rPr sz="3200" b="1" spc="-5" dirty="0">
                <a:latin typeface="Times New Roman"/>
                <a:cs typeface="Times New Roman"/>
              </a:rPr>
              <a:t>alignment </a:t>
            </a:r>
            <a:r>
              <a:rPr sz="3200" b="1" dirty="0">
                <a:latin typeface="Times New Roman"/>
                <a:cs typeface="Times New Roman"/>
              </a:rPr>
              <a:t>of a canal </a:t>
            </a:r>
            <a:r>
              <a:rPr sz="3200" b="1" spc="-10" dirty="0">
                <a:latin typeface="Times New Roman"/>
                <a:cs typeface="Times New Roman"/>
              </a:rPr>
              <a:t>so </a:t>
            </a:r>
            <a:r>
              <a:rPr sz="3200" b="1" spc="-5" dirty="0">
                <a:latin typeface="Times New Roman"/>
                <a:cs typeface="Times New Roman"/>
              </a:rPr>
              <a:t>that it </a:t>
            </a:r>
            <a:r>
              <a:rPr sz="3200" b="1" dirty="0">
                <a:latin typeface="Times New Roman"/>
                <a:cs typeface="Times New Roman"/>
              </a:rPr>
              <a:t> should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follow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ridge </a:t>
            </a:r>
            <a:r>
              <a:rPr sz="3200" b="1" spc="-5" dirty="0">
                <a:latin typeface="Times New Roman"/>
                <a:cs typeface="Times New Roman"/>
              </a:rPr>
              <a:t>line.</a:t>
            </a:r>
            <a:endParaRPr sz="3200">
              <a:latin typeface="Times New Roman"/>
              <a:cs typeface="Times New Roman"/>
            </a:endParaRPr>
          </a:p>
          <a:p>
            <a:pPr marL="622300" marR="156210" indent="-457200" algn="just">
              <a:lnSpc>
                <a:spcPct val="100000"/>
              </a:lnSpc>
              <a:spcBef>
                <a:spcPts val="5"/>
              </a:spcBef>
              <a:buClr>
                <a:srgbClr val="CC3300"/>
              </a:buClr>
              <a:buAutoNum type="romanLcParenR"/>
              <a:tabLst>
                <a:tab pos="748030" algn="l"/>
              </a:tabLst>
            </a:pPr>
            <a:r>
              <a:rPr sz="3200" b="1" spc="-150" dirty="0">
                <a:latin typeface="Times New Roman"/>
                <a:cs typeface="Times New Roman"/>
              </a:rPr>
              <a:t>To </a:t>
            </a:r>
            <a:r>
              <a:rPr sz="3200" b="1" spc="-5" dirty="0">
                <a:latin typeface="Times New Roman"/>
                <a:cs typeface="Times New Roman"/>
              </a:rPr>
              <a:t>mark </a:t>
            </a:r>
            <a:r>
              <a:rPr sz="3200" b="1" dirty="0">
                <a:latin typeface="Times New Roman"/>
                <a:cs typeface="Times New Roman"/>
              </a:rPr>
              <a:t>the </a:t>
            </a:r>
            <a:r>
              <a:rPr sz="3200" b="1" spc="-5" dirty="0">
                <a:latin typeface="Times New Roman"/>
                <a:cs typeface="Times New Roman"/>
              </a:rPr>
              <a:t>alignment of </a:t>
            </a:r>
            <a:r>
              <a:rPr sz="3200" b="1" spc="-15" dirty="0">
                <a:latin typeface="Times New Roman"/>
                <a:cs typeface="Times New Roman"/>
              </a:rPr>
              <a:t>roads </a:t>
            </a:r>
            <a:r>
              <a:rPr sz="3200" b="1" dirty="0">
                <a:latin typeface="Times New Roman"/>
                <a:cs typeface="Times New Roman"/>
              </a:rPr>
              <a:t>and railways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so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that</a:t>
            </a:r>
            <a:r>
              <a:rPr sz="3200" b="1" dirty="0">
                <a:latin typeface="Times New Roman"/>
                <a:cs typeface="Times New Roman"/>
              </a:rPr>
              <a:t> the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quantity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earthwork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both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in </a:t>
            </a:r>
            <a:r>
              <a:rPr sz="3200" b="1" dirty="0">
                <a:latin typeface="Times New Roman"/>
                <a:cs typeface="Times New Roman"/>
              </a:rPr>
              <a:t> cutting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filling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should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be minimum.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228600" y="6400800"/>
              <a:ext cx="8915400" cy="457200"/>
            </a:xfrm>
            <a:custGeom>
              <a:avLst/>
              <a:gdLst/>
              <a:ahLst/>
              <a:cxnLst/>
              <a:rect l="l" t="t" r="r" b="b"/>
              <a:pathLst>
                <a:path w="8915400" h="457200">
                  <a:moveTo>
                    <a:pt x="8534400" y="457200"/>
                  </a:moveTo>
                  <a:lnTo>
                    <a:pt x="8915400" y="457200"/>
                  </a:lnTo>
                  <a:lnTo>
                    <a:pt x="8915400" y="76200"/>
                  </a:lnTo>
                  <a:lnTo>
                    <a:pt x="8534400" y="76200"/>
                  </a:lnTo>
                  <a:lnTo>
                    <a:pt x="8534400" y="457200"/>
                  </a:lnTo>
                  <a:close/>
                </a:path>
                <a:path w="8915400" h="457200">
                  <a:moveTo>
                    <a:pt x="0" y="457200"/>
                  </a:moveTo>
                  <a:lnTo>
                    <a:pt x="8534400" y="457200"/>
                  </a:lnTo>
                  <a:lnTo>
                    <a:pt x="8534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2035" y="6429754"/>
              <a:ext cx="2570988" cy="4282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855964" y="6553823"/>
            <a:ext cx="1276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b="1" spc="-5" dirty="0">
                <a:solidFill>
                  <a:srgbClr val="FF0066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53551" y="6496317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5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69265"/>
            <a:ext cx="8308975" cy="60375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20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PURPOSE</a:t>
            </a:r>
            <a:r>
              <a:rPr sz="3200" b="1" u="heavy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-1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CONTOURING</a:t>
            </a:r>
            <a:r>
              <a:rPr sz="3200" b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(contd.)</a:t>
            </a:r>
            <a:endParaRPr sz="3200">
              <a:latin typeface="Times New Roman"/>
              <a:cs typeface="Times New Roman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625"/>
              </a:spcBef>
              <a:buClr>
                <a:srgbClr val="CC3300"/>
              </a:buClr>
              <a:buAutoNum type="romanLcParenR" startAt="4"/>
              <a:tabLst>
                <a:tab pos="654685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For getting information about </a:t>
            </a:r>
            <a:r>
              <a:rPr sz="3200" b="1" spc="-10" dirty="0">
                <a:latin typeface="Times New Roman"/>
                <a:cs typeface="Times New Roman"/>
              </a:rPr>
              <a:t>the ground 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whether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it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is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flat,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undulating</a:t>
            </a:r>
            <a:r>
              <a:rPr sz="3200" b="1" spc="7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or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mountainous.</a:t>
            </a:r>
            <a:endParaRPr sz="3200">
              <a:latin typeface="Times New Roman"/>
              <a:cs typeface="Times New Roman"/>
            </a:endParaRPr>
          </a:p>
          <a:p>
            <a:pPr marL="469900" marR="10160" indent="-457834" algn="just">
              <a:lnSpc>
                <a:spcPct val="100000"/>
              </a:lnSpc>
              <a:spcBef>
                <a:spcPts val="5"/>
              </a:spcBef>
              <a:buClr>
                <a:srgbClr val="CC3300"/>
              </a:buClr>
              <a:buFont typeface="Times New Roman"/>
              <a:buAutoNum type="romanLcParenR" startAt="4"/>
              <a:tabLst>
                <a:tab pos="608965" algn="l"/>
              </a:tabLst>
            </a:pPr>
            <a:r>
              <a:rPr sz="3200" b="1" spc="-155" smtClean="0">
                <a:latin typeface="Times New Roman"/>
                <a:cs typeface="Times New Roman"/>
              </a:rPr>
              <a:t>To</a:t>
            </a:r>
            <a:r>
              <a:rPr sz="3200" b="1" spc="-150" smtClean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find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the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capacity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of</a:t>
            </a:r>
            <a:r>
              <a:rPr sz="3200" b="1" dirty="0">
                <a:latin typeface="Times New Roman"/>
                <a:cs typeface="Times New Roman"/>
              </a:rPr>
              <a:t> a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reservoir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volume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of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earthwork</a:t>
            </a:r>
            <a:r>
              <a:rPr sz="3200" b="1" dirty="0">
                <a:latin typeface="Times New Roman"/>
                <a:cs typeface="Times New Roman"/>
              </a:rPr>
              <a:t> especially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in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mountainous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region.</a:t>
            </a:r>
            <a:endParaRPr sz="3200">
              <a:latin typeface="Times New Roman"/>
              <a:cs typeface="Times New Roman"/>
            </a:endParaRPr>
          </a:p>
          <a:p>
            <a:pPr marL="469900" marR="5715" indent="-457834" algn="just">
              <a:lnSpc>
                <a:spcPct val="100000"/>
              </a:lnSpc>
              <a:buClr>
                <a:srgbClr val="CC3300"/>
              </a:buClr>
              <a:buAutoNum type="romanLcParenR" startAt="4"/>
              <a:tabLst>
                <a:tab pos="596900" algn="l"/>
              </a:tabLst>
            </a:pPr>
            <a:r>
              <a:rPr sz="3200" b="1" spc="-155" dirty="0">
                <a:latin typeface="Times New Roman"/>
                <a:cs typeface="Times New Roman"/>
              </a:rPr>
              <a:t>To </a:t>
            </a:r>
            <a:r>
              <a:rPr sz="3200" b="1" dirty="0">
                <a:latin typeface="Times New Roman"/>
                <a:cs typeface="Times New Roman"/>
              </a:rPr>
              <a:t>trace </a:t>
            </a:r>
            <a:r>
              <a:rPr sz="3200" b="1" spc="-5" dirty="0">
                <a:latin typeface="Times New Roman"/>
                <a:cs typeface="Times New Roman"/>
              </a:rPr>
              <a:t>out the </a:t>
            </a:r>
            <a:r>
              <a:rPr sz="3200" b="1" dirty="0">
                <a:latin typeface="Times New Roman"/>
                <a:cs typeface="Times New Roman"/>
              </a:rPr>
              <a:t>given grade </a:t>
            </a:r>
            <a:r>
              <a:rPr sz="3200" b="1" spc="-5" dirty="0">
                <a:latin typeface="Times New Roman"/>
                <a:cs typeface="Times New Roman"/>
              </a:rPr>
              <a:t>of </a:t>
            </a:r>
            <a:r>
              <a:rPr sz="3200" b="1" dirty="0">
                <a:latin typeface="Times New Roman"/>
                <a:cs typeface="Times New Roman"/>
              </a:rPr>
              <a:t>a </a:t>
            </a:r>
            <a:r>
              <a:rPr sz="3200" b="1" spc="-5" dirty="0">
                <a:latin typeface="Times New Roman"/>
                <a:cs typeface="Times New Roman"/>
              </a:rPr>
              <a:t>particular 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route.</a:t>
            </a:r>
            <a:endParaRPr sz="3200">
              <a:latin typeface="Times New Roman"/>
              <a:cs typeface="Times New Roman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5"/>
              </a:spcBef>
              <a:buClr>
                <a:srgbClr val="CC3300"/>
              </a:buClr>
              <a:buAutoNum type="romanLcParenR" startAt="4"/>
              <a:tabLst>
                <a:tab pos="578485" algn="l"/>
              </a:tabLst>
            </a:pPr>
            <a:r>
              <a:rPr sz="3200" b="1" spc="-145" dirty="0">
                <a:latin typeface="Times New Roman"/>
                <a:cs typeface="Times New Roman"/>
              </a:rPr>
              <a:t>To </a:t>
            </a:r>
            <a:r>
              <a:rPr sz="3200" b="1" dirty="0">
                <a:latin typeface="Times New Roman"/>
                <a:cs typeface="Times New Roman"/>
              </a:rPr>
              <a:t>locate </a:t>
            </a:r>
            <a:r>
              <a:rPr sz="3200" b="1" spc="-5" dirty="0">
                <a:latin typeface="Times New Roman"/>
                <a:cs typeface="Times New Roman"/>
              </a:rPr>
              <a:t>the </a:t>
            </a:r>
            <a:r>
              <a:rPr sz="3200" b="1" dirty="0">
                <a:latin typeface="Times New Roman"/>
                <a:cs typeface="Times New Roman"/>
              </a:rPr>
              <a:t>physical </a:t>
            </a:r>
            <a:r>
              <a:rPr sz="3200" b="1" spc="-10" dirty="0">
                <a:latin typeface="Times New Roman"/>
                <a:cs typeface="Times New Roman"/>
              </a:rPr>
              <a:t>features </a:t>
            </a:r>
            <a:r>
              <a:rPr sz="3200" b="1" dirty="0">
                <a:latin typeface="Times New Roman"/>
                <a:cs typeface="Times New Roman"/>
              </a:rPr>
              <a:t>of the </a:t>
            </a:r>
            <a:r>
              <a:rPr sz="3200" b="1" spc="-15" dirty="0">
                <a:latin typeface="Times New Roman"/>
                <a:cs typeface="Times New Roman"/>
              </a:rPr>
              <a:t>ground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such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as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pond</a:t>
            </a:r>
            <a:r>
              <a:rPr sz="3200" b="1" spc="-5" dirty="0">
                <a:latin typeface="Times New Roman"/>
                <a:cs typeface="Times New Roman"/>
              </a:rPr>
              <a:t> depression,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hill,</a:t>
            </a:r>
            <a:r>
              <a:rPr sz="3200" b="1" dirty="0">
                <a:latin typeface="Times New Roman"/>
                <a:cs typeface="Times New Roman"/>
              </a:rPr>
              <a:t> steep</a:t>
            </a:r>
            <a:r>
              <a:rPr sz="3200" b="1" spc="8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or 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small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slopes.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4435" y="6429754"/>
              <a:ext cx="2570988" cy="4282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78951" y="6496317"/>
            <a:ext cx="1530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247903"/>
            <a:ext cx="8385175" cy="5881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</a:t>
            </a:r>
            <a:r>
              <a:rPr sz="3200" b="1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INTERVAL</a:t>
            </a:r>
            <a:endParaRPr sz="3200">
              <a:latin typeface="Times New Roman"/>
              <a:cs typeface="Times New Roman"/>
            </a:endParaRPr>
          </a:p>
          <a:p>
            <a:pPr marL="12700" marR="5080" indent="400685" algn="just">
              <a:lnSpc>
                <a:spcPct val="100000"/>
              </a:lnSpc>
              <a:spcBef>
                <a:spcPts val="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constant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vertical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distance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between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two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consecutive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called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interval.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HOR</a:t>
            </a:r>
            <a:r>
              <a:rPr sz="3200" b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ZON</a:t>
            </a:r>
            <a:r>
              <a:rPr sz="3200" b="1" u="heavy" spc="-2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</a:t>
            </a:r>
            <a:r>
              <a:rPr sz="3200" b="1" u="heavy" spc="-204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EQUI</a:t>
            </a:r>
            <a:r>
              <a:rPr sz="3200" b="1" u="heavy" spc="-4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ALENT</a:t>
            </a:r>
            <a:endParaRPr sz="3200">
              <a:latin typeface="Times New Roman"/>
              <a:cs typeface="Times New Roman"/>
            </a:endParaRPr>
          </a:p>
          <a:p>
            <a:pPr marL="12700" marR="88265" indent="501650" algn="just">
              <a:lnSpc>
                <a:spcPct val="100000"/>
              </a:lnSpc>
            </a:pP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horizontal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distance</a:t>
            </a:r>
            <a:r>
              <a:rPr sz="3200" b="1" dirty="0">
                <a:latin typeface="Times New Roman"/>
                <a:cs typeface="Times New Roman"/>
              </a:rPr>
              <a:t> between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any</a:t>
            </a:r>
            <a:r>
              <a:rPr sz="3200" b="1" dirty="0">
                <a:latin typeface="Times New Roman"/>
                <a:cs typeface="Times New Roman"/>
              </a:rPr>
              <a:t> two 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adjacent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contours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is</a:t>
            </a:r>
            <a:r>
              <a:rPr sz="3200" b="1" dirty="0">
                <a:latin typeface="Times New Roman"/>
                <a:cs typeface="Times New Roman"/>
              </a:rPr>
              <a:t> called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as</a:t>
            </a:r>
            <a:r>
              <a:rPr sz="3200" b="1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horizontal </a:t>
            </a:r>
            <a:r>
              <a:rPr sz="3200" b="1" dirty="0">
                <a:latin typeface="Times New Roman"/>
                <a:cs typeface="Times New Roman"/>
              </a:rPr>
              <a:t> equivalent.</a:t>
            </a:r>
            <a:endParaRPr sz="3200">
              <a:latin typeface="Times New Roman"/>
              <a:cs typeface="Times New Roman"/>
            </a:endParaRPr>
          </a:p>
          <a:p>
            <a:pPr marL="12700" marR="87630" indent="603250" algn="just">
              <a:lnSpc>
                <a:spcPct val="100000"/>
              </a:lnSpc>
              <a:spcBef>
                <a:spcPts val="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interval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constant</a:t>
            </a:r>
            <a:r>
              <a:rPr sz="3200" b="1" spc="7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between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7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consecutive</a:t>
            </a:r>
            <a:r>
              <a:rPr sz="3200" b="1" spc="7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contours</a:t>
            </a:r>
            <a:r>
              <a:rPr sz="3200" b="1" spc="74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while</a:t>
            </a:r>
            <a:r>
              <a:rPr sz="3200" b="1" spc="76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75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horizontal </a:t>
            </a:r>
            <a:r>
              <a:rPr sz="3200" b="1" spc="-79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equivalent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variable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depends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upon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slope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ground.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4" name="object 4"/>
            <p:cNvSpPr/>
            <p:nvPr/>
          </p:nvSpPr>
          <p:spPr>
            <a:xfrm>
              <a:off x="0" y="6477000"/>
              <a:ext cx="9144000" cy="381000"/>
            </a:xfrm>
            <a:custGeom>
              <a:avLst/>
              <a:gdLst/>
              <a:ahLst/>
              <a:cxnLst/>
              <a:rect l="l" t="t" r="r" b="b"/>
              <a:pathLst>
                <a:path w="9144000" h="381000">
                  <a:moveTo>
                    <a:pt x="0" y="381000"/>
                  </a:moveTo>
                  <a:lnTo>
                    <a:pt x="9144000" y="381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4435" y="6429754"/>
              <a:ext cx="2570988" cy="4282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53551" y="6496317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7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76453"/>
            <a:ext cx="8463280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831339">
              <a:lnSpc>
                <a:spcPct val="100000"/>
              </a:lnSpc>
              <a:spcBef>
                <a:spcPts val="105"/>
              </a:spcBef>
            </a:pPr>
            <a:r>
              <a:rPr sz="3200" b="1"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FACTORS</a:t>
            </a:r>
            <a:r>
              <a:rPr sz="3200" b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3200" b="1" u="heavy" spc="-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WHICH</a:t>
            </a:r>
            <a:r>
              <a:rPr sz="32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CONTOUR</a:t>
            </a:r>
            <a:r>
              <a:rPr sz="32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sz="3200" b="1" spc="-7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</a:t>
            </a:r>
            <a:r>
              <a:rPr sz="3200" b="1" u="heavy" spc="-1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200" b="1" u="heavy" spc="-4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AL</a:t>
            </a:r>
            <a:r>
              <a:rPr sz="3200" b="1" u="heavy" spc="-18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DEP</a:t>
            </a:r>
            <a:r>
              <a:rPr sz="32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NDS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</a:t>
            </a:r>
            <a:r>
              <a:rPr sz="3200" b="1" spc="-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interval</a:t>
            </a:r>
            <a:r>
              <a:rPr sz="3200" b="1" spc="-3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depends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upon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following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factors:-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2534538"/>
            <a:ext cx="41776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4195" algn="l"/>
                <a:tab pos="1504315" algn="l"/>
                <a:tab pos="2999740" algn="l"/>
                <a:tab pos="3622040" algn="l"/>
              </a:tabLst>
            </a:pP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)	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The	Natu</a:t>
            </a:r>
            <a:r>
              <a:rPr sz="3200" b="1" spc="-65" dirty="0">
                <a:solidFill>
                  <a:srgbClr val="CC3300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e	</a:t>
            </a:r>
            <a:r>
              <a:rPr sz="3200" b="1" spc="5" dirty="0">
                <a:solidFill>
                  <a:srgbClr val="CC3300"/>
                </a:solidFill>
                <a:latin typeface="Times New Roman"/>
                <a:cs typeface="Times New Roman"/>
              </a:rPr>
              <a:t>o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f	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03801" y="2534538"/>
            <a:ext cx="163322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3622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G</a:t>
            </a:r>
            <a:r>
              <a:rPr sz="3200" b="1" spc="-55" dirty="0">
                <a:solidFill>
                  <a:srgbClr val="CC3300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o</a:t>
            </a:r>
            <a:r>
              <a:rPr sz="3200" b="1" spc="-15" dirty="0">
                <a:solidFill>
                  <a:srgbClr val="CC3300"/>
                </a:solidFill>
                <a:latin typeface="Times New Roman"/>
                <a:cs typeface="Times New Roman"/>
              </a:rPr>
              <a:t>u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nd  </a:t>
            </a:r>
            <a:r>
              <a:rPr sz="3200" b="1" spc="-25" dirty="0">
                <a:solidFill>
                  <a:srgbClr val="000099"/>
                </a:solidFill>
                <a:latin typeface="Times New Roman"/>
                <a:cs typeface="Times New Roman"/>
              </a:rPr>
              <a:t>country,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6217" y="2534538"/>
            <a:ext cx="229425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5"/>
              </a:spcBef>
              <a:tabLst>
                <a:tab pos="756285" algn="l"/>
                <a:tab pos="1624965" algn="l"/>
              </a:tabLst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In	f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at	and 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6714" y="3022219"/>
            <a:ext cx="13798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o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our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022219"/>
            <a:ext cx="38576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955800" algn="l"/>
                <a:tab pos="2129790" algn="l"/>
                <a:tab pos="2521585" algn="l"/>
                <a:tab pos="3742690" algn="l"/>
              </a:tabLst>
            </a:pP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uniformly		sloping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i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terval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	small	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9372" y="3509848"/>
            <a:ext cx="37217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93444" algn="l"/>
                <a:tab pos="1524635" algn="l"/>
                <a:tab pos="3053080" algn="l"/>
              </a:tabLst>
            </a:pP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bu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	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n	b</a:t>
            </a:r>
            <a:r>
              <a:rPr sz="3200" b="1" spc="-65" dirty="0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oken	a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3997833"/>
            <a:ext cx="784669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mountainous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region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contour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interval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should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large otherwise 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contours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will 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come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too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close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each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45" dirty="0">
                <a:solidFill>
                  <a:srgbClr val="000099"/>
                </a:solidFill>
                <a:latin typeface="Times New Roman"/>
                <a:cs typeface="Times New Roman"/>
              </a:rPr>
              <a:t>other.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11" name="object 11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6835" y="6429754"/>
              <a:ext cx="2570988" cy="42824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060194" y="6457559"/>
            <a:ext cx="2150745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CON</a:t>
            </a:r>
            <a:r>
              <a:rPr sz="2400" b="1" spc="-65" dirty="0">
                <a:solidFill>
                  <a:srgbClr val="990000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990000"/>
                </a:solidFill>
                <a:latin typeface="Times New Roman"/>
                <a:cs typeface="Times New Roman"/>
              </a:rPr>
              <a:t>OURI</a:t>
            </a:r>
            <a:r>
              <a:rPr sz="2400" b="1" spc="-15" dirty="0">
                <a:solidFill>
                  <a:srgbClr val="990000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53551" y="6496317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pPr marL="38100">
                <a:lnSpc>
                  <a:spcPts val="2090"/>
                </a:lnSpc>
              </a:pPr>
              <a:t>8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476453"/>
            <a:ext cx="663638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FACTORS</a:t>
            </a:r>
            <a:r>
              <a:rPr spc="-35" dirty="0"/>
              <a:t> </a:t>
            </a:r>
            <a:r>
              <a:rPr dirty="0"/>
              <a:t>ON</a:t>
            </a:r>
            <a:r>
              <a:rPr spc="-75" dirty="0"/>
              <a:t> </a:t>
            </a:r>
            <a:r>
              <a:rPr dirty="0"/>
              <a:t>WHICH</a:t>
            </a:r>
            <a:r>
              <a:rPr spc="-30" dirty="0"/>
              <a:t> </a:t>
            </a:r>
            <a:r>
              <a:rPr spc="-5" dirty="0"/>
              <a:t>CONTOUR</a:t>
            </a:r>
            <a:r>
              <a:rPr u="none" spc="-25" dirty="0"/>
              <a:t> </a:t>
            </a:r>
            <a:r>
              <a:rPr u="none" dirty="0"/>
              <a:t>- </a:t>
            </a:r>
            <a:r>
              <a:rPr u="none" spc="-785" dirty="0"/>
              <a:t> </a:t>
            </a:r>
            <a:r>
              <a:rPr dirty="0"/>
              <a:t>INTE</a:t>
            </a:r>
            <a:r>
              <a:rPr spc="-105" dirty="0"/>
              <a:t>R</a:t>
            </a:r>
            <a:r>
              <a:rPr spc="-405" dirty="0"/>
              <a:t>V</a:t>
            </a:r>
            <a:r>
              <a:rPr dirty="0"/>
              <a:t>AL</a:t>
            </a:r>
            <a:r>
              <a:rPr spc="-180" dirty="0"/>
              <a:t> </a:t>
            </a:r>
            <a:r>
              <a:rPr dirty="0"/>
              <a:t>DEP</a:t>
            </a:r>
            <a:r>
              <a:rPr spc="-10" dirty="0"/>
              <a:t>E</a:t>
            </a:r>
            <a:r>
              <a:rPr dirty="0"/>
              <a:t>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2048637"/>
            <a:ext cx="8385175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ii)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Purpose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and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extent</a:t>
            </a:r>
            <a:r>
              <a:rPr sz="3200" b="1" spc="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of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CC3300"/>
                </a:solidFill>
                <a:latin typeface="Times New Roman"/>
                <a:cs typeface="Times New Roman"/>
              </a:rPr>
              <a:t>the</a:t>
            </a:r>
            <a:r>
              <a:rPr sz="3200" b="1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spc="-30" dirty="0">
                <a:solidFill>
                  <a:srgbClr val="CC3300"/>
                </a:solidFill>
                <a:latin typeface="Times New Roman"/>
                <a:cs typeface="Times New Roman"/>
              </a:rPr>
              <a:t>survey. </a:t>
            </a:r>
            <a:r>
              <a:rPr sz="3200" b="1" spc="-25" dirty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Contour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interval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small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if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the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area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to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be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surveyed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small and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maps </a:t>
            </a:r>
            <a:r>
              <a:rPr sz="3200" b="1" spc="-20" dirty="0">
                <a:solidFill>
                  <a:srgbClr val="000099"/>
                </a:solidFill>
                <a:latin typeface="Times New Roman"/>
                <a:cs typeface="Times New Roman"/>
              </a:rPr>
              <a:t>are </a:t>
            </a:r>
            <a:r>
              <a:rPr sz="3200" b="1" spc="-15" dirty="0">
                <a:solidFill>
                  <a:srgbClr val="000099"/>
                </a:solidFill>
                <a:latin typeface="Times New Roman"/>
                <a:cs typeface="Times New Roman"/>
              </a:rPr>
              <a:t>required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used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for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 design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work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or</a:t>
            </a:r>
            <a:r>
              <a:rPr sz="3200" b="1" spc="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for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determining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the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quantities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of earth work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etc.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while wider interval shall have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to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be kept for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 large </a:t>
            </a:r>
            <a:r>
              <a:rPr sz="3200" b="1" spc="-10" dirty="0">
                <a:solidFill>
                  <a:srgbClr val="000099"/>
                </a:solidFill>
                <a:latin typeface="Times New Roman"/>
                <a:cs typeface="Times New Roman"/>
              </a:rPr>
              <a:t>areas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and comparatively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less </a:t>
            </a:r>
            <a:r>
              <a:rPr sz="32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important </a:t>
            </a:r>
            <a:r>
              <a:rPr sz="3200" b="1" spc="-785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99"/>
                </a:solidFill>
                <a:latin typeface="Times New Roman"/>
                <a:cs typeface="Times New Roman"/>
              </a:rPr>
              <a:t>works.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762" y="6396037"/>
            <a:ext cx="9153525" cy="466725"/>
            <a:chOff x="-4762" y="6396037"/>
            <a:chExt cx="9153525" cy="466725"/>
          </a:xfrm>
        </p:grpSpPr>
        <p:sp>
          <p:nvSpPr>
            <p:cNvPr id="5" name="object 5"/>
            <p:cNvSpPr/>
            <p:nvPr/>
          </p:nvSpPr>
          <p:spPr>
            <a:xfrm>
              <a:off x="0" y="6477000"/>
              <a:ext cx="9144000" cy="381000"/>
            </a:xfrm>
            <a:custGeom>
              <a:avLst/>
              <a:gdLst/>
              <a:ahLst/>
              <a:cxnLst/>
              <a:rect l="l" t="t" r="r" b="b"/>
              <a:pathLst>
                <a:path w="9144000" h="381000">
                  <a:moveTo>
                    <a:pt x="0" y="381000"/>
                  </a:moveTo>
                  <a:lnTo>
                    <a:pt x="9144000" y="381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400800"/>
              <a:ext cx="8763000" cy="457200"/>
            </a:xfrm>
            <a:custGeom>
              <a:avLst/>
              <a:gdLst/>
              <a:ahLst/>
              <a:cxnLst/>
              <a:rect l="l" t="t" r="r" b="b"/>
              <a:pathLst>
                <a:path w="8763000" h="457200">
                  <a:moveTo>
                    <a:pt x="0" y="457200"/>
                  </a:moveTo>
                  <a:lnTo>
                    <a:pt x="8763000" y="45720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400800"/>
              <a:ext cx="9144000" cy="457200"/>
            </a:xfrm>
            <a:custGeom>
              <a:avLst/>
              <a:gdLst/>
              <a:ahLst/>
              <a:cxnLst/>
              <a:rect l="l" t="t" r="r" b="b"/>
              <a:pathLst>
                <a:path w="9144000" h="457200">
                  <a:moveTo>
                    <a:pt x="0" y="457200"/>
                  </a:moveTo>
                  <a:lnTo>
                    <a:pt x="9144000" y="457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8235" y="6429754"/>
              <a:ext cx="2570988" cy="4282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762" y="6424371"/>
            <a:ext cx="8753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136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990000"/>
                </a:solidFill>
                <a:latin typeface="Times New Roman"/>
                <a:cs typeface="Times New Roman"/>
              </a:rPr>
              <a:t>CONTOURING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758237" y="6396037"/>
            <a:ext cx="390525" cy="466725"/>
            <a:chOff x="8758237" y="6396037"/>
            <a:chExt cx="390525" cy="466725"/>
          </a:xfrm>
        </p:grpSpPr>
        <p:sp>
          <p:nvSpPr>
            <p:cNvPr id="11" name="object 11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381000" y="457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763000" y="64008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457200"/>
                  </a:moveTo>
                  <a:lnTo>
                    <a:pt x="381000" y="4572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767762" y="6481762"/>
            <a:ext cx="371475" cy="376555"/>
          </a:xfrm>
          <a:prstGeom prst="rect">
            <a:avLst/>
          </a:prstGeom>
          <a:solidFill>
            <a:srgbClr val="BADFE2"/>
          </a:solidFill>
        </p:spPr>
        <p:txBody>
          <a:bodyPr vert="horz" wrap="square" lIns="0" tIns="571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45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1748</Words>
  <Application>Microsoft Office PowerPoint</Application>
  <PresentationFormat>On-screen Show (4:3)</PresentationFormat>
  <Paragraphs>335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Contour An imaginary line on the ground  surface joining the points of equal elevation is  known as contour.</vt:lpstr>
      <vt:lpstr>Slide 3</vt:lpstr>
      <vt:lpstr>Slide 4</vt:lpstr>
      <vt:lpstr>Slide 5</vt:lpstr>
      <vt:lpstr>Slide 6</vt:lpstr>
      <vt:lpstr>Slide 7</vt:lpstr>
      <vt:lpstr>Slide 8</vt:lpstr>
      <vt:lpstr>FACTORS ON WHICH CONTOUR -  INTERVAL DEPENDS</vt:lpstr>
      <vt:lpstr>Slide 10</vt:lpstr>
      <vt:lpstr>Slide 11</vt:lpstr>
      <vt:lpstr>Slide 12</vt:lpstr>
      <vt:lpstr>Slide 13</vt:lpstr>
      <vt:lpstr>CHARACTERISTICS OF CONTOURS</vt:lpstr>
      <vt:lpstr>CHARACTERISTICS OF CONTOURS</vt:lpstr>
      <vt:lpstr>CHARACTERISTICS OF CONTOURS</vt:lpstr>
      <vt:lpstr>CHARACTERISTICS OF CONTOURS</vt:lpstr>
      <vt:lpstr>Slide 18</vt:lpstr>
      <vt:lpstr>CHARACTERISTICS OF CONTOURS</vt:lpstr>
      <vt:lpstr>CHARACTERISTICS OF CONTOURS</vt:lpstr>
      <vt:lpstr>CHARACTERISTICS OF CONTOURS</vt:lpstr>
      <vt:lpstr>METHODS OF CONTOURING</vt:lpstr>
      <vt:lpstr>Slide 23</vt:lpstr>
      <vt:lpstr>Slide 24</vt:lpstr>
      <vt:lpstr>Slide 25</vt:lpstr>
      <vt:lpstr>Slide 26</vt:lpstr>
      <vt:lpstr>Slide 27</vt:lpstr>
      <vt:lpstr>Slide 28</vt:lpstr>
      <vt:lpstr>INTERPOLATION OF CONTOURS</vt:lpstr>
      <vt:lpstr>INTERPOLATION OF CONTOURS</vt:lpstr>
      <vt:lpstr>Slide 31</vt:lpstr>
      <vt:lpstr>INTERPOLATION OF CONTOURS</vt:lpstr>
      <vt:lpstr>DRAWING THE CONTOUR LINES</vt:lpstr>
      <vt:lpstr>USES OF CONTOUR MAP</vt:lpstr>
      <vt:lpstr>HOME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Nasir</cp:lastModifiedBy>
  <cp:revision>3</cp:revision>
  <dcterms:created xsi:type="dcterms:W3CDTF">2021-04-11T13:22:33Z</dcterms:created>
  <dcterms:modified xsi:type="dcterms:W3CDTF">2021-04-11T13:28:15Z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2021-04-11T00:00:00Z</vt:filetime>
  </property>
</Properties>
</file>