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FF8D-DF54-4146-AA2B-3EDD507E0E10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E025-4129-4728-A33D-77C8B24D8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4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FF8D-DF54-4146-AA2B-3EDD507E0E10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E025-4129-4728-A33D-77C8B24D8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10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FF8D-DF54-4146-AA2B-3EDD507E0E10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E025-4129-4728-A33D-77C8B24D8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FF8D-DF54-4146-AA2B-3EDD507E0E10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E025-4129-4728-A33D-77C8B24D8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57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FF8D-DF54-4146-AA2B-3EDD507E0E10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E025-4129-4728-A33D-77C8B24D8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1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FF8D-DF54-4146-AA2B-3EDD507E0E10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E025-4129-4728-A33D-77C8B24D8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3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FF8D-DF54-4146-AA2B-3EDD507E0E10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E025-4129-4728-A33D-77C8B24D8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9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FF8D-DF54-4146-AA2B-3EDD507E0E10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E025-4129-4728-A33D-77C8B24D8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454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FF8D-DF54-4146-AA2B-3EDD507E0E10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E025-4129-4728-A33D-77C8B24D8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29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FF8D-DF54-4146-AA2B-3EDD507E0E10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E025-4129-4728-A33D-77C8B24D8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4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FF8D-DF54-4146-AA2B-3EDD507E0E10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E025-4129-4728-A33D-77C8B24D8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1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DFF8D-DF54-4146-AA2B-3EDD507E0E10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CE025-4129-4728-A33D-77C8B24D8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0456" y="1893195"/>
            <a:ext cx="1150083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Subject:		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Statistics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Class: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BS 3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(Food Science)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Lecture: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week 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Topic: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Presentation of Data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7940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941" y="347730"/>
            <a:ext cx="12080383" cy="5924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 startAt="2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Tabulation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table is a systematic arrangement of data into vertical columns and horizontal rows. 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Tabulation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arranging data into rows and columns is known as tabulation.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Tabulating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a way of processing information or data by putting it in a table. This doesn't mean the kind of table you eat off of, though. It refers to a table, or chart, with rows and columns.</a:t>
            </a:r>
          </a:p>
        </p:txBody>
      </p:sp>
    </p:spTree>
    <p:extLst>
      <p:ext uri="{BB962C8B-B14F-4D97-AF65-F5344CB8AC3E}">
        <p14:creationId xmlns:p14="http://schemas.microsoft.com/office/powerpoint/2010/main" val="3487775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062" y="115910"/>
            <a:ext cx="1174553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Tabulation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Tabulation may be simple, double, treble or complex depending upon the type of classification. So according to classification the types of tabulation can be defined as follows: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 Tabulation: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tabulation corresponds to one-way classification, it is called simple tabulation. e.g. population of country classified by characteristics e.g. religion or marital status.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Double Tabulation: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when it corresponds to two-way it is known as double tabulation, e.g. religion and sex or religion and marital status.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 Tabulation: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tabulation corresponds to many-way classification it will be called a complex tabulation, e.g. presentation of data on the population of a country  classified by age, sex, religion, marital status etc..</a:t>
            </a:r>
          </a:p>
        </p:txBody>
      </p:sp>
    </p:spTree>
    <p:extLst>
      <p:ext uri="{BB962C8B-B14F-4D97-AF65-F5344CB8AC3E}">
        <p14:creationId xmlns:p14="http://schemas.microsoft.com/office/powerpoint/2010/main" val="4248268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183" y="309093"/>
            <a:ext cx="11526592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Parts of the Table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statistical table has at least four parts the title, the stub, the box-head and the body. In addition, some tables have a prefatory note, a foot-note and a source note.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 2.1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OF PUNJAB AND BALOCHISTAN PROVINCES BY SEX FOR YEAR 1961 AND 1972 CENSUSES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→ title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(figures in thousands) → Prefatory note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005680"/>
              </p:ext>
            </p:extLst>
          </p:nvPr>
        </p:nvGraphicFramePr>
        <p:xfrm>
          <a:off x="1756535" y="3337676"/>
          <a:ext cx="868322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896"/>
                <a:gridCol w="684965"/>
                <a:gridCol w="1092085"/>
                <a:gridCol w="752184"/>
                <a:gridCol w="901862"/>
                <a:gridCol w="1224254"/>
                <a:gridCol w="891150"/>
                <a:gridCol w="108182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Punjab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Baluchistan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Box </a:t>
                      </a:r>
                    </a:p>
                    <a:p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Census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3183" y="5117068"/>
            <a:ext cx="1180992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areas including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Gawadar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foot note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Source: Population Census Report, 1961 and 1972.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5764" y="4079356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155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941" y="347730"/>
            <a:ext cx="1174553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Parts of Table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Title: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title is a heading at the top of the table describing its content. Its is usually in capitals throughout. And tells what, where, when and how of the data.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Box head and Stub: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headings for various columns and rows are called column caption and row captions respectively. The portion of the table containing column captions is called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boxhead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that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contatining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row captions is called stub.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set of entries in the appropriate cells of the table together with totals, etc forms the body of the tables.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Prefatory Notes and Foot Notes: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prefatory note appears between the title and the body of the table. Like in our table prefatory note is figure in 1000.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Foot note immediately appears below the body of the table. It is used to explain a single fact or fact of table.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 Note: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 table must have a source note unless the data are original. </a:t>
            </a:r>
          </a:p>
          <a:p>
            <a:pPr algn="just">
              <a:lnSpc>
                <a:spcPct val="15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688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445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ABC</cp:lastModifiedBy>
  <cp:revision>11</cp:revision>
  <dcterms:created xsi:type="dcterms:W3CDTF">2020-10-28T12:59:00Z</dcterms:created>
  <dcterms:modified xsi:type="dcterms:W3CDTF">2020-10-31T08:06:44Z</dcterms:modified>
</cp:coreProperties>
</file>