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1C1FE1-2694-4A77-A254-FF104B98507A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312EBC-BA68-4C32-B9E5-D96F7AE23A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C1FE1-2694-4A77-A254-FF104B98507A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12EBC-BA68-4C32-B9E5-D96F7AE23A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C1FE1-2694-4A77-A254-FF104B98507A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12EBC-BA68-4C32-B9E5-D96F7AE23A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C1FE1-2694-4A77-A254-FF104B98507A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12EBC-BA68-4C32-B9E5-D96F7AE23A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C1FE1-2694-4A77-A254-FF104B98507A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12EBC-BA68-4C32-B9E5-D96F7AE23A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C1FE1-2694-4A77-A254-FF104B98507A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12EBC-BA68-4C32-B9E5-D96F7AE23A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C1FE1-2694-4A77-A254-FF104B98507A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12EBC-BA68-4C32-B9E5-D96F7AE23A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C1FE1-2694-4A77-A254-FF104B98507A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12EBC-BA68-4C32-B9E5-D96F7AE23A7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1C1FE1-2694-4A77-A254-FF104B98507A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12EBC-BA68-4C32-B9E5-D96F7AE23A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1C1FE1-2694-4A77-A254-FF104B98507A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312EBC-BA68-4C32-B9E5-D96F7AE23A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1C1FE1-2694-4A77-A254-FF104B98507A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312EBC-BA68-4C32-B9E5-D96F7AE23A7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1C1FE1-2694-4A77-A254-FF104B98507A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7312EBC-BA68-4C32-B9E5-D96F7AE23A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58362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PSYCHOLOGY AND ITS RELATIONSHIP WITH EDUCATION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Instructor Name: Farheen Malik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193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Tx/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term ‘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Psychology 'literally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means the science of the soul .</a:t>
            </a:r>
          </a:p>
          <a:p>
            <a:pPr marL="109728" indent="0" algn="just">
              <a:buClr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Psychology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 scientific study of the human mind and its functions, especially those affecting behavior in a given context.</a:t>
            </a:r>
          </a:p>
          <a:p>
            <a:pPr marL="109728" indent="0" algn="just">
              <a:buClr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Tx/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Silverman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(1874) defines psychology as” the science that seeks to describe and explain and on decision , to change in the behavior of man and other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animals.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PSYCHOLOGY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53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</p:spPr>
        <p:txBody>
          <a:bodyPr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According to American Psychological Association ,it is the study of the mind, how it works, and how it affects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behavior.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Psychology is called the ‘Science of mind,’ ‘Science of Soul,’ ‘Science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Behavior.’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Psychology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acquired the status of a separate field of study in recent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6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Education is a process which enables the individual to distinguish between true and false, good and bad, right and wrong. Education is concerned with human ends and the means of promoting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en-US" dirty="0" smtClean="0"/>
              <a:t>.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Psychology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concerned with understanding and gaining knowledge of human experience and actions.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36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Educational Psychology is the systematic study of the educational growth and development of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child</a:t>
            </a:r>
            <a:r>
              <a:rPr lang="en-US" dirty="0" smtClean="0"/>
              <a:t>.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study Psychology in Education because it is very essential for a teacher to teach his/ her students according to their mental abilities. Educational psychology helps the teacher in doing so.</a:t>
            </a:r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Education and Psychology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55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Education and psychology are interdependent. Psychology is the study of human behavior while Education is the process of modifying human behavior. 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Psychology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application in field of education which is socializing and modifying  his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behavior.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Education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branch of psychology which deal with teaching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learning.</a:t>
            </a:r>
            <a:endParaRPr lang="en-US" sz="2800" dirty="0">
              <a:solidFill>
                <a:srgbClr val="FFFF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Relationship between Education and Psychology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152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Psychology help the behavior of the learner in relation to their educational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environments.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psychology has great relationship with education which home drive the need of knowing , the self oral teacher to play his role properly in process of education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Psychology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deal with education with nature of learning and that how it take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place.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72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Psychology has given education the theory of individual differences which postulates that every child has different mental ability and learns at a different pace.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Psychology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has changed the spirit of education and given new meaning to learning in the classroom.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95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395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PSYCHOLOGY AND ITS RELATIONSHIP WITH EDUCATION</vt:lpstr>
      <vt:lpstr>PSYCHOLOGY</vt:lpstr>
      <vt:lpstr>PowerPoint Presentation</vt:lpstr>
      <vt:lpstr>EDUCATION</vt:lpstr>
      <vt:lpstr>Education and Psychology</vt:lpstr>
      <vt:lpstr>Relationship between Education and Psychology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computer fix</dc:creator>
  <cp:lastModifiedBy>computer fix</cp:lastModifiedBy>
  <cp:revision>2</cp:revision>
  <dcterms:created xsi:type="dcterms:W3CDTF">2021-01-07T13:14:16Z</dcterms:created>
  <dcterms:modified xsi:type="dcterms:W3CDTF">2021-01-07T13:32:28Z</dcterms:modified>
</cp:coreProperties>
</file>