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Motif and Design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92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81000"/>
            <a:ext cx="7222896" cy="5410200"/>
          </a:xfrm>
        </p:spPr>
      </p:pic>
    </p:spTree>
    <p:extLst>
      <p:ext uri="{BB962C8B-B14F-4D97-AF65-F5344CB8AC3E}">
        <p14:creationId xmlns:p14="http://schemas.microsoft.com/office/powerpoint/2010/main" val="918534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256" y="685801"/>
            <a:ext cx="4248944" cy="4248944"/>
          </a:xfrm>
        </p:spPr>
      </p:pic>
      <p:pic>
        <p:nvPicPr>
          <p:cNvPr id="5" name="Content Placeholder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56" y="685800"/>
            <a:ext cx="4248944" cy="4248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020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675" y="2918997"/>
            <a:ext cx="2143125" cy="2143125"/>
          </a:xfrm>
        </p:spPr>
      </p:pic>
      <p:pic>
        <p:nvPicPr>
          <p:cNvPr id="5" name="Content Placeholder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533399"/>
            <a:ext cx="2143125" cy="2143125"/>
          </a:xfrm>
          <a:prstGeom prst="rect">
            <a:avLst/>
          </a:prstGeom>
        </p:spPr>
      </p:pic>
      <p:pic>
        <p:nvPicPr>
          <p:cNvPr id="6" name="Content Placeholder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485" y="543636"/>
            <a:ext cx="2143125" cy="2143125"/>
          </a:xfrm>
          <a:prstGeom prst="rect">
            <a:avLst/>
          </a:prstGeom>
        </p:spPr>
      </p:pic>
      <p:pic>
        <p:nvPicPr>
          <p:cNvPr id="7" name="Content Placeholder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918998"/>
            <a:ext cx="2143125" cy="2143125"/>
          </a:xfrm>
          <a:prstGeom prst="rect">
            <a:avLst/>
          </a:prstGeom>
        </p:spPr>
      </p:pic>
      <p:pic>
        <p:nvPicPr>
          <p:cNvPr id="8" name="Content Placeholder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00"/>
            <a:ext cx="2143125" cy="2143125"/>
          </a:xfrm>
          <a:prstGeom prst="rect">
            <a:avLst/>
          </a:prstGeom>
        </p:spPr>
      </p:pic>
      <p:pic>
        <p:nvPicPr>
          <p:cNvPr id="9" name="Content Placeholder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75" y="291899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644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2619375" cy="1743075"/>
          </a:xfrm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8" y="4724400"/>
            <a:ext cx="2619375" cy="1743075"/>
          </a:xfrm>
          <a:prstGeom prst="rect">
            <a:avLst/>
          </a:prstGeom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2590800"/>
            <a:ext cx="2619375" cy="1743075"/>
          </a:xfrm>
          <a:prstGeom prst="rect">
            <a:avLst/>
          </a:prstGeom>
        </p:spPr>
      </p:pic>
      <p:pic>
        <p:nvPicPr>
          <p:cNvPr id="8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8600"/>
            <a:ext cx="2619375" cy="17430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200400"/>
            <a:ext cx="3009900" cy="1524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816999"/>
            <a:ext cx="3009900" cy="1524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399" y="338137"/>
            <a:ext cx="3009900" cy="1524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948752"/>
            <a:ext cx="3009900" cy="1524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925" y="5105400"/>
            <a:ext cx="3009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187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614142"/>
            <a:ext cx="4038600" cy="5739967"/>
          </a:xfrm>
        </p:spPr>
      </p:pic>
    </p:spTree>
    <p:extLst>
      <p:ext uri="{BB962C8B-B14F-4D97-AF65-F5344CB8AC3E}">
        <p14:creationId xmlns:p14="http://schemas.microsoft.com/office/powerpoint/2010/main" val="3324350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04800"/>
            <a:ext cx="6225381" cy="6225381"/>
          </a:xfrm>
        </p:spPr>
      </p:pic>
    </p:spTree>
    <p:extLst>
      <p:ext uri="{BB962C8B-B14F-4D97-AF65-F5344CB8AC3E}">
        <p14:creationId xmlns:p14="http://schemas.microsoft.com/office/powerpoint/2010/main" val="3163619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400" y="762000"/>
            <a:ext cx="6985000" cy="4648200"/>
          </a:xfrm>
        </p:spPr>
      </p:pic>
    </p:spTree>
    <p:extLst>
      <p:ext uri="{BB962C8B-B14F-4D97-AF65-F5344CB8AC3E}">
        <p14:creationId xmlns:p14="http://schemas.microsoft.com/office/powerpoint/2010/main" val="690001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457200"/>
            <a:ext cx="4113690" cy="5819544"/>
          </a:xfrm>
        </p:spPr>
      </p:pic>
    </p:spTree>
    <p:extLst>
      <p:ext uri="{BB962C8B-B14F-4D97-AF65-F5344CB8AC3E}">
        <p14:creationId xmlns:p14="http://schemas.microsoft.com/office/powerpoint/2010/main" val="3041522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9600"/>
            <a:ext cx="5410199" cy="5410199"/>
          </a:xfrm>
        </p:spPr>
      </p:pic>
    </p:spTree>
    <p:extLst>
      <p:ext uri="{BB962C8B-B14F-4D97-AF65-F5344CB8AC3E}">
        <p14:creationId xmlns:p14="http://schemas.microsoft.com/office/powerpoint/2010/main" val="1101751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676400"/>
            <a:ext cx="4876800" cy="3133725"/>
          </a:xfrm>
        </p:spPr>
      </p:pic>
    </p:spTree>
    <p:extLst>
      <p:ext uri="{BB962C8B-B14F-4D97-AF65-F5344CB8AC3E}">
        <p14:creationId xmlns:p14="http://schemas.microsoft.com/office/powerpoint/2010/main" val="1407561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66</TotalTime>
  <Words>4</Words>
  <Application>Microsoft Office PowerPoint</Application>
  <PresentationFormat>On-screen Show (4:3)</PresentationFormat>
  <Paragraphs>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Executive</vt:lpstr>
      <vt:lpstr> Motif and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 Design Studio</dc:title>
  <dc:creator>Turn Back</dc:creator>
  <cp:lastModifiedBy>Turn Back</cp:lastModifiedBy>
  <cp:revision>9</cp:revision>
  <dcterms:created xsi:type="dcterms:W3CDTF">2020-05-15T15:59:32Z</dcterms:created>
  <dcterms:modified xsi:type="dcterms:W3CDTF">2020-05-15T17:09:26Z</dcterms:modified>
</cp:coreProperties>
</file>