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Motif and Design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81000"/>
            <a:ext cx="7222896" cy="5410200"/>
          </a:xfrm>
        </p:spPr>
      </p:pic>
    </p:spTree>
    <p:extLst>
      <p:ext uri="{BB962C8B-B14F-4D97-AF65-F5344CB8AC3E}">
        <p14:creationId xmlns:p14="http://schemas.microsoft.com/office/powerpoint/2010/main" val="91853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685801"/>
            <a:ext cx="4248944" cy="4248944"/>
          </a:xfrm>
        </p:spPr>
      </p:pic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6" y="685800"/>
            <a:ext cx="4248944" cy="424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2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2918997"/>
            <a:ext cx="2143125" cy="2143125"/>
          </a:xfrm>
        </p:spPr>
      </p:pic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533399"/>
            <a:ext cx="2143125" cy="2143125"/>
          </a:xfrm>
          <a:prstGeom prst="rect">
            <a:avLst/>
          </a:prstGeom>
        </p:spPr>
      </p:pic>
      <p:pic>
        <p:nvPicPr>
          <p:cNvPr id="6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485" y="543636"/>
            <a:ext cx="2143125" cy="2143125"/>
          </a:xfrm>
          <a:prstGeom prst="rect">
            <a:avLst/>
          </a:prstGeom>
        </p:spPr>
      </p:pic>
      <p:pic>
        <p:nvPicPr>
          <p:cNvPr id="7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18998"/>
            <a:ext cx="2143125" cy="2143125"/>
          </a:xfrm>
          <a:prstGeom prst="rect">
            <a:avLst/>
          </a:prstGeom>
        </p:spPr>
      </p:pic>
      <p:pic>
        <p:nvPicPr>
          <p:cNvPr id="8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3400"/>
            <a:ext cx="2143125" cy="2143125"/>
          </a:xfrm>
          <a:prstGeom prst="rect">
            <a:avLst/>
          </a:prstGeom>
        </p:spPr>
      </p:pic>
      <p:pic>
        <p:nvPicPr>
          <p:cNvPr id="9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75" y="291899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64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619375" cy="1743075"/>
          </a:xfr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4724400"/>
            <a:ext cx="2619375" cy="1743075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590800"/>
            <a:ext cx="2619375" cy="1743075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600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200400"/>
            <a:ext cx="30099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816999"/>
            <a:ext cx="3009900" cy="152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399" y="338137"/>
            <a:ext cx="3009900" cy="1524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48752"/>
            <a:ext cx="300990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925" y="5105400"/>
            <a:ext cx="3009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8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614142"/>
            <a:ext cx="4038600" cy="5739967"/>
          </a:xfrm>
        </p:spPr>
      </p:pic>
    </p:spTree>
    <p:extLst>
      <p:ext uri="{BB962C8B-B14F-4D97-AF65-F5344CB8AC3E}">
        <p14:creationId xmlns:p14="http://schemas.microsoft.com/office/powerpoint/2010/main" val="332435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4800"/>
            <a:ext cx="6225381" cy="6225381"/>
          </a:xfrm>
        </p:spPr>
      </p:pic>
    </p:spTree>
    <p:extLst>
      <p:ext uri="{BB962C8B-B14F-4D97-AF65-F5344CB8AC3E}">
        <p14:creationId xmlns:p14="http://schemas.microsoft.com/office/powerpoint/2010/main" val="316361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762000"/>
            <a:ext cx="6985000" cy="4648200"/>
          </a:xfrm>
        </p:spPr>
      </p:pic>
    </p:spTree>
    <p:extLst>
      <p:ext uri="{BB962C8B-B14F-4D97-AF65-F5344CB8AC3E}">
        <p14:creationId xmlns:p14="http://schemas.microsoft.com/office/powerpoint/2010/main" val="69000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7200"/>
            <a:ext cx="4113690" cy="5819544"/>
          </a:xfrm>
        </p:spPr>
      </p:pic>
    </p:spTree>
    <p:extLst>
      <p:ext uri="{BB962C8B-B14F-4D97-AF65-F5344CB8AC3E}">
        <p14:creationId xmlns:p14="http://schemas.microsoft.com/office/powerpoint/2010/main" val="304152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09600"/>
            <a:ext cx="5410199" cy="5410199"/>
          </a:xfrm>
        </p:spPr>
      </p:pic>
    </p:spTree>
    <p:extLst>
      <p:ext uri="{BB962C8B-B14F-4D97-AF65-F5344CB8AC3E}">
        <p14:creationId xmlns:p14="http://schemas.microsoft.com/office/powerpoint/2010/main" val="110175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76400"/>
            <a:ext cx="4876800" cy="3133725"/>
          </a:xfrm>
        </p:spPr>
      </p:pic>
    </p:spTree>
    <p:extLst>
      <p:ext uri="{BB962C8B-B14F-4D97-AF65-F5344CB8AC3E}">
        <p14:creationId xmlns:p14="http://schemas.microsoft.com/office/powerpoint/2010/main" val="1407561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</TotalTime>
  <Words>4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 Motif and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Design Studio</dc:title>
  <dc:creator>Turn Back</dc:creator>
  <cp:lastModifiedBy>Turn Back</cp:lastModifiedBy>
  <cp:revision>9</cp:revision>
  <dcterms:created xsi:type="dcterms:W3CDTF">2020-05-15T15:59:32Z</dcterms:created>
  <dcterms:modified xsi:type="dcterms:W3CDTF">2020-05-15T17:09:26Z</dcterms:modified>
</cp:coreProperties>
</file>