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3DC4D-950B-42C4-AECE-D81654BEA8D1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6F3AE-D7ED-4BC7-B63D-F028348EE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71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66F3AE-D7ED-4BC7-B63D-F028348EE9A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19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420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7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04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518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59533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497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1064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22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56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1432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16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B7B89FE-F1FC-4C9D-B59C-BDCC6774FB9B}" type="datetimeFigureOut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DFD53EE-EDDA-4455-A27C-643DE1885CF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681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FCBEF-7870-443A-B0D8-C0FAD903D8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A passage to India</a:t>
            </a:r>
            <a:br>
              <a:rPr lang="en-US" dirty="0"/>
            </a:br>
            <a:r>
              <a:rPr lang="en-US" dirty="0"/>
              <a:t>motifs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D5D0A-B8E4-4C06-8547-717FB9E5B7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2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958A4-106A-4C19-A9C7-D397FBE2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Bridge Parties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CD2FA-9D06-4A82-8C94-BFC2193C6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original Bridge Party in Chapter 5 is a hastily conceived event intended to enable the English and Indians to interact intimately. </a:t>
            </a:r>
          </a:p>
          <a:p>
            <a:r>
              <a:rPr lang="en-US" dirty="0"/>
              <a:t> The meetings and parties Mostly come put to be a failure</a:t>
            </a:r>
          </a:p>
          <a:p>
            <a:r>
              <a:rPr lang="en-US" dirty="0"/>
              <a:t>The novel contains other gatherings in which Indians and English meet more successfully, although something always seems to go wrong.</a:t>
            </a:r>
          </a:p>
        </p:txBody>
      </p:sp>
    </p:spTree>
    <p:extLst>
      <p:ext uri="{BB962C8B-B14F-4D97-AF65-F5344CB8AC3E}">
        <p14:creationId xmlns:p14="http://schemas.microsoft.com/office/powerpoint/2010/main" val="3506983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F452-1368-427B-885D-5B62ED78F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Unsuccessful Journey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E8632-5612-4E5C-A8F3-BAEA8F0F6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novel contains various interrupted or unsuccessful journeys, all of which involve an individual from one culture traveling to see or experience something of the other culture.</a:t>
            </a:r>
          </a:p>
          <a:p>
            <a:pPr marL="0" indent="0">
              <a:buNone/>
            </a:pPr>
            <a:r>
              <a:rPr lang="en-US" dirty="0"/>
              <a:t>For example:</a:t>
            </a:r>
          </a:p>
          <a:p>
            <a:r>
              <a:rPr lang="en-US" dirty="0"/>
              <a:t>English going to "</a:t>
            </a:r>
            <a:r>
              <a:rPr lang="en-US" b="1" i="1" dirty="0"/>
              <a:t>see India</a:t>
            </a:r>
            <a:r>
              <a:rPr lang="en-US" dirty="0"/>
              <a:t>," or Indians going to the British area.</a:t>
            </a:r>
          </a:p>
          <a:p>
            <a:r>
              <a:rPr lang="en-US" dirty="0"/>
              <a:t>The first is Aziz's journey in Chapter 3 to Callendar's bungalow, during which his bicycle gets a flat tire and he arrives too late, only to have his tonga taken. </a:t>
            </a:r>
          </a:p>
          <a:p>
            <a:r>
              <a:rPr lang="en-US" dirty="0"/>
              <a:t> In Chapter 5 Panna Lai's journey to the club becomes a subject of scorn after he loses control of his horse and runs over the flowers. </a:t>
            </a:r>
          </a:p>
          <a:p>
            <a:pPr marL="0" indent="0">
              <a:buNone/>
            </a:pPr>
            <a:r>
              <a:rPr lang="en-US" dirty="0"/>
              <a:t>And so many others.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431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A7AD8-F154-4F28-AC67-663E50E1C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Muddles and mysteries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D0833-5C2C-4983-8DF9-30D081FBF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Throughout the novel Forster uses the words “</a:t>
            </a:r>
            <a:r>
              <a:rPr lang="en-US" b="1" i="1" dirty="0"/>
              <a:t>muddle</a:t>
            </a:r>
            <a:r>
              <a:rPr lang="en-US" dirty="0"/>
              <a:t>” and “</a:t>
            </a:r>
            <a:r>
              <a:rPr lang="en-US" b="1" i="1" dirty="0"/>
              <a:t>mystery</a:t>
            </a:r>
            <a:r>
              <a:rPr lang="en-US" dirty="0"/>
              <a:t>” as distinctive terms to describe India.</a:t>
            </a:r>
          </a:p>
          <a:p>
            <a:r>
              <a:rPr lang="en-US" dirty="0"/>
              <a:t>A “</a:t>
            </a:r>
            <a:r>
              <a:rPr lang="en-US" b="1" i="1" dirty="0"/>
              <a:t>muddle</a:t>
            </a:r>
            <a:r>
              <a:rPr lang="en-US" dirty="0"/>
              <a:t>” implies chaos and meaningless mess. </a:t>
            </a:r>
          </a:p>
          <a:p>
            <a:r>
              <a:rPr lang="en-US" dirty="0"/>
              <a:t>Which occurs several times throughout the novel with both positive and negative connotations.</a:t>
            </a:r>
          </a:p>
          <a:p>
            <a:r>
              <a:rPr lang="en-US" dirty="0"/>
              <a:t> first mentioned during Chapter 7, when the host alarms Adela by suggesting “</a:t>
            </a:r>
            <a:r>
              <a:rPr lang="en-US" b="1" i="1" dirty="0"/>
              <a:t>India is a muddle</a:t>
            </a:r>
            <a:r>
              <a:rPr lang="en-US" dirty="0"/>
              <a:t>”. </a:t>
            </a:r>
          </a:p>
          <a:p>
            <a:r>
              <a:rPr lang="en-US" dirty="0"/>
              <a:t>Mrs. Moore's experience in the cave, she enters a state of "</a:t>
            </a:r>
            <a:r>
              <a:rPr lang="en-US" b="1" i="1" dirty="0"/>
              <a:t>spiritual muddledom</a:t>
            </a:r>
            <a:r>
              <a:rPr lang="en-US" dirty="0"/>
              <a:t>" </a:t>
            </a:r>
          </a:p>
          <a:p>
            <a:r>
              <a:rPr lang="en-US" dirty="0"/>
              <a:t>while a “</a:t>
            </a:r>
            <a:r>
              <a:rPr lang="en-US" b="1" i="1" dirty="0"/>
              <a:t>mystery</a:t>
            </a:r>
            <a:r>
              <a:rPr lang="en-US" dirty="0"/>
              <a:t>” suggests something confusing but with an underlying purpose or mystical plan. </a:t>
            </a:r>
          </a:p>
        </p:txBody>
      </p:sp>
    </p:spTree>
    <p:extLst>
      <p:ext uri="{BB962C8B-B14F-4D97-AF65-F5344CB8AC3E}">
        <p14:creationId xmlns:p14="http://schemas.microsoft.com/office/powerpoint/2010/main" val="3322292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65E7F-C086-49B6-9BDB-22D02CAC8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Little Gods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DC6B-EEF0-42A1-9A09-B6F2E7F81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While the novel contains various allusions to deities, there is a pattern of references to minor gods, often the object of spontaneous local cults. </a:t>
            </a:r>
          </a:p>
          <a:p>
            <a:pPr marL="0" indent="0">
              <a:buNone/>
            </a:pPr>
            <a:r>
              <a:rPr lang="en-US" dirty="0"/>
              <a:t>For Example:</a:t>
            </a:r>
          </a:p>
          <a:p>
            <a:r>
              <a:rPr lang="en-US" dirty="0"/>
              <a:t>after Mrs. Moore's death the locals Indians develop a legend about Esmiss Esmoor and create two shrines to her</a:t>
            </a:r>
          </a:p>
          <a:p>
            <a:r>
              <a:rPr lang="en-US" dirty="0"/>
              <a:t>something similar happened in Mau among Muslims as well as Hindus, who revere the saint who freed prisoners</a:t>
            </a:r>
          </a:p>
          <a:p>
            <a:r>
              <a:rPr lang="en-US" dirty="0"/>
              <a:t>In Chapter 3 the narrator refers to the Turtons as "</a:t>
            </a:r>
            <a:r>
              <a:rPr lang="en-US" b="1" i="1" dirty="0"/>
              <a:t>little gods</a:t>
            </a:r>
            <a:r>
              <a:rPr lang="en-US" dirty="0"/>
              <a:t>,“</a:t>
            </a:r>
          </a:p>
          <a:p>
            <a:r>
              <a:rPr lang="en-US" dirty="0"/>
              <a:t>in Chapter 5 Mrs. Moore tells Ronny, "</a:t>
            </a:r>
            <a:r>
              <a:rPr lang="en-US" b="1" i="1" dirty="0"/>
              <a:t>Your sentiments are those of a god</a:t>
            </a:r>
            <a:r>
              <a:rPr lang="en-US" dirty="0"/>
              <a:t>," to which Ronny replies, "</a:t>
            </a:r>
            <a:r>
              <a:rPr lang="en-US" b="1" i="1" dirty="0"/>
              <a:t>India likes gods</a:t>
            </a:r>
            <a:r>
              <a:rPr lang="en-US" dirty="0"/>
              <a:t>." </a:t>
            </a:r>
          </a:p>
        </p:txBody>
      </p:sp>
    </p:spTree>
    <p:extLst>
      <p:ext uri="{BB962C8B-B14F-4D97-AF65-F5344CB8AC3E}">
        <p14:creationId xmlns:p14="http://schemas.microsoft.com/office/powerpoint/2010/main" val="1668825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817BE-2684-462F-805C-94A5EAE99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Clown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97630-C1AA-441B-9B50-C5D408AD4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several points in the book, characters abase themselves through practical jokes or comic stunts for the entertainment of those deemed more powerful or superior to them.</a:t>
            </a:r>
          </a:p>
          <a:p>
            <a:r>
              <a:rPr lang="en-US" dirty="0"/>
              <a:t> Panna Lai knows he can appease Aziz and his allies in the post-trial near riot by stepping on his umbrella.</a:t>
            </a:r>
          </a:p>
          <a:p>
            <a:r>
              <a:rPr lang="en-US" dirty="0"/>
              <a:t> At the Hindu festival in Mau, the participants engage in comic stunts to entertain the baby Krishna.</a:t>
            </a:r>
          </a:p>
          <a:p>
            <a:r>
              <a:rPr lang="en-US" dirty="0"/>
              <a:t>Aziz brings Mohammed Latif to the Marabar picnic to play practical jokes, which the English ladies find distressing.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3606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20</TotalTime>
  <Words>492</Words>
  <Application>Microsoft Office PowerPoint</Application>
  <PresentationFormat>Widescreen</PresentationFormat>
  <Paragraphs>32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Impact</vt:lpstr>
      <vt:lpstr>Badge</vt:lpstr>
      <vt:lpstr>A passage to India motifs</vt:lpstr>
      <vt:lpstr>Bridge Parties </vt:lpstr>
      <vt:lpstr>Unsuccessful Journey</vt:lpstr>
      <vt:lpstr>Muddles and mysteries</vt:lpstr>
      <vt:lpstr>Little Gods </vt:lpstr>
      <vt:lpstr>The Clown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passage to India motifs</dc:title>
  <dc:creator>Hassaan</dc:creator>
  <cp:lastModifiedBy>Hassaan</cp:lastModifiedBy>
  <cp:revision>14</cp:revision>
  <dcterms:created xsi:type="dcterms:W3CDTF">2020-05-03T15:13:51Z</dcterms:created>
  <dcterms:modified xsi:type="dcterms:W3CDTF">2020-05-03T17:30:10Z</dcterms:modified>
</cp:coreProperties>
</file>