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22-Nov-20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22-Nov-20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22-Nov-20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22-Nov-20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22-Nov-20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22-Nov-20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22-Nov-20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22-Nov-20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22-Nov-20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22-Nov-20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22-Nov-20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22-Nov-20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22-Nov-20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22-Nov-20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22-Nov-20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22-Nov-20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22-Nov-20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22-Nov-20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Capturing some 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Andleeb</a:t>
            </a:r>
            <a:r>
              <a:rPr lang="en-US" dirty="0" smtClean="0"/>
              <a:t> Rana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11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96" y="452718"/>
            <a:ext cx="4262711" cy="603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4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2598130" cy="1400530"/>
          </a:xfrm>
        </p:spPr>
        <p:txBody>
          <a:bodyPr/>
          <a:lstStyle/>
          <a:p>
            <a:r>
              <a:rPr lang="en-US" dirty="0" smtClean="0"/>
              <a:t>Try yours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416" y="1152983"/>
            <a:ext cx="3950657" cy="395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71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2986437" cy="140053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92" y="452718"/>
            <a:ext cx="4484317" cy="606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37" y="490537"/>
            <a:ext cx="473392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4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251" y="2419304"/>
            <a:ext cx="9404723" cy="1400530"/>
          </a:xfrm>
        </p:spPr>
        <p:txBody>
          <a:bodyPr/>
          <a:lstStyle/>
          <a:p>
            <a:r>
              <a:rPr lang="en-US" dirty="0" smtClean="0"/>
              <a:t>Action could be of figure or </a:t>
            </a:r>
            <a:r>
              <a:rPr lang="en-US" dirty="0"/>
              <a:t>g</a:t>
            </a:r>
            <a:r>
              <a:rPr lang="en-US" dirty="0" smtClean="0"/>
              <a:t>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78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58" y="526094"/>
            <a:ext cx="3865239" cy="580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7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606" y="263046"/>
            <a:ext cx="4395897" cy="634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Compose your action figure in an environment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02" y="1545919"/>
            <a:ext cx="4692043" cy="469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809625"/>
            <a:ext cx="437197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5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90" y="512509"/>
            <a:ext cx="7579552" cy="525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7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28" y="470073"/>
            <a:ext cx="4509109" cy="601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26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</TotalTime>
  <Words>23</Words>
  <Application>Microsoft Office PowerPoint</Application>
  <PresentationFormat>Widescreen</PresentationFormat>
  <Paragraphs>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Capturing some action</vt:lpstr>
      <vt:lpstr>PowerPoint Presentation</vt:lpstr>
      <vt:lpstr>Action could be of figure or group</vt:lpstr>
      <vt:lpstr>PowerPoint Presentation</vt:lpstr>
      <vt:lpstr>PowerPoint Presentation</vt:lpstr>
      <vt:lpstr>Compose your action figure in an environment</vt:lpstr>
      <vt:lpstr>PowerPoint Presentation</vt:lpstr>
      <vt:lpstr>PowerPoint Presentation</vt:lpstr>
      <vt:lpstr>PowerPoint Presentation</vt:lpstr>
      <vt:lpstr>PowerPoint Presentation</vt:lpstr>
      <vt:lpstr>Try yours</vt:lpstr>
      <vt:lpstr>Thank you</vt:lpstr>
    </vt:vector>
  </TitlesOfParts>
  <Company>Ausaf Printers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Capturing some action</dc:title>
  <dc:creator>Andy Rana</dc:creator>
  <cp:lastModifiedBy>Andy Rana</cp:lastModifiedBy>
  <cp:revision>5</cp:revision>
  <dcterms:created xsi:type="dcterms:W3CDTF">2020-11-22T17:07:21Z</dcterms:created>
  <dcterms:modified xsi:type="dcterms:W3CDTF">2020-11-22T17:22:11Z</dcterms:modified>
</cp:coreProperties>
</file>