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57" r:id="rId8"/>
    <p:sldId id="258" r:id="rId9"/>
    <p:sldId id="259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business analyst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25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Essential analyst skills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Listening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skills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Interviewing and questioning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skills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Thinking on your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feet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Analytical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skills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Systems thinking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skills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Learning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skills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Facilitation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skills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Leadership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skills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Observational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skills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Communication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skills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Organizational skills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45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Well Rounded BA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501" y="1828800"/>
            <a:ext cx="5563674" cy="4533363"/>
          </a:xfrm>
        </p:spPr>
      </p:pic>
    </p:spTree>
    <p:extLst>
      <p:ext uri="{BB962C8B-B14F-4D97-AF65-F5344CB8AC3E}">
        <p14:creationId xmlns:p14="http://schemas.microsoft.com/office/powerpoint/2010/main" val="2030259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85" y="633022"/>
            <a:ext cx="7953009" cy="559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76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10" y="1023602"/>
            <a:ext cx="7916380" cy="481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15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915" y="737812"/>
            <a:ext cx="7840169" cy="538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79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9" y="347730"/>
            <a:ext cx="10457644" cy="56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1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89" y="1256997"/>
            <a:ext cx="7497221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63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business analyst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“A business analyst works as a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association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among stakeholders in order to elicit, analyze, communicate, and validate requirements for changes to business processes, policies, and information systems.”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</a:t>
            </a:r>
            <a:endParaRPr lang="en-US" sz="35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business analyst is the individual who has the primary responsibility to elicit, analyze,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document, and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validate the needs of the project stakeholders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85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Cont.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76" y="1841680"/>
            <a:ext cx="9000290" cy="422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2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business analyst’s tasks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Define business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requirements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Plan the requirements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approach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Identify project stakeholders and user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classes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Elicit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requirements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Analyze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requirements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Document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requirements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Communicate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requirements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Lead requirements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validation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Manage requirements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5703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91</TotalTime>
  <Words>136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Retrospect</vt:lpstr>
      <vt:lpstr>The business analyst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business analyst </vt:lpstr>
      <vt:lpstr>Cont.</vt:lpstr>
      <vt:lpstr>The business analyst’s tasks</vt:lpstr>
      <vt:lpstr>Essential analyst skills</vt:lpstr>
      <vt:lpstr>A Well Rounded BA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business analyst</dc:title>
  <dc:creator>madnia ashraf</dc:creator>
  <cp:lastModifiedBy>madnia ashraf</cp:lastModifiedBy>
  <cp:revision>4</cp:revision>
  <dcterms:created xsi:type="dcterms:W3CDTF">2019-03-12T02:21:29Z</dcterms:created>
  <dcterms:modified xsi:type="dcterms:W3CDTF">2019-03-12T05:19:33Z</dcterms:modified>
</cp:coreProperties>
</file>