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30" d="100"/>
          <a:sy n="130" d="100"/>
        </p:scale>
        <p:origin x="-234" y="1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184401-50D0-4128-A54A-46A86873FF4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99E57F-8E22-4D16-A8A8-DC9CB2646C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84401-50D0-4128-A54A-46A86873FF4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9E57F-8E22-4D16-A8A8-DC9CB2646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9184401-50D0-4128-A54A-46A86873FF4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99E57F-8E22-4D16-A8A8-DC9CB2646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84401-50D0-4128-A54A-46A86873FF4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9E57F-8E22-4D16-A8A8-DC9CB2646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184401-50D0-4128-A54A-46A86873FF4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699E57F-8E22-4D16-A8A8-DC9CB2646C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84401-50D0-4128-A54A-46A86873FF4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9E57F-8E22-4D16-A8A8-DC9CB2646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84401-50D0-4128-A54A-46A86873FF4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9E57F-8E22-4D16-A8A8-DC9CB2646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84401-50D0-4128-A54A-46A86873FF4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9E57F-8E22-4D16-A8A8-DC9CB2646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184401-50D0-4128-A54A-46A86873FF4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9E57F-8E22-4D16-A8A8-DC9CB2646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84401-50D0-4128-A54A-46A86873FF4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9E57F-8E22-4D16-A8A8-DC9CB2646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84401-50D0-4128-A54A-46A86873FF4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9E57F-8E22-4D16-A8A8-DC9CB2646C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9184401-50D0-4128-A54A-46A86873FF4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99E57F-8E22-4D16-A8A8-DC9CB2646C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Corrosion and Electroplating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ANAM MATEEN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146"/>
            <a:ext cx="9144000" cy="68641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copper electroplating</a:t>
            </a:r>
            <a:endParaRPr lang="en-US" dirty="0"/>
          </a:p>
        </p:txBody>
      </p:sp>
      <p:pic>
        <p:nvPicPr>
          <p:cNvPr id="4" name="Content Placeholder 3" descr="electroplating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7750933" cy="480012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9600"/>
            <a:ext cx="9144000" cy="57149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electroplating</a:t>
            </a:r>
            <a:endParaRPr lang="en-US" dirty="0"/>
          </a:p>
        </p:txBody>
      </p:sp>
      <p:pic>
        <p:nvPicPr>
          <p:cNvPr id="4" name="Content Placeholder 3" descr="JJJ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932" y="3118516"/>
            <a:ext cx="6525536" cy="182905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46" y="152400"/>
            <a:ext cx="91559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21" y="609600"/>
            <a:ext cx="9180721" cy="56009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C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</TotalTime>
  <Words>12</Words>
  <Application>Microsoft Office PowerPoint</Application>
  <PresentationFormat>On-screen Show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Corrosion and Electroplating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Example of copper electroplating</vt:lpstr>
      <vt:lpstr>Slide 17</vt:lpstr>
      <vt:lpstr>Slide 18</vt:lpstr>
      <vt:lpstr>Advantages of electroplating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Corrosion and Electroplating</dc:title>
  <dc:creator>User</dc:creator>
  <cp:lastModifiedBy>User</cp:lastModifiedBy>
  <cp:revision>11</cp:revision>
  <dcterms:created xsi:type="dcterms:W3CDTF">2020-04-02T13:03:24Z</dcterms:created>
  <dcterms:modified xsi:type="dcterms:W3CDTF">2020-04-02T15:04:48Z</dcterms:modified>
</cp:coreProperties>
</file>