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54161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92000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213999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88003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205937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12721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208919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376334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196030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161979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2CE87-6E01-4BE0-B767-9583A2C862E1}"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43122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2CE87-6E01-4BE0-B767-9583A2C862E1}" type="datetimeFigureOut">
              <a:rPr lang="en-US" smtClean="0"/>
              <a:pPr/>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DF5F5-45F4-4BEE-B0C8-C4BE494A1BAD}" type="slidenum">
              <a:rPr lang="en-US" smtClean="0"/>
              <a:pPr/>
              <a:t>‹#›</a:t>
            </a:fld>
            <a:endParaRPr lang="en-US"/>
          </a:p>
        </p:txBody>
      </p:sp>
    </p:spTree>
    <p:extLst>
      <p:ext uri="{BB962C8B-B14F-4D97-AF65-F5344CB8AC3E}">
        <p14:creationId xmlns:p14="http://schemas.microsoft.com/office/powerpoint/2010/main" xmlns="" val="778391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a:t>
            </a:r>
            <a:br>
              <a:rPr lang="en-US" dirty="0" smtClean="0"/>
            </a:br>
            <a:r>
              <a:rPr lang="en-US" dirty="0" smtClean="0"/>
              <a:t>Functions of HRM</a:t>
            </a:r>
            <a:endParaRPr lang="en-US" dirty="0"/>
          </a:p>
        </p:txBody>
      </p:sp>
      <p:sp>
        <p:nvSpPr>
          <p:cNvPr id="3" name="Subtitle 2"/>
          <p:cNvSpPr>
            <a:spLocks noGrp="1"/>
          </p:cNvSpPr>
          <p:nvPr>
            <p:ph type="subTitle" idx="1"/>
          </p:nvPr>
        </p:nvSpPr>
        <p:spPr/>
        <p:txBody>
          <a:bodyPr/>
          <a:lstStyle/>
          <a:p>
            <a:r>
              <a:rPr lang="en-US" dirty="0" smtClean="0"/>
              <a:t>People, not buildings, make a company successful</a:t>
            </a:r>
            <a:endParaRPr lang="en-US" dirty="0"/>
          </a:p>
        </p:txBody>
      </p:sp>
    </p:spTree>
    <p:extLst>
      <p:ext uri="{BB962C8B-B14F-4D97-AF65-F5344CB8AC3E}">
        <p14:creationId xmlns:p14="http://schemas.microsoft.com/office/powerpoint/2010/main" xmlns="" val="197591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HRM and</a:t>
            </a:r>
            <a:br>
              <a:rPr lang="en-US" dirty="0" smtClean="0"/>
            </a:br>
            <a:r>
              <a:rPr lang="en-US" dirty="0" smtClean="0"/>
              <a:t>stages of development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Pre- 1960</a:t>
            </a:r>
          </a:p>
          <a:p>
            <a:pPr marL="0" indent="0">
              <a:buNone/>
            </a:pPr>
            <a:r>
              <a:rPr lang="en-US" dirty="0" smtClean="0"/>
              <a:t>Health and happiness department: </a:t>
            </a:r>
            <a:r>
              <a:rPr lang="en-US" dirty="0" smtClean="0"/>
              <a:t>Primary goal is </a:t>
            </a:r>
            <a:r>
              <a:rPr lang="en-US" dirty="0" err="1" smtClean="0"/>
              <a:t>Planing</a:t>
            </a:r>
            <a:r>
              <a:rPr lang="en-US" smtClean="0"/>
              <a:t> company </a:t>
            </a:r>
            <a:r>
              <a:rPr lang="en-US" dirty="0" smtClean="0"/>
              <a:t>picnic parties, scheduling vacations, enrolling workers for health-care coverage and planning retirement parties.</a:t>
            </a:r>
          </a:p>
          <a:p>
            <a:pPr marL="0" indent="0">
              <a:buNone/>
            </a:pPr>
            <a:r>
              <a:rPr lang="en-US" dirty="0" smtClean="0"/>
              <a:t>Post – 1960s </a:t>
            </a:r>
          </a:p>
          <a:p>
            <a:pPr marL="0" indent="0">
              <a:buNone/>
            </a:pPr>
            <a:r>
              <a:rPr lang="en-US" dirty="0" smtClean="0"/>
              <a:t>Personnel department: having functions like recruitment and selection, maintaining employment records, length of service up till now, and date of retirement, entitlement of employee to different benefits with their age and service seniority, so on and so forth. </a:t>
            </a:r>
            <a:endParaRPr lang="en-US" dirty="0"/>
          </a:p>
        </p:txBody>
      </p:sp>
    </p:spTree>
    <p:extLst>
      <p:ext uri="{BB962C8B-B14F-4D97-AF65-F5344CB8AC3E}">
        <p14:creationId xmlns:p14="http://schemas.microsoft.com/office/powerpoint/2010/main" xmlns="" val="4231555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HRM and</a:t>
            </a:r>
            <a:br>
              <a:rPr lang="en-US" dirty="0" smtClean="0"/>
            </a:br>
            <a:r>
              <a:rPr lang="en-US" dirty="0" smtClean="0"/>
              <a:t>stages of development</a:t>
            </a:r>
            <a:endParaRPr lang="en-US" dirty="0"/>
          </a:p>
        </p:txBody>
      </p:sp>
      <p:sp>
        <p:nvSpPr>
          <p:cNvPr id="3" name="Content Placeholder 2"/>
          <p:cNvSpPr>
            <a:spLocks noGrp="1"/>
          </p:cNvSpPr>
          <p:nvPr>
            <p:ph idx="1"/>
          </p:nvPr>
        </p:nvSpPr>
        <p:spPr/>
        <p:txBody>
          <a:bodyPr/>
          <a:lstStyle/>
          <a:p>
            <a:pPr marL="0" indent="0">
              <a:buNone/>
            </a:pPr>
            <a:r>
              <a:rPr lang="en-US" dirty="0" smtClean="0"/>
              <a:t>In 1980s:</a:t>
            </a:r>
          </a:p>
          <a:p>
            <a:pPr marL="0" indent="0">
              <a:buNone/>
            </a:pPr>
            <a:r>
              <a:rPr lang="en-US" dirty="0" smtClean="0"/>
              <a:t>A long list of functions that department is performing right from recruitment, selection, training and development, performance appraisal, compensation, career development, employee relations, promotions, employee benefits, and health and safety all such duties and functions are being performed by HRM.</a:t>
            </a:r>
            <a:endParaRPr lang="en-US" dirty="0"/>
          </a:p>
        </p:txBody>
      </p:sp>
    </p:spTree>
    <p:extLst>
      <p:ext uri="{BB962C8B-B14F-4D97-AF65-F5344CB8AC3E}">
        <p14:creationId xmlns:p14="http://schemas.microsoft.com/office/powerpoint/2010/main" xmlns="" val="2070079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categories </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Staffing- recruitment and selection</a:t>
            </a:r>
          </a:p>
          <a:p>
            <a:pPr marL="514350" indent="-514350">
              <a:buAutoNum type="arabicPeriod"/>
            </a:pPr>
            <a:r>
              <a:rPr lang="en-US" dirty="0" smtClean="0"/>
              <a:t>Training and development</a:t>
            </a:r>
          </a:p>
          <a:p>
            <a:pPr marL="514350" indent="-514350">
              <a:buAutoNum type="arabicPeriod"/>
            </a:pPr>
            <a:r>
              <a:rPr lang="en-US" dirty="0" smtClean="0"/>
              <a:t>Motivation</a:t>
            </a:r>
          </a:p>
          <a:p>
            <a:pPr marL="514350" indent="-514350">
              <a:buAutoNum type="arabicPeriod"/>
            </a:pPr>
            <a:r>
              <a:rPr lang="en-US" dirty="0" smtClean="0"/>
              <a:t>Maintenance</a:t>
            </a:r>
          </a:p>
          <a:p>
            <a:pPr marL="0" indent="0">
              <a:buNone/>
            </a:pPr>
            <a:r>
              <a:rPr lang="en-US" dirty="0" smtClean="0"/>
              <a:t>If these functions are translated into activities;</a:t>
            </a:r>
          </a:p>
          <a:p>
            <a:pPr marL="514350" indent="-514350">
              <a:buAutoNum type="arabicPeriod"/>
            </a:pPr>
            <a:r>
              <a:rPr lang="en-US" dirty="0" smtClean="0"/>
              <a:t>Hiring the people</a:t>
            </a:r>
          </a:p>
          <a:p>
            <a:pPr marL="514350" indent="-514350">
              <a:buAutoNum type="arabicPeriod"/>
            </a:pPr>
            <a:r>
              <a:rPr lang="en-US" dirty="0" smtClean="0"/>
              <a:t>Preparing them according to your needs</a:t>
            </a:r>
          </a:p>
          <a:p>
            <a:pPr marL="514350" indent="-514350">
              <a:buAutoNum type="arabicPeriod"/>
            </a:pPr>
            <a:r>
              <a:rPr lang="en-US" dirty="0" smtClean="0"/>
              <a:t>Stimulating people to perform above par</a:t>
            </a:r>
          </a:p>
          <a:p>
            <a:pPr marL="514350" indent="-514350">
              <a:buAutoNum type="arabicPeriod"/>
            </a:pPr>
            <a:r>
              <a:rPr lang="en-US" dirty="0" smtClean="0"/>
              <a:t>Keeping them in organization for long time  </a:t>
            </a:r>
            <a:endParaRPr lang="en-US" dirty="0"/>
          </a:p>
        </p:txBody>
      </p:sp>
    </p:spTree>
    <p:extLst>
      <p:ext uri="{BB962C8B-B14F-4D97-AF65-F5344CB8AC3E}">
        <p14:creationId xmlns:p14="http://schemas.microsoft.com/office/powerpoint/2010/main" xmlns="" val="2388810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Staffing Functions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lphaLcPeriod"/>
            </a:pPr>
            <a:r>
              <a:rPr lang="en-US" dirty="0" smtClean="0"/>
              <a:t>Recruitment of employees- creating a pool of candidates to select from them according to your job requirements. Objective of good recruiting is give enough information about the job to attract a large number of qualified applicants and simultaneously discourage unqualified from applying.</a:t>
            </a:r>
          </a:p>
          <a:p>
            <a:pPr marL="514350" indent="-514350">
              <a:buAutoNum type="alphaLcPeriod"/>
            </a:pPr>
            <a:r>
              <a:rPr lang="en-US" dirty="0" smtClean="0"/>
              <a:t>Selection of employees- objective of selection is to search those people who will be good performers- that is, predicting good performance.</a:t>
            </a:r>
            <a:endParaRPr lang="en-US" dirty="0"/>
          </a:p>
        </p:txBody>
      </p:sp>
    </p:spTree>
    <p:extLst>
      <p:ext uri="{BB962C8B-B14F-4D97-AF65-F5344CB8AC3E}">
        <p14:creationId xmlns:p14="http://schemas.microsoft.com/office/powerpoint/2010/main" xmlns="" val="2298523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Training and Development Function</a:t>
            </a:r>
            <a:endParaRPr lang="en-US" dirty="0"/>
          </a:p>
        </p:txBody>
      </p:sp>
      <p:sp>
        <p:nvSpPr>
          <p:cNvPr id="3" name="Content Placeholder 2"/>
          <p:cNvSpPr>
            <a:spLocks noGrp="1"/>
          </p:cNvSpPr>
          <p:nvPr>
            <p:ph idx="1"/>
          </p:nvPr>
        </p:nvSpPr>
        <p:spPr/>
        <p:txBody>
          <a:bodyPr/>
          <a:lstStyle/>
          <a:p>
            <a:pPr marL="0" indent="0">
              <a:buNone/>
            </a:pPr>
            <a:r>
              <a:rPr lang="en-US" dirty="0" smtClean="0"/>
              <a:t>The following activities are performed in this function:</a:t>
            </a:r>
          </a:p>
          <a:p>
            <a:pPr marL="514350" indent="-514350">
              <a:buAutoNum type="arabicPeriod"/>
            </a:pPr>
            <a:r>
              <a:rPr lang="en-US" dirty="0" smtClean="0"/>
              <a:t>Employee training</a:t>
            </a:r>
          </a:p>
          <a:p>
            <a:pPr marL="514350" indent="-514350">
              <a:buAutoNum type="arabicPeriod"/>
            </a:pPr>
            <a:r>
              <a:rPr lang="en-US" dirty="0" smtClean="0"/>
              <a:t>Employee development-</a:t>
            </a:r>
          </a:p>
          <a:p>
            <a:pPr marL="514350" indent="-514350">
              <a:buAutoNum type="arabicPeriod"/>
            </a:pPr>
            <a:r>
              <a:rPr lang="en-US" dirty="0" smtClean="0"/>
              <a:t>Career development-</a:t>
            </a:r>
          </a:p>
          <a:p>
            <a:pPr marL="514350" indent="-514350">
              <a:buAutoNum type="arabicPeriod"/>
            </a:pPr>
            <a:r>
              <a:rPr lang="en-US" dirty="0" smtClean="0"/>
              <a:t>Organization development-</a:t>
            </a:r>
            <a:endParaRPr lang="en-US" dirty="0"/>
          </a:p>
        </p:txBody>
      </p:sp>
    </p:spTree>
    <p:extLst>
      <p:ext uri="{BB962C8B-B14F-4D97-AF65-F5344CB8AC3E}">
        <p14:creationId xmlns:p14="http://schemas.microsoft.com/office/powerpoint/2010/main" xmlns="" val="407943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Motivation Function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The objectives of this function:</a:t>
            </a:r>
          </a:p>
          <a:p>
            <a:pPr marL="514350" indent="-514350">
              <a:buAutoNum type="arabicPeriod"/>
            </a:pPr>
            <a:r>
              <a:rPr lang="en-US" dirty="0" smtClean="0"/>
              <a:t>To make employee highly productive</a:t>
            </a:r>
          </a:p>
          <a:p>
            <a:pPr marL="514350" indent="-514350">
              <a:buAutoNum type="arabicPeriod"/>
            </a:pPr>
            <a:r>
              <a:rPr lang="en-US" dirty="0" smtClean="0"/>
              <a:t>More competent and compatible to meet challenges </a:t>
            </a:r>
          </a:p>
          <a:p>
            <a:pPr marL="514350" indent="-514350">
              <a:buAutoNum type="arabicPeriod"/>
            </a:pPr>
            <a:r>
              <a:rPr lang="en-US" dirty="0" smtClean="0"/>
              <a:t>To be adapted with changing environment</a:t>
            </a:r>
          </a:p>
          <a:p>
            <a:pPr marL="514350" indent="-514350">
              <a:buAutoNum type="arabicPeriod"/>
            </a:pPr>
            <a:r>
              <a:rPr lang="en-US" dirty="0" smtClean="0"/>
              <a:t>Up-to-date skills development</a:t>
            </a:r>
          </a:p>
          <a:p>
            <a:pPr marL="514350" indent="-514350">
              <a:buAutoNum type="arabicPeriod"/>
            </a:pPr>
            <a:r>
              <a:rPr lang="en-US" dirty="0" smtClean="0"/>
              <a:t>Knowledge development and management. </a:t>
            </a:r>
          </a:p>
          <a:p>
            <a:pPr marL="514350" indent="-514350">
              <a:buAutoNum type="arabicPeriod"/>
            </a:pPr>
            <a:r>
              <a:rPr lang="en-US" dirty="0" smtClean="0"/>
              <a:t>Enhancing their capabilities.</a:t>
            </a:r>
            <a:endParaRPr lang="en-US" dirty="0"/>
          </a:p>
        </p:txBody>
      </p:sp>
    </p:spTree>
    <p:extLst>
      <p:ext uri="{BB962C8B-B14F-4D97-AF65-F5344CB8AC3E}">
        <p14:creationId xmlns:p14="http://schemas.microsoft.com/office/powerpoint/2010/main" xmlns="" val="3767964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Maintenance Functions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There are three functions:</a:t>
            </a:r>
          </a:p>
          <a:p>
            <a:pPr marL="514350" indent="-514350">
              <a:buAutoNum type="arabicPeriod"/>
            </a:pPr>
            <a:r>
              <a:rPr lang="en-US" dirty="0" smtClean="0"/>
              <a:t>Safety and health-HRM must ensure a safe and healthy working environment.</a:t>
            </a:r>
          </a:p>
          <a:p>
            <a:pPr marL="514350" indent="-514350">
              <a:buAutoNum type="arabicPeriod"/>
            </a:pPr>
            <a:r>
              <a:rPr lang="en-US" dirty="0" smtClean="0"/>
              <a:t>Communications- HRM programs designed to provide information to employees.</a:t>
            </a:r>
          </a:p>
          <a:p>
            <a:pPr marL="514350" indent="-514350">
              <a:buAutoNum type="arabicPeriod"/>
            </a:pPr>
            <a:r>
              <a:rPr lang="en-US" dirty="0" smtClean="0"/>
              <a:t>Employee relations-HRM should ensure that employees are kept informed- through things as the company’s email, voicemail, Web site, bulletin boards, town hall meetings, and videoconferencing- and foster an environment where employee </a:t>
            </a:r>
            <a:r>
              <a:rPr lang="en-US" smtClean="0"/>
              <a:t>voices are heard.</a:t>
            </a:r>
            <a:endParaRPr lang="en-US" dirty="0"/>
          </a:p>
        </p:txBody>
      </p:sp>
    </p:spTree>
    <p:extLst>
      <p:ext uri="{BB962C8B-B14F-4D97-AF65-F5344CB8AC3E}">
        <p14:creationId xmlns:p14="http://schemas.microsoft.com/office/powerpoint/2010/main" xmlns="" val="1558282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395</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Chapter 2 Functions of HRM</vt:lpstr>
      <vt:lpstr>Importance of HRM and stages of development</vt:lpstr>
      <vt:lpstr>Importance of HRM and stages of development</vt:lpstr>
      <vt:lpstr>Functions categories </vt:lpstr>
      <vt:lpstr>1. Staffing Functions</vt:lpstr>
      <vt:lpstr>2. Training and Development Function</vt:lpstr>
      <vt:lpstr>3. Motivation Function</vt:lpstr>
      <vt:lpstr>4. Maintenance Functions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Functions of HRM</dc:title>
  <dc:creator>itcpu</dc:creator>
  <cp:lastModifiedBy>AmirSohail</cp:lastModifiedBy>
  <cp:revision>12</cp:revision>
  <dcterms:created xsi:type="dcterms:W3CDTF">2013-05-07T17:27:17Z</dcterms:created>
  <dcterms:modified xsi:type="dcterms:W3CDTF">2015-10-15T12:01:47Z</dcterms:modified>
</cp:coreProperties>
</file>