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5B61-8701-4297-9277-E7FB2BECB4D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A096FE-5483-43F6-8CC9-A38E2228818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5B61-8701-4297-9277-E7FB2BECB4D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96FE-5483-43F6-8CC9-A38E22288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5B61-8701-4297-9277-E7FB2BECB4D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96FE-5483-43F6-8CC9-A38E22288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BF5B61-8701-4297-9277-E7FB2BECB4D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4A096FE-5483-43F6-8CC9-A38E2228818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5B61-8701-4297-9277-E7FB2BECB4D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96FE-5483-43F6-8CC9-A38E222881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5B61-8701-4297-9277-E7FB2BECB4D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96FE-5483-43F6-8CC9-A38E222881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96FE-5483-43F6-8CC9-A38E222881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5B61-8701-4297-9277-E7FB2BECB4D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5B61-8701-4297-9277-E7FB2BECB4D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96FE-5483-43F6-8CC9-A38E222881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5B61-8701-4297-9277-E7FB2BECB4D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96FE-5483-43F6-8CC9-A38E22288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BF5B61-8701-4297-9277-E7FB2BECB4D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A096FE-5483-43F6-8CC9-A38E222881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5B61-8701-4297-9277-E7FB2BECB4D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A096FE-5483-43F6-8CC9-A38E222881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BF5B61-8701-4297-9277-E7FB2BECB4D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4A096FE-5483-43F6-8CC9-A38E222881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Emerging in about 1700</a:t>
            </a:r>
          </a:p>
          <a:p>
            <a:r>
              <a:rPr lang="en-US" dirty="0" smtClean="0"/>
              <a:t>Rococo art dominated the European art for most of the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Emphasized ….</a:t>
            </a:r>
          </a:p>
          <a:p>
            <a:r>
              <a:rPr lang="en-US" dirty="0" smtClean="0"/>
              <a:t>Elegance</a:t>
            </a:r>
          </a:p>
          <a:p>
            <a:r>
              <a:rPr lang="en-US" dirty="0" smtClean="0"/>
              <a:t>Frivolity</a:t>
            </a:r>
          </a:p>
          <a:p>
            <a:r>
              <a:rPr lang="en-US" dirty="0" smtClean="0"/>
              <a:t>Decorative charm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Rococo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61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private fantasy was commissioned by a courtier (bottom left)</a:t>
            </a:r>
          </a:p>
          <a:p>
            <a:r>
              <a:rPr lang="en-US" dirty="0" smtClean="0"/>
              <a:t>Who wanted a picture of his young mistress with a bishop</a:t>
            </a:r>
          </a:p>
          <a:p>
            <a:r>
              <a:rPr lang="en-US" dirty="0" smtClean="0"/>
              <a:t>Fragonard replaced the bishop with a husband</a:t>
            </a:r>
          </a:p>
          <a:p>
            <a:r>
              <a:rPr lang="en-US" dirty="0" smtClean="0"/>
              <a:t>Turned the scene into a witty piece of flirtation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smtClean="0"/>
              <a:t>he swing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90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rcRect t="40000" r="73112" b="28333"/>
          <a:stretch>
            <a:fillRect/>
          </a:stretch>
        </p:blipFill>
        <p:spPr>
          <a:xfrm>
            <a:off x="533400" y="762000"/>
            <a:ext cx="3200400" cy="5067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3800" y="152400"/>
            <a:ext cx="4953000" cy="6477000"/>
          </a:xfrm>
        </p:spPr>
        <p:txBody>
          <a:bodyPr>
            <a:normAutofit fontScale="90000"/>
          </a:bodyPr>
          <a:lstStyle/>
          <a:p>
            <a:r>
              <a:rPr smtClean="0"/>
              <a:t>Raising a finger to his lips</a:t>
            </a:r>
            <a:br>
              <a:rPr smtClean="0"/>
            </a:br>
            <a:r>
              <a:rPr smtClean="0"/>
              <a:t>cupid seems to share the secret of lovers affair</a:t>
            </a:r>
            <a:br>
              <a:rPr smtClean="0"/>
            </a:br>
            <a:r>
              <a:rPr smtClean="0"/>
              <a:t>he looks at the flying slipper which choes the playful actions of the lovers but is also a symbol of lost innocence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52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2871597" y="1524000"/>
            <a:ext cx="3400805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ight Arrow 4"/>
          <p:cNvSpPr/>
          <p:nvPr/>
        </p:nvSpPr>
        <p:spPr>
          <a:xfrm rot="3467343">
            <a:off x="2943340" y="2255223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1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sun shines from the top left </a:t>
            </a:r>
          </a:p>
          <a:p>
            <a:r>
              <a:rPr lang="en-US" dirty="0" smtClean="0"/>
              <a:t>Enveloping the woman in a shaft of light </a:t>
            </a:r>
          </a:p>
          <a:p>
            <a:r>
              <a:rPr lang="en-US" dirty="0" smtClean="0"/>
              <a:t>The darker foliage surrounds her like a frame</a:t>
            </a:r>
          </a:p>
          <a:p>
            <a:r>
              <a:rPr lang="en-US" dirty="0" smtClean="0"/>
              <a:t>Setting off the central action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42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dominant style of the late 18</a:t>
            </a:r>
            <a:r>
              <a:rPr lang="en-US" baseline="30000" dirty="0" smtClean="0"/>
              <a:t>th</a:t>
            </a:r>
            <a:r>
              <a:rPr lang="en-US" dirty="0" smtClean="0"/>
              <a:t> and early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In its purest form, Neoclassical art is high minded often linked with the fervent political ideals of the time</a:t>
            </a:r>
          </a:p>
          <a:p>
            <a:r>
              <a:rPr lang="en-US" dirty="0" smtClean="0"/>
              <a:t>But it also has more intimate and political aspects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Neoclassicism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62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5638800"/>
          </a:xfrm>
        </p:spPr>
        <p:txBody>
          <a:bodyPr/>
          <a:lstStyle/>
          <a:p>
            <a:r>
              <a:rPr lang="en-US" dirty="0" smtClean="0"/>
              <a:t>The prefix “neo” comes from the Greek word for “new”</a:t>
            </a:r>
          </a:p>
          <a:p>
            <a:r>
              <a:rPr lang="en-US" dirty="0" smtClean="0"/>
              <a:t>So </a:t>
            </a:r>
            <a:r>
              <a:rPr lang="en-US" smtClean="0"/>
              <a:t>“Neoclassicism” means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82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800"/>
            <a:ext cx="6096000" cy="6096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93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"/>
            <a:ext cx="5027248" cy="5867400"/>
          </a:xfrm>
        </p:spPr>
      </p:pic>
    </p:spTree>
    <p:extLst>
      <p:ext uri="{BB962C8B-B14F-4D97-AF65-F5344CB8AC3E}">
        <p14:creationId xmlns:p14="http://schemas.microsoft.com/office/powerpoint/2010/main" val="3067031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83252"/>
            <a:ext cx="4131425" cy="5841348"/>
          </a:xfrm>
        </p:spPr>
      </p:pic>
    </p:spTree>
    <p:extLst>
      <p:ext uri="{BB962C8B-B14F-4D97-AF65-F5344CB8AC3E}">
        <p14:creationId xmlns:p14="http://schemas.microsoft.com/office/powerpoint/2010/main" val="1433298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7545188" cy="5029200"/>
          </a:xfrm>
        </p:spPr>
      </p:pic>
    </p:spTree>
    <p:extLst>
      <p:ext uri="{BB962C8B-B14F-4D97-AF65-F5344CB8AC3E}">
        <p14:creationId xmlns:p14="http://schemas.microsoft.com/office/powerpoint/2010/main" val="235727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greatest rococo painters were </a:t>
            </a:r>
          </a:p>
          <a:p>
            <a:r>
              <a:rPr lang="en-US" dirty="0" err="1" smtClean="0"/>
              <a:t>Giambattista</a:t>
            </a:r>
            <a:r>
              <a:rPr lang="en-US" dirty="0" smtClean="0"/>
              <a:t> Tiepolo</a:t>
            </a:r>
          </a:p>
          <a:p>
            <a:r>
              <a:rPr lang="en-US" dirty="0" smtClean="0"/>
              <a:t>Jean-Antoine Watteau</a:t>
            </a:r>
          </a:p>
          <a:p>
            <a:r>
              <a:rPr lang="en-US" dirty="0" smtClean="0"/>
              <a:t>Jean-Antoine Watteau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word rococo is thought to derive from </a:t>
            </a:r>
            <a:r>
              <a:rPr lang="en-US" dirty="0" err="1" smtClean="0"/>
              <a:t>rocaille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french</a:t>
            </a:r>
            <a:r>
              <a:rPr lang="en-US" dirty="0" smtClean="0"/>
              <a:t> word describing an ornamental form of rock work that uses shells and pebbles to adorn fountains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1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1914" y="304799"/>
            <a:ext cx="4764885" cy="640585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Fragonard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9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420" y="1524000"/>
            <a:ext cx="697516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Watteau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greatest French painter of his time</a:t>
            </a:r>
          </a:p>
          <a:p>
            <a:r>
              <a:rPr lang="en-US" dirty="0" smtClean="0"/>
              <a:t>Played a major role in shaping Rococo style</a:t>
            </a:r>
          </a:p>
          <a:p>
            <a:r>
              <a:rPr lang="en-US" dirty="0" smtClean="0"/>
              <a:t>His art was formed in Paris</a:t>
            </a:r>
          </a:p>
          <a:p>
            <a:r>
              <a:rPr lang="en-US" dirty="0" smtClean="0"/>
              <a:t>Where he was strongly influenced by Claude </a:t>
            </a:r>
            <a:r>
              <a:rPr lang="en-US" dirty="0" err="1" smtClean="0"/>
              <a:t>Gillot</a:t>
            </a:r>
            <a:r>
              <a:rPr lang="en-US" dirty="0" smtClean="0"/>
              <a:t>, a painter of theatrical scenes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Jean-Antoine Watteau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5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Gillot</a:t>
            </a:r>
            <a:r>
              <a:rPr lang="en-US" dirty="0" smtClean="0"/>
              <a:t> took </a:t>
            </a:r>
            <a:r>
              <a:rPr lang="en-US" dirty="0" err="1" smtClean="0"/>
              <a:t>watteau</a:t>
            </a:r>
            <a:r>
              <a:rPr lang="en-US" dirty="0" smtClean="0"/>
              <a:t> to see the improvised, knockabout shows of the Italian comedy which inspired him a lot</a:t>
            </a:r>
          </a:p>
          <a:p>
            <a:r>
              <a:rPr lang="en-US" dirty="0" smtClean="0"/>
              <a:t>These idyllic scenes show elegant costumed figures amusing themselves in romantic parklands</a:t>
            </a:r>
          </a:p>
          <a:p>
            <a:r>
              <a:rPr lang="en-US" dirty="0" smtClean="0"/>
              <a:t>They stroll around, they flirt.</a:t>
            </a:r>
          </a:p>
          <a:p>
            <a:r>
              <a:rPr lang="en-US" dirty="0" smtClean="0"/>
              <a:t>These depictions were common in Rococo era but no other had fragile beauty of Watteau’s versions</a:t>
            </a:r>
          </a:p>
          <a:p>
            <a:r>
              <a:rPr lang="en-US" dirty="0" smtClean="0"/>
              <a:t>They display a melancholic air</a:t>
            </a:r>
          </a:p>
          <a:p>
            <a:endParaRPr lang="en-US" dirty="0" smtClean="0"/>
          </a:p>
          <a:p>
            <a:r>
              <a:rPr lang="en-US" dirty="0" smtClean="0"/>
              <a:t>An apparent awareness that these pleasures cannot last for long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79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may be because of the artists habit of assembling his compositions from individual studies</a:t>
            </a:r>
          </a:p>
          <a:p>
            <a:r>
              <a:rPr lang="en-US" dirty="0" smtClean="0"/>
              <a:t>So that his figures often appear solitary</a:t>
            </a:r>
          </a:p>
          <a:p>
            <a:r>
              <a:rPr lang="en-US" dirty="0" smtClean="0"/>
              <a:t>Isolated from their </a:t>
            </a:r>
            <a:r>
              <a:rPr lang="en-US" dirty="0" err="1" smtClean="0"/>
              <a:t>neighbours</a:t>
            </a:r>
            <a:endParaRPr lang="en-US" dirty="0" smtClean="0"/>
          </a:p>
          <a:p>
            <a:r>
              <a:rPr lang="en-US" dirty="0" smtClean="0"/>
              <a:t>It may also be linked to his illness</a:t>
            </a:r>
          </a:p>
          <a:p>
            <a:r>
              <a:rPr lang="en-US" dirty="0" smtClean="0"/>
              <a:t>Towards the end of his life there are hints that Watteau was beginning to change direction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80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 art represents the final magnificent flourish of Rococo in France</a:t>
            </a:r>
          </a:p>
          <a:p>
            <a:r>
              <a:rPr lang="en-US" dirty="0" smtClean="0"/>
              <a:t>He was trained under </a:t>
            </a:r>
            <a:r>
              <a:rPr lang="en-US" dirty="0" err="1" smtClean="0"/>
              <a:t>Bouche</a:t>
            </a:r>
            <a:r>
              <a:rPr lang="en-US" dirty="0" smtClean="0"/>
              <a:t>, inheriting his lightness of touch and feeling for </a:t>
            </a:r>
            <a:r>
              <a:rPr lang="en-US" dirty="0" err="1" smtClean="0"/>
              <a:t>colour</a:t>
            </a:r>
            <a:endParaRPr lang="en-US" dirty="0" smtClean="0"/>
          </a:p>
          <a:p>
            <a:r>
              <a:rPr lang="en-US" dirty="0" smtClean="0"/>
              <a:t>He preferred decorative and sensual themes at the Salon</a:t>
            </a:r>
          </a:p>
          <a:p>
            <a:r>
              <a:rPr lang="en-US" dirty="0" smtClean="0"/>
              <a:t>It made his work more towards decoration</a:t>
            </a:r>
          </a:p>
          <a:p>
            <a:r>
              <a:rPr lang="en-US" dirty="0" smtClean="0"/>
              <a:t>Were suitable for public display</a:t>
            </a:r>
          </a:p>
          <a:p>
            <a:r>
              <a:rPr lang="en-US" dirty="0" smtClean="0"/>
              <a:t>Pictures proved enormously popular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Jean-Honore Fragonard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82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</TotalTime>
  <Words>408</Words>
  <Application>Microsoft Office PowerPoint</Application>
  <PresentationFormat>On-screen Show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Rococo</vt:lpstr>
      <vt:lpstr>PowerPoint Presentation</vt:lpstr>
      <vt:lpstr>PowerPoint Presentation</vt:lpstr>
      <vt:lpstr>Fragonard</vt:lpstr>
      <vt:lpstr>Watteau</vt:lpstr>
      <vt:lpstr>Jean-Antoine Watteau</vt:lpstr>
      <vt:lpstr>PowerPoint Presentation</vt:lpstr>
      <vt:lpstr>PowerPoint Presentation</vt:lpstr>
      <vt:lpstr>Jean-Honore Fragonard</vt:lpstr>
      <vt:lpstr>The swing</vt:lpstr>
      <vt:lpstr>Raising a finger to his lips cupid seems to share the secret of lovers affair he looks at the flying slipper which choes the playful actions of the lovers but is also a symbol of lost innocence</vt:lpstr>
      <vt:lpstr>PowerPoint Presentation</vt:lpstr>
      <vt:lpstr>PowerPoint Presentation</vt:lpstr>
      <vt:lpstr>Neoclassicism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Rococo</dc:title>
  <dc:creator>Turn Back</dc:creator>
  <cp:lastModifiedBy>Turn Back</cp:lastModifiedBy>
  <cp:revision>1</cp:revision>
  <dcterms:created xsi:type="dcterms:W3CDTF">2020-05-03T11:08:44Z</dcterms:created>
  <dcterms:modified xsi:type="dcterms:W3CDTF">2020-05-03T11:14:44Z</dcterms:modified>
</cp:coreProperties>
</file>