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6" autoAdjust="0"/>
    <p:restoredTop sz="86297" autoAdjust="0"/>
  </p:normalViewPr>
  <p:slideViewPr>
    <p:cSldViewPr>
      <p:cViewPr varScale="1">
        <p:scale>
          <a:sx n="37" d="100"/>
          <a:sy n="37" d="100"/>
        </p:scale>
        <p:origin x="-84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No. 6</a:t>
            </a:r>
            <a:endParaRPr lang="en-US" dirty="0"/>
          </a:p>
        </p:txBody>
      </p:sp>
      <p:sp>
        <p:nvSpPr>
          <p:cNvPr id="3" name="Subtitle 2"/>
          <p:cNvSpPr>
            <a:spLocks noGrp="1"/>
          </p:cNvSpPr>
          <p:nvPr>
            <p:ph type="subTitle" idx="1"/>
          </p:nvPr>
        </p:nvSpPr>
        <p:spPr/>
        <p:txBody>
          <a:bodyPr/>
          <a:lstStyle/>
          <a:p>
            <a:r>
              <a:rPr lang="en-US" dirty="0" smtClean="0"/>
              <a:t>Data Collection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Data</a:t>
            </a:r>
            <a:endParaRPr lang="en-US" dirty="0"/>
          </a:p>
        </p:txBody>
      </p:sp>
      <p:sp>
        <p:nvSpPr>
          <p:cNvPr id="3" name="Content Placeholder 2"/>
          <p:cNvSpPr>
            <a:spLocks noGrp="1"/>
          </p:cNvSpPr>
          <p:nvPr>
            <p:ph idx="1"/>
          </p:nvPr>
        </p:nvSpPr>
        <p:spPr/>
        <p:txBody>
          <a:bodyPr/>
          <a:lstStyle/>
          <a:p>
            <a:pPr algn="just"/>
            <a:r>
              <a:rPr lang="en-US" dirty="0" smtClean="0"/>
              <a:t>Primary </a:t>
            </a:r>
            <a:r>
              <a:rPr lang="en-US" dirty="0" smtClean="0"/>
              <a:t>data is the original data collected for a specific purpose by or for an investigator. For example, an </a:t>
            </a:r>
            <a:r>
              <a:rPr lang="en-US" dirty="0" smtClean="0"/>
              <a:t>doctors </a:t>
            </a:r>
            <a:r>
              <a:rPr lang="en-US" dirty="0" smtClean="0"/>
              <a:t>may collect primary data by interviewing people who became ill after eating at a restaurant in order to identify which specific foods were consumed.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Editing of Primary Data</a:t>
            </a:r>
            <a:endParaRPr lang="en-US" dirty="0"/>
          </a:p>
        </p:txBody>
      </p:sp>
      <p:sp>
        <p:nvSpPr>
          <p:cNvPr id="3" name="Content Placeholder 2"/>
          <p:cNvSpPr>
            <a:spLocks noGrp="1"/>
          </p:cNvSpPr>
          <p:nvPr>
            <p:ph idx="1"/>
          </p:nvPr>
        </p:nvSpPr>
        <p:spPr/>
        <p:txBody>
          <a:bodyPr/>
          <a:lstStyle/>
          <a:p>
            <a:pPr fontAlgn="base"/>
            <a:r>
              <a:rPr lang="en-US" dirty="0" smtClean="0"/>
              <a:t>While editing primary data the following considerations need attention:</a:t>
            </a:r>
          </a:p>
          <a:p>
            <a:pPr fontAlgn="base"/>
            <a:r>
              <a:rPr lang="en-US" dirty="0" smtClean="0"/>
              <a:t>1. The data should be complete.</a:t>
            </a:r>
          </a:p>
          <a:p>
            <a:pPr fontAlgn="base"/>
            <a:r>
              <a:rPr lang="en-US" dirty="0" smtClean="0"/>
              <a:t>2. The data should be consistent,</a:t>
            </a:r>
          </a:p>
          <a:p>
            <a:pPr fontAlgn="base"/>
            <a:r>
              <a:rPr lang="en-US" dirty="0" smtClean="0"/>
              <a:t>3. The data should be accurate, and</a:t>
            </a:r>
          </a:p>
          <a:p>
            <a:pPr fontAlgn="base"/>
            <a:r>
              <a:rPr lang="en-US" dirty="0" smtClean="0"/>
              <a:t>4. The data should be homogeneous.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Secondary Data</a:t>
            </a:r>
            <a:endParaRPr lang="en-US" dirty="0"/>
          </a:p>
        </p:txBody>
      </p:sp>
      <p:sp>
        <p:nvSpPr>
          <p:cNvPr id="3" name="Content Placeholder 2"/>
          <p:cNvSpPr>
            <a:spLocks noGrp="1"/>
          </p:cNvSpPr>
          <p:nvPr>
            <p:ph idx="1"/>
          </p:nvPr>
        </p:nvSpPr>
        <p:spPr/>
        <p:txBody>
          <a:bodyPr/>
          <a:lstStyle/>
          <a:p>
            <a:pPr algn="just"/>
            <a:r>
              <a:rPr lang="en-US" dirty="0" smtClean="0"/>
              <a:t>Secondary data refers to data that is collected by someone other than the user. Common sources of secondary data for social science include censuses, information collected by government departments, organizational records and data that was originally collected for other research purposes.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Used of Statistics</a:t>
            </a:r>
            <a:endParaRPr lang="en-US" dirty="0"/>
          </a:p>
        </p:txBody>
      </p:sp>
      <p:sp>
        <p:nvSpPr>
          <p:cNvPr id="3" name="Content Placeholder 2"/>
          <p:cNvSpPr>
            <a:spLocks noGrp="1"/>
          </p:cNvSpPr>
          <p:nvPr>
            <p:ph idx="1"/>
          </p:nvPr>
        </p:nvSpPr>
        <p:spPr/>
        <p:txBody>
          <a:bodyPr/>
          <a:lstStyle/>
          <a:p>
            <a:pPr algn="just"/>
            <a:r>
              <a:rPr lang="en-US" dirty="0" smtClean="0"/>
              <a:t>Statistical methods and analyses are often used to communicate research findings and to support hypotheses and give credibility to research methodology and conclusions. ... For example statistics can used as in data collection, analysis, interpretation, explanation and presentation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a:t>
            </a:r>
            <a:r>
              <a:rPr lang="en-US" smtClean="0"/>
              <a:t>of Statistics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Statistics is an integral part of quantitative methodology. You need at least the basics of statistics to get from a sample to transferring it to the general population.</a:t>
            </a:r>
          </a:p>
          <a:p>
            <a:pPr algn="just"/>
            <a:r>
              <a:rPr lang="en-US" dirty="0" smtClean="0"/>
              <a:t>For instance, you need statistics to understand what kind of sample you need (both for size and representation).</a:t>
            </a:r>
          </a:p>
          <a:p>
            <a:pPr algn="just"/>
            <a:r>
              <a:rPr lang="en-US" dirty="0" smtClean="0"/>
              <a:t>You will need statistics to tell you reliability of the scores (standard deviation). You will need statistics for reading the results - means, medians, quartiles, </a:t>
            </a:r>
            <a:r>
              <a:rPr lang="en-US" dirty="0" err="1" smtClean="0"/>
              <a:t>tertiles</a:t>
            </a:r>
            <a:r>
              <a:rPr lang="en-US" dirty="0" smtClean="0"/>
              <a:t>, … significance testing.</a:t>
            </a:r>
          </a:p>
          <a:p>
            <a:pPr algn="just"/>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198</Words>
  <Application>Microsoft Office PowerPoint</Application>
  <PresentationFormat>On-screen Show (4:3)</PresentationFormat>
  <Paragraphs>18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Chapter No. 6</vt:lpstr>
      <vt:lpstr>Primary Data</vt:lpstr>
      <vt:lpstr>Editing of Primary Data</vt:lpstr>
      <vt:lpstr>Secondary Data</vt:lpstr>
      <vt:lpstr>Used of Statistics</vt:lpstr>
      <vt:lpstr>Use of Statistics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No. 6</dc:title>
  <dc:creator>Sports Science</dc:creator>
  <cp:lastModifiedBy>Hp 2560</cp:lastModifiedBy>
  <cp:revision>5</cp:revision>
  <dcterms:created xsi:type="dcterms:W3CDTF">2006-08-16T00:00:00Z</dcterms:created>
  <dcterms:modified xsi:type="dcterms:W3CDTF">2020-05-04T20:23:55Z</dcterms:modified>
</cp:coreProperties>
</file>