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7" r:id="rId4"/>
    <p:sldId id="261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B7DC4-AE0C-45E1-B3D0-0E5DBBC772B4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5B18D9F3-2B20-42F7-92B1-D6519AC54B3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B7DC4-AE0C-45E1-B3D0-0E5DBBC772B4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8D9F3-2B20-42F7-92B1-D6519AC54B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B7DC4-AE0C-45E1-B3D0-0E5DBBC772B4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8D9F3-2B20-42F7-92B1-D6519AC54B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B7DC4-AE0C-45E1-B3D0-0E5DBBC772B4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8D9F3-2B20-42F7-92B1-D6519AC54B3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B7DC4-AE0C-45E1-B3D0-0E5DBBC772B4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B18D9F3-2B20-42F7-92B1-D6519AC54B3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B7DC4-AE0C-45E1-B3D0-0E5DBBC772B4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8D9F3-2B20-42F7-92B1-D6519AC54B3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B7DC4-AE0C-45E1-B3D0-0E5DBBC772B4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8D9F3-2B20-42F7-92B1-D6519AC54B3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B7DC4-AE0C-45E1-B3D0-0E5DBBC772B4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8D9F3-2B20-42F7-92B1-D6519AC54B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B7DC4-AE0C-45E1-B3D0-0E5DBBC772B4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8D9F3-2B20-42F7-92B1-D6519AC54B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B7DC4-AE0C-45E1-B3D0-0E5DBBC772B4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8D9F3-2B20-42F7-92B1-D6519AC54B3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B7DC4-AE0C-45E1-B3D0-0E5DBBC772B4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B18D9F3-2B20-42F7-92B1-D6519AC54B3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6BB7DC4-AE0C-45E1-B3D0-0E5DBBC772B4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5B18D9F3-2B20-42F7-92B1-D6519AC54B3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Lecture:1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Grammar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What is </a:t>
            </a:r>
            <a:br>
              <a:rPr lang="en-US" sz="4000" dirty="0" smtClean="0"/>
            </a:br>
            <a:r>
              <a:rPr lang="en-US" sz="4000" dirty="0" smtClean="0"/>
              <a:t>language</a:t>
            </a:r>
            <a:r>
              <a:rPr lang="en-US" sz="4000" dirty="0"/>
              <a:t>?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US" sz="3200" dirty="0" smtClean="0"/>
          </a:p>
          <a:p>
            <a:r>
              <a:rPr lang="en-US" sz="3200" dirty="0" smtClean="0"/>
              <a:t>Importance of language?</a:t>
            </a:r>
          </a:p>
          <a:p>
            <a:endParaRPr lang="en-US" sz="3200" dirty="0"/>
          </a:p>
          <a:p>
            <a:r>
              <a:rPr lang="en-US" sz="3200" dirty="0" smtClean="0"/>
              <a:t>Importance of English language?</a:t>
            </a:r>
          </a:p>
          <a:p>
            <a:endParaRPr lang="en-US" dirty="0"/>
          </a:p>
        </p:txBody>
      </p:sp>
      <p:pic>
        <p:nvPicPr>
          <p:cNvPr id="5" name="Content Placeholder 4" descr="l1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2743200" y="1066800"/>
            <a:ext cx="6172200" cy="4495799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Language is a </a:t>
            </a:r>
            <a:r>
              <a:rPr lang="en-US" b="1" dirty="0" smtClean="0"/>
              <a:t>system</a:t>
            </a:r>
            <a:r>
              <a:rPr lang="en-US" dirty="0" smtClean="0"/>
              <a:t> of </a:t>
            </a:r>
            <a:r>
              <a:rPr lang="en-US" b="1" dirty="0" smtClean="0"/>
              <a:t>arbitrary</a:t>
            </a:r>
            <a:r>
              <a:rPr lang="en-US" dirty="0" smtClean="0"/>
              <a:t> </a:t>
            </a:r>
            <a:r>
              <a:rPr lang="en-US" b="1" dirty="0" smtClean="0"/>
              <a:t>vocal</a:t>
            </a:r>
            <a:r>
              <a:rPr lang="en-US" dirty="0" smtClean="0"/>
              <a:t> </a:t>
            </a:r>
            <a:r>
              <a:rPr lang="en-US" b="1" dirty="0" smtClean="0"/>
              <a:t>symbols</a:t>
            </a:r>
            <a:r>
              <a:rPr lang="en-US" dirty="0" smtClean="0"/>
              <a:t> used for </a:t>
            </a:r>
            <a:r>
              <a:rPr lang="en-US" b="1" dirty="0" smtClean="0"/>
              <a:t>human communication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85800" y="2743200"/>
          <a:ext cx="7772400" cy="2705100"/>
        </p:xfrm>
        <a:graphic>
          <a:graphicData uri="http://schemas.openxmlformats.org/drawingml/2006/table">
            <a:tbl>
              <a:tblPr firstRow="1" bandRow="1">
                <a:tableStyleId>{306799F8-075E-4A3A-A7F6-7FBC6576F1A4}</a:tableStyleId>
              </a:tblPr>
              <a:tblGrid>
                <a:gridCol w="7772400"/>
              </a:tblGrid>
              <a:tr h="895350">
                <a:tc>
                  <a:txBody>
                    <a:bodyPr/>
                    <a:lstStyle/>
                    <a:p>
                      <a:r>
                        <a:rPr lang="en-US" dirty="0" smtClean="0"/>
                        <a:t>Language is</a:t>
                      </a:r>
                      <a:r>
                        <a:rPr lang="en-US" baseline="0" dirty="0" smtClean="0"/>
                        <a:t> basically a symbol system. It includes rules regarding combination of sounds into meaning units, meaning units into words, words into sentences, along with the rules for using that language.</a:t>
                      </a:r>
                      <a:endParaRPr lang="en-US" b="0" dirty="0"/>
                    </a:p>
                  </a:txBody>
                  <a:tcPr/>
                </a:tc>
              </a:tr>
              <a:tr h="895350">
                <a:tc>
                  <a:txBody>
                    <a:bodyPr/>
                    <a:lstStyle/>
                    <a:p>
                      <a:r>
                        <a:rPr lang="en-US" dirty="0" smtClean="0"/>
                        <a:t>Language is arbitrary because the relationship between vocal symbol and entity</a:t>
                      </a:r>
                      <a:r>
                        <a:rPr lang="en-US" baseline="0" dirty="0" smtClean="0"/>
                        <a:t> cannot be logically proved</a:t>
                      </a:r>
                      <a:endParaRPr lang="en-US" dirty="0"/>
                    </a:p>
                  </a:txBody>
                  <a:tcPr/>
                </a:tc>
              </a:tr>
              <a:tr h="895350">
                <a:tc>
                  <a:txBody>
                    <a:bodyPr/>
                    <a:lstStyle/>
                    <a:p>
                      <a:r>
                        <a:rPr lang="en-US" dirty="0" smtClean="0"/>
                        <a:t>Humans communicate in every aspect of their life using language.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Importance of language</a:t>
            </a:r>
            <a:endParaRPr lang="en-US" dirty="0"/>
          </a:p>
        </p:txBody>
      </p:sp>
      <p:pic>
        <p:nvPicPr>
          <p:cNvPr id="4" name="Content Placeholder 3" descr="l2.jpg"/>
          <p:cNvPicPr>
            <a:picLocks noGrp="1" noChangeAspect="1"/>
          </p:cNvPicPr>
          <p:nvPr>
            <p:ph sz="quarter" idx="1"/>
          </p:nvPr>
        </p:nvPicPr>
        <p:blipFill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 b="12586"/>
          <a:stretch>
            <a:fillRect/>
          </a:stretch>
        </p:blipFill>
        <p:spPr>
          <a:xfrm>
            <a:off x="1524000" y="1524000"/>
            <a:ext cx="5791200" cy="4191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Importance of language</a:t>
            </a:r>
            <a:endParaRPr lang="en-US" dirty="0"/>
          </a:p>
        </p:txBody>
      </p:sp>
      <p:pic>
        <p:nvPicPr>
          <p:cNvPr id="4" name="Content Placeholder 3" descr="l3.pn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447800" y="1524000"/>
            <a:ext cx="5257800" cy="3966679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of Communication </a:t>
            </a:r>
            <a:endParaRPr lang="en-US" dirty="0"/>
          </a:p>
        </p:txBody>
      </p:sp>
      <p:pic>
        <p:nvPicPr>
          <p:cNvPr id="4" name="Content Placeholder 3" descr="l4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337783" y="1447800"/>
            <a:ext cx="6925633" cy="4572000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Grammatical elements</a:t>
            </a:r>
            <a:endParaRPr lang="en-US" dirty="0"/>
          </a:p>
        </p:txBody>
      </p:sp>
      <p:pic>
        <p:nvPicPr>
          <p:cNvPr id="4" name="Content Placeholder 3" descr="slide1-n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752600" y="1447800"/>
            <a:ext cx="6096000" cy="4572000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53</TotalTime>
  <Words>100</Words>
  <Application>Microsoft Office PowerPoint</Application>
  <PresentationFormat>On-screen Show (4:3)</PresentationFormat>
  <Paragraphs>16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Equity</vt:lpstr>
      <vt:lpstr>Grammar </vt:lpstr>
      <vt:lpstr>What is  language?</vt:lpstr>
      <vt:lpstr>Language</vt:lpstr>
      <vt:lpstr>Importance of language</vt:lpstr>
      <vt:lpstr>Importance of language</vt:lpstr>
      <vt:lpstr>Process of Communication </vt:lpstr>
      <vt:lpstr>Grammatical elements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Grammar</dc:title>
  <dc:creator>mlc</dc:creator>
  <cp:lastModifiedBy>mlc</cp:lastModifiedBy>
  <cp:revision>6</cp:revision>
  <dcterms:created xsi:type="dcterms:W3CDTF">2020-10-29T04:34:34Z</dcterms:created>
  <dcterms:modified xsi:type="dcterms:W3CDTF">2020-10-29T05:27:39Z</dcterms:modified>
</cp:coreProperties>
</file>