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9. NICKEL </a:t>
            </a:r>
            <a:r>
              <a:rPr lang="en-US" b="1" u="sng" dirty="0"/>
              <a:t>(Ni</a:t>
            </a:r>
            <a:r>
              <a:rPr lang="en-US" b="1" u="sng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Ni is a micronutrient and contributes to Nitrogen fixation and the metabolism of urea and important for seed germination.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Available </a:t>
            </a:r>
            <a:r>
              <a:rPr lang="en-US" b="1" dirty="0"/>
              <a:t>Form:</a:t>
            </a:r>
            <a:r>
              <a:rPr lang="en-US" dirty="0"/>
              <a:t>  Ni</a:t>
            </a:r>
            <a:r>
              <a:rPr lang="en-US" baseline="30000" dirty="0"/>
              <a:t>2+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Uptake</a:t>
            </a:r>
            <a:r>
              <a:rPr lang="en-US" b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uptake of Ni in plants is mainly carried out through the root system via passive diffusion and active transport. Ni can also enter into the plants via leaves.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3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Major Roles: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Part of the Urease enzyme as cofactor which breakdown toxic urea to N-compound.</a:t>
            </a:r>
          </a:p>
          <a:p>
            <a:pPr marL="0" indent="0">
              <a:buNone/>
            </a:pPr>
            <a:r>
              <a:rPr lang="en-US" dirty="0"/>
              <a:t>(NH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CO 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 smtClean="0"/>
              <a:t>→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 + 2NH</a:t>
            </a:r>
            <a:r>
              <a:rPr lang="en-US" baseline="-25000" dirty="0"/>
              <a:t>3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Deficiency </a:t>
            </a:r>
            <a:r>
              <a:rPr lang="en-US" b="1" dirty="0"/>
              <a:t>Symptoms: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seeds of Ni deficient plants are often unviable (won’t germinate and grow into healthy plants) and the yield of crop is reduced.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Colorists of new leaves occur.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 </a:t>
            </a:r>
            <a:r>
              <a:rPr lang="en-US" dirty="0" smtClean="0"/>
              <a:t>legumes, whole</a:t>
            </a:r>
            <a:r>
              <a:rPr lang="en-US" dirty="0"/>
              <a:t> leaf chlorosis along with necrotic leaf </a:t>
            </a:r>
            <a:r>
              <a:rPr lang="en-US" dirty="0" smtClean="0"/>
              <a:t>tips occur.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1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9. NICKEL (Ni):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NICKEL (Ni):</dc:title>
  <dc:creator>Dr Ehsan</dc:creator>
  <cp:lastModifiedBy>Windows User</cp:lastModifiedBy>
  <cp:revision>1</cp:revision>
  <dcterms:created xsi:type="dcterms:W3CDTF">2006-08-16T00:00:00Z</dcterms:created>
  <dcterms:modified xsi:type="dcterms:W3CDTF">2020-04-18T18:23:05Z</dcterms:modified>
</cp:coreProperties>
</file>