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8" r:id="rId11"/>
    <p:sldId id="269" r:id="rId12"/>
    <p:sldId id="270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2"/>
    </p:penClr>
  </p:showPr>
  <p:clrMru>
    <a:srgbClr val="C00000"/>
    <a:srgbClr val="7E240C"/>
    <a:srgbClr val="E2E9CF"/>
    <a:srgbClr val="FEF3F0"/>
    <a:srgbClr val="FDEDE9"/>
    <a:srgbClr val="FDCFCF"/>
    <a:srgbClr val="FEE8E8"/>
    <a:srgbClr val="580000"/>
    <a:srgbClr val="DEE597"/>
    <a:srgbClr val="CEDAA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984" autoAdjust="0"/>
    <p:restoredTop sz="99283" autoAdjust="0"/>
  </p:normalViewPr>
  <p:slideViewPr>
    <p:cSldViewPr snapToGrid="0">
      <p:cViewPr>
        <p:scale>
          <a:sx n="66" d="100"/>
          <a:sy n="66" d="100"/>
        </p:scale>
        <p:origin x="-600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E00E5-66BC-4D00-AB03-83345C75A1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87E49-DC7D-4F37-85FB-20A5B3A3A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7E49-DC7D-4F37-85FB-20A5B3A3A8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6D41-C1F3-475B-A900-8D6A234CA74A}" type="datetime1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3458-1136-4AEA-ADF6-A11089E4E3CB}" type="datetime1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0759-5083-4414-B65C-335E412CA2C0}" type="datetime1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9E20-D784-440F-9369-D1F2074E3E89}" type="datetime1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3382-9CC1-4AE2-99DA-B32E287847F7}" type="datetime1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D26C-F112-42BD-ADC2-241242BBFDDB}" type="datetime1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DF2-C705-4C49-870A-DD32653B6370}" type="datetime1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236D-31BA-4513-AF32-B60BADF2D547}" type="datetime1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623C-C0A2-411D-B543-DD21A852D30C}" type="datetime1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BB91-E830-4F1E-B776-3B1B9682C599}" type="datetime1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E956-4C4F-4BAB-BC23-4EE5D9013F10}" type="datetime1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962B-BE3C-4183-AF20-FD1096852FDC}" type="datetime1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1C12-DF3A-421D-B56B-A420CCD49AEA}" type="datetime1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6D13-EF44-4FAE-AE8F-F6009A4F6998}" type="datetime1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981B-C292-49BB-AF3F-707E09A13F08}" type="datetime1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ABB6-A1DC-425B-A1CE-86E1A2AFC4FA}" type="datetime1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3640E-4F1D-4B54-99BF-310F5EF1E938}" type="datetime1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ransition>
    <p:newsflash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ismillah-910299_960_72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5372" y="1969376"/>
            <a:ext cx="8681933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04343" y="621437"/>
            <a:ext cx="680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Wavel</a:t>
            </a:r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Plan 1944</a:t>
            </a:r>
            <a:endParaRPr lang="en-US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6" descr="Viceroy_Wavell_meets_Indian_leaders_at_Simla_Confer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628" y="1473880"/>
            <a:ext cx="8563429" cy="520974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04343" y="621437"/>
            <a:ext cx="680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Simla</a:t>
            </a:r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Conference 1945</a:t>
            </a:r>
            <a:endParaRPr lang="en-US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85" y="1265464"/>
            <a:ext cx="9942286" cy="559253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04343" y="621437"/>
            <a:ext cx="680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Election 1945-1946</a:t>
            </a:r>
            <a:endParaRPr lang="en-US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6" descr="pakistan-movement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524" y="1278391"/>
            <a:ext cx="8423275" cy="504983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25143" y="2917372"/>
            <a:ext cx="7692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Freestyle Script" pitchFamily="66" charset="0"/>
              </a:rPr>
              <a:t>o</a:t>
            </a:r>
            <a:endParaRPr lang="en-US" dirty="0">
              <a:latin typeface="Freestyle Script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8915" y="2692400"/>
            <a:ext cx="7692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Freestyle Script" pitchFamily="66" charset="0"/>
              </a:rPr>
              <a:t>y</a:t>
            </a:r>
            <a:endParaRPr lang="en-US" dirty="0">
              <a:latin typeface="Freestyle Script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7715" y="943428"/>
            <a:ext cx="7692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Freestyle Script" pitchFamily="66" charset="0"/>
              </a:rPr>
              <a:t>K</a:t>
            </a:r>
            <a:endParaRPr lang="en-US" dirty="0">
              <a:latin typeface="Freestyle Script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7029" y="1284514"/>
            <a:ext cx="7692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Freestyle Script" pitchFamily="66" charset="0"/>
              </a:rPr>
              <a:t>N</a:t>
            </a:r>
            <a:endParaRPr lang="en-US" dirty="0">
              <a:latin typeface="Freestyle Script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2857" y="914400"/>
            <a:ext cx="7692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Freestyle Script" pitchFamily="66" charset="0"/>
              </a:rPr>
              <a:t>H</a:t>
            </a:r>
            <a:endParaRPr lang="en-US" dirty="0">
              <a:latin typeface="Freestyle Script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5315" y="754742"/>
            <a:ext cx="7692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Freestyle Script" pitchFamily="66" charset="0"/>
              </a:rPr>
              <a:t>A</a:t>
            </a:r>
            <a:endParaRPr lang="en-US" dirty="0">
              <a:latin typeface="Freestyle Script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0171" y="428171"/>
            <a:ext cx="7692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Freestyle Script" pitchFamily="66" charset="0"/>
              </a:rPr>
              <a:t>T</a:t>
            </a:r>
            <a:endParaRPr lang="en-US" dirty="0">
              <a:latin typeface="Freestyle Script" pitchFamily="66" charset="0"/>
            </a:endParaRPr>
          </a:p>
        </p:txBody>
      </p:sp>
      <p:pic>
        <p:nvPicPr>
          <p:cNvPr id="15" name="Picture 14" descr="download.jpg"/>
          <p:cNvPicPr>
            <a:picLocks noChangeAspect="1"/>
          </p:cNvPicPr>
          <p:nvPr/>
        </p:nvPicPr>
        <p:blipFill>
          <a:blip r:embed="rId2"/>
          <a:srcRect b="8557"/>
          <a:stretch>
            <a:fillRect/>
          </a:stretch>
        </p:blipFill>
        <p:spPr>
          <a:xfrm>
            <a:off x="5662387" y="3222171"/>
            <a:ext cx="1377043" cy="134982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0029" y="182133"/>
            <a:ext cx="852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LAHORE RESOLUTION </a:t>
            </a:r>
            <a:endParaRPr lang="en-US" sz="3600" b="1" dirty="0" smtClean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 descr="CAxvLt_VEAA_ukD.jpg"/>
          <p:cNvPicPr>
            <a:picLocks noChangeAspect="1"/>
          </p:cNvPicPr>
          <p:nvPr/>
        </p:nvPicPr>
        <p:blipFill>
          <a:blip r:embed="rId2"/>
          <a:srcRect b="5200"/>
          <a:stretch>
            <a:fillRect/>
          </a:stretch>
        </p:blipFill>
        <p:spPr>
          <a:xfrm>
            <a:off x="1669142" y="771532"/>
            <a:ext cx="9701289" cy="55566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2625124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20286" y="385019"/>
            <a:ext cx="6955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Background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2456" y="1393371"/>
            <a:ext cx="106825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smtClean="0"/>
              <a:t>Blunt 1883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smtClean="0"/>
              <a:t>Abdul </a:t>
            </a:r>
            <a:r>
              <a:rPr lang="en-US" sz="2400" dirty="0" err="1" smtClean="0"/>
              <a:t>Haleem</a:t>
            </a:r>
            <a:r>
              <a:rPr lang="en-US" sz="2400" dirty="0" smtClean="0"/>
              <a:t> </a:t>
            </a:r>
            <a:r>
              <a:rPr lang="en-US" sz="2400" dirty="0" err="1" smtClean="0"/>
              <a:t>Sharar</a:t>
            </a:r>
            <a:r>
              <a:rPr lang="en-US" sz="2400" dirty="0" smtClean="0"/>
              <a:t> 1890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err="1" smtClean="0"/>
              <a:t>Kheri</a:t>
            </a:r>
            <a:r>
              <a:rPr lang="en-US" sz="2400" dirty="0" smtClean="0"/>
              <a:t> Brothers 1917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smtClean="0"/>
              <a:t>Abdul </a:t>
            </a:r>
            <a:r>
              <a:rPr lang="en-US" sz="2400" dirty="0" err="1" smtClean="0"/>
              <a:t>Qadir</a:t>
            </a:r>
            <a:r>
              <a:rPr lang="en-US" sz="2400" dirty="0" smtClean="0"/>
              <a:t> </a:t>
            </a:r>
            <a:r>
              <a:rPr lang="en-US" sz="2400" dirty="0" err="1" smtClean="0"/>
              <a:t>Bilgrami</a:t>
            </a:r>
            <a:r>
              <a:rPr lang="en-US" sz="2400" dirty="0" smtClean="0"/>
              <a:t> 1920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smtClean="0"/>
              <a:t>Sardar </a:t>
            </a:r>
            <a:r>
              <a:rPr lang="en-US" sz="2400" dirty="0" err="1" smtClean="0"/>
              <a:t>Gul</a:t>
            </a:r>
            <a:r>
              <a:rPr lang="en-US" sz="2400" dirty="0" smtClean="0"/>
              <a:t> Muhammad Khan 1923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err="1" smtClean="0"/>
              <a:t>Lajpat</a:t>
            </a:r>
            <a:r>
              <a:rPr lang="en-US" sz="2400" dirty="0" smtClean="0"/>
              <a:t> </a:t>
            </a:r>
            <a:r>
              <a:rPr lang="en-US" sz="2400" dirty="0" err="1" smtClean="0"/>
              <a:t>Rai</a:t>
            </a:r>
            <a:r>
              <a:rPr lang="en-US" sz="2400" dirty="0" smtClean="0"/>
              <a:t> 1924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err="1" smtClean="0"/>
              <a:t>Allama</a:t>
            </a:r>
            <a:r>
              <a:rPr lang="en-US" sz="2400" dirty="0" smtClean="0"/>
              <a:t> </a:t>
            </a:r>
            <a:r>
              <a:rPr lang="en-US" sz="2400" dirty="0" err="1" smtClean="0"/>
              <a:t>Iqba</a:t>
            </a:r>
            <a:r>
              <a:rPr lang="en-US" sz="2400" dirty="0" smtClean="0"/>
              <a:t> l1930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smtClean="0"/>
              <a:t>Ch. </a:t>
            </a:r>
            <a:r>
              <a:rPr lang="en-US" sz="2400" dirty="0" err="1" smtClean="0"/>
              <a:t>Rehmat</a:t>
            </a:r>
            <a:r>
              <a:rPr lang="en-US" sz="2400" dirty="0" smtClean="0"/>
              <a:t> Ali 1933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smtClean="0"/>
              <a:t>Ali </a:t>
            </a:r>
            <a:r>
              <a:rPr lang="en-US" sz="2400" dirty="0" err="1" smtClean="0"/>
              <a:t>Ghar</a:t>
            </a:r>
            <a:r>
              <a:rPr lang="en-US" sz="2400" dirty="0" smtClean="0"/>
              <a:t> Scheme 1935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err="1" smtClean="0"/>
              <a:t>Syed</a:t>
            </a:r>
            <a:r>
              <a:rPr lang="en-US" sz="2400" dirty="0" smtClean="0"/>
              <a:t> Abdul </a:t>
            </a:r>
            <a:r>
              <a:rPr lang="en-US" sz="2400" dirty="0" err="1" smtClean="0"/>
              <a:t>Latif</a:t>
            </a:r>
            <a:r>
              <a:rPr lang="en-US" sz="2400" dirty="0" smtClean="0"/>
              <a:t> 1938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smtClean="0"/>
              <a:t>Sind </a:t>
            </a:r>
            <a:r>
              <a:rPr lang="en-US" sz="2400" dirty="0" err="1" smtClean="0"/>
              <a:t>Mulsim</a:t>
            </a:r>
            <a:r>
              <a:rPr lang="en-US" sz="2400" dirty="0" smtClean="0"/>
              <a:t> </a:t>
            </a:r>
            <a:r>
              <a:rPr lang="en-US" sz="2400" dirty="0" err="1" smtClean="0"/>
              <a:t>Leaguge</a:t>
            </a:r>
            <a:r>
              <a:rPr lang="en-US" sz="2400" dirty="0" smtClean="0"/>
              <a:t> 1938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36401" y="588220"/>
            <a:ext cx="74767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Causes for Demand of Pakistan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5599" y="2002971"/>
            <a:ext cx="101019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Two Nation Theory </a:t>
            </a:r>
            <a:endParaRPr lang="en-US" sz="2400" dirty="0" smtClean="0">
              <a:latin typeface="Aharoni" pitchFamily="2" charset="-79"/>
              <a:cs typeface="Aharoni" pitchFamily="2" charset="-79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Narrow mindset of Hindus. </a:t>
            </a:r>
            <a:endParaRPr lang="en-US" sz="2400" dirty="0" smtClean="0">
              <a:latin typeface="Aharoni" pitchFamily="2" charset="-79"/>
              <a:cs typeface="Aharoni" pitchFamily="2" charset="-79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Iqbal’s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Dream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. </a:t>
            </a:r>
            <a:endParaRPr lang="en-US" sz="2400" dirty="0" smtClean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British Democratic System </a:t>
            </a:r>
            <a:endParaRPr lang="en-US" sz="2400" dirty="0" smtClean="0">
              <a:latin typeface="Aharoni" pitchFamily="2" charset="-79"/>
              <a:cs typeface="Aharoni" pitchFamily="2" charset="-79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C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ongress Rule </a:t>
            </a:r>
            <a:endParaRPr lang="en-US" sz="2400" dirty="0" smtClean="0">
              <a:latin typeface="Aharoni" pitchFamily="2" charset="-79"/>
              <a:cs typeface="Aharoni" pitchFamily="2" charset="-79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Hindu </a:t>
            </a:r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Mahasaba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Popularity of Muslim League </a:t>
            </a:r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36401" y="588220"/>
            <a:ext cx="7938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Main points of the Resolution 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5199" y="1901371"/>
            <a:ext cx="8752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Rejection of Current System </a:t>
            </a:r>
            <a:endParaRPr lang="en-US" sz="24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Establishment of Autonomous States  </a:t>
            </a:r>
            <a:endParaRPr lang="en-US" sz="24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Protection of Minorities </a:t>
            </a:r>
            <a:endParaRPr lang="en-US" sz="24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New Constitutional Scheme  </a:t>
            </a:r>
            <a:endParaRPr lang="en-US" sz="2400" dirty="0" smtClean="0">
              <a:solidFill>
                <a:schemeClr val="accent2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39601" y="573706"/>
            <a:ext cx="70150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Reaction of the Resolution 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9370" y="2104571"/>
            <a:ext cx="85198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Muslim Unity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Identification of Destinations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Desire for the Muslim State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Popularity of Muslim League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Satisfaction on the leadership of </a:t>
            </a:r>
            <a:r>
              <a:rPr lang="en-US" sz="2400" dirty="0" err="1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Quaid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e </a:t>
            </a:r>
            <a:r>
              <a:rPr lang="en-US" sz="2400" dirty="0" err="1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Azam</a:t>
            </a:r>
            <a:endParaRPr lang="en-US" sz="2400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46286" y="6069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en-US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Cripss</a:t>
            </a:r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Mission 1942</a:t>
            </a:r>
            <a:endParaRPr lang="en-US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5" descr="Stafford-Cripps-and-Mahatma-Gandhi-19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147" y="1469861"/>
            <a:ext cx="8031625" cy="461162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72115" y="650466"/>
            <a:ext cx="680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Quit Indian Movement </a:t>
            </a:r>
            <a:endParaRPr lang="en-US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850" y="1700666"/>
            <a:ext cx="9291864" cy="464207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77029" y="708523"/>
            <a:ext cx="680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Gandhi Jinnah Talk </a:t>
            </a:r>
            <a:endParaRPr lang="en-US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6" descr="00017531-copy6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82" y="1329418"/>
            <a:ext cx="6381750" cy="5274582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597" y="1318759"/>
            <a:ext cx="5141232" cy="524169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1667</TotalTime>
  <Words>182</Words>
  <Application>Microsoft Office PowerPoint</Application>
  <PresentationFormat>Custom</PresentationFormat>
  <Paragraphs>58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Wisp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Windows User</cp:lastModifiedBy>
  <cp:revision>182</cp:revision>
  <dcterms:created xsi:type="dcterms:W3CDTF">2014-09-12T02:13:59Z</dcterms:created>
  <dcterms:modified xsi:type="dcterms:W3CDTF">2019-11-24T17:26:59Z</dcterms:modified>
</cp:coreProperties>
</file>