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4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4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92FC-3990-42CF-8577-76520D1A20D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B8E02-09D2-4858-AF4B-1C425BA10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5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DUCER EQUILIBRIUM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9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FIT MAXIMISATION&lt;br /&gt; 1) The isocost/isoqaunt Method:&lt;br /&gt; Profit is maximized when the slope of isoqant is equal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SOCOST/ISOQAUNT 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3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t’d….&lt;br /&gt;In the graph above, CD  is the isocost line that is tangent to the isoqaunt curve 400 units at point Q.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26" y="-90488"/>
            <a:ext cx="12290425" cy="69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1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RGINAL REVENUE/MARGINAL COST&lt;br /&gt;This can be obtained with the help of concept of marginal cost (MC) and marginal rev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59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w to Maximize Profit&lt;br /&gt;If marginal revenue does not equal marginal cost, a firm can increase profit by changing outp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5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CLUSION&lt;br /&gt;Therefore firms produce maximum level of output with minimum cost of production and earn the maximum prof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3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DUCER EQUILIBRIUM&lt;br /&gt;The ultimate aim of any firm is to earn the maximum profit possible.&lt;br /&gt;Producer equilibrium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3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TRODUCTION&lt;br /&gt;To explain producer equilibrium, both isoqaunt and isocost has to be analysed.&lt;br /&gt;Producer equlibriu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9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SOQAUNT &lt;br /&gt;It refers to equal quantity.&lt;br /&gt;Isoqaunt line is the locus of points showing combination of factors ( ex: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6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RAPH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0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OCOST&lt;br /&gt;It refers to equal cost.&lt;br /&gt;It is the cost of purchase of two factors (capital and labour) of production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5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APH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9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DUCER EQUILIBRIUM&lt;br /&gt;It is attained at the point where the isocost line is tangent to the isoquant curve.&lt;br /&gt;It i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4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APH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2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4</cp:revision>
  <dcterms:created xsi:type="dcterms:W3CDTF">2020-06-01T11:59:03Z</dcterms:created>
  <dcterms:modified xsi:type="dcterms:W3CDTF">2020-06-01T12:20:29Z</dcterms:modified>
</cp:coreProperties>
</file>