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C22-6560-43A9-BEE6-AE285412BA46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2548-7371-4812-9B6B-E8E13F5E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7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C22-6560-43A9-BEE6-AE285412BA46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2548-7371-4812-9B6B-E8E13F5E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0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C22-6560-43A9-BEE6-AE285412BA46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2548-7371-4812-9B6B-E8E13F5E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36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C22-6560-43A9-BEE6-AE285412BA46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2548-7371-4812-9B6B-E8E13F5E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3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C22-6560-43A9-BEE6-AE285412BA46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2548-7371-4812-9B6B-E8E13F5E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1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C22-6560-43A9-BEE6-AE285412BA46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2548-7371-4812-9B6B-E8E13F5E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48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C22-6560-43A9-BEE6-AE285412BA46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2548-7371-4812-9B6B-E8E13F5E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3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C22-6560-43A9-BEE6-AE285412BA46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2548-7371-4812-9B6B-E8E13F5E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34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C22-6560-43A9-BEE6-AE285412BA46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2548-7371-4812-9B6B-E8E13F5E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C22-6560-43A9-BEE6-AE285412BA46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2548-7371-4812-9B6B-E8E13F5E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34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C22-6560-43A9-BEE6-AE285412BA46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2548-7371-4812-9B6B-E8E13F5E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0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24C22-6560-43A9-BEE6-AE285412BA46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A2548-7371-4812-9B6B-E8E13F5E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6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No. 8</a:t>
            </a:r>
            <a:br>
              <a:rPr lang="en-US" dirty="0" smtClean="0"/>
            </a:br>
            <a:r>
              <a:rPr lang="en-US" b="1" dirty="0"/>
              <a:t>DIE BACK AND ANTHRACNOSE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Salman Ahmad</a:t>
            </a:r>
          </a:p>
          <a:p>
            <a:r>
              <a:rPr lang="en-US" dirty="0" smtClean="0"/>
              <a:t>Dated: March 23,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847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Description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Dieback means dying of branches or stem from top to downward. Dieback is also referred as wither tip. Anthracnose means necrotic and sunken ulcer-like lesion on the stem, leaf, fruit, or flower of the host plant. Diebacks and </a:t>
            </a:r>
            <a:r>
              <a:rPr lang="en-US" dirty="0" err="1"/>
              <a:t>anthracnoses</a:t>
            </a:r>
            <a:r>
              <a:rPr lang="en-US" dirty="0"/>
              <a:t> are mainly caused by genus </a:t>
            </a:r>
            <a:r>
              <a:rPr lang="en-US" dirty="0" err="1"/>
              <a:t>Colletotrichum</a:t>
            </a:r>
            <a:r>
              <a:rPr lang="en-US" dirty="0"/>
              <a:t>. Dieback infected tissues and ulcer-like lesions (formed in anthracnose) are comprised of asexual fruiting bodies i.e. </a:t>
            </a:r>
            <a:r>
              <a:rPr lang="en-US" dirty="0" err="1"/>
              <a:t>acervuli</a:t>
            </a:r>
            <a:r>
              <a:rPr lang="en-US" dirty="0"/>
              <a:t>. The most common dieback and </a:t>
            </a:r>
            <a:r>
              <a:rPr lang="en-US" dirty="0" err="1"/>
              <a:t>anthracnoses</a:t>
            </a:r>
            <a:r>
              <a:rPr lang="en-US" dirty="0"/>
              <a:t>, found in Pakistan are: dieback of </a:t>
            </a:r>
            <a:r>
              <a:rPr lang="en-US" dirty="0" err="1"/>
              <a:t>chillies</a:t>
            </a:r>
            <a:r>
              <a:rPr lang="en-US" dirty="0"/>
              <a:t> (</a:t>
            </a:r>
            <a:r>
              <a:rPr lang="en-US" i="1" dirty="0" err="1"/>
              <a:t>Colletotrichum</a:t>
            </a:r>
            <a:r>
              <a:rPr lang="en-US" i="1" dirty="0"/>
              <a:t> </a:t>
            </a:r>
            <a:r>
              <a:rPr lang="en-US" i="1" dirty="0" err="1"/>
              <a:t>capsici</a:t>
            </a:r>
            <a:r>
              <a:rPr lang="en-US" dirty="0"/>
              <a:t>), anthracnose of Mango (</a:t>
            </a:r>
            <a:r>
              <a:rPr lang="en-US" i="1" dirty="0"/>
              <a:t>C</a:t>
            </a:r>
            <a:r>
              <a:rPr lang="en-US" dirty="0"/>
              <a:t>.</a:t>
            </a:r>
            <a:r>
              <a:rPr lang="en-US" i="1" dirty="0"/>
              <a:t> </a:t>
            </a:r>
            <a:r>
              <a:rPr lang="en-US" i="1" dirty="0" err="1"/>
              <a:t>gloeosporioides</a:t>
            </a:r>
            <a:r>
              <a:rPr lang="en-US" dirty="0"/>
              <a:t>) and anthracnose of cotton (</a:t>
            </a:r>
            <a:r>
              <a:rPr lang="en-US" i="1" dirty="0"/>
              <a:t>C. </a:t>
            </a:r>
            <a:r>
              <a:rPr lang="en-US" i="1" dirty="0" err="1"/>
              <a:t>gossypii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6994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 and Answers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dirty="0" smtClean="0"/>
              <a:t>Q.</a:t>
            </a:r>
            <a:r>
              <a:rPr lang="en-US" dirty="0" smtClean="0"/>
              <a:t> What </a:t>
            </a:r>
            <a:r>
              <a:rPr lang="en-US" dirty="0"/>
              <a:t>are </a:t>
            </a:r>
            <a:r>
              <a:rPr lang="en-US" dirty="0" err="1"/>
              <a:t>acervuli</a:t>
            </a:r>
            <a:r>
              <a:rPr lang="en-US" dirty="0" smtClean="0"/>
              <a:t>?</a:t>
            </a:r>
          </a:p>
          <a:p>
            <a:pPr marL="0" lvl="0" indent="0">
              <a:buNone/>
            </a:pPr>
            <a:r>
              <a:rPr lang="en-US" b="1" dirty="0" smtClean="0"/>
              <a:t>Answer: </a:t>
            </a:r>
            <a:r>
              <a:rPr lang="en-US" dirty="0" smtClean="0"/>
              <a:t>Asexual fruiting bodies having the shape of saucer. In </a:t>
            </a:r>
            <a:r>
              <a:rPr lang="en-US" dirty="0" err="1" smtClean="0"/>
              <a:t>acervuli</a:t>
            </a:r>
            <a:r>
              <a:rPr lang="en-US" dirty="0" smtClean="0"/>
              <a:t>, asexual spores (conidia) are formed.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/>
              <a:t>Q.</a:t>
            </a:r>
            <a:r>
              <a:rPr lang="en-US" dirty="0" smtClean="0"/>
              <a:t> How </a:t>
            </a:r>
            <a:r>
              <a:rPr lang="en-US" dirty="0"/>
              <a:t>do dieback and anthracnose spread?</a:t>
            </a:r>
          </a:p>
          <a:p>
            <a:pPr marL="0" lvl="0" indent="0">
              <a:buNone/>
            </a:pPr>
            <a:r>
              <a:rPr lang="en-US" b="1" dirty="0" smtClean="0"/>
              <a:t>Answer: </a:t>
            </a:r>
            <a:r>
              <a:rPr lang="en-US" dirty="0" smtClean="0"/>
              <a:t>Through air, rain and injuries.</a:t>
            </a:r>
          </a:p>
          <a:p>
            <a:pPr marL="0" indent="0">
              <a:buNone/>
            </a:pPr>
            <a:r>
              <a:rPr lang="en-US" b="1" dirty="0" smtClean="0"/>
              <a:t>Q. </a:t>
            </a:r>
            <a:r>
              <a:rPr lang="en-US" dirty="0"/>
              <a:t>What are conidiophores?</a:t>
            </a:r>
          </a:p>
          <a:p>
            <a:pPr marL="0" lvl="0" indent="0">
              <a:buNone/>
            </a:pPr>
            <a:r>
              <a:rPr lang="en-US" b="1" dirty="0" smtClean="0"/>
              <a:t>Answer: </a:t>
            </a:r>
            <a:r>
              <a:rPr lang="en-US" dirty="0"/>
              <a:t>C</a:t>
            </a:r>
            <a:r>
              <a:rPr lang="en-US" dirty="0" smtClean="0"/>
              <a:t>onidiophores are stalk like structures on which conidia are formed. Conidia are asexual spore.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33624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198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Exercise No. 8 DIE BACK AND ANTHRACNOSE</vt:lpstr>
      <vt:lpstr>Description </vt:lpstr>
      <vt:lpstr>Questions and 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No. 8 </dc:title>
  <dc:creator>Windows User</dc:creator>
  <cp:lastModifiedBy>Windows User</cp:lastModifiedBy>
  <cp:revision>6</cp:revision>
  <dcterms:created xsi:type="dcterms:W3CDTF">2020-03-25T15:28:35Z</dcterms:created>
  <dcterms:modified xsi:type="dcterms:W3CDTF">2020-03-25T15:37:39Z</dcterms:modified>
</cp:coreProperties>
</file>