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5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2020/10/25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685800" y="150560"/>
            <a:ext cx="7772400" cy="23876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-555919"/>
            <a:ext cx="793945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1" name="Subtitle 104859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7487"/>
            <a:ext cx="9144000" cy="57630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7" name="Subtitle 104858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01631" y="231702"/>
            <a:ext cx="9347262" cy="64574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18221"/>
            <a:ext cx="8286750" cy="62215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04866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ubtitle 104866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7931" y="318221"/>
            <a:ext cx="8637444" cy="622155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04867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Subtitle 104867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6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1904" y="0"/>
            <a:ext cx="8560190" cy="64971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04867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4" name="Subtitle 104867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04867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6" name="Subtitle 104867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8" name="Picture 209716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04867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Subtitle 104867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9" name="Picture 209716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0486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0" name="Subtitle 10486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70" name="Picture 209716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203"/>
            <a:ext cx="9144000" cy="60062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1" name="Subtitle 104860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/>
              <a:t>Photodormancy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04860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ubtitle 104860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311727"/>
            <a:ext cx="8312728" cy="62345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ubtitle 104860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311727"/>
            <a:ext cx="8312728" cy="62345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1548"/>
            <a:ext cx="9144000" cy="32949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04860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7" name="Subtitle 104860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1130" y="321379"/>
            <a:ext cx="8341739" cy="56697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ctrTitle"/>
          </p:nvPr>
        </p:nvSpPr>
        <p:spPr>
          <a:xfrm>
            <a:off x="510363" y="1345479"/>
            <a:ext cx="4846266" cy="4167043"/>
          </a:xfrm>
        </p:spPr>
        <p:txBody>
          <a:bodyPr/>
          <a:lstStyle/>
          <a:p>
            <a:endParaRPr lang="en-US"/>
          </a:p>
        </p:txBody>
      </p:sp>
      <p:sp>
        <p:nvSpPr>
          <p:cNvPr id="1048609" name="Subtitle 104860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2" y="511348"/>
            <a:ext cx="7955627" cy="50011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5" name="Subtitle 104859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18221"/>
            <a:ext cx="8286750" cy="62215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ubtitle 104859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533434"/>
            <a:ext cx="7819333" cy="56746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WPS Office</Application>
  <PresentationFormat>On-screen Show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vivo 1901</dc:creator>
  <cp:lastModifiedBy>Chemistry</cp:lastModifiedBy>
  <cp:revision>2</cp:revision>
  <dcterms:created xsi:type="dcterms:W3CDTF">2015-05-10T17:30:45Z</dcterms:created>
  <dcterms:modified xsi:type="dcterms:W3CDTF">2020-10-25T14:01:27Z</dcterms:modified>
</cp:coreProperties>
</file>