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5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5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5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6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6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2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ctrTitle"/>
          </p:nvPr>
        </p:nvSpPr>
        <p:spPr>
          <a:xfrm>
            <a:off x="685800" y="150560"/>
            <a:ext cx="7772400" cy="2387600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104859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-555919"/>
            <a:ext cx="7939451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04858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1" name="Subtitle 104859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7487"/>
            <a:ext cx="9144000" cy="57630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7" name="Subtitle 104858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3" name="Picture 209716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01631" y="231702"/>
            <a:ext cx="9347262" cy="645744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9" name="Subtitle 104858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4" name="Picture 209716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18221"/>
            <a:ext cx="8286750" cy="622155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04866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0" name="Subtitle 104866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5" name="Picture 209716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7931" y="318221"/>
            <a:ext cx="8637444" cy="622155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04867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2" name="Subtitle 104867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6" name="Picture 209716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1904" y="0"/>
            <a:ext cx="8560190" cy="64971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04867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4" name="Subtitle 104867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7" name="Picture 209716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04867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6" name="Subtitle 104867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8" name="Picture 209716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04867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8" name="Subtitle 104867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9" name="Picture 209716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104867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0" name="Subtitle 104867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70" name="Picture 209716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203"/>
            <a:ext cx="9144000" cy="60062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04859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01" name="Subtitle 104860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7200"/>
              <a:t>Photodormancy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04860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Subtitle 104860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7" name="Picture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15636" y="311727"/>
            <a:ext cx="8312728" cy="623454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04860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5" name="Subtitle 104860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15636" y="311727"/>
            <a:ext cx="8312728" cy="623454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Picture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1548"/>
            <a:ext cx="9144000" cy="32949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04860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7" name="Subtitle 104860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0" name="Picture 209715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01130" y="321379"/>
            <a:ext cx="8341739" cy="56697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048607"/>
          <p:cNvSpPr>
            <a:spLocks noGrp="1"/>
          </p:cNvSpPr>
          <p:nvPr>
            <p:ph type="ctrTitle"/>
          </p:nvPr>
        </p:nvSpPr>
        <p:spPr>
          <a:xfrm>
            <a:off x="510363" y="1345479"/>
            <a:ext cx="4846266" cy="4167043"/>
          </a:xfrm>
        </p:spPr>
        <p:txBody>
          <a:bodyPr/>
          <a:lstStyle/>
          <a:p>
            <a:endParaRPr lang="en-US"/>
          </a:p>
        </p:txBody>
      </p:sp>
      <p:sp>
        <p:nvSpPr>
          <p:cNvPr id="1048609" name="Subtitle 104860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1" name="Picture 209716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10362" y="511348"/>
            <a:ext cx="7955627" cy="500117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04859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5" name="Subtitle 104859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18221"/>
            <a:ext cx="8286750" cy="622155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04859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3" name="Subtitle 104859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533434"/>
            <a:ext cx="7819333" cy="567469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WPS Office</Application>
  <PresentationFormat>On-screen Show (4:3)</PresentationFormat>
  <Paragraphs>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vivo 1901</dc:creator>
  <cp:lastModifiedBy>Chemistry</cp:lastModifiedBy>
  <cp:revision>2</cp:revision>
  <dcterms:created xsi:type="dcterms:W3CDTF">2015-05-10T17:30:45Z</dcterms:created>
  <dcterms:modified xsi:type="dcterms:W3CDTF">2020-10-25T14:01:27Z</dcterms:modified>
</cp:coreProperties>
</file>