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C72B6-A71F-4256-A894-3FEA99029A8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338266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C72B6-A71F-4256-A894-3FEA99029A8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344633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C72B6-A71F-4256-A894-3FEA99029A8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37511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C72B6-A71F-4256-A894-3FEA99029A8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175956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C72B6-A71F-4256-A894-3FEA99029A8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30900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C72B6-A71F-4256-A894-3FEA99029A8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112647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C72B6-A71F-4256-A894-3FEA99029A86}"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54372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C72B6-A71F-4256-A894-3FEA99029A8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267277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C72B6-A71F-4256-A894-3FEA99029A86}"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76946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C72B6-A71F-4256-A894-3FEA99029A8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15661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C72B6-A71F-4256-A894-3FEA99029A8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D3540-B558-493A-BFAA-4D28F1FD5880}" type="slidenum">
              <a:rPr lang="en-US" smtClean="0"/>
              <a:t>‹#›</a:t>
            </a:fld>
            <a:endParaRPr lang="en-US"/>
          </a:p>
        </p:txBody>
      </p:sp>
    </p:spTree>
    <p:extLst>
      <p:ext uri="{BB962C8B-B14F-4D97-AF65-F5344CB8AC3E}">
        <p14:creationId xmlns:p14="http://schemas.microsoft.com/office/powerpoint/2010/main" val="240750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C72B6-A71F-4256-A894-3FEA99029A86}" type="datetimeFigureOut">
              <a:rPr lang="en-US" smtClean="0"/>
              <a:t>4/2/2020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D3540-B558-493A-BFAA-4D28F1FD5880}" type="slidenum">
              <a:rPr lang="en-US" smtClean="0"/>
              <a:t>‹#›</a:t>
            </a:fld>
            <a:endParaRPr lang="en-US"/>
          </a:p>
        </p:txBody>
      </p:sp>
    </p:spTree>
    <p:extLst>
      <p:ext uri="{BB962C8B-B14F-4D97-AF65-F5344CB8AC3E}">
        <p14:creationId xmlns:p14="http://schemas.microsoft.com/office/powerpoint/2010/main" val="327279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3886200" cy="1066800"/>
          </a:xfrm>
        </p:spPr>
        <p:txBody>
          <a:bodyPr>
            <a:normAutofit/>
          </a:bodyPr>
          <a:lstStyle/>
          <a:p>
            <a:r>
              <a:rPr lang="en-US" sz="5400" dirty="0" smtClean="0"/>
              <a:t>Catalysis</a:t>
            </a:r>
            <a:endParaRPr lang="en-US" sz="5400" dirty="0"/>
          </a:p>
        </p:txBody>
      </p:sp>
      <p:sp>
        <p:nvSpPr>
          <p:cNvPr id="3" name="Subtitle 2"/>
          <p:cNvSpPr>
            <a:spLocks noGrp="1"/>
          </p:cNvSpPr>
          <p:nvPr>
            <p:ph type="subTitle" idx="1"/>
          </p:nvPr>
        </p:nvSpPr>
        <p:spPr>
          <a:xfrm>
            <a:off x="152400" y="4038600"/>
            <a:ext cx="6400800" cy="1752600"/>
          </a:xfrm>
        </p:spPr>
        <p:txBody>
          <a:bodyPr/>
          <a:lstStyle/>
          <a:p>
            <a:pPr marL="457200" indent="-457200" algn="just">
              <a:buFont typeface="Wingdings" pitchFamily="2" charset="2"/>
              <a:buChar char="Ø"/>
            </a:pPr>
            <a:r>
              <a:rPr lang="en-US" dirty="0" smtClean="0">
                <a:solidFill>
                  <a:schemeClr val="tx1"/>
                </a:solidFill>
              </a:rPr>
              <a:t>Homogeneous catalysis</a:t>
            </a:r>
          </a:p>
          <a:p>
            <a:pPr marL="457200" indent="-457200" algn="just">
              <a:buFont typeface="Wingdings" pitchFamily="2" charset="2"/>
              <a:buChar char="Ø"/>
            </a:pPr>
            <a:r>
              <a:rPr lang="en-US" dirty="0" smtClean="0">
                <a:solidFill>
                  <a:schemeClr val="tx1"/>
                </a:solidFill>
              </a:rPr>
              <a:t>Heterogeneous catalysis</a:t>
            </a:r>
          </a:p>
          <a:p>
            <a:pPr algn="just"/>
            <a:r>
              <a:rPr lang="en-US" dirty="0" smtClean="0"/>
              <a:t> </a:t>
            </a:r>
            <a:endParaRPr lang="en-US" dirty="0"/>
          </a:p>
        </p:txBody>
      </p:sp>
      <p:pic>
        <p:nvPicPr>
          <p:cNvPr id="1026" name="Picture 2" descr="https://www.softschools.com/notes/ap_chemistry/images/catalysis_im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757" y="76201"/>
            <a:ext cx="4766357"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005012"/>
            <a:ext cx="184731" cy="369332"/>
          </a:xfrm>
          <a:prstGeom prst="rect">
            <a:avLst/>
          </a:prstGeom>
          <a:noFill/>
        </p:spPr>
        <p:txBody>
          <a:bodyPr wrap="none" rtlCol="0">
            <a:spAutoFit/>
          </a:bodyPr>
          <a:lstStyle/>
          <a:p>
            <a:endParaRPr lang="en-US" dirty="0"/>
          </a:p>
        </p:txBody>
      </p:sp>
      <p:sp>
        <p:nvSpPr>
          <p:cNvPr id="6" name="Rectangle 5"/>
          <p:cNvSpPr/>
          <p:nvPr/>
        </p:nvSpPr>
        <p:spPr>
          <a:xfrm>
            <a:off x="27709" y="1400322"/>
            <a:ext cx="4572000" cy="2031325"/>
          </a:xfrm>
          <a:prstGeom prst="rect">
            <a:avLst/>
          </a:prstGeom>
        </p:spPr>
        <p:txBody>
          <a:bodyPr>
            <a:spAutoFit/>
          </a:bodyPr>
          <a:lstStyle/>
          <a:p>
            <a:pPr algn="just"/>
            <a:r>
              <a:rPr lang="en-US" b="1" dirty="0"/>
              <a:t>Catalysis is the process of increasing the rate of a chemical reaction by adding a substance known as a catalyst, which is not consumed in the catalyzed reaction and can continue to act repeatedly. Because of this, only very small amounts of catalyst are required to alter the reaction rate in most cases</a:t>
            </a:r>
          </a:p>
        </p:txBody>
      </p:sp>
    </p:spTree>
    <p:extLst>
      <p:ext uri="{BB962C8B-B14F-4D97-AF65-F5344CB8AC3E}">
        <p14:creationId xmlns:p14="http://schemas.microsoft.com/office/powerpoint/2010/main" val="347827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59"/>
            <a:ext cx="9144000" cy="499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00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313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41134"/>
            <a:ext cx="7192227" cy="194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46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0297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1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381000"/>
            <a:ext cx="89058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28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9078957"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36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1" y="27709"/>
            <a:ext cx="9067800" cy="405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58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915400" cy="450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6161"/>
            <a:ext cx="8555615" cy="84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839" y="152400"/>
            <a:ext cx="4086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00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04800"/>
            <a:ext cx="9172499"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756" y="5624944"/>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85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2120"/>
            <a:ext cx="8991600" cy="225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 y="2457449"/>
            <a:ext cx="8710613" cy="181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23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5" y="0"/>
            <a:ext cx="8478460" cy="299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92" y="2995777"/>
            <a:ext cx="8636108" cy="372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87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talysis | | Content T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43210" cy="610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7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8" y="4559822"/>
            <a:ext cx="9082242" cy="217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46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2" y="304800"/>
            <a:ext cx="920376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6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20546"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03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70883" cy="129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1" y="1600200"/>
            <a:ext cx="9121820" cy="418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526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9828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01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8185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82" y="2690648"/>
            <a:ext cx="7744691"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5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6096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Wingdings" pitchFamily="2" charset="2"/>
              <a:buChar char="Ø"/>
            </a:pPr>
            <a:r>
              <a:rPr lang="en-US" dirty="0" smtClean="0"/>
              <a:t>Homogeneous catalysis</a:t>
            </a:r>
          </a:p>
          <a:p>
            <a:pPr marL="457200" indent="-457200" algn="just">
              <a:buFont typeface="Wingdings" pitchFamily="2" charset="2"/>
              <a:buChar char="Ø"/>
            </a:pPr>
            <a:r>
              <a:rPr lang="en-US" dirty="0" smtClean="0"/>
              <a:t>Heterogeneous catalysis</a:t>
            </a:r>
          </a:p>
          <a:p>
            <a:pPr marL="0" indent="0" algn="just">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644908"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7092"/>
            <a:ext cx="8988241" cy="221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8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63000" cy="248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95870"/>
            <a:ext cx="8717258" cy="523220"/>
          </a:xfrm>
          <a:prstGeom prst="rect">
            <a:avLst/>
          </a:prstGeom>
          <a:noFill/>
        </p:spPr>
        <p:txBody>
          <a:bodyPr wrap="none" rtlCol="0">
            <a:spAutoFit/>
          </a:bodyPr>
          <a:lstStyle/>
          <a:p>
            <a:r>
              <a:rPr lang="en-US" sz="2800" dirty="0" smtClean="0"/>
              <a:t>Comparison of  Homogenous  and Heterogeneous catalyst </a:t>
            </a:r>
            <a:endParaRPr lang="en-US"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89" y="3429000"/>
            <a:ext cx="8473279" cy="22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69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
            <a:ext cx="25527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304800"/>
            <a:ext cx="8948738" cy="69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9" y="990600"/>
            <a:ext cx="8915400" cy="253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2" y="3505200"/>
            <a:ext cx="9076893" cy="248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943600"/>
            <a:ext cx="8768629" cy="8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16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743200"/>
            <a:ext cx="9015413" cy="245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76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0"/>
            <a:ext cx="8991600" cy="288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3373582"/>
            <a:ext cx="90106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6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8071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9657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08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 y="27709"/>
            <a:ext cx="874884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30" y="5257800"/>
            <a:ext cx="8241570" cy="103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73</Words>
  <Application>Microsoft Office PowerPoint</Application>
  <PresentationFormat>On-screen Show (4:3)</PresentationFormat>
  <Paragraphs>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Catalysis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MyCompanyName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Catalysis</dc:title>
  <dc:creator>MyUserName</dc:creator>
  <cp:lastModifiedBy>MyUserName</cp:lastModifiedBy>
  <cp:revision>10</cp:revision>
  <dcterms:created xsi:type="dcterms:W3CDTF">2020-03-31T05:57:36Z</dcterms:created>
  <dcterms:modified xsi:type="dcterms:W3CDTF">2020-04-02T08:14:37Z</dcterms:modified>
</cp:coreProperties>
</file>