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7" r:id="rId13"/>
    <p:sldId id="278" r:id="rId14"/>
    <p:sldId id="279" r:id="rId15"/>
    <p:sldId id="280" r:id="rId16"/>
    <p:sldId id="268" r:id="rId17"/>
    <p:sldId id="276" r:id="rId18"/>
    <p:sldId id="271" r:id="rId19"/>
    <p:sldId id="282" r:id="rId20"/>
    <p:sldId id="272" r:id="rId21"/>
    <p:sldId id="273" r:id="rId22"/>
    <p:sldId id="269" r:id="rId23"/>
    <p:sldId id="283" r:id="rId24"/>
    <p:sldId id="28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7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9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6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2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2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7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9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7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2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BD1A7-8B0E-4548-BC33-0E05E036AF49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BC526-767B-4A6E-82E7-796F78419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0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Respiration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Respiration: Respiration is an oxidation reduction reaction in which organic foods are oxidized to CO2, and O2 absorbed in this process is reduced to form water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Redox process E = 2870 kJ/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685 kcal/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4.19 J)</a:t>
            </a:r>
          </a:p>
          <a:p>
            <a:pPr marL="0" indent="0">
              <a:buNone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Oxidation: Addition of O2 or Removal of electrons or Removal of protons (hydrogen)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Reduction: Removal of O2 or Addition of electrons or Addition of protons (hydrogen)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Heat energy + ATP (Metabolic energy)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520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Respiration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Respiration is of two types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Aerobic respiration i.e. in the presence of O2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Anaerobic respiration i.e. in the absence of O2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Aerobic respiration: Aerobic respiration can be divided into four major steps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Glycolysis = Hexose 2 trioses [Pyruvate (PA)</a:t>
            </a:r>
          </a:p>
          <a:p>
            <a:pPr marL="0" indent="0">
              <a:buNone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Oxidative decarboxylation = PA Acetyl Co. A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iii) Krebs cycle = Acetyl Co. A CO2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iv) Electron transport chain/system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62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Anaerobic respiration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Anaerobic respiration can be divided into two steps</a:t>
            </a:r>
          </a:p>
          <a:p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Glycolysis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Fermentation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Various conditions on the basis of O2 availability</a:t>
            </a:r>
          </a:p>
          <a:p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Hypoxic condition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Low amount of O2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Anoxic condition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Zero oxygen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Soil is porous, O2 of atmosphere can move through these pores or gases form a phase around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 particles. When water logging occurs, diffusion of O2 decreased so plants observe hypoxic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condition.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Anaerobiosis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(anaerobic condition) may be due to water logging or some other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 e.g. pressed soil also has no O2 so condition is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anaerobiosis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25526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glycolysis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</a:p>
          <a:p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pathway of glycolysis as it is known today took almost 100 years to fully discover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combined results of many smaller experiments were required in order to understand the pathway as a whole.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steps in understanding glycolysis began in the nineteenth century with the wine industry. For economic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French wine industry sought to investigate why wine sometimes turned distasteful, instead of fermenting into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alcohol.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French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scientist Louis Pasteur researched this issue during the 1850s, and the results of his experiments began the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 to elucidating the pathway of glycolysis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experiments showed that fermentation occurs by the action of living microorganisms; and that yeast's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glucose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consumption decreased under aerobic conditions of fermentation, in comparison to anaerobic conditions 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42489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series of experiments (1905-1911), scientists Arthur Harden and William Young discovered more pieces of glycolysis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discovered the regulatory effects of ATP on glucose consumption during alcohol fermentation. They also shed light on the role of one compound as a glycolysis intermediate: fructose 1,6-bisphosphate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elucidation of fructose 1,6-bisphosphate was accomplished by measuring CO2 levels when yeast juice was incubated with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glucose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CO2 production increased rapidly then slowed down. Harden and Young noted that this process would restart if an inorganic phosphate (Pi)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added to the mixture. Harden and Young deduced that this process produced organic phosphate esters, and further experiments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allowed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to extract fructose diphosphate (F-1,6-DP).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47904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Arthur Harden and William Young along with Nick Sheppard determined, in a second experiment, that a heat-sensitive high-molecular-weight subcellular fraction (the enzymes) and a heat-insensitive low-molecular-weight cytoplasm fraction (ADP, ATP and NAD+ and other cofactors) are required together for fermentation to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proceed.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 begun by observing that dialyzed (purified) yeast juice could not ferment or even create a sugar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phosphate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mixture was rescued with the addition of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undialyzed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yeast extract that had been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boiled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Boiling the yeast extract renders all proteins inactive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ability of boiled extract plus dialyzed juice to complete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fermentation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suggests that the cofactors were non-protein in character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78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all of these pieces available by the 1930s, Gustav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Embden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proposed a detailed, step-by-step outline of that pathway we now know as glycolysis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biggest difficulties in determining the intricacies of the pathway were due to the very short lifetime and low steady-state concentrations of the intermediates of the fast glycolytic reactions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1940s, Meyerhof,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Embden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many other biochemists had finally completed the puzzle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glycolysis.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of the isolated pathway has been expanded in the subsequent decades, to include further details of its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integration with other metabolic pathways.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488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Glycolysis</a:t>
            </a:r>
          </a:p>
          <a:p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Embden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Meyerhof and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Parnass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(EMP pathway)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Hexose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bisphosphate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pathway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Glycos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Sweet or sugar and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lysis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breakdown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Glycolysis is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lysis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breakdown of sugars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Glycolysis occurs in all types of organisms in prokaryotes and eukaryotes and it can take place in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presence as well as in the absence of O2.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animals glycolysis starts from glycogen which is a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 carbohydrate in liver and muscles whereas in plants since the major reserve or storage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carbohydrate is sucrose, so first of all breakdown of sucrose takes place and later on hexoses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are resulted from this breakdown are utilized in glycolysis.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animals and plants glycolysis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takes place in cytosol but in plants glycolysis also occurs in chloroplast. Only one reaction of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glycolysis in plants also takes place in vacuole i.e. conversion of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phosphoenol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pyruvate in the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presence of enzyme phosphatase which is present in vacuole.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458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" action="ppaction://noaction" highlightClick="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106" y="0"/>
            <a:ext cx="3857625" cy="6858000"/>
          </a:xfrm>
          <a:prstGeom prst="actionButtonBlank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3806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13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five steps of Glycolysis are regarded as the preparatory (or investment)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they </a:t>
            </a: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consume </a:t>
            </a: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convert the glucose into two three-carbon sugar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phosphates.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96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Respiration</a:t>
            </a:r>
            <a:endParaRPr lang="en-US" sz="1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Respiratory substrates</a:t>
            </a:r>
          </a:p>
          <a:p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the compounds that completely breakdown to give rise carbon dioxide and water as a</a:t>
            </a:r>
          </a:p>
          <a:p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 of this, energy is released.</a:t>
            </a:r>
          </a:p>
          <a:p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Respiratory intermediates</a:t>
            </a:r>
          </a:p>
          <a:p>
            <a:r>
              <a:rPr lang="en-US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These are the compounds which are completely broken down to give rise CO2 and H2O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In addition to respiratory substrates, some other compounds are produced during the</a:t>
            </a:r>
          </a:p>
          <a:p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breakdown of respiratory substrates which are known as respiratory intermediates.</a:t>
            </a:r>
          </a:p>
          <a:p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Glucose CO2 + H2O</a:t>
            </a:r>
          </a:p>
          <a:p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All compounds produced as a result of 50 reactions are known as intermediates. 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15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767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67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Plants: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In plants net balance is 6 ATPs when the route is through ATP-PFK. When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-PFK is operative at</a:t>
            </a:r>
          </a:p>
          <a:p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1st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of glycolysis then there will be saving of energy equivalent to 1 ATP, so net balance of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metabolic energy in glycolysis will be equal to 7 ATPs.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animals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In animals the situation is different. In animals NADH is either equal to 2 ATP or 3 ATP,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depending upon the utilization of NADH in ETC in animals energy balance of glycolysis will be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either 6 ATP or 8 ATP.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86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327025"/>
            <a:ext cx="10515600" cy="1325563"/>
          </a:xfrm>
        </p:spPr>
        <p:txBody>
          <a:bodyPr/>
          <a:lstStyle/>
          <a:p>
            <a:r>
              <a:rPr lang="en-US" dirty="0" smtClean="0"/>
              <a:t>Enzymes used in </a:t>
            </a:r>
            <a:r>
              <a:rPr lang="en-US" dirty="0" err="1"/>
              <a:t>G</a:t>
            </a:r>
            <a:r>
              <a:rPr lang="en-US" dirty="0" err="1" smtClean="0"/>
              <a:t>lucolysis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652588"/>
            <a:ext cx="10515600" cy="4351338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Hexokinase</a:t>
            </a: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Phosphoglucose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isomerase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Phosphofructokinase</a:t>
            </a:r>
          </a:p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Aldolase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Triosephosphate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isomerase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Glyceraldehyde 3 phosphate dehydrogenase</a:t>
            </a: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238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Phosphoglycerate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kinase</a:t>
            </a: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Phosphoglycerate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mutase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Enolase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Pyruvate kinase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96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Respiratiion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/>
              <a:t>•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respiratory substrates</a:t>
            </a:r>
            <a:r>
              <a:rPr lang="en-US" sz="1400" dirty="0" smtClean="0"/>
              <a:t> </a:t>
            </a:r>
          </a:p>
          <a:p>
            <a:r>
              <a:rPr lang="en-US" sz="1400" dirty="0" smtClean="0"/>
              <a:t>• Following are the four different types of respiratory substrates</a:t>
            </a:r>
          </a:p>
          <a:p>
            <a:r>
              <a:rPr lang="en-US" sz="1400" dirty="0" smtClean="0"/>
              <a:t>1. Carbohydrates</a:t>
            </a:r>
          </a:p>
          <a:p>
            <a:r>
              <a:rPr lang="en-US" sz="1400" dirty="0" smtClean="0"/>
              <a:t>2. Lipids or Fats</a:t>
            </a:r>
          </a:p>
          <a:p>
            <a:r>
              <a:rPr lang="en-US" sz="1400" dirty="0" smtClean="0"/>
              <a:t>3. Organic acids</a:t>
            </a:r>
          </a:p>
          <a:p>
            <a:r>
              <a:rPr lang="en-US" sz="1400" dirty="0" smtClean="0"/>
              <a:t>4. Proteins</a:t>
            </a:r>
          </a:p>
          <a:p>
            <a:r>
              <a:rPr lang="en-US" sz="1400" dirty="0" smtClean="0"/>
              <a:t>• These are all organic compounds and are utilized in respiratory phenomenon</a:t>
            </a:r>
          </a:p>
          <a:p>
            <a:r>
              <a:rPr lang="en-US" sz="1400" dirty="0" smtClean="0"/>
              <a:t>• Carbohydrates: Monosaccharide, Disaccharides, Oligosaccharides, Polysaccharides</a:t>
            </a:r>
          </a:p>
          <a:p>
            <a:r>
              <a:rPr lang="en-US" sz="1400" dirty="0" smtClean="0"/>
              <a:t>•</a:t>
            </a:r>
          </a:p>
          <a:p>
            <a:r>
              <a:rPr lang="en-US" sz="1400" dirty="0" smtClean="0"/>
              <a:t>• </a:t>
            </a:r>
            <a:r>
              <a:rPr lang="en-US" sz="1400" dirty="0" err="1" smtClean="0"/>
              <a:t>i</a:t>
            </a:r>
            <a:r>
              <a:rPr lang="en-US" sz="1400" dirty="0" smtClean="0"/>
              <a:t>) Monosaccharide: Trioses, </a:t>
            </a:r>
            <a:r>
              <a:rPr lang="en-US" sz="1400" dirty="0" err="1" smtClean="0"/>
              <a:t>Tetroses</a:t>
            </a:r>
            <a:r>
              <a:rPr lang="en-US" sz="1400" dirty="0" smtClean="0"/>
              <a:t>, </a:t>
            </a:r>
            <a:r>
              <a:rPr lang="en-US" sz="1400" dirty="0" err="1" smtClean="0"/>
              <a:t>Pentoses</a:t>
            </a:r>
            <a:r>
              <a:rPr lang="en-US" sz="1400" dirty="0" smtClean="0"/>
              <a:t>, Hexoses</a:t>
            </a:r>
          </a:p>
          <a:p>
            <a:r>
              <a:rPr lang="en-US" sz="1400" dirty="0" smtClean="0"/>
              <a:t>•</a:t>
            </a:r>
          </a:p>
          <a:p>
            <a:r>
              <a:rPr lang="en-US" sz="1400" dirty="0" smtClean="0"/>
              <a:t>• ii) Disaccharides: Two units of monosaccharide are attached e.g.</a:t>
            </a:r>
          </a:p>
          <a:p>
            <a:r>
              <a:rPr lang="en-US" sz="1400" dirty="0" smtClean="0"/>
              <a:t>• Maltose = Glucose + Glucose</a:t>
            </a:r>
          </a:p>
          <a:p>
            <a:r>
              <a:rPr lang="en-US" sz="1400" dirty="0" smtClean="0"/>
              <a:t>• Sucrose = Glucose + Fructose</a:t>
            </a:r>
          </a:p>
        </p:txBody>
      </p:sp>
    </p:spTree>
    <p:extLst>
      <p:ext uri="{BB962C8B-B14F-4D97-AF65-F5344CB8AC3E}">
        <p14:creationId xmlns:p14="http://schemas.microsoft.com/office/powerpoint/2010/main" val="1898201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71" y="366698"/>
            <a:ext cx="10649417" cy="1325563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Respiration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88" y="1947545"/>
            <a:ext cx="10515600" cy="4351338"/>
          </a:xfrm>
        </p:spPr>
        <p:txBody>
          <a:bodyPr>
            <a:normAutofit/>
          </a:bodyPr>
          <a:lstStyle/>
          <a:p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Trisaccharides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Raffinose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suger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Galactose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glactose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fructose</a:t>
            </a:r>
          </a:p>
          <a:p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Tetrasaccharide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e.g.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Stachyose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sugar = Gal + Gal + G + F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Pentasaccharides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e.g.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Verbascose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sugar = Gal + Gal + Gal + G + F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Hexasaccharides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e.g.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Ajugose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sugar = Gal + Gal + Gal + Gal + G + F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iii) Oligosaccharides: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Dextrins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almost ten glucose molecules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Inulin - polymer of fructose (30-40 fructose units)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iv) Polysaccharides: Starch: It is a storage carbohydrate in plants and consists of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types of subunits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a) Amylose </a:t>
            </a:r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α-1, 4-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linkage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b) Amylopectin </a:t>
            </a:r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α-1, 6-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linkage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19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Respiration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Lipids or Fats: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Generally in plants fat is present in low amount and its distribution is large and its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occurrence is maximum in oil-seed crops. Fat is converted into glycerol and fatty acids by the action of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lipase enzyme and then both glycerol and fatty acids give rise to sucrose and other sugars in the process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 known as gluconeogenesis (when glucose or sugars are formed from organic substances other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 sugars).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Organic acids:-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Malate (CAM plants)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Glycolate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Citrate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Proteins:-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If these are stored and sugar is not available then proteins are converted into sugars.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51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/>
              <a:t>Respiration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996313"/>
            <a:ext cx="10515600" cy="4351338"/>
          </a:xfrm>
        </p:spPr>
        <p:txBody>
          <a:bodyPr>
            <a:norm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Respiratory Quotient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If carbohydrates such as sucrose, fructose or starch are respiratory substrates and if they are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completely oxidized, the volume of O2 taken up exactly balances the volume of CO2 released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cell. This ratio of CO2/O2 called respiration quotient or RQ.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RQ obtained from leaves of many different species averaged about 1.05. Germinating seeds of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cereal grains and many legumes such as peas and beans, which contain starch as main reserve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food, also show the value of RQ approximately 1.0. Seeds from many other species, however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 much fat or oil. RQ value for these species is often as low as 0.7. Consider the oxidation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common fatty acid, oleic acid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C18H34 + 25O2 18 CO2 + 17H2O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RQ for this reaction is 18/25.5 = 0.71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By measuring RQ for any plant part, information can be obtained about the type of compound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65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Breakdown of Starch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It is a polymer of glucose and is a main storage product in plants. In cereals, the amount of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starch varies from 65-75%. In mature potato 80% starch is present.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Breakdown enzymes of starch are of four types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α-amylase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β-amylase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Phosphorylase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De-branching enzyme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α-amylase:-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By the action of α-amylase a mixture of linear and branched chains is obtained such as glucose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fructose, maltose and in case of amylopectin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dextrins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formed.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12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β-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amylase:-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β-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amylase produces maltose from the starch. It removes maltose unit from long chain of starch.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Phosphorylase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It gives rise glucose-1-phosphate when the level of inorganic phosphate is high (greater than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1mM).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De-branching enzymes:-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These enzymes attack on 1,6-linkages of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amylopectins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Isoamylase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Pullulanase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Breakdown of Sucrose: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Two enzymes are involved in the breakdown of sucrose.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Sucrose synthase: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 Sucrose synthase is present in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cytosole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 Reaction is reversible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Invertase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 Sucrose Glucose + Fructose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72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 Sucrose Glucose + Fructose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Invertases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present in three forms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23. Acidic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invertase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Present in cell wall and vacuole (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apoplast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 Alkaline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invertase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Present in cytosol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25. Neutral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invertase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Mostly present in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apoplast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26. The cell wall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invertase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hydrolyses incoming sucrose into glucose and fructose that are then absorbed by sink cells.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062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1953</Words>
  <Application>Microsoft Office PowerPoint</Application>
  <PresentationFormat>Widescreen</PresentationFormat>
  <Paragraphs>212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Office Theme</vt:lpstr>
      <vt:lpstr>Respiration</vt:lpstr>
      <vt:lpstr>Respiration</vt:lpstr>
      <vt:lpstr>Respiratiion</vt:lpstr>
      <vt:lpstr>Respiration</vt:lpstr>
      <vt:lpstr>Respiration</vt:lpstr>
      <vt:lpstr>Respiration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History of glycolysis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Enzymes used in Glucolysis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VIRAT KOHLI</dc:creator>
  <cp:lastModifiedBy>Shahid Iqbal</cp:lastModifiedBy>
  <cp:revision>28</cp:revision>
  <dcterms:created xsi:type="dcterms:W3CDTF">2013-06-03T20:16:44Z</dcterms:created>
  <dcterms:modified xsi:type="dcterms:W3CDTF">2020-05-02T06:38:34Z</dcterms:modified>
</cp:coreProperties>
</file>