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69" r:id="rId13"/>
    <p:sldId id="270" r:id="rId14"/>
    <p:sldId id="271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EDD8A04-C80D-4932-B71E-D78C73962EB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C79E8AA-43DC-4BEC-9568-2AB47CD9029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57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8A04-C80D-4932-B71E-D78C73962EB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AA-43DC-4BEC-9568-2AB47CD90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8A04-C80D-4932-B71E-D78C73962EB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AA-43DC-4BEC-9568-2AB47CD9029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648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8A04-C80D-4932-B71E-D78C73962EB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AA-43DC-4BEC-9568-2AB47CD9029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90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8A04-C80D-4932-B71E-D78C73962EB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AA-43DC-4BEC-9568-2AB47CD90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57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8A04-C80D-4932-B71E-D78C73962EB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AA-43DC-4BEC-9568-2AB47CD9029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40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8A04-C80D-4932-B71E-D78C73962EB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AA-43DC-4BEC-9568-2AB47CD9029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100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8A04-C80D-4932-B71E-D78C73962EB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AA-43DC-4BEC-9568-2AB47CD9029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677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8A04-C80D-4932-B71E-D78C73962EB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AA-43DC-4BEC-9568-2AB47CD9029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13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8A04-C80D-4932-B71E-D78C73962EB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AA-43DC-4BEC-9568-2AB47CD90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85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8A04-C80D-4932-B71E-D78C73962EB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AA-43DC-4BEC-9568-2AB47CD9029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99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8A04-C80D-4932-B71E-D78C73962EB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AA-43DC-4BEC-9568-2AB47CD90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4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8A04-C80D-4932-B71E-D78C73962EB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AA-43DC-4BEC-9568-2AB47CD9029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56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8A04-C80D-4932-B71E-D78C73962EB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AA-43DC-4BEC-9568-2AB47CD9029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63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8A04-C80D-4932-B71E-D78C73962EB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AA-43DC-4BEC-9568-2AB47CD90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7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8A04-C80D-4932-B71E-D78C73962EB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AA-43DC-4BEC-9568-2AB47CD9029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01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8A04-C80D-4932-B71E-D78C73962EB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AA-43DC-4BEC-9568-2AB47CD90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8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DD8A04-C80D-4932-B71E-D78C73962EB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79E8AA-43DC-4BEC-9568-2AB47CD90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5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A67B2-FB22-4D38-847A-60B1EC20F0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Academic Writing &amp; its Types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B0CF4-A098-4F29-BC43-BE18CD4284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47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1C52A-18F7-4219-9056-CD63AB548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Features of Academic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46ACE-224B-49F6-9204-2080AB3F8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133601"/>
            <a:ext cx="9601196" cy="3742268"/>
          </a:xfrm>
        </p:spPr>
        <p:txBody>
          <a:bodyPr>
            <a:noAutofit/>
          </a:bodyPr>
          <a:lstStyle/>
          <a:p>
            <a:r>
              <a:rPr lang="en-US" sz="2800" dirty="0"/>
              <a:t>Linear</a:t>
            </a:r>
          </a:p>
          <a:p>
            <a:r>
              <a:rPr lang="en-US" sz="2800" dirty="0"/>
              <a:t>Informative</a:t>
            </a:r>
          </a:p>
          <a:p>
            <a:r>
              <a:rPr lang="en-US" sz="2800" dirty="0"/>
              <a:t>Standard written form of language</a:t>
            </a:r>
          </a:p>
          <a:p>
            <a:r>
              <a:rPr lang="en-US" sz="2800" dirty="0"/>
              <a:t>Complex</a:t>
            </a:r>
          </a:p>
          <a:p>
            <a:r>
              <a:rPr lang="en-US" sz="2800" dirty="0"/>
              <a:t>Formal</a:t>
            </a:r>
          </a:p>
          <a:p>
            <a:r>
              <a:rPr lang="en-US" sz="2800" dirty="0"/>
              <a:t>Precise</a:t>
            </a:r>
          </a:p>
          <a:p>
            <a:r>
              <a:rPr lang="en-US" sz="2800" dirty="0"/>
              <a:t>Objective </a:t>
            </a:r>
          </a:p>
        </p:txBody>
      </p:sp>
    </p:spTree>
    <p:extLst>
      <p:ext uri="{BB962C8B-B14F-4D97-AF65-F5344CB8AC3E}">
        <p14:creationId xmlns:p14="http://schemas.microsoft.com/office/powerpoint/2010/main" val="187047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461CC-96D8-4548-993F-413DBBCB6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731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4CC6D-C16F-4115-8AB2-C8E8A82FD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590261"/>
            <a:ext cx="9601196" cy="4285607"/>
          </a:xfrm>
        </p:spPr>
        <p:txBody>
          <a:bodyPr>
            <a:noAutofit/>
          </a:bodyPr>
          <a:lstStyle/>
          <a:p>
            <a:r>
              <a:rPr lang="en-US" sz="3600" dirty="0"/>
              <a:t>Explicit</a:t>
            </a:r>
          </a:p>
          <a:p>
            <a:r>
              <a:rPr lang="en-US" sz="3600" dirty="0"/>
              <a:t>Accurate</a:t>
            </a:r>
          </a:p>
          <a:p>
            <a:r>
              <a:rPr lang="en-US" sz="3600" dirty="0"/>
              <a:t>Hedging</a:t>
            </a:r>
          </a:p>
          <a:p>
            <a:r>
              <a:rPr lang="en-US" sz="3600" dirty="0"/>
              <a:t>Responsible</a:t>
            </a:r>
          </a:p>
          <a:p>
            <a:r>
              <a:rPr lang="en-US" sz="3600" dirty="0"/>
              <a:t>Organized </a:t>
            </a:r>
          </a:p>
          <a:p>
            <a:r>
              <a:rPr lang="en-US" sz="3600" dirty="0"/>
              <a:t>Planned </a:t>
            </a:r>
          </a:p>
        </p:txBody>
      </p:sp>
    </p:spTree>
    <p:extLst>
      <p:ext uri="{BB962C8B-B14F-4D97-AF65-F5344CB8AC3E}">
        <p14:creationId xmlns:p14="http://schemas.microsoft.com/office/powerpoint/2010/main" val="3565918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7197C-2E8B-48F3-AA47-BC123082D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Formal Writing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4A8E5-5746-43F9-973E-4CC97539D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dirty="0"/>
              <a:t> etc. </a:t>
            </a:r>
            <a:r>
              <a:rPr lang="fr-FR" sz="3200" dirty="0" err="1"/>
              <a:t>e.x</a:t>
            </a:r>
            <a:r>
              <a:rPr lang="fr-FR" sz="3200" dirty="0"/>
              <a:t>. %. i.e.,					OR		</a:t>
            </a:r>
            <a:r>
              <a:rPr lang="en-US" sz="3200" dirty="0"/>
              <a:t>an example, percent, that is…..</a:t>
            </a:r>
            <a:endParaRPr lang="fr-FR" sz="3200" dirty="0"/>
          </a:p>
          <a:p>
            <a:r>
              <a:rPr lang="fr-FR" sz="3200" dirty="0" err="1"/>
              <a:t>Can’t</a:t>
            </a:r>
            <a:r>
              <a:rPr lang="fr-FR" sz="3200" dirty="0"/>
              <a:t>, </a:t>
            </a:r>
            <a:r>
              <a:rPr lang="fr-FR" sz="3200" dirty="0" err="1"/>
              <a:t>Won’t</a:t>
            </a:r>
            <a:r>
              <a:rPr lang="fr-FR" sz="3200" dirty="0"/>
              <a:t>, </a:t>
            </a:r>
            <a:r>
              <a:rPr lang="fr-FR" sz="3200" dirty="0" err="1"/>
              <a:t>Isn’t</a:t>
            </a:r>
            <a:r>
              <a:rPr lang="fr-FR" sz="3200" dirty="0"/>
              <a:t>, </a:t>
            </a:r>
            <a:r>
              <a:rPr lang="fr-FR" sz="3200" dirty="0" err="1"/>
              <a:t>Shouldn’t</a:t>
            </a:r>
            <a:r>
              <a:rPr lang="fr-FR" sz="3200" dirty="0"/>
              <a:t> 		</a:t>
            </a:r>
            <a:r>
              <a:rPr lang="en-US" sz="3200" dirty="0"/>
              <a:t>Cannot, Would not, Is not, Should not</a:t>
            </a:r>
            <a:r>
              <a:rPr lang="fr-FR" sz="3200" dirty="0"/>
              <a:t>			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3431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8C72-2CB8-4FD5-BE74-6AC79EAB0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Choose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D21C9-FF37-49AC-B080-80309AF16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3600" dirty="0"/>
              <a:t>I, Me, Mine, We, Us, Ours				</a:t>
            </a:r>
          </a:p>
          <a:p>
            <a:r>
              <a:rPr lang="en-US" sz="3600" dirty="0"/>
              <a:t> This report The researcher It could be The results</a:t>
            </a:r>
          </a:p>
          <a:p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73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2CF5F-94FC-4C3E-90C5-67D3022F5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Choose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496B4-456F-4987-9102-885862306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students reported that they got better after the treatment</a:t>
            </a:r>
          </a:p>
          <a:p>
            <a:r>
              <a:rPr lang="en-US" sz="3600" dirty="0"/>
              <a:t>The students reported that their health improved after the treatment.</a:t>
            </a:r>
          </a:p>
        </p:txBody>
      </p:sp>
    </p:spTree>
    <p:extLst>
      <p:ext uri="{BB962C8B-B14F-4D97-AF65-F5344CB8AC3E}">
        <p14:creationId xmlns:p14="http://schemas.microsoft.com/office/powerpoint/2010/main" val="2843791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E3F53-2099-4F16-9F5A-B8AD1B31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79153"/>
          </a:xfrm>
        </p:spPr>
        <p:txBody>
          <a:bodyPr/>
          <a:lstStyle/>
          <a:p>
            <a:r>
              <a:rPr lang="en-US" dirty="0"/>
              <a:t>				</a:t>
            </a:r>
            <a:r>
              <a:rPr lang="en-US" sz="8000" b="1" i="1" dirty="0"/>
              <a:t>The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E9C2-D580-4E86-A7EC-26964A85B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32173"/>
            <a:ext cx="10515600" cy="54478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17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5D849-50EF-46EF-8C82-C678C1842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046529"/>
          </a:xfrm>
        </p:spPr>
        <p:txBody>
          <a:bodyPr/>
          <a:lstStyle/>
          <a:p>
            <a:r>
              <a:rPr lang="en-US" b="1" dirty="0"/>
              <a:t>What is Academic Writing?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BD4CB-19EE-4E1E-AA68-E2C8075B3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4306956"/>
            <a:ext cx="9601196" cy="156891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32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61F46-A232-4D3C-A81B-F3800117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F6440-6F11-4AF2-8310-9AE9BAFAC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948070"/>
            <a:ext cx="9601196" cy="3927798"/>
          </a:xfrm>
        </p:spPr>
        <p:txBody>
          <a:bodyPr>
            <a:noAutofit/>
          </a:bodyPr>
          <a:lstStyle/>
          <a:p>
            <a:r>
              <a:rPr lang="en-US" sz="3200" dirty="0"/>
              <a:t>Academic writing or scholarly writing is nonfiction writing </a:t>
            </a:r>
          </a:p>
          <a:p>
            <a:r>
              <a:rPr lang="en-US" sz="3200" dirty="0"/>
              <a:t> Produced as part of academic work</a:t>
            </a:r>
          </a:p>
          <a:p>
            <a:r>
              <a:rPr lang="en-US" sz="3200" dirty="0"/>
              <a:t>Reports on university research </a:t>
            </a:r>
          </a:p>
          <a:p>
            <a:r>
              <a:rPr lang="en-US" sz="3200" dirty="0"/>
              <a:t>Writing produced by university students</a:t>
            </a:r>
          </a:p>
          <a:p>
            <a:r>
              <a:rPr lang="en-US" sz="3200" dirty="0"/>
              <a:t>Writing in which scholars analyze culture or propose new theories</a:t>
            </a:r>
          </a:p>
        </p:txBody>
      </p:sp>
    </p:spTree>
    <p:extLst>
      <p:ext uri="{BB962C8B-B14F-4D97-AF65-F5344CB8AC3E}">
        <p14:creationId xmlns:p14="http://schemas.microsoft.com/office/powerpoint/2010/main" val="896389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844AD-7677-4931-A54F-1DE1CB38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8713"/>
            <a:ext cx="10515600" cy="2491409"/>
          </a:xfrm>
        </p:spPr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b="1" dirty="0"/>
              <a:t>Types of Academic Writing?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F2576-6952-4D2E-B3E1-1F127BB81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10469"/>
            <a:ext cx="10515600" cy="266493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32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7DFD7-32D8-476F-9A3F-59471D51E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Academic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76057-5A7E-4C4B-974B-7E68B3CA2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Descriptive</a:t>
            </a:r>
          </a:p>
          <a:p>
            <a:r>
              <a:rPr lang="en-US" dirty="0"/>
              <a:t>Analytical</a:t>
            </a:r>
          </a:p>
          <a:p>
            <a:r>
              <a:rPr lang="en-US" dirty="0"/>
              <a:t>Persuasive</a:t>
            </a:r>
          </a:p>
          <a:p>
            <a:r>
              <a:rPr lang="en-US" dirty="0"/>
              <a:t>Critical</a:t>
            </a:r>
          </a:p>
        </p:txBody>
      </p:sp>
    </p:spTree>
    <p:extLst>
      <p:ext uri="{BB962C8B-B14F-4D97-AF65-F5344CB8AC3E}">
        <p14:creationId xmlns:p14="http://schemas.microsoft.com/office/powerpoint/2010/main" val="2241216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1D7F5-2BC6-4401-98B3-FA3823D14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Descriptive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2C71B-B2E5-4F7D-9E89-6D45DAF7B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simplest type of academic writing </a:t>
            </a:r>
          </a:p>
          <a:p>
            <a:r>
              <a:rPr lang="en-US" dirty="0"/>
              <a:t> purpose is to provide facts or information</a:t>
            </a:r>
          </a:p>
          <a:p>
            <a:r>
              <a:rPr lang="en-US" dirty="0"/>
              <a:t>example would be a summary of an article or a report of the results of an experiment. </a:t>
            </a:r>
          </a:p>
          <a:p>
            <a:r>
              <a:rPr lang="en-US" dirty="0"/>
              <a:t> Instructions include: 'identify', 'report', 'record’, </a:t>
            </a:r>
            <a:r>
              <a:rPr lang="en-US" dirty="0" err="1"/>
              <a:t>summarise</a:t>
            </a:r>
            <a:r>
              <a:rPr lang="en-US" dirty="0"/>
              <a:t>' and 'define'</a:t>
            </a:r>
          </a:p>
        </p:txBody>
      </p:sp>
    </p:spTree>
    <p:extLst>
      <p:ext uri="{BB962C8B-B14F-4D97-AF65-F5344CB8AC3E}">
        <p14:creationId xmlns:p14="http://schemas.microsoft.com/office/powerpoint/2010/main" val="2881562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6F807-91D2-465E-95AB-794F2B6EC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Analytical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F8E08-5739-4A10-AD00-2AD03C092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875722"/>
            <a:ext cx="9601196" cy="3000146"/>
          </a:xfrm>
        </p:spPr>
        <p:txBody>
          <a:bodyPr/>
          <a:lstStyle/>
          <a:p>
            <a:r>
              <a:rPr lang="en-US" dirty="0"/>
              <a:t> Analytical writing includes descriptive writing</a:t>
            </a:r>
          </a:p>
          <a:p>
            <a:r>
              <a:rPr lang="en-US" dirty="0"/>
              <a:t>but also requires you to re-</a:t>
            </a:r>
            <a:r>
              <a:rPr lang="en-US" dirty="0" err="1"/>
              <a:t>organise</a:t>
            </a:r>
            <a:r>
              <a:rPr lang="en-US" dirty="0"/>
              <a:t> the facts and information you describe into categories, groups, parts, types or relationships</a:t>
            </a:r>
          </a:p>
          <a:p>
            <a:r>
              <a:rPr lang="en-US" dirty="0"/>
              <a:t>instructions include: '</a:t>
            </a:r>
            <a:r>
              <a:rPr lang="en-US" dirty="0" err="1"/>
              <a:t>analyse</a:t>
            </a:r>
            <a:r>
              <a:rPr lang="en-US" dirty="0"/>
              <a:t>', 'compare', 'contrast', 'relate', and 'examine'</a:t>
            </a:r>
          </a:p>
        </p:txBody>
      </p:sp>
    </p:spTree>
    <p:extLst>
      <p:ext uri="{BB962C8B-B14F-4D97-AF65-F5344CB8AC3E}">
        <p14:creationId xmlns:p14="http://schemas.microsoft.com/office/powerpoint/2010/main" val="3925361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CCD25-CFAE-4D43-86DC-695D58C88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Persuasive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775C1-F9CE-4283-AB38-3E1FAF953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Persuasive writing has all the features of analytical writing </a:t>
            </a:r>
          </a:p>
          <a:p>
            <a:r>
              <a:rPr lang="en-US" dirty="0"/>
              <a:t>Your own point of view is also present</a:t>
            </a:r>
          </a:p>
          <a:p>
            <a:r>
              <a:rPr lang="en-US" dirty="0"/>
              <a:t>Examples: Essays, discussion and conclusion of a research article. </a:t>
            </a:r>
          </a:p>
          <a:p>
            <a:r>
              <a:rPr lang="en-US" dirty="0"/>
              <a:t>Your claim needs evidences</a:t>
            </a:r>
          </a:p>
          <a:p>
            <a:r>
              <a:rPr lang="en-US" dirty="0"/>
              <a:t> Instructions include: 'argue', 'evaluate', 'discuss', and 'take a position'. </a:t>
            </a:r>
          </a:p>
        </p:txBody>
      </p:sp>
    </p:spTree>
    <p:extLst>
      <p:ext uri="{BB962C8B-B14F-4D97-AF65-F5344CB8AC3E}">
        <p14:creationId xmlns:p14="http://schemas.microsoft.com/office/powerpoint/2010/main" val="848798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4DA12-E3A4-41A7-9DD4-FC0518DD5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Critical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1E27C-45D4-4E71-9E98-9425580D1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It has all the features of persuasive writing</a:t>
            </a:r>
          </a:p>
          <a:p>
            <a:r>
              <a:rPr lang="en-US" dirty="0"/>
              <a:t>with the added feature of at least one other point of view</a:t>
            </a:r>
          </a:p>
          <a:p>
            <a:r>
              <a:rPr lang="en-US" dirty="0"/>
              <a:t> requires you to consider at least two points of view, including your own e.g. you may explain a researcher's interpretation or argument and then evaluate the merits of the argument, or give your own alternative interpretation. </a:t>
            </a:r>
          </a:p>
          <a:p>
            <a:r>
              <a:rPr lang="en-US" dirty="0"/>
              <a:t>Instructions include: 'critique', 'debate', 'disagree' and 'evaluate’</a:t>
            </a:r>
          </a:p>
          <a:p>
            <a:r>
              <a:rPr lang="en-US" dirty="0"/>
              <a:t>Examples: a critique of a journal article, or a literature review</a:t>
            </a:r>
          </a:p>
        </p:txBody>
      </p:sp>
    </p:spTree>
    <p:extLst>
      <p:ext uri="{BB962C8B-B14F-4D97-AF65-F5344CB8AC3E}">
        <p14:creationId xmlns:p14="http://schemas.microsoft.com/office/powerpoint/2010/main" val="14821271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</TotalTime>
  <Words>420</Words>
  <Application>Microsoft Office PowerPoint</Application>
  <PresentationFormat>Widescreen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Academic Writing &amp; its Types</vt:lpstr>
      <vt:lpstr>What is Academic Writing?</vt:lpstr>
      <vt:lpstr>PowerPoint Presentation</vt:lpstr>
      <vt:lpstr> Types of Academic Writing? </vt:lpstr>
      <vt:lpstr>Types of Academic Writing</vt:lpstr>
      <vt:lpstr>Descriptive writing</vt:lpstr>
      <vt:lpstr>Analytical Writing</vt:lpstr>
      <vt:lpstr>Persuasive Writing</vt:lpstr>
      <vt:lpstr>Critical Writing</vt:lpstr>
      <vt:lpstr>Features of Academic Writing</vt:lpstr>
      <vt:lpstr>PowerPoint Presentation</vt:lpstr>
      <vt:lpstr>Formal Writing Style </vt:lpstr>
      <vt:lpstr>Choose</vt:lpstr>
      <vt:lpstr>Choose</vt:lpstr>
      <vt:lpstr>    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Writing</dc:title>
  <dc:creator>Al Mujtaba Cheema</dc:creator>
  <cp:lastModifiedBy>Al Mujtaba Cheema</cp:lastModifiedBy>
  <cp:revision>8</cp:revision>
  <dcterms:created xsi:type="dcterms:W3CDTF">2020-11-04T20:50:42Z</dcterms:created>
  <dcterms:modified xsi:type="dcterms:W3CDTF">2020-11-04T22:10:51Z</dcterms:modified>
</cp:coreProperties>
</file>