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9" r:id="rId6"/>
    <p:sldId id="268" r:id="rId7"/>
    <p:sldId id="272" r:id="rId8"/>
    <p:sldId id="274" r:id="rId9"/>
    <p:sldId id="275" r:id="rId10"/>
    <p:sldId id="292" r:id="rId11"/>
    <p:sldId id="291" r:id="rId12"/>
    <p:sldId id="276" r:id="rId13"/>
    <p:sldId id="277" r:id="rId14"/>
    <p:sldId id="278" r:id="rId15"/>
    <p:sldId id="270" r:id="rId16"/>
    <p:sldId id="271" r:id="rId17"/>
    <p:sldId id="279" r:id="rId18"/>
    <p:sldId id="281" r:id="rId19"/>
    <p:sldId id="282" r:id="rId20"/>
    <p:sldId id="283" r:id="rId21"/>
    <p:sldId id="284" r:id="rId22"/>
    <p:sldId id="285" r:id="rId23"/>
    <p:sldId id="286" r:id="rId24"/>
    <p:sldId id="296" r:id="rId25"/>
    <p:sldId id="287" r:id="rId26"/>
    <p:sldId id="288" r:id="rId27"/>
    <p:sldId id="289" r:id="rId28"/>
    <p:sldId id="290" r:id="rId29"/>
    <p:sldId id="293" r:id="rId30"/>
    <p:sldId id="294" r:id="rId31"/>
    <p:sldId id="295" r:id="rId32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492" autoAdjust="0"/>
  </p:normalViewPr>
  <p:slideViewPr>
    <p:cSldViewPr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pPr/>
              <a:t>4/23/2021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pPr/>
              <a:t>4/23/2021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pPr/>
              <a:t>4/23/2021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8751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pPr/>
              <a:t>4/23/2021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4082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pPr/>
              <a:t>4/23/2021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164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pPr/>
              <a:t>4/23/2021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3515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pPr/>
              <a:t>4/23/2021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3569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pPr/>
              <a:t>4/23/2021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9779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pPr/>
              <a:t>4/23/2021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8703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pPr/>
              <a:t>4/23/2021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90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pPr/>
              <a:t>4/23/2021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2539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pPr/>
              <a:t>4/23/2021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8396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pPr/>
              <a:t>4/23/2021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4298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4/23/2021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3431" y="404664"/>
            <a:ext cx="10530784" cy="216023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Importance of Vegetables in our Daily life: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183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5760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cucumber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276" y="1447800"/>
            <a:ext cx="7200800" cy="5410200"/>
          </a:xfrm>
        </p:spPr>
        <p:txBody>
          <a:bodyPr/>
          <a:lstStyle/>
          <a:p>
            <a:r>
              <a:rPr lang="en-GB" dirty="0" smtClean="0"/>
              <a:t>Nutrients: </a:t>
            </a:r>
            <a:r>
              <a:rPr lang="en-GB" dirty="0"/>
              <a:t>Carbohydrate </a:t>
            </a:r>
            <a:r>
              <a:rPr lang="en-GB" dirty="0" smtClean="0"/>
              <a:t>&amp; </a:t>
            </a:r>
            <a:r>
              <a:rPr lang="en-GB" dirty="0"/>
              <a:t>Protein   </a:t>
            </a:r>
            <a:r>
              <a:rPr lang="en-GB" dirty="0" smtClean="0"/>
              <a:t>1%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Dietary Fibre                     2%</a:t>
            </a:r>
          </a:p>
          <a:p>
            <a:r>
              <a:rPr lang="en-GB" dirty="0" smtClean="0"/>
              <a:t>Minerals:   Potassium &amp; Manganese 4%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Magnesium                       3%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Calcium                             2%</a:t>
            </a:r>
          </a:p>
          <a:p>
            <a:r>
              <a:rPr lang="en-GB" dirty="0" smtClean="0"/>
              <a:t>Vitamins:  Vitamin K.                         21%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Vitamin C                           5%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Pantothenic Acid               3%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Folate                                  2%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7" t="6951" r="8934" b="57350"/>
          <a:stretch/>
        </p:blipFill>
        <p:spPr>
          <a:xfrm>
            <a:off x="129131" y="1447800"/>
            <a:ext cx="446449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114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692696"/>
            <a:ext cx="9751060" cy="755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Conti….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600200"/>
            <a:ext cx="9751060" cy="514116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Reduces risk of kidney stones</a:t>
            </a:r>
          </a:p>
          <a:p>
            <a:r>
              <a:rPr lang="en-GB" dirty="0" smtClean="0"/>
              <a:t>Helps lower blood pressure</a:t>
            </a:r>
          </a:p>
          <a:p>
            <a:r>
              <a:rPr lang="en-GB" dirty="0" smtClean="0"/>
              <a:t>Helps prevents constipation</a:t>
            </a:r>
          </a:p>
          <a:p>
            <a:r>
              <a:rPr lang="en-GB" dirty="0" smtClean="0"/>
              <a:t>Rehydrate &amp; Remineralizes the body</a:t>
            </a:r>
          </a:p>
          <a:p>
            <a:r>
              <a:rPr lang="en-GB" dirty="0" smtClean="0"/>
              <a:t>Aids in managing diabetes</a:t>
            </a:r>
          </a:p>
          <a:p>
            <a:r>
              <a:rPr lang="en-GB" dirty="0" smtClean="0"/>
              <a:t>Aids in weight loss</a:t>
            </a:r>
          </a:p>
          <a:p>
            <a:r>
              <a:rPr lang="en-GB" dirty="0" smtClean="0"/>
              <a:t>Keeps body healthy &amp; functioning</a:t>
            </a:r>
          </a:p>
          <a:p>
            <a:r>
              <a:rPr lang="en-GB" dirty="0" smtClean="0"/>
              <a:t>High silica content for silky hair</a:t>
            </a:r>
          </a:p>
          <a:p>
            <a:r>
              <a:rPr lang="en-GB" dirty="0" smtClean="0"/>
              <a:t>Prevents headache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7" t="5900" r="10801" b="61550"/>
          <a:stretch/>
        </p:blipFill>
        <p:spPr>
          <a:xfrm>
            <a:off x="7174532" y="2132856"/>
            <a:ext cx="501429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49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2. Carrots: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124" y="1600200"/>
            <a:ext cx="8568951" cy="50691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Carrot is a root vegetable</a:t>
            </a:r>
          </a:p>
          <a:p>
            <a:r>
              <a:rPr lang="en-GB" dirty="0" smtClean="0"/>
              <a:t>It is crunchy, tasty, and highly nutritious</a:t>
            </a:r>
          </a:p>
          <a:p>
            <a:r>
              <a:rPr lang="en-GB" dirty="0" smtClean="0"/>
              <a:t>The fibre in carrots can help keep blood sugar levels under control</a:t>
            </a:r>
          </a:p>
          <a:p>
            <a:r>
              <a:rPr lang="en-GB" dirty="0" smtClean="0"/>
              <a:t>They are loaded with vitamin A &amp; beta-carotene, which can lower diabetes risk</a:t>
            </a:r>
          </a:p>
          <a:p>
            <a:r>
              <a:rPr lang="en-GB" dirty="0" smtClean="0"/>
              <a:t>They are a weight-loss friendly food and linked to lower cholesterol levels &amp; improved eye health</a:t>
            </a:r>
          </a:p>
          <a:p>
            <a:r>
              <a:rPr lang="en-GB" dirty="0" smtClean="0"/>
              <a:t>They can strengthen our bones</a:t>
            </a:r>
          </a:p>
          <a:p>
            <a:r>
              <a:rPr lang="en-GB" dirty="0" smtClean="0"/>
              <a:t>Carrots have calcium and vitamin K, both of which are important for bone health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4" t="5900" r="7067" b="61550"/>
          <a:stretch/>
        </p:blipFill>
        <p:spPr>
          <a:xfrm>
            <a:off x="117748" y="1700808"/>
            <a:ext cx="338437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13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b="1" smtClean="0"/>
              <a:t>Conti</a:t>
            </a:r>
            <a:r>
              <a:rPr lang="en-GB" sz="4000" b="1" dirty="0" smtClean="0"/>
              <a:t>….</a:t>
            </a:r>
            <a:endParaRPr lang="en-GB" sz="4000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9" t="6925" r="6282" b="42675"/>
          <a:stretch/>
        </p:blipFill>
        <p:spPr>
          <a:xfrm>
            <a:off x="6094412" y="1916832"/>
            <a:ext cx="5760640" cy="446449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18882" y="1600202"/>
            <a:ext cx="4731514" cy="525779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Improves skin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Improves digestion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Improves liver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Maintains a healthy heart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Anti-cancer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Healthy teeth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Anti-aging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0300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Peas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0196" y="1447800"/>
            <a:ext cx="8038629" cy="54102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Peas are good source of vitamin C &amp; E, zinc, and other antioxidants that strengthen our immune system </a:t>
            </a:r>
          </a:p>
          <a:p>
            <a:r>
              <a:rPr lang="en-GB" dirty="0" smtClean="0"/>
              <a:t>Other nutrients, such as vitamins A &amp; B and coumestrol,, help reduce inflammation </a:t>
            </a:r>
          </a:p>
          <a:p>
            <a:r>
              <a:rPr lang="en-GB" dirty="0" smtClean="0"/>
              <a:t>Lower the risk of chronic conditions, including diabetes, heart diseases, and arthritis</a:t>
            </a:r>
          </a:p>
          <a:p>
            <a:r>
              <a:rPr lang="en-GB" dirty="0" smtClean="0"/>
              <a:t>Peas are really little powerhouses of nutrition that are a bone of our health and the whole planet</a:t>
            </a:r>
          </a:p>
          <a:p>
            <a:r>
              <a:rPr lang="en-GB" dirty="0" smtClean="0"/>
              <a:t>Defend against stomach cancer</a:t>
            </a:r>
          </a:p>
          <a:p>
            <a:r>
              <a:rPr lang="en-GB" dirty="0" smtClean="0"/>
              <a:t>Can inhibit tumour growth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" t="4850" r="3333" b="60500"/>
          <a:stretch/>
        </p:blipFill>
        <p:spPr>
          <a:xfrm>
            <a:off x="0" y="1628800"/>
            <a:ext cx="411604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81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Lady’s Finger (</a:t>
            </a:r>
            <a:r>
              <a:rPr lang="en-GB" dirty="0" err="1" smtClean="0"/>
              <a:t>Bhindi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304" y="1628800"/>
            <a:ext cx="9452520" cy="52292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It is packed with folate, niacin, Vitamin C, Vitamin E &amp; Vitamin K</a:t>
            </a:r>
          </a:p>
          <a:p>
            <a:r>
              <a:rPr lang="en-GB" dirty="0" smtClean="0"/>
              <a:t>Other than these, it is also rich in calcium, copper, iron, magnesium, manganese, phosphorous &amp; zinc</a:t>
            </a:r>
          </a:p>
          <a:p>
            <a:r>
              <a:rPr lang="en-GB" dirty="0" smtClean="0"/>
              <a:t>It contains no cholesterol of its own </a:t>
            </a:r>
          </a:p>
          <a:p>
            <a:r>
              <a:rPr lang="en-GB" dirty="0" smtClean="0"/>
              <a:t>In fact it contains a component called pectin which helps in lowering blood cholesterol</a:t>
            </a:r>
          </a:p>
          <a:p>
            <a:r>
              <a:rPr lang="en-GB" dirty="0" smtClean="0"/>
              <a:t>Helps in production of RBC’s</a:t>
            </a:r>
          </a:p>
          <a:p>
            <a:r>
              <a:rPr lang="en-GB" dirty="0" smtClean="0"/>
              <a:t>It is also rich in polyphenols, which fight harmful inflammation &amp; protect your heart</a:t>
            </a:r>
          </a:p>
          <a:p>
            <a:r>
              <a:rPr lang="en-GB" dirty="0" smtClean="0"/>
              <a:t>The mucilage of lady finger may also help to remove toxins from the body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34" t="6950" r="14534" b="24801"/>
          <a:stretch/>
        </p:blipFill>
        <p:spPr>
          <a:xfrm>
            <a:off x="0" y="1772816"/>
            <a:ext cx="273630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35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Bitter gourd (</a:t>
            </a:r>
            <a:r>
              <a:rPr lang="en-GB" dirty="0" err="1" smtClean="0"/>
              <a:t>Karela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004" y="1600200"/>
            <a:ext cx="9766820" cy="52578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It is an excellent source of vitamins B1, B2, &amp; B3, C, magnesium, folate, zinc, phosphorus, manganese, &amp; has high dietary fibre</a:t>
            </a:r>
          </a:p>
          <a:p>
            <a:r>
              <a:rPr lang="en-GB" dirty="0" smtClean="0"/>
              <a:t>It is rich in iron &amp; contains twice the beta-carotene of broccoli, twice the calcium of spinach, and twice the potassium of a banana</a:t>
            </a:r>
          </a:p>
          <a:p>
            <a:r>
              <a:rPr lang="en-GB" dirty="0" smtClean="0"/>
              <a:t>Acts as a blood purifier</a:t>
            </a:r>
          </a:p>
          <a:p>
            <a:r>
              <a:rPr lang="en-GB" dirty="0" smtClean="0"/>
              <a:t>Improves blood circulation </a:t>
            </a:r>
          </a:p>
          <a:p>
            <a:r>
              <a:rPr lang="en-GB" dirty="0" smtClean="0"/>
              <a:t>Helps to cure issues like rashes, acne, psoriasis, blood boils</a:t>
            </a:r>
          </a:p>
          <a:p>
            <a:r>
              <a:rPr lang="en-GB" dirty="0" smtClean="0"/>
              <a:t>It hinders the growth of cancerous cells in the body</a:t>
            </a:r>
          </a:p>
          <a:p>
            <a:r>
              <a:rPr lang="en-GB" dirty="0" smtClean="0"/>
              <a:t>It is extremely rich source of vitamin C, which helps boost immunity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1" t="11151" r="8934" b="60500"/>
          <a:stretch/>
        </p:blipFill>
        <p:spPr>
          <a:xfrm rot="5400000">
            <a:off x="-1178577" y="2852755"/>
            <a:ext cx="4853136" cy="23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66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b="1" dirty="0" smtClean="0"/>
              <a:t>Bitter gourd juice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0235" y="1600200"/>
            <a:ext cx="7344817" cy="5069160"/>
          </a:xfrm>
        </p:spPr>
        <p:txBody>
          <a:bodyPr/>
          <a:lstStyle/>
          <a:p>
            <a:r>
              <a:rPr lang="en-GB" dirty="0" smtClean="0"/>
              <a:t>It have insulin like protein called polypeptide P that mimics the action of insulin &amp; lowers blood sugars level in diabetic patients</a:t>
            </a:r>
          </a:p>
          <a:p>
            <a:r>
              <a:rPr lang="en-GB" dirty="0" smtClean="0"/>
              <a:t>Eating or drinking the juice of </a:t>
            </a:r>
            <a:r>
              <a:rPr lang="en-GB" dirty="0" err="1" smtClean="0"/>
              <a:t>karela</a:t>
            </a:r>
            <a:r>
              <a:rPr lang="en-GB" dirty="0" smtClean="0"/>
              <a:t> stimulates the liver to secrete bile acids that are essential for metabolising fat in the body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4" t="8000" r="8934" b="25850"/>
          <a:stretch/>
        </p:blipFill>
        <p:spPr>
          <a:xfrm>
            <a:off x="117748" y="1635696"/>
            <a:ext cx="417646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49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spinach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084" y="1600200"/>
            <a:ext cx="9046740" cy="52578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Spinach is a super food</a:t>
            </a:r>
          </a:p>
          <a:p>
            <a:r>
              <a:rPr lang="en-GB" dirty="0" smtClean="0"/>
              <a:t>It is loaded with tons of nutrients in a low-calorie package</a:t>
            </a:r>
          </a:p>
          <a:p>
            <a:r>
              <a:rPr lang="en-GB" dirty="0" smtClean="0"/>
              <a:t>Dark , leafy greens like spinach are important for skin, hair and bone health</a:t>
            </a:r>
          </a:p>
          <a:p>
            <a:r>
              <a:rPr lang="en-GB" dirty="0" smtClean="0"/>
              <a:t>Spinach is one of the best sources of dietary magnesium, which is necessary for energy metabolism, maintaining muscle, nerve function, regular heart rhythm, a healthy immune system and maintaining blood pressure</a:t>
            </a:r>
          </a:p>
          <a:p>
            <a:r>
              <a:rPr lang="en-GB" dirty="0" smtClean="0"/>
              <a:t>Magnesium also plays a part in hundreds more biochemical reactions that occur in the body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111880" y="2604036"/>
            <a:ext cx="5394101" cy="31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28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000" b="1" dirty="0" smtClean="0"/>
              <a:t>Conti…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291" y="1600200"/>
            <a:ext cx="5112569" cy="4572000"/>
          </a:xfrm>
        </p:spPr>
        <p:txBody>
          <a:bodyPr/>
          <a:lstStyle/>
          <a:p>
            <a:r>
              <a:rPr lang="en-GB" dirty="0" smtClean="0"/>
              <a:t>Spinach contains an antioxidant known as alpha-</a:t>
            </a:r>
            <a:r>
              <a:rPr lang="en-GB" dirty="0" err="1" smtClean="0"/>
              <a:t>lipoic</a:t>
            </a:r>
            <a:r>
              <a:rPr lang="en-GB" dirty="0" smtClean="0"/>
              <a:t> acid which lower glucose levels, increase insulin sensitivity, and prevent oxidative, stress-induced changes in patients with diabetes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01" t="3800" r="14534" b="41600"/>
          <a:stretch/>
        </p:blipFill>
        <p:spPr>
          <a:xfrm>
            <a:off x="1557908" y="2013992"/>
            <a:ext cx="266429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01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1522280"/>
            <a:ext cx="10360501" cy="111294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Subject: Bioremediation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3031149"/>
            <a:ext cx="9141619" cy="382685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3095" y="3687345"/>
            <a:ext cx="3395730" cy="3202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06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000" b="1" dirty="0" smtClean="0"/>
              <a:t>Brinjal ( Egg plant)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219" y="1600200"/>
            <a:ext cx="7822605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Nutrients: Carbohydrate &amp; Protein   </a:t>
            </a:r>
            <a:r>
              <a:rPr lang="en-GB" dirty="0" smtClean="0"/>
              <a:t>2%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                    Dietary Fibre                     </a:t>
            </a:r>
            <a:r>
              <a:rPr lang="en-GB" dirty="0" smtClean="0"/>
              <a:t>14%</a:t>
            </a:r>
            <a:endParaRPr lang="en-GB" dirty="0"/>
          </a:p>
          <a:p>
            <a:r>
              <a:rPr lang="en-GB" dirty="0"/>
              <a:t>Minerals:   </a:t>
            </a:r>
            <a:r>
              <a:rPr lang="en-GB" dirty="0" smtClean="0"/>
              <a:t>Potassium                          7%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</a:t>
            </a:r>
            <a:r>
              <a:rPr lang="en-GB" dirty="0"/>
              <a:t>Manganese </a:t>
            </a:r>
            <a:r>
              <a:rPr lang="en-GB" dirty="0" smtClean="0"/>
              <a:t>                       13%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Magnesium                       3%</a:t>
            </a:r>
          </a:p>
          <a:p>
            <a:pPr marL="0" indent="0">
              <a:buNone/>
            </a:pPr>
            <a:r>
              <a:rPr lang="en-GB" dirty="0"/>
              <a:t>                       </a:t>
            </a:r>
            <a:r>
              <a:rPr lang="en-GB" dirty="0" smtClean="0"/>
              <a:t>Copper                               4%</a:t>
            </a:r>
            <a:endParaRPr lang="en-GB" dirty="0"/>
          </a:p>
          <a:p>
            <a:r>
              <a:rPr lang="en-GB" dirty="0"/>
              <a:t>Vitamins:  Vitamin K.                         </a:t>
            </a:r>
            <a:r>
              <a:rPr lang="en-GB" dirty="0" smtClean="0"/>
              <a:t> 4%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                    Vitamin C                           </a:t>
            </a:r>
            <a:r>
              <a:rPr lang="en-GB" dirty="0" smtClean="0"/>
              <a:t>4%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                    </a:t>
            </a:r>
            <a:r>
              <a:rPr lang="en-GB" dirty="0" smtClean="0"/>
              <a:t>Vitamin B6                         4%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                    </a:t>
            </a:r>
            <a:r>
              <a:rPr lang="en-GB" dirty="0" smtClean="0"/>
              <a:t>Folate                                   5%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4" t="8000" r="7067" b="44750"/>
          <a:stretch/>
        </p:blipFill>
        <p:spPr>
          <a:xfrm>
            <a:off x="117749" y="1600200"/>
            <a:ext cx="4248470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6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Health Benefits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213" y="1600200"/>
            <a:ext cx="7632847" cy="53571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Provides flawless skin &amp; Imparts instant glow</a:t>
            </a:r>
          </a:p>
          <a:p>
            <a:r>
              <a:rPr lang="en-GB" dirty="0" smtClean="0"/>
              <a:t>High fibre content</a:t>
            </a:r>
          </a:p>
          <a:p>
            <a:r>
              <a:rPr lang="en-GB" dirty="0" smtClean="0"/>
              <a:t>Protects brain</a:t>
            </a:r>
          </a:p>
          <a:p>
            <a:r>
              <a:rPr lang="en-GB" dirty="0" smtClean="0"/>
              <a:t>Protects heart &amp; Arteries</a:t>
            </a:r>
          </a:p>
          <a:p>
            <a:r>
              <a:rPr lang="en-GB" dirty="0" smtClean="0"/>
              <a:t>Promotes anti-aging</a:t>
            </a:r>
          </a:p>
          <a:p>
            <a:r>
              <a:rPr lang="en-GB" dirty="0" smtClean="0"/>
              <a:t>Cures Actinic Keratosis</a:t>
            </a:r>
          </a:p>
          <a:p>
            <a:r>
              <a:rPr lang="en-GB" dirty="0" smtClean="0"/>
              <a:t>Promotes hair growth &amp; Improves hair texture</a:t>
            </a:r>
          </a:p>
          <a:p>
            <a:r>
              <a:rPr lang="en-GB" dirty="0" smtClean="0"/>
              <a:t>Low in calories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4" t="5900" r="5200" b="55250"/>
          <a:stretch/>
        </p:blipFill>
        <p:spPr>
          <a:xfrm>
            <a:off x="1" y="1700808"/>
            <a:ext cx="42942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93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Bottle Gourd( long melon)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861" y="1600200"/>
            <a:ext cx="8424935" cy="5257800"/>
          </a:xfrm>
        </p:spPr>
        <p:txBody>
          <a:bodyPr>
            <a:normAutofit/>
          </a:bodyPr>
          <a:lstStyle/>
          <a:p>
            <a:r>
              <a:rPr lang="en-GB" dirty="0" smtClean="0"/>
              <a:t>It is rich in fibre so helps in curing</a:t>
            </a:r>
          </a:p>
          <a:p>
            <a:r>
              <a:rPr lang="en-GB" dirty="0" smtClean="0"/>
              <a:t>Constipation</a:t>
            </a:r>
          </a:p>
          <a:p>
            <a:r>
              <a:rPr lang="en-GB" dirty="0" smtClean="0"/>
              <a:t>Refreshes during summer because of its high water content</a:t>
            </a:r>
          </a:p>
          <a:p>
            <a:r>
              <a:rPr lang="en-GB" dirty="0" smtClean="0"/>
              <a:t>Regulates blood pressure and prevent the risk of heart ailments</a:t>
            </a:r>
          </a:p>
          <a:p>
            <a:r>
              <a:rPr lang="en-GB" dirty="0" smtClean="0"/>
              <a:t>It improves weight/fat loss  </a:t>
            </a:r>
          </a:p>
          <a:p>
            <a:r>
              <a:rPr lang="en-GB" dirty="0" smtClean="0"/>
              <a:t>Bottle gourd juice Helps in weight loss if drank empty stomach, helps digestion, treats constipation, sleeping disorder, urinary problem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34" t="5900" r="8934" b="61550"/>
          <a:stretch/>
        </p:blipFill>
        <p:spPr>
          <a:xfrm>
            <a:off x="8978979" y="4254857"/>
            <a:ext cx="3168352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" t="8001" r="3333" b="51050"/>
          <a:stretch/>
        </p:blipFill>
        <p:spPr>
          <a:xfrm>
            <a:off x="7750596" y="1933"/>
            <a:ext cx="443822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549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Cabbage 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108" y="1600200"/>
            <a:ext cx="8712967" cy="5257800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Cabbage</a:t>
            </a:r>
            <a:r>
              <a:rPr lang="en-GB" dirty="0" smtClean="0"/>
              <a:t> has 1 gram of fibre for every 10 calories</a:t>
            </a:r>
          </a:p>
          <a:p>
            <a:r>
              <a:rPr lang="en-GB" dirty="0" smtClean="0"/>
              <a:t>That helps fill you up, so you eat less</a:t>
            </a:r>
          </a:p>
          <a:p>
            <a:r>
              <a:rPr lang="en-GB" dirty="0" smtClean="0"/>
              <a:t>It also keeps you regular, and it could help lower your “bad” </a:t>
            </a:r>
            <a:r>
              <a:rPr lang="en-GB" b="1" dirty="0" smtClean="0"/>
              <a:t>(LDL</a:t>
            </a:r>
            <a:r>
              <a:rPr lang="en-GB" dirty="0" smtClean="0"/>
              <a:t>) cholesterol &amp; control your blood sugar</a:t>
            </a:r>
          </a:p>
          <a:p>
            <a:r>
              <a:rPr lang="en-GB" dirty="0" smtClean="0"/>
              <a:t>Cabbage also has nutrients that keep the living of your stomach &amp; intestine strong</a:t>
            </a:r>
          </a:p>
          <a:p>
            <a:r>
              <a:rPr lang="en-GB" sz="3000" b="1" dirty="0" smtClean="0">
                <a:solidFill>
                  <a:srgbClr val="7030A0"/>
                </a:solidFill>
              </a:rPr>
              <a:t>Red cabbage </a:t>
            </a:r>
            <a:r>
              <a:rPr lang="en-GB" dirty="0" smtClean="0"/>
              <a:t>is one of those with a great dose of </a:t>
            </a:r>
            <a:r>
              <a:rPr lang="en-GB" b="1" dirty="0" smtClean="0"/>
              <a:t>vitamin C</a:t>
            </a:r>
            <a:r>
              <a:rPr lang="en-GB" dirty="0" smtClean="0"/>
              <a:t>, making it an antioxidant-rich, immune booster</a:t>
            </a:r>
          </a:p>
          <a:p>
            <a:r>
              <a:rPr lang="en-GB" dirty="0" smtClean="0"/>
              <a:t>In comparison to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green cabbage</a:t>
            </a:r>
            <a:r>
              <a:rPr lang="en-GB" dirty="0" smtClean="0"/>
              <a:t>, 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red cabbage </a:t>
            </a:r>
            <a:r>
              <a:rPr lang="en-GB" dirty="0" smtClean="0"/>
              <a:t>contains 10x more vitamins, cancer-fighting flavonoids, &amp; a winning amount of antioxidants which improve eye, teeth, bone, &amp; immune health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00" b="53150"/>
          <a:stretch/>
        </p:blipFill>
        <p:spPr>
          <a:xfrm>
            <a:off x="0" y="1600200"/>
            <a:ext cx="3529231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7" t="9051" r="8934" b="44749"/>
          <a:stretch/>
        </p:blipFill>
        <p:spPr>
          <a:xfrm>
            <a:off x="197188" y="4606434"/>
            <a:ext cx="3160919" cy="21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90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4000" b="1" dirty="0" smtClean="0"/>
              <a:t>Cauliflower: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219" y="1600200"/>
            <a:ext cx="7822606" cy="5141168"/>
          </a:xfrm>
        </p:spPr>
        <p:txBody>
          <a:bodyPr>
            <a:normAutofit/>
          </a:bodyPr>
          <a:lstStyle/>
          <a:p>
            <a:r>
              <a:rPr lang="en-GB" dirty="0" smtClean="0"/>
              <a:t>Cauliflower is nutrient dense</a:t>
            </a:r>
          </a:p>
          <a:p>
            <a:r>
              <a:rPr lang="en-GB" dirty="0" smtClean="0"/>
              <a:t>Cauliflower is a cruciferous vegetable that is naturally high in fibre &amp; B-vitamins</a:t>
            </a:r>
          </a:p>
          <a:p>
            <a:r>
              <a:rPr lang="en-GB" dirty="0" smtClean="0"/>
              <a:t>It provides antioxidants and phytonutrients that can protect against cancer</a:t>
            </a:r>
          </a:p>
          <a:p>
            <a:r>
              <a:rPr lang="en-GB" dirty="0" smtClean="0"/>
              <a:t>It also contains fibre to enhance weight loss and digestion, choline that is essential for learning and memory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0" t="6951" r="1467" b="59450"/>
          <a:stretch/>
        </p:blipFill>
        <p:spPr>
          <a:xfrm>
            <a:off x="1" y="1700808"/>
            <a:ext cx="4366218" cy="447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4184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Coriander(</a:t>
            </a:r>
            <a:r>
              <a:rPr lang="en-GB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dhania</a:t>
            </a:r>
            <a:r>
              <a:rPr lang="en-GB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0196" y="1600200"/>
            <a:ext cx="7920879" cy="5141168"/>
          </a:xfrm>
        </p:spPr>
        <p:txBody>
          <a:bodyPr/>
          <a:lstStyle/>
          <a:p>
            <a:r>
              <a:rPr lang="en-GB" dirty="0" smtClean="0"/>
              <a:t>Coriander is a fragrant, antioxidant-rich herb that has many culinary uses and health benefits</a:t>
            </a:r>
          </a:p>
          <a:p>
            <a:r>
              <a:rPr lang="en-GB" dirty="0" smtClean="0"/>
              <a:t>Coriander is also a good source of Vitamin A, Vitamin C, Vitamin K</a:t>
            </a:r>
          </a:p>
          <a:p>
            <a:r>
              <a:rPr lang="en-GB" dirty="0" smtClean="0"/>
              <a:t>It may lower our blood sugar fight infections, and promote heart, brain, skin, and digestive health</a:t>
            </a:r>
          </a:p>
          <a:p>
            <a:r>
              <a:rPr lang="en-GB" dirty="0" smtClean="0"/>
              <a:t>We can easily add coriander seeds or leaves—sometimes known as cilantro– to our diet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33" t="8209" r="18268" b="25851"/>
          <a:stretch/>
        </p:blipFill>
        <p:spPr>
          <a:xfrm>
            <a:off x="117748" y="1600200"/>
            <a:ext cx="4032448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29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692696"/>
            <a:ext cx="9751060" cy="755104"/>
          </a:xfrm>
          <a:ln>
            <a:solidFill>
              <a:schemeClr val="accent1">
                <a:lumMod val="40000"/>
                <a:lumOff val="60000"/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Tinda Gourd: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155" y="1600200"/>
            <a:ext cx="8398669" cy="5257800"/>
          </a:xfrm>
        </p:spPr>
        <p:txBody>
          <a:bodyPr/>
          <a:lstStyle/>
          <a:p>
            <a:r>
              <a:rPr lang="en-GB" dirty="0" smtClean="0"/>
              <a:t>Also known as </a:t>
            </a:r>
            <a:r>
              <a:rPr lang="en-GB" b="1" dirty="0" smtClean="0"/>
              <a:t>round gourd</a:t>
            </a:r>
          </a:p>
          <a:p>
            <a:r>
              <a:rPr lang="en-GB" dirty="0" smtClean="0"/>
              <a:t>Tinda gourd is a rich source of water &amp; dietary fibers to aid in digestion</a:t>
            </a:r>
          </a:p>
          <a:p>
            <a:r>
              <a:rPr lang="en-GB" dirty="0" smtClean="0"/>
              <a:t>It also has significant amounts of </a:t>
            </a:r>
            <a:r>
              <a:rPr lang="en-GB" b="1" dirty="0" smtClean="0"/>
              <a:t>vitamin C &amp; E </a:t>
            </a:r>
            <a:r>
              <a:rPr lang="en-GB" dirty="0" smtClean="0"/>
              <a:t>&amp; </a:t>
            </a:r>
            <a:r>
              <a:rPr lang="en-GB" b="1" dirty="0" smtClean="0"/>
              <a:t>antioxidants</a:t>
            </a:r>
            <a:r>
              <a:rPr lang="en-GB" dirty="0" smtClean="0"/>
              <a:t>, which improve skin and hair health </a:t>
            </a:r>
          </a:p>
          <a:p>
            <a:r>
              <a:rPr lang="en-GB" dirty="0" smtClean="0"/>
              <a:t>It removes harmful free radicals from injuring the healthy cells in the body</a:t>
            </a:r>
          </a:p>
          <a:p>
            <a:r>
              <a:rPr lang="en-GB" dirty="0" smtClean="0"/>
              <a:t>Accelerates weight loss</a:t>
            </a:r>
          </a:p>
          <a:p>
            <a:r>
              <a:rPr lang="en-GB" dirty="0" smtClean="0"/>
              <a:t>Detoxifies the kidneys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7" t="10101" r="8934" b="42650"/>
          <a:stretch/>
        </p:blipFill>
        <p:spPr>
          <a:xfrm>
            <a:off x="0" y="1844824"/>
            <a:ext cx="3574132" cy="439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6675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sz="4000" b="1" dirty="0" smtClean="0"/>
              <a:t>Turnip: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004" y="1600200"/>
            <a:ext cx="9577063" cy="52578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latin typeface="+mj-lt"/>
              </a:rPr>
              <a:t>Turnips are loaded with </a:t>
            </a:r>
            <a:r>
              <a:rPr lang="en-GB" dirty="0" err="1" smtClean="0">
                <a:latin typeface="+mj-lt"/>
              </a:rPr>
              <a:t>fiber</a:t>
            </a:r>
            <a:r>
              <a:rPr lang="en-GB" dirty="0" smtClean="0">
                <a:latin typeface="+mj-lt"/>
              </a:rPr>
              <a:t> and vitamins K, A, C, E, B1, B3, B5, B6, B2 and folate( one of the B vitamins) </a:t>
            </a:r>
          </a:p>
          <a:p>
            <a:r>
              <a:rPr lang="en-GB" dirty="0" smtClean="0">
                <a:latin typeface="+mj-lt"/>
              </a:rPr>
              <a:t>Minerals like manganese, potassium, magnesium, iron, calcium and copper</a:t>
            </a:r>
          </a:p>
          <a:p>
            <a:r>
              <a:rPr lang="en-GB" dirty="0" smtClean="0">
                <a:latin typeface="+mj-lt"/>
              </a:rPr>
              <a:t>They are also a good source of phosphorous, omega-3 fatty acids &amp; protein</a:t>
            </a:r>
          </a:p>
          <a:p>
            <a:r>
              <a:rPr lang="en-GB" dirty="0" smtClean="0">
                <a:latin typeface="+mj-lt"/>
              </a:rPr>
              <a:t>It is low in calories</a:t>
            </a:r>
          </a:p>
          <a:p>
            <a:r>
              <a:rPr lang="en-GB" dirty="0" smtClean="0">
                <a:latin typeface="+mj-lt"/>
              </a:rPr>
              <a:t>Fiber content in turnip may prevent constipation and promote regularity for a healthy digestive tract</a:t>
            </a:r>
          </a:p>
          <a:p>
            <a:r>
              <a:rPr lang="en-GB" dirty="0" smtClean="0">
                <a:latin typeface="+mj-lt"/>
              </a:rPr>
              <a:t>It also plays role in sebum production &amp; sebum keeps the hair moisturized</a:t>
            </a:r>
          </a:p>
          <a:p>
            <a:r>
              <a:rPr lang="en-GB" b="1" dirty="0" smtClean="0">
                <a:latin typeface="+mj-lt"/>
              </a:rPr>
              <a:t>Turnips </a:t>
            </a:r>
            <a:r>
              <a:rPr lang="en-GB" dirty="0" smtClean="0">
                <a:latin typeface="+mj-lt"/>
              </a:rPr>
              <a:t>are kidney friendly and make an excellent replacement for vegetables that are higher in potassium like potatoes &amp; winter squash</a:t>
            </a:r>
            <a:endParaRPr lang="en-GB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01" t="11150" r="35066" b="45800"/>
          <a:stretch/>
        </p:blipFill>
        <p:spPr>
          <a:xfrm>
            <a:off x="0" y="1600200"/>
            <a:ext cx="2422004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857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" t="4850" r="3333" b="67850"/>
          <a:stretch/>
        </p:blipFill>
        <p:spPr>
          <a:xfrm>
            <a:off x="1828324" y="764704"/>
            <a:ext cx="9717682" cy="187220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                  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8836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b="1" dirty="0" smtClean="0"/>
              <a:t>1. Solanum tuberosum (Potatoes):</a:t>
            </a:r>
            <a:endParaRPr lang="en-GB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82044" y="1600200"/>
            <a:ext cx="9406781" cy="514116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 raw potato is 79% water, 17% carbohydrates (88% starch), 2% protein, and contains negligible fat</a:t>
            </a:r>
          </a:p>
          <a:p>
            <a:r>
              <a:rPr lang="en-GB" dirty="0" smtClean="0"/>
              <a:t>Potatoes are rich in vitamins, minerals and antioxidants </a:t>
            </a:r>
          </a:p>
          <a:p>
            <a:r>
              <a:rPr lang="en-GB" dirty="0" smtClean="0"/>
              <a:t>Potatoes are good source of fibre, which can help to lose weight</a:t>
            </a:r>
          </a:p>
          <a:p>
            <a:r>
              <a:rPr lang="en-GB" dirty="0" smtClean="0"/>
              <a:t>Fibre can help to prevent heart diseases by keeping cholesterol and blood sugar level in check</a:t>
            </a:r>
          </a:p>
          <a:p>
            <a:r>
              <a:rPr lang="en-GB" dirty="0" smtClean="0"/>
              <a:t>Potatoes are full of antioxidants that work to prevent diseases and vitamins that help our body function properly</a:t>
            </a:r>
          </a:p>
          <a:p>
            <a:r>
              <a:rPr lang="en-GB" dirty="0" smtClean="0"/>
              <a:t>Raw potato is rarely eaten because raw potato starch is poorly digested by humans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0808"/>
            <a:ext cx="285405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5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6110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b="1" dirty="0" smtClean="0"/>
              <a:t>3. Radish</a:t>
            </a:r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90156" y="1600200"/>
            <a:ext cx="8208911" cy="514116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Radishes are rich in antioxidants &amp; minerals like calcium and potassium</a:t>
            </a:r>
          </a:p>
          <a:p>
            <a:r>
              <a:rPr lang="en-GB" dirty="0" smtClean="0"/>
              <a:t>Together these nutrients help lower blood pressure and reduce risk of heart diseases</a:t>
            </a:r>
          </a:p>
          <a:p>
            <a:r>
              <a:rPr lang="en-GB" dirty="0" smtClean="0"/>
              <a:t>The radish is also a good source of natural nitrates that improve blood flow </a:t>
            </a:r>
          </a:p>
          <a:p>
            <a:pPr marL="457200" indent="-457200"/>
            <a:r>
              <a:rPr lang="en-GB" dirty="0"/>
              <a:t>Helps treat </a:t>
            </a:r>
            <a:r>
              <a:rPr lang="en-GB" dirty="0" smtClean="0"/>
              <a:t>jaundice &amp;Release </a:t>
            </a:r>
            <a:r>
              <a:rPr lang="en-GB" dirty="0"/>
              <a:t>osteoarthritis</a:t>
            </a:r>
          </a:p>
          <a:p>
            <a:pPr marL="457200" indent="-457200"/>
            <a:r>
              <a:rPr lang="en-GB" dirty="0"/>
              <a:t>Treats urinary disorders</a:t>
            </a:r>
          </a:p>
          <a:p>
            <a:pPr marL="457200" indent="-457200"/>
            <a:r>
              <a:rPr lang="en-GB" dirty="0"/>
              <a:t>Helps fight </a:t>
            </a:r>
            <a:r>
              <a:rPr lang="en-GB" dirty="0" smtClean="0"/>
              <a:t>cancer</a:t>
            </a:r>
            <a:endParaRPr lang="en-GB" dirty="0"/>
          </a:p>
          <a:p>
            <a:pPr marL="457200" indent="-457200"/>
            <a:r>
              <a:rPr lang="en-GB" dirty="0"/>
              <a:t>Treats respiratory disorders</a:t>
            </a:r>
          </a:p>
          <a:p>
            <a:pPr marL="457200" indent="-457200"/>
            <a:r>
              <a:rPr lang="en-GB" dirty="0"/>
              <a:t>Lowers blood sugar levels</a:t>
            </a:r>
          </a:p>
          <a:p>
            <a:pPr marL="457200" indent="-457200"/>
            <a:r>
              <a:rPr lang="en-GB" dirty="0"/>
              <a:t>Boosts the immune system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0" t="9050" r="8934" b="30051"/>
          <a:stretch/>
        </p:blipFill>
        <p:spPr>
          <a:xfrm>
            <a:off x="189757" y="1600200"/>
            <a:ext cx="3564468" cy="49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838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8883" y="692696"/>
            <a:ext cx="4731513" cy="755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 4.Onion: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7749" y="1600200"/>
            <a:ext cx="6048671" cy="5257800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solidFill>
                  <a:schemeClr val="accent6"/>
                </a:solidFill>
              </a:rPr>
              <a:t>Green Onions</a:t>
            </a:r>
            <a:r>
              <a:rPr lang="en-GB" dirty="0" smtClean="0"/>
              <a:t>: Vitamin A &amp; C, Phytochemicals &amp; Immunity</a:t>
            </a:r>
          </a:p>
          <a:p>
            <a:r>
              <a:rPr lang="en-GB" b="1" dirty="0" smtClean="0">
                <a:solidFill>
                  <a:schemeClr val="accent3">
                    <a:lumMod val="50000"/>
                  </a:schemeClr>
                </a:solidFill>
              </a:rPr>
              <a:t>Brown Onions</a:t>
            </a:r>
            <a:r>
              <a:rPr lang="en-GB" dirty="0" smtClean="0"/>
              <a:t>: Anti inflammatory, Anti-bacterial &amp; treats bug stings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Red Onions</a:t>
            </a:r>
            <a:r>
              <a:rPr lang="en-GB" dirty="0" smtClean="0"/>
              <a:t>: healthy heart, Blood pressure &amp; anti-cancer</a:t>
            </a:r>
          </a:p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hite Onions </a:t>
            </a:r>
            <a:r>
              <a:rPr lang="en-GB" dirty="0" smtClean="0"/>
              <a:t>: High sulphur, Anti-cancer &amp; High fibre</a:t>
            </a:r>
          </a:p>
          <a:p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Leek Onions</a:t>
            </a:r>
            <a:r>
              <a:rPr lang="en-GB" dirty="0" smtClean="0"/>
              <a:t>: vitamin B6, Anti-oxidant rich &amp; Anti-cancer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0" t="6951" r="10800" b="26900"/>
          <a:stretch/>
        </p:blipFill>
        <p:spPr>
          <a:xfrm>
            <a:off x="6382444" y="1052736"/>
            <a:ext cx="561662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25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836712"/>
            <a:ext cx="9751060" cy="50284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Health Benefits of Onion: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64" y="1600200"/>
            <a:ext cx="8208911" cy="52578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Onions have antibiotic, antiseptic, antimicrobial and carminative properties to help to stay away from infections</a:t>
            </a:r>
          </a:p>
          <a:p>
            <a:r>
              <a:rPr lang="en-GB" dirty="0" smtClean="0"/>
              <a:t>It is an immediate cure for fever, common cold, cough, sore throat, allergies,etc.</a:t>
            </a:r>
          </a:p>
          <a:p>
            <a:r>
              <a:rPr lang="en-GB" dirty="0" smtClean="0"/>
              <a:t>A mixture of onion juice and honey can cure these problems easily</a:t>
            </a:r>
          </a:p>
          <a:p>
            <a:r>
              <a:rPr lang="en-GB" dirty="0" smtClean="0"/>
              <a:t>A small piece of onion can work against side effects of fever if it is kept on the forehead</a:t>
            </a:r>
          </a:p>
          <a:p>
            <a:r>
              <a:rPr lang="en-GB" dirty="0" smtClean="0"/>
              <a:t>A small piece of onion, when inhaled, can stop or slow down the bleeding through the nose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4" t="4850" r="2266" b="42651"/>
          <a:stretch/>
        </p:blipFill>
        <p:spPr>
          <a:xfrm>
            <a:off x="1" y="1600200"/>
            <a:ext cx="3862164" cy="49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29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692696"/>
            <a:ext cx="9751060" cy="755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b="1" dirty="0" smtClean="0"/>
              <a:t>Ginger :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068" y="1600200"/>
            <a:ext cx="9000999" cy="5141168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Ginger</a:t>
            </a:r>
            <a:r>
              <a:rPr lang="en-GB" dirty="0" smtClean="0"/>
              <a:t> is loaded with antioxidants, compounds that prevent stress and damage to your body’s DNA</a:t>
            </a:r>
          </a:p>
          <a:p>
            <a:r>
              <a:rPr lang="en-GB" dirty="0" smtClean="0"/>
              <a:t>They help our body fight off chronic diseases like high blood pressure, heart disease, and diseases of the lungs, &amp; promote healthy aging</a:t>
            </a:r>
          </a:p>
          <a:p>
            <a:r>
              <a:rPr lang="en-GB" dirty="0" smtClean="0"/>
              <a:t>Contains gingerol, which has powerful medicinal properties</a:t>
            </a:r>
          </a:p>
          <a:p>
            <a:r>
              <a:rPr lang="en-GB" dirty="0" smtClean="0"/>
              <a:t>Can treat many forms of nausea, especially morning sickness</a:t>
            </a:r>
          </a:p>
          <a:p>
            <a:r>
              <a:rPr lang="en-GB" dirty="0" smtClean="0"/>
              <a:t>Drastically lower blood sugars &amp; improve heart disease risk factors</a:t>
            </a:r>
          </a:p>
          <a:p>
            <a:r>
              <a:rPr lang="en-GB" dirty="0" smtClean="0"/>
              <a:t>Can also treat chronic indigestion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3" t="9450" r="10402" b="61150"/>
          <a:stretch/>
        </p:blipFill>
        <p:spPr>
          <a:xfrm>
            <a:off x="0" y="1916832"/>
            <a:ext cx="2998068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81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764704"/>
            <a:ext cx="9751060" cy="6830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4000" b="1" dirty="0" smtClean="0"/>
              <a:t>Garlic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083" y="1600200"/>
            <a:ext cx="9046741" cy="506916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Garlic is extremely low in calories</a:t>
            </a:r>
          </a:p>
          <a:p>
            <a:r>
              <a:rPr lang="en-GB" dirty="0" smtClean="0"/>
              <a:t>But really pack a punch with regards to nutrition</a:t>
            </a:r>
          </a:p>
          <a:p>
            <a:r>
              <a:rPr lang="en-GB" dirty="0" smtClean="0"/>
              <a:t>Just one ounce of garlic contains a gram of fibre, plenty of copper, calcium, and potassium as well as 6% of selenium</a:t>
            </a:r>
          </a:p>
          <a:p>
            <a:r>
              <a:rPr lang="en-GB" dirty="0" smtClean="0"/>
              <a:t>Garlic fights inflammation</a:t>
            </a:r>
          </a:p>
          <a:p>
            <a:r>
              <a:rPr lang="en-GB" dirty="0" smtClean="0"/>
              <a:t>Two sulphur containing constituents in garlic, </a:t>
            </a:r>
            <a:r>
              <a:rPr lang="en-GB" dirty="0" err="1" smtClean="0"/>
              <a:t>diallyl</a:t>
            </a:r>
            <a:r>
              <a:rPr lang="en-GB" dirty="0" smtClean="0"/>
              <a:t> sulphide (DAS) &amp; </a:t>
            </a:r>
            <a:r>
              <a:rPr lang="en-GB" dirty="0" err="1" smtClean="0"/>
              <a:t>thiacremonone</a:t>
            </a:r>
            <a:r>
              <a:rPr lang="en-GB" dirty="0" smtClean="0"/>
              <a:t>, have anti-arthritic properties</a:t>
            </a:r>
          </a:p>
          <a:p>
            <a:r>
              <a:rPr lang="en-GB" dirty="0" smtClean="0"/>
              <a:t>Apart from anti-viral &amp; anti-bacterial properties, garlic fights off fungal infection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1" t="8000" r="5201" b="60500"/>
          <a:stretch/>
        </p:blipFill>
        <p:spPr>
          <a:xfrm>
            <a:off x="0" y="1600200"/>
            <a:ext cx="3142083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23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908720"/>
            <a:ext cx="9751060" cy="53908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>Tomato: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4172" y="1447800"/>
            <a:ext cx="8254652" cy="529356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1 medium tomato contains 20 calories and 1.5g of dietary fibre</a:t>
            </a:r>
          </a:p>
          <a:p>
            <a:r>
              <a:rPr lang="en-GB" dirty="0" smtClean="0"/>
              <a:t>Tomatoes are also good sources of Vitamin A, B9 &amp; C as well as minerals like potassium</a:t>
            </a:r>
          </a:p>
          <a:p>
            <a:r>
              <a:rPr lang="en-GB" dirty="0" smtClean="0"/>
              <a:t>Tomatoes contain an antioxidant known as lycopene which can lower high cholesterol levels</a:t>
            </a:r>
          </a:p>
          <a:p>
            <a:r>
              <a:rPr lang="en-GB" dirty="0" smtClean="0"/>
              <a:t>Lycopene in tomatoes prevents prostate cancer</a:t>
            </a:r>
          </a:p>
          <a:p>
            <a:r>
              <a:rPr lang="en-GB" dirty="0" smtClean="0"/>
              <a:t>The vitamin C in tomatoes helps prevent premature aging</a:t>
            </a:r>
          </a:p>
          <a:p>
            <a:r>
              <a:rPr lang="en-GB" dirty="0" smtClean="0"/>
              <a:t>The amount of lycopene in tomato is increased by cooking with olive oil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7" t="10100" r="7067" b="45801"/>
          <a:stretch/>
        </p:blipFill>
        <p:spPr>
          <a:xfrm>
            <a:off x="405781" y="2060848"/>
            <a:ext cx="352839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67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700CCB-20BA-4760-AB9F-AC3B63ED32E0}">
  <ds:schemaRefs>
    <ds:schemaRef ds:uri="http://schemas.microsoft.com/office/2006/metadata/properties"/>
    <ds:schemaRef ds:uri="40262f94-9f35-4ac3-9a90-690165a166b7"/>
    <ds:schemaRef ds:uri="http://purl.org/dc/dcmitype/"/>
    <ds:schemaRef ds:uri="http://schemas.microsoft.com/office/2006/documentManagement/types"/>
    <ds:schemaRef ds:uri="a4f35948-e619-41b3-aa29-22878b09cfd2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378</TotalTime>
  <Words>1731</Words>
  <Application>Microsoft Office PowerPoint</Application>
  <PresentationFormat>Custom</PresentationFormat>
  <Paragraphs>185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Cooking 16x9</vt:lpstr>
      <vt:lpstr>Importance of Vegetables in our Daily life:</vt:lpstr>
      <vt:lpstr>Subject: Bioremediation</vt:lpstr>
      <vt:lpstr>1. Solanum tuberosum (Potatoes):</vt:lpstr>
      <vt:lpstr>3. Radish</vt:lpstr>
      <vt:lpstr> 4.Onion:</vt:lpstr>
      <vt:lpstr>Health Benefits of Onion:</vt:lpstr>
      <vt:lpstr>Ginger :</vt:lpstr>
      <vt:lpstr>Garlic </vt:lpstr>
      <vt:lpstr>Tomato:</vt:lpstr>
      <vt:lpstr>cucumber</vt:lpstr>
      <vt:lpstr>Conti….</vt:lpstr>
      <vt:lpstr>2. Carrots:</vt:lpstr>
      <vt:lpstr>Conti….</vt:lpstr>
      <vt:lpstr>Peas </vt:lpstr>
      <vt:lpstr>Lady’s Finger (Bhindi)</vt:lpstr>
      <vt:lpstr>Bitter gourd (Karela)</vt:lpstr>
      <vt:lpstr>Bitter gourd juice</vt:lpstr>
      <vt:lpstr>spinach</vt:lpstr>
      <vt:lpstr>Conti…</vt:lpstr>
      <vt:lpstr>Brinjal ( Egg plant)</vt:lpstr>
      <vt:lpstr>Health Benefits </vt:lpstr>
      <vt:lpstr>Bottle Gourd( long melon)</vt:lpstr>
      <vt:lpstr>Cabbage :</vt:lpstr>
      <vt:lpstr>Cauliflower:</vt:lpstr>
      <vt:lpstr>Coriander(dhania)</vt:lpstr>
      <vt:lpstr>Tinda Gourd:</vt:lpstr>
      <vt:lpstr>Turnip:</vt:lpstr>
      <vt:lpstr>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Importance of Vegetables in our Daily life:</dc:title>
  <dc:creator>Hira Tarar</dc:creator>
  <cp:lastModifiedBy>KAWISH COMPUTERS</cp:lastModifiedBy>
  <cp:revision>54</cp:revision>
  <dcterms:created xsi:type="dcterms:W3CDTF">2021-03-18T14:22:12Z</dcterms:created>
  <dcterms:modified xsi:type="dcterms:W3CDTF">2021-04-23T06:53:03Z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