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Fundamentals of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97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685800"/>
            <a:ext cx="7213600" cy="5410200"/>
          </a:xfrm>
        </p:spPr>
      </p:pic>
    </p:spTree>
    <p:extLst>
      <p:ext uri="{BB962C8B-B14F-4D97-AF65-F5344CB8AC3E}">
        <p14:creationId xmlns:p14="http://schemas.microsoft.com/office/powerpoint/2010/main" val="2768249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71" y="685800"/>
            <a:ext cx="7586929" cy="5053013"/>
          </a:xfrm>
        </p:spPr>
      </p:pic>
    </p:spTree>
    <p:extLst>
      <p:ext uri="{BB962C8B-B14F-4D97-AF65-F5344CB8AC3E}">
        <p14:creationId xmlns:p14="http://schemas.microsoft.com/office/powerpoint/2010/main" val="267403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800099"/>
            <a:ext cx="7467600" cy="4200525"/>
          </a:xfrm>
        </p:spPr>
      </p:pic>
    </p:spTree>
    <p:extLst>
      <p:ext uri="{BB962C8B-B14F-4D97-AF65-F5344CB8AC3E}">
        <p14:creationId xmlns:p14="http://schemas.microsoft.com/office/powerpoint/2010/main" val="3374158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80048"/>
            <a:ext cx="7467600" cy="6020752"/>
          </a:xfrm>
        </p:spPr>
      </p:pic>
    </p:spTree>
    <p:extLst>
      <p:ext uri="{BB962C8B-B14F-4D97-AF65-F5344CB8AC3E}">
        <p14:creationId xmlns:p14="http://schemas.microsoft.com/office/powerpoint/2010/main" val="240372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878" y="381000"/>
            <a:ext cx="5224154" cy="5943600"/>
          </a:xfrm>
        </p:spPr>
      </p:pic>
    </p:spTree>
    <p:extLst>
      <p:ext uri="{BB962C8B-B14F-4D97-AF65-F5344CB8AC3E}">
        <p14:creationId xmlns:p14="http://schemas.microsoft.com/office/powerpoint/2010/main" val="827410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685801"/>
            <a:ext cx="8001001" cy="4800599"/>
          </a:xfrm>
        </p:spPr>
      </p:pic>
    </p:spTree>
    <p:extLst>
      <p:ext uri="{BB962C8B-B14F-4D97-AF65-F5344CB8AC3E}">
        <p14:creationId xmlns:p14="http://schemas.microsoft.com/office/powerpoint/2010/main" val="1411803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685800"/>
            <a:ext cx="5334000" cy="5334000"/>
          </a:xfrm>
        </p:spPr>
      </p:pic>
    </p:spTree>
    <p:extLst>
      <p:ext uri="{BB962C8B-B14F-4D97-AF65-F5344CB8AC3E}">
        <p14:creationId xmlns:p14="http://schemas.microsoft.com/office/powerpoint/2010/main" val="2723176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795900"/>
            <a:ext cx="6862211" cy="5376300"/>
          </a:xfrm>
        </p:spPr>
      </p:pic>
    </p:spTree>
    <p:extLst>
      <p:ext uri="{BB962C8B-B14F-4D97-AF65-F5344CB8AC3E}">
        <p14:creationId xmlns:p14="http://schemas.microsoft.com/office/powerpoint/2010/main" val="492559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99" y="990601"/>
            <a:ext cx="8128001" cy="4876799"/>
          </a:xfrm>
        </p:spPr>
      </p:pic>
    </p:spTree>
    <p:extLst>
      <p:ext uri="{BB962C8B-B14F-4D97-AF65-F5344CB8AC3E}">
        <p14:creationId xmlns:p14="http://schemas.microsoft.com/office/powerpoint/2010/main" val="3108696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33" y="381000"/>
            <a:ext cx="7643267" cy="5562600"/>
          </a:xfrm>
        </p:spPr>
      </p:pic>
    </p:spTree>
    <p:extLst>
      <p:ext uri="{BB962C8B-B14F-4D97-AF65-F5344CB8AC3E}">
        <p14:creationId xmlns:p14="http://schemas.microsoft.com/office/powerpoint/2010/main" val="3143109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25</TotalTime>
  <Words>3</Words>
  <Application>Microsoft Office PowerPoint</Application>
  <PresentationFormat>On-screen Show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Elemental</vt:lpstr>
      <vt:lpstr>Fundamentals of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Turn Back</dc:creator>
  <cp:lastModifiedBy>Turn Back</cp:lastModifiedBy>
  <cp:revision>2</cp:revision>
  <dcterms:created xsi:type="dcterms:W3CDTF">2020-05-03T19:35:02Z</dcterms:created>
  <dcterms:modified xsi:type="dcterms:W3CDTF">2020-05-03T20:00:24Z</dcterms:modified>
</cp:coreProperties>
</file>