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CDC755-FEF6-43BF-98DB-C79A70C7C2B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D2A2C-9FA2-4420-919A-06D9EAAFA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033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8BF0A8-B1EC-4809-BC41-D2DABB16DCD8}" type="datetime1">
              <a:rPr lang="en-US" smtClean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5488E-203D-47E3-9EE1-C42B960B0EAC}" type="datetime1">
              <a:rPr lang="en-US" smtClean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01011-C157-445A-B430-28D70F730884}" type="datetime1">
              <a:rPr lang="en-US" smtClean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F18A0-76C2-4DA2-83FE-194448846809}" type="datetime1">
              <a:rPr lang="en-US" smtClean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EE091-FB0C-4483-BD67-BBDC80CD3449}" type="datetime1">
              <a:rPr lang="en-US" smtClean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A560-31E4-4A90-8F56-9F74A175C046}" type="datetime1">
              <a:rPr lang="en-US" smtClean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003D8-F015-4E4C-8B67-D6846EA38DA3}" type="datetime1">
              <a:rPr lang="en-US" smtClean="0"/>
              <a:t>5/3/2020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9E59A-78E5-46EB-B05B-4034A215336A}" type="datetime1">
              <a:rPr lang="en-US" smtClean="0"/>
              <a:t>5/3/2020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3AE1-1ED8-4142-B596-9BE36E10B5DF}" type="datetime1">
              <a:rPr lang="en-US" smtClean="0"/>
              <a:t>5/3/2020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13915-0E7B-49E7-8823-0D34A5F95FA7}" type="datetime1">
              <a:rPr lang="en-US" smtClean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F6509-A94D-466D-B3F5-420C011C72EF}" type="datetime1">
              <a:rPr lang="en-US" smtClean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CA8928B1-7E53-4C5E-92AB-04810311FE72}" type="datetime1">
              <a:rPr lang="en-US" smtClean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Plant Systematics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6AD9-BD59-41A9-8C29-089945161106}" type="datetime1">
              <a:rPr lang="en-US" smtClean="0"/>
              <a:t>5/3/2020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49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Fundamental Significance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Systematics is fundamental to biology because it is the foundation for all studies of organisms by showing how organisms relates to other living things (</a:t>
            </a:r>
            <a:r>
              <a:rPr lang="en-US" dirty="0" err="1" smtClean="0"/>
              <a:t>ancesstors</a:t>
            </a:r>
            <a:r>
              <a:rPr lang="en-US" dirty="0" smtClean="0"/>
              <a:t>-descendent relationship). </a:t>
            </a:r>
            <a:endParaRPr lang="en-US" dirty="0"/>
          </a:p>
          <a:p>
            <a:r>
              <a:rPr lang="en-US" dirty="0" smtClean="0"/>
              <a:t>Systematics is also of major importance in understanding conservation issues because it attempts to explain the Earth’s biodiversity &amp; could be used allocating limited means to preserve &amp; protect endangered species by looking at, </a:t>
            </a:r>
          </a:p>
          <a:p>
            <a:pPr marL="45720" indent="0">
              <a:buNone/>
            </a:pPr>
            <a:r>
              <a:rPr lang="en-US" b="1" dirty="0" smtClean="0"/>
              <a:t>For example:</a:t>
            </a:r>
          </a:p>
          <a:p>
            <a:r>
              <a:rPr lang="en-US" dirty="0" smtClean="0"/>
              <a:t> The genetic diversity among various taxa of plants or animals &amp; deciding how much of that preserve.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F4EC2-86E4-4878-A850-5B50CD40987D}" type="datetime1">
              <a:rPr lang="en-US" smtClean="0"/>
              <a:t>5/3/2020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683726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Taxonomy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dirty="0" smtClean="0"/>
              <a:t>Global biodiversity is being lost at an unprecedented rate as a result of human activities, and decisions must be taken to combat this trend.</a:t>
            </a:r>
          </a:p>
          <a:p>
            <a:r>
              <a:rPr lang="en-US" dirty="0" smtClean="0"/>
              <a:t>How do decision makers where to establish protected areas if they do not know what is being protected?</a:t>
            </a:r>
          </a:p>
          <a:p>
            <a:r>
              <a:rPr lang="en-US" dirty="0" smtClean="0"/>
              <a:t>How can regulators identify &amp; combat harmful invasive species if they cannot distinguish them from native species?</a:t>
            </a:r>
          </a:p>
          <a:p>
            <a:r>
              <a:rPr lang="en-US" dirty="0" smtClean="0"/>
              <a:t>How do developing countries ensure that they reap the benefits of the use of their biological diversity if they don’t know the biological diversity that is being used?</a:t>
            </a:r>
          </a:p>
          <a:p>
            <a:pPr marL="45720" indent="0">
              <a:buNone/>
            </a:pPr>
            <a:r>
              <a:rPr lang="en-US" dirty="0" smtClean="0"/>
              <a:t>Taxonomy provides basic understanding about the components of biodiversity which is  necessary for effective decision making about conservation &amp; sustainable.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15414-1127-430C-B67D-E85964123B5E}" type="datetime1">
              <a:rPr lang="en-US" smtClean="0"/>
              <a:t>5/3/2020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538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Taxonomy to combat Invasive Alien species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Taxonomic information is essential for agencies and border authorities to detect, manage and control of </a:t>
            </a:r>
            <a:r>
              <a:rPr lang="en-US" b="1" dirty="0" smtClean="0"/>
              <a:t>Invasive Alien Species(IAS). </a:t>
            </a:r>
            <a:endParaRPr lang="en-US" dirty="0" smtClean="0"/>
          </a:p>
          <a:p>
            <a:r>
              <a:rPr lang="en-US" dirty="0" smtClean="0"/>
              <a:t>Effective control &amp; management measures can only be implemented when exotic species are correctly &amp; promptly identified.</a:t>
            </a:r>
          </a:p>
          <a:p>
            <a:r>
              <a:rPr lang="en-US" dirty="0" smtClean="0"/>
              <a:t>Misidentifications can cost when rapid decisions need to be taken.</a:t>
            </a:r>
          </a:p>
          <a:p>
            <a:r>
              <a:rPr lang="en-US" dirty="0" smtClean="0"/>
              <a:t>Networking &amp; sharing of experiences, information &amp; expertise can aid in lowering the costs associated with </a:t>
            </a:r>
            <a:r>
              <a:rPr lang="en-US" b="1" dirty="0" smtClean="0"/>
              <a:t>IAS </a:t>
            </a:r>
            <a:r>
              <a:rPr lang="en-US" dirty="0" smtClean="0"/>
              <a:t>&amp; reduce the needed, taxonomists can offer expertise that is central to developing the most effective yet economic &amp; environmentally benign eradication measures.</a:t>
            </a:r>
            <a:endParaRPr lang="en-US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4EF9D-8974-4BA3-9F3A-C519F404A75F}" type="datetime1">
              <a:rPr lang="en-US" smtClean="0"/>
              <a:t>5/3/2020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98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…Taxonomy </a:t>
            </a:r>
            <a:r>
              <a:rPr lang="en-US" dirty="0"/>
              <a:t>to combat Invasive Alien </a:t>
            </a:r>
            <a:r>
              <a:rPr lang="en-US" dirty="0" smtClean="0"/>
              <a:t>species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Increased capacity-building (especially for developing countries) is necessary to identify, record &amp; monitor invasions; provide current &amp; accessible lists of potential &amp; established IAS identify potential threats to neighboring countries, &amp; to access information on taxonomy, ecology, genetics &amp; control methods. It is vital that adjacent countries along a particular pathway for invasive species can recognize such species and concur on their nomenclature. </a:t>
            </a:r>
          </a:p>
          <a:p>
            <a:r>
              <a:rPr lang="en-US" dirty="0" smtClean="0"/>
              <a:t>Baseline taxonomic information on native biota at the national level is also important to ensure that IAS can be recognized &amp; distinguished from naturally present species 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09235-5690-4E19-97F2-5423C1F0A322}" type="datetime1">
              <a:rPr lang="en-US" smtClean="0"/>
              <a:t>5/3/2020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538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Relationship of taxonomy with other species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Plant systematics contains the essential paradigms &amp; terms required for a basic understanding of plant systematics at the graduate or undergraduate level.</a:t>
            </a:r>
          </a:p>
          <a:p>
            <a:r>
              <a:rPr lang="en-US" dirty="0" smtClean="0"/>
              <a:t>Plant systematics is an area central to numerous other biological disciplines, &amp; a large subset of plant scientists are required to take a course in plant systematics. </a:t>
            </a:r>
          </a:p>
          <a:p>
            <a:r>
              <a:rPr lang="en-US" dirty="0" smtClean="0"/>
              <a:t>Almost all ecologists, horticulturists, plant developmental biologists &amp; plant pathologists are interested in plant systematics it is central to their studies of plants that form such a large part of ecosystem &amp; experimental system.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5834-3050-464D-AE15-D09AFFDC7FC5}" type="datetime1">
              <a:rPr lang="en-US" smtClean="0"/>
              <a:t>5/3/2020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942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Biological Systematics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Study of diversification of living form both past, present &amp; relationships among living things through time.</a:t>
            </a:r>
          </a:p>
          <a:p>
            <a:r>
              <a:rPr lang="en-US" dirty="0" smtClean="0"/>
              <a:t>Relationships are considered in an evolutionary  trees (</a:t>
            </a:r>
            <a:r>
              <a:rPr lang="en-US" dirty="0" err="1" smtClean="0"/>
              <a:t>Cladograms</a:t>
            </a:r>
            <a:r>
              <a:rPr lang="en-US" dirty="0" smtClean="0"/>
              <a:t>, phylogenetic trees, etc.)</a:t>
            </a:r>
          </a:p>
          <a:p>
            <a:r>
              <a:rPr lang="en-US" dirty="0" smtClean="0"/>
              <a:t>Component of Phylogeny:</a:t>
            </a:r>
          </a:p>
          <a:p>
            <a:pPr marL="502920" indent="-457200">
              <a:buAutoNum type="arabicParenR"/>
            </a:pPr>
            <a:r>
              <a:rPr lang="en-US" dirty="0" smtClean="0"/>
              <a:t>Branching order ( Showing group relationships)</a:t>
            </a:r>
          </a:p>
          <a:p>
            <a:pPr marL="502920" indent="-457200">
              <a:buAutoNum type="arabicParenR"/>
            </a:pPr>
            <a:r>
              <a:rPr lang="en-US" dirty="0" smtClean="0"/>
              <a:t>Branch Length  ( Showing amount of evolution)</a:t>
            </a:r>
          </a:p>
          <a:p>
            <a:pPr marL="45720" indent="0">
              <a:buNone/>
            </a:pPr>
            <a:r>
              <a:rPr lang="en-US" dirty="0" smtClean="0"/>
              <a:t>Systematics in other words is used to understand evolutionary history of life on earth.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D163-2B62-411B-B648-70311A20B006}" type="datetime1">
              <a:rPr lang="en-US" smtClean="0"/>
              <a:t>5/3/2020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481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Systematic Biology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dirty="0" smtClean="0"/>
              <a:t>It is a field that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 smtClean="0"/>
              <a:t>Provides scientific names for organisms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 smtClean="0"/>
              <a:t>Describes them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 smtClean="0"/>
              <a:t>Preserves collection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 smtClean="0"/>
              <a:t>Provides classification for the organisms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 smtClean="0"/>
              <a:t>Investigates their evolutionary histories.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 smtClean="0"/>
              <a:t>Consider their environmental adaptations. </a:t>
            </a:r>
          </a:p>
          <a:p>
            <a:pPr marL="4572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A0DE6-D0EA-4B64-895C-995A42F12006}" type="datetime1">
              <a:rPr lang="en-US" smtClean="0"/>
              <a:t>5/3/2020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586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Taxonomy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dirty="0" smtClean="0"/>
              <a:t>Part of systematics which is concerned with</a:t>
            </a:r>
          </a:p>
          <a:p>
            <a:pPr marL="502920" indent="-457200">
              <a:buFont typeface="+mj-lt"/>
              <a:buAutoNum type="alphaLcParenR"/>
            </a:pPr>
            <a:r>
              <a:rPr lang="en-US" dirty="0"/>
              <a:t>Provides scientific names for </a:t>
            </a:r>
            <a:r>
              <a:rPr lang="en-US" dirty="0" smtClean="0"/>
              <a:t>organisms.</a:t>
            </a:r>
            <a:endParaRPr lang="en-US" dirty="0"/>
          </a:p>
          <a:p>
            <a:pPr marL="502920" indent="-457200">
              <a:buFont typeface="+mj-lt"/>
              <a:buAutoNum type="alphaLcParenR"/>
            </a:pPr>
            <a:r>
              <a:rPr lang="en-US" dirty="0"/>
              <a:t>Describes </a:t>
            </a:r>
            <a:r>
              <a:rPr lang="en-US" dirty="0" smtClean="0"/>
              <a:t>them.</a:t>
            </a:r>
            <a:endParaRPr lang="en-US" dirty="0"/>
          </a:p>
          <a:p>
            <a:pPr marL="502920" indent="-457200">
              <a:buFont typeface="+mj-lt"/>
              <a:buAutoNum type="alphaLcParenR"/>
            </a:pPr>
            <a:r>
              <a:rPr lang="en-US"/>
              <a:t>Preserves </a:t>
            </a:r>
            <a:r>
              <a:rPr lang="en-US" smtClean="0"/>
              <a:t>collection.</a:t>
            </a:r>
            <a:endParaRPr lang="en-US" dirty="0"/>
          </a:p>
          <a:p>
            <a:pPr marL="502920" indent="-457200">
              <a:buFont typeface="+mj-lt"/>
              <a:buAutoNum type="alphaLcParenR"/>
            </a:pPr>
            <a:r>
              <a:rPr lang="en-US" dirty="0"/>
              <a:t>Provides classification for the </a:t>
            </a:r>
            <a:r>
              <a:rPr lang="en-US" dirty="0" smtClean="0"/>
              <a:t>organisms.</a:t>
            </a:r>
            <a:endParaRPr lang="en-US" dirty="0"/>
          </a:p>
          <a:p>
            <a:pPr marL="4572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13896-B511-4E72-A5A1-18B9A7FC7EF4}" type="datetime1">
              <a:rPr lang="en-US" smtClean="0"/>
              <a:t>5/3/2020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140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Alpha Taxonomy &amp;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specifically deals with identification, description &amp; naming (i.e. nomenclature) of organisms, while Classification is focused on placing organisms within hierarchical groups that show their relationships to other organisms.</a:t>
            </a:r>
          </a:p>
          <a:p>
            <a:r>
              <a:rPr lang="en-US" dirty="0" smtClean="0"/>
              <a:t>All of these biological disciplines can involved with extinct &amp; extant organism.</a:t>
            </a:r>
          </a:p>
          <a:p>
            <a:r>
              <a:rPr lang="en-US" dirty="0" smtClean="0"/>
              <a:t>However, systematics alone deals specifically with relationships through time &amp; can be synonymous with </a:t>
            </a:r>
            <a:r>
              <a:rPr lang="en-US" dirty="0" err="1" smtClean="0"/>
              <a:t>phylogenetics</a:t>
            </a:r>
            <a:r>
              <a:rPr lang="en-US" dirty="0" smtClean="0"/>
              <a:t>, broadly dealing with the inferred hierarchy of organisms.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FEC88-9B69-4535-A973-91558168CA08}" type="datetime1">
              <a:rPr lang="en-US" smtClean="0"/>
              <a:t>5/3/2020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630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Difference between Taxonomy &amp; Systematics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Systematics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dirty="0" smtClean="0"/>
              <a:t>According to Michael G. Simpson Systematics is the study that includes and encompasses traditional botany &amp; primary goal is the reconstruction of phylogeny( evolutionary history of life)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Taxonomy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dirty="0"/>
              <a:t>T</a:t>
            </a:r>
            <a:r>
              <a:rPr lang="en-US" dirty="0" smtClean="0"/>
              <a:t>axonomy is major part of systematics that include four components: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Description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Identification</a:t>
            </a:r>
            <a:endParaRPr lang="en-US" dirty="0"/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Nomenclature</a:t>
            </a:r>
            <a:endParaRPr lang="en-US" dirty="0"/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Classification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0F4DB-268A-4A86-8C4D-8C165E0E37FE}" type="datetime1">
              <a:rPr lang="en-US" smtClean="0"/>
              <a:t>5/3/2020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78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of systematics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Plant systematics is studied by acquiring, analyzing &amp; synthesizing all information about plants and parts of plants.</a:t>
            </a:r>
          </a:p>
          <a:p>
            <a:r>
              <a:rPr lang="en-US" dirty="0" smtClean="0"/>
              <a:t>In short systematics is founded in principles of evolution.</a:t>
            </a:r>
          </a:p>
          <a:p>
            <a:r>
              <a:rPr lang="en-US" dirty="0" smtClean="0"/>
              <a:t>The idea is that there is one phylogeny of life thus the goal of systematics is in part to discover that phylogeny.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C89B4-4EC6-4364-9C55-82B21749DF43}" type="datetime1">
              <a:rPr lang="en-US" smtClean="0"/>
              <a:t>5/3/2020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904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Etymological difference.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dirty="0" smtClean="0"/>
              <a:t>These two terms Taxonomy &amp; systematics have been interchangeably use in past thus a proper delineation at the present time is somewhat difficult.</a:t>
            </a:r>
          </a:p>
          <a:p>
            <a:pPr marL="45720" indent="0">
              <a:buNone/>
            </a:pPr>
            <a:r>
              <a:rPr lang="en-US" dirty="0" smtClean="0"/>
              <a:t>Etymologically they appear to mean same thing. In Greek,</a:t>
            </a:r>
          </a:p>
          <a:p>
            <a:pPr marL="45720" indent="0">
              <a:buNone/>
            </a:pPr>
            <a:r>
              <a:rPr lang="en-US" b="1" dirty="0" smtClean="0"/>
              <a:t>Taxonomy</a:t>
            </a:r>
            <a:r>
              <a:rPr lang="en-US" dirty="0" smtClean="0"/>
              <a:t> means: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Putting in order.</a:t>
            </a:r>
          </a:p>
          <a:p>
            <a:pPr marL="45720" indent="0">
              <a:buNone/>
            </a:pPr>
            <a:r>
              <a:rPr lang="en-US" b="1" dirty="0" smtClean="0"/>
              <a:t>Systematics</a:t>
            </a:r>
            <a:r>
              <a:rPr lang="en-US" dirty="0" smtClean="0"/>
              <a:t> means: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Putting together.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8DFB0-46BE-491E-BFBB-C283791C97AC}" type="datetime1">
              <a:rPr lang="en-US" smtClean="0"/>
              <a:t>5/3/2020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486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35358"/>
            <a:ext cx="9875520" cy="1356360"/>
          </a:xfrm>
        </p:spPr>
        <p:txBody>
          <a:bodyPr/>
          <a:lstStyle/>
          <a:p>
            <a:r>
              <a:rPr lang="en-US" dirty="0" smtClean="0"/>
              <a:t>Relativity of Taxonomy &amp; Systematics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Systematics use taxonomy as a primary tool in understanding organisms as nothing about organism’s relationships with other living things can be understood without it first being properly studied &amp; described in sufficient detail to identify &amp; classify it correctly.</a:t>
            </a:r>
          </a:p>
          <a:p>
            <a:r>
              <a:rPr lang="en-US" dirty="0" smtClean="0"/>
              <a:t>Scientific classifications are aids in recording &amp; reporting information to other scientists &amp; layman.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systamatist</a:t>
            </a:r>
            <a:r>
              <a:rPr lang="en-US" dirty="0" smtClean="0"/>
              <a:t> , a scientist who specializes in systematics, must therefore, be able to use existing classification systems, or at least know them well enough to skillfully justify not using them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01E4D-D7E3-47C1-9F08-BC0DE180FFB8}" type="datetime1">
              <a:rPr lang="en-US" smtClean="0"/>
              <a:t>5/3/2020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291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703</TotalTime>
  <Words>992</Words>
  <Application>Microsoft Office PowerPoint</Application>
  <PresentationFormat>Widescreen</PresentationFormat>
  <Paragraphs>102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Calibri</vt:lpstr>
      <vt:lpstr>Corbel</vt:lpstr>
      <vt:lpstr>Wingdings</vt:lpstr>
      <vt:lpstr>Basis</vt:lpstr>
      <vt:lpstr>Plant Systematics</vt:lpstr>
      <vt:lpstr>Biological Systematics </vt:lpstr>
      <vt:lpstr>Systematic Biology</vt:lpstr>
      <vt:lpstr>Taxonomy </vt:lpstr>
      <vt:lpstr>Alpha Taxonomy &amp; Classification</vt:lpstr>
      <vt:lpstr>Difference between Taxonomy &amp; Systematics</vt:lpstr>
      <vt:lpstr>Goal of systematics</vt:lpstr>
      <vt:lpstr>Etymological difference.</vt:lpstr>
      <vt:lpstr>Relativity of Taxonomy &amp; Systematics</vt:lpstr>
      <vt:lpstr>Fundamental Significance</vt:lpstr>
      <vt:lpstr>Why is Taxonomy important?</vt:lpstr>
      <vt:lpstr>Taxonomy to combat Invasive Alien species</vt:lpstr>
      <vt:lpstr>Cont…Taxonomy to combat Invasive Alien species</vt:lpstr>
      <vt:lpstr>Relationship of taxonomy with other species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 Systematics</dc:title>
  <dc:creator>lenovo</dc:creator>
  <cp:lastModifiedBy>Dr. Iftikhar Ahmad</cp:lastModifiedBy>
  <cp:revision>38</cp:revision>
  <dcterms:created xsi:type="dcterms:W3CDTF">2017-11-12T15:27:08Z</dcterms:created>
  <dcterms:modified xsi:type="dcterms:W3CDTF">2020-05-03T09:30:38Z</dcterms:modified>
</cp:coreProperties>
</file>