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6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0B4C-6177-4098-AE2C-78C9340FB48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792B-5521-4441-9388-E2754DE9E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Support for Written words in Scientific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6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5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3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1964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00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3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6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3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5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6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4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Widescreen</PresentationFormat>
  <Paragraphs>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Visual Support for Written words in Scientific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Support for Written words in Scientific Writing</dc:title>
  <dc:creator>Saima</dc:creator>
  <cp:lastModifiedBy>Saima</cp:lastModifiedBy>
  <cp:revision>3</cp:revision>
  <dcterms:created xsi:type="dcterms:W3CDTF">2020-12-03T06:53:34Z</dcterms:created>
  <dcterms:modified xsi:type="dcterms:W3CDTF">2020-12-03T07:05:52Z</dcterms:modified>
</cp:coreProperties>
</file>