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97F24-45D2-438B-8338-3251533A1B53}"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E6E02003-A7E3-4770-B3F6-29C2AF90A4B8}">
      <dgm:prSet phldrT="[Text]"/>
      <dgm:spPr/>
      <dgm:t>
        <a:bodyPr/>
        <a:lstStyle/>
        <a:p>
          <a:r>
            <a:rPr lang="en-US" b="1" dirty="0" smtClean="0">
              <a:solidFill>
                <a:schemeClr val="tx1"/>
              </a:solidFill>
            </a:rPr>
            <a:t>Web</a:t>
          </a:r>
          <a:r>
            <a:rPr lang="en-US" b="1" dirty="0" smtClean="0">
              <a:solidFill>
                <a:schemeClr val="accent6">
                  <a:lumMod val="60000"/>
                  <a:lumOff val="40000"/>
                </a:schemeClr>
              </a:solidFill>
            </a:rPr>
            <a:t> </a:t>
          </a:r>
          <a:r>
            <a:rPr lang="en-US" b="1" dirty="0" smtClean="0">
              <a:solidFill>
                <a:schemeClr val="tx1"/>
              </a:solidFill>
            </a:rPr>
            <a:t>Publishing</a:t>
          </a:r>
        </a:p>
        <a:p>
          <a:r>
            <a:rPr lang="en-US" b="1" dirty="0" smtClean="0">
              <a:solidFill>
                <a:schemeClr val="tx1"/>
              </a:solidFill>
            </a:rPr>
            <a:t>And</a:t>
          </a:r>
          <a:r>
            <a:rPr lang="en-US" b="1" dirty="0" smtClean="0">
              <a:solidFill>
                <a:schemeClr val="accent6">
                  <a:lumMod val="60000"/>
                  <a:lumOff val="40000"/>
                </a:schemeClr>
              </a:solidFill>
            </a:rPr>
            <a:t> </a:t>
          </a:r>
          <a:r>
            <a:rPr lang="en-US" b="1" dirty="0" smtClean="0">
              <a:solidFill>
                <a:schemeClr val="tx1"/>
              </a:solidFill>
            </a:rPr>
            <a:t>Servers</a:t>
          </a:r>
          <a:endParaRPr lang="en-US" b="1" dirty="0">
            <a:solidFill>
              <a:schemeClr val="tx1"/>
            </a:solidFill>
          </a:endParaRPr>
        </a:p>
      </dgm:t>
    </dgm:pt>
    <dgm:pt modelId="{2B365BEE-752E-47DF-B842-93868D260BC8}" type="parTrans" cxnId="{EBA43B68-1DCA-4901-9E8A-8DE1EBA88392}">
      <dgm:prSet/>
      <dgm:spPr/>
      <dgm:t>
        <a:bodyPr/>
        <a:lstStyle/>
        <a:p>
          <a:endParaRPr lang="en-US"/>
        </a:p>
      </dgm:t>
    </dgm:pt>
    <dgm:pt modelId="{99AF55DB-6211-44BC-8364-17D98B7EF80F}" type="sibTrans" cxnId="{EBA43B68-1DCA-4901-9E8A-8DE1EBA88392}">
      <dgm:prSet/>
      <dgm:spPr/>
      <dgm:t>
        <a:bodyPr/>
        <a:lstStyle/>
        <a:p>
          <a:endParaRPr lang="en-US"/>
        </a:p>
      </dgm:t>
    </dgm:pt>
    <dgm:pt modelId="{D4E113A1-E1B1-4F65-A72D-E21D376A4880}">
      <dgm:prSet phldrT="[Text]" custT="1"/>
      <dgm:spPr/>
      <dgm:t>
        <a:bodyPr/>
        <a:lstStyle/>
        <a:p>
          <a:r>
            <a:rPr lang="en-US" sz="1200" dirty="0" err="1" smtClean="0"/>
            <a:t>Wordpress</a:t>
          </a:r>
          <a:endParaRPr lang="en-US" sz="1200" dirty="0"/>
        </a:p>
      </dgm:t>
    </dgm:pt>
    <dgm:pt modelId="{8C0C4B79-C9DF-4D3B-8572-A514783862E1}" type="parTrans" cxnId="{741F4A68-5A7B-469B-9CA9-D95BA02597B6}">
      <dgm:prSet/>
      <dgm:spPr/>
      <dgm:t>
        <a:bodyPr/>
        <a:lstStyle/>
        <a:p>
          <a:endParaRPr lang="en-US"/>
        </a:p>
      </dgm:t>
    </dgm:pt>
    <dgm:pt modelId="{754BBB4B-A0D8-4D46-8C0B-2DF5D2D9B5D1}" type="sibTrans" cxnId="{741F4A68-5A7B-469B-9CA9-D95BA02597B6}">
      <dgm:prSet/>
      <dgm:spPr/>
      <dgm:t>
        <a:bodyPr/>
        <a:lstStyle/>
        <a:p>
          <a:endParaRPr lang="en-US"/>
        </a:p>
      </dgm:t>
    </dgm:pt>
    <dgm:pt modelId="{88FD68DC-ED7E-47C7-BD43-F12826EF30E6}">
      <dgm:prSet phldrT="[Text]" custT="1"/>
      <dgm:spPr/>
      <dgm:t>
        <a:bodyPr/>
        <a:lstStyle/>
        <a:p>
          <a:r>
            <a:rPr lang="en-US" sz="1400" b="1" dirty="0" smtClean="0">
              <a:solidFill>
                <a:schemeClr val="tx1"/>
              </a:solidFill>
            </a:rPr>
            <a:t>Integrated Library</a:t>
          </a:r>
        </a:p>
        <a:p>
          <a:r>
            <a:rPr lang="en-US" sz="1400" b="1" dirty="0" smtClean="0">
              <a:solidFill>
                <a:schemeClr val="tx1"/>
              </a:solidFill>
            </a:rPr>
            <a:t>Systems</a:t>
          </a:r>
        </a:p>
      </dgm:t>
    </dgm:pt>
    <dgm:pt modelId="{31C16E00-5AB2-4D5F-877F-5BFED46F0B72}" type="parTrans" cxnId="{5A54AEFB-54BA-4336-A506-ADA1473F8C74}">
      <dgm:prSet/>
      <dgm:spPr/>
      <dgm:t>
        <a:bodyPr/>
        <a:lstStyle/>
        <a:p>
          <a:endParaRPr lang="en-US"/>
        </a:p>
      </dgm:t>
    </dgm:pt>
    <dgm:pt modelId="{72DE54C7-7800-4F55-9314-8BD95BC9267D}" type="sibTrans" cxnId="{5A54AEFB-54BA-4336-A506-ADA1473F8C74}">
      <dgm:prSet/>
      <dgm:spPr/>
      <dgm:t>
        <a:bodyPr/>
        <a:lstStyle/>
        <a:p>
          <a:endParaRPr lang="en-US"/>
        </a:p>
      </dgm:t>
    </dgm:pt>
    <dgm:pt modelId="{A5E6C631-D319-4A88-B962-8D95726214D0}">
      <dgm:prSet phldrT="[Text]"/>
      <dgm:spPr/>
      <dgm:t>
        <a:bodyPr/>
        <a:lstStyle/>
        <a:p>
          <a:r>
            <a:rPr lang="en-US" dirty="0" err="1" smtClean="0"/>
            <a:t>Koha</a:t>
          </a:r>
          <a:endParaRPr lang="en-US" dirty="0"/>
        </a:p>
      </dgm:t>
    </dgm:pt>
    <dgm:pt modelId="{BCA838FA-0BD4-4616-A5E5-235C3D8338EC}" type="parTrans" cxnId="{28A298BD-B844-4875-B001-2E5CD0A54AD6}">
      <dgm:prSet/>
      <dgm:spPr/>
      <dgm:t>
        <a:bodyPr/>
        <a:lstStyle/>
        <a:p>
          <a:endParaRPr lang="en-US"/>
        </a:p>
      </dgm:t>
    </dgm:pt>
    <dgm:pt modelId="{8F9B474E-E6DD-4113-A0E1-A0151D17B6C6}" type="sibTrans" cxnId="{28A298BD-B844-4875-B001-2E5CD0A54AD6}">
      <dgm:prSet/>
      <dgm:spPr/>
      <dgm:t>
        <a:bodyPr/>
        <a:lstStyle/>
        <a:p>
          <a:endParaRPr lang="en-US"/>
        </a:p>
      </dgm:t>
    </dgm:pt>
    <dgm:pt modelId="{84C269BA-5CCA-44A3-9311-477169F7B13E}">
      <dgm:prSet phldrT="[Text]"/>
      <dgm:spPr/>
      <dgm:t>
        <a:bodyPr/>
        <a:lstStyle/>
        <a:p>
          <a:r>
            <a:rPr lang="en-US" b="1" dirty="0" smtClean="0">
              <a:solidFill>
                <a:schemeClr val="tx1"/>
              </a:solidFill>
            </a:rPr>
            <a:t>Digital</a:t>
          </a:r>
          <a:r>
            <a:rPr lang="en-US" b="1" dirty="0" smtClean="0">
              <a:solidFill>
                <a:schemeClr val="accent2">
                  <a:lumMod val="60000"/>
                  <a:lumOff val="40000"/>
                </a:schemeClr>
              </a:solidFill>
            </a:rPr>
            <a:t> </a:t>
          </a:r>
          <a:r>
            <a:rPr lang="en-US" b="1" dirty="0" smtClean="0">
              <a:solidFill>
                <a:schemeClr val="tx1"/>
              </a:solidFill>
            </a:rPr>
            <a:t>Library</a:t>
          </a:r>
          <a:endParaRPr lang="en-US" b="1" dirty="0">
            <a:solidFill>
              <a:schemeClr val="tx1"/>
            </a:solidFill>
          </a:endParaRPr>
        </a:p>
      </dgm:t>
    </dgm:pt>
    <dgm:pt modelId="{B7FA41BE-DF16-4F31-86F2-6EC1DCCB2340}" type="parTrans" cxnId="{DE7066FF-A492-437A-9C23-8E6F0D2A1695}">
      <dgm:prSet/>
      <dgm:spPr/>
      <dgm:t>
        <a:bodyPr/>
        <a:lstStyle/>
        <a:p>
          <a:endParaRPr lang="en-US"/>
        </a:p>
      </dgm:t>
    </dgm:pt>
    <dgm:pt modelId="{AD8776B4-0947-4DC1-A104-2707BDC7EAC5}" type="sibTrans" cxnId="{DE7066FF-A492-437A-9C23-8E6F0D2A1695}">
      <dgm:prSet/>
      <dgm:spPr/>
      <dgm:t>
        <a:bodyPr/>
        <a:lstStyle/>
        <a:p>
          <a:endParaRPr lang="en-US"/>
        </a:p>
      </dgm:t>
    </dgm:pt>
    <dgm:pt modelId="{34632C0F-359D-42A0-B8F1-D3EDDE36D027}">
      <dgm:prSet phldrT="[Text]"/>
      <dgm:spPr/>
      <dgm:t>
        <a:bodyPr/>
        <a:lstStyle/>
        <a:p>
          <a:r>
            <a:rPr lang="en-US" dirty="0" err="1" smtClean="0"/>
            <a:t>Dspace</a:t>
          </a:r>
          <a:endParaRPr lang="en-US" dirty="0"/>
        </a:p>
      </dgm:t>
    </dgm:pt>
    <dgm:pt modelId="{5B8A111A-5F54-4D32-8B8F-1E304921FB73}" type="parTrans" cxnId="{32319A03-3611-4530-819A-89EF14BDFDE0}">
      <dgm:prSet/>
      <dgm:spPr/>
      <dgm:t>
        <a:bodyPr/>
        <a:lstStyle/>
        <a:p>
          <a:endParaRPr lang="en-US"/>
        </a:p>
      </dgm:t>
    </dgm:pt>
    <dgm:pt modelId="{E7D58987-E01E-442C-B288-F284023D8E4F}" type="sibTrans" cxnId="{32319A03-3611-4530-819A-89EF14BDFDE0}">
      <dgm:prSet/>
      <dgm:spPr/>
      <dgm:t>
        <a:bodyPr/>
        <a:lstStyle/>
        <a:p>
          <a:endParaRPr lang="en-US"/>
        </a:p>
      </dgm:t>
    </dgm:pt>
    <dgm:pt modelId="{F93D4525-DD34-4F2C-973E-FB01C23D26F4}">
      <dgm:prSet phldrT="[Text]"/>
      <dgm:spPr/>
      <dgm:t>
        <a:bodyPr/>
        <a:lstStyle/>
        <a:p>
          <a:r>
            <a:rPr lang="en-US" b="1" dirty="0" smtClean="0">
              <a:solidFill>
                <a:schemeClr val="tx1"/>
              </a:solidFill>
            </a:rPr>
            <a:t>Email and Web Browsing</a:t>
          </a:r>
          <a:endParaRPr lang="en-US" b="1" dirty="0">
            <a:solidFill>
              <a:schemeClr val="tx1"/>
            </a:solidFill>
          </a:endParaRPr>
        </a:p>
      </dgm:t>
    </dgm:pt>
    <dgm:pt modelId="{002AC052-E844-43C3-BCAB-16624C391D40}" type="parTrans" cxnId="{69DEBB31-E763-4518-A744-08C91CDA5696}">
      <dgm:prSet/>
      <dgm:spPr/>
      <dgm:t>
        <a:bodyPr/>
        <a:lstStyle/>
        <a:p>
          <a:endParaRPr lang="en-US"/>
        </a:p>
      </dgm:t>
    </dgm:pt>
    <dgm:pt modelId="{D6D1F5C7-3352-4374-89D5-DC8A535D1B15}" type="sibTrans" cxnId="{69DEBB31-E763-4518-A744-08C91CDA5696}">
      <dgm:prSet/>
      <dgm:spPr/>
      <dgm:t>
        <a:bodyPr/>
        <a:lstStyle/>
        <a:p>
          <a:endParaRPr lang="en-US"/>
        </a:p>
      </dgm:t>
    </dgm:pt>
    <dgm:pt modelId="{2F812665-8ABD-4799-B33B-4E5ADE5914D8}">
      <dgm:prSet phldrT="[Text]"/>
      <dgm:spPr/>
      <dgm:t>
        <a:bodyPr/>
        <a:lstStyle/>
        <a:p>
          <a:r>
            <a:rPr lang="en-US" dirty="0" smtClean="0"/>
            <a:t>Firefox</a:t>
          </a:r>
          <a:endParaRPr lang="en-US" dirty="0"/>
        </a:p>
      </dgm:t>
    </dgm:pt>
    <dgm:pt modelId="{A7544E48-2D33-4336-9565-A9A0299A39A2}" type="parTrans" cxnId="{42B846E7-FA57-475E-B653-7FCF06EF31AC}">
      <dgm:prSet/>
      <dgm:spPr/>
      <dgm:t>
        <a:bodyPr/>
        <a:lstStyle/>
        <a:p>
          <a:endParaRPr lang="en-US"/>
        </a:p>
      </dgm:t>
    </dgm:pt>
    <dgm:pt modelId="{B2684073-90DF-430A-907A-6839FCC052E6}" type="sibTrans" cxnId="{42B846E7-FA57-475E-B653-7FCF06EF31AC}">
      <dgm:prSet/>
      <dgm:spPr/>
      <dgm:t>
        <a:bodyPr/>
        <a:lstStyle/>
        <a:p>
          <a:endParaRPr lang="en-US"/>
        </a:p>
      </dgm:t>
    </dgm:pt>
    <dgm:pt modelId="{38674B3C-8D50-4D99-B6E9-94D7201BFB9E}">
      <dgm:prSet phldrT="[Text]"/>
      <dgm:spPr/>
      <dgm:t>
        <a:bodyPr/>
        <a:lstStyle/>
        <a:p>
          <a:r>
            <a:rPr lang="en-US" dirty="0" smtClean="0"/>
            <a:t>Evergreen</a:t>
          </a:r>
          <a:endParaRPr lang="en-US" dirty="0"/>
        </a:p>
      </dgm:t>
    </dgm:pt>
    <dgm:pt modelId="{461B2E7C-7E8C-42B9-9E19-7784E8B63FCA}" type="parTrans" cxnId="{472889AC-1FBB-4A23-86F5-468ECB2C1D5F}">
      <dgm:prSet/>
      <dgm:spPr/>
      <dgm:t>
        <a:bodyPr/>
        <a:lstStyle/>
        <a:p>
          <a:endParaRPr lang="en-US"/>
        </a:p>
      </dgm:t>
    </dgm:pt>
    <dgm:pt modelId="{9767C4DB-63EE-4E11-A6C7-9F255F31609E}" type="sibTrans" cxnId="{472889AC-1FBB-4A23-86F5-468ECB2C1D5F}">
      <dgm:prSet/>
      <dgm:spPr/>
      <dgm:t>
        <a:bodyPr/>
        <a:lstStyle/>
        <a:p>
          <a:endParaRPr lang="en-US"/>
        </a:p>
      </dgm:t>
    </dgm:pt>
    <dgm:pt modelId="{75BA70E0-B80C-4D72-B3D1-513D0FD32097}">
      <dgm:prSet phldrT="[Text]"/>
      <dgm:spPr/>
      <dgm:t>
        <a:bodyPr/>
        <a:lstStyle/>
        <a:p>
          <a:r>
            <a:rPr lang="en-US" dirty="0" smtClean="0"/>
            <a:t>Greenstone</a:t>
          </a:r>
          <a:endParaRPr lang="en-US" dirty="0"/>
        </a:p>
      </dgm:t>
    </dgm:pt>
    <dgm:pt modelId="{84F1C36D-4963-4BB2-822B-B650BEFFC275}" type="parTrans" cxnId="{AC9CECC8-8A29-4BB0-8051-D06EA2287DC3}">
      <dgm:prSet/>
      <dgm:spPr/>
      <dgm:t>
        <a:bodyPr/>
        <a:lstStyle/>
        <a:p>
          <a:endParaRPr lang="en-US"/>
        </a:p>
      </dgm:t>
    </dgm:pt>
    <dgm:pt modelId="{C7379158-AED6-4428-A526-7DC2D7538AA8}" type="sibTrans" cxnId="{AC9CECC8-8A29-4BB0-8051-D06EA2287DC3}">
      <dgm:prSet/>
      <dgm:spPr/>
      <dgm:t>
        <a:bodyPr/>
        <a:lstStyle/>
        <a:p>
          <a:endParaRPr lang="en-US"/>
        </a:p>
      </dgm:t>
    </dgm:pt>
    <dgm:pt modelId="{2B9AA0E2-F644-41D1-BA84-A54A6A4006EF}">
      <dgm:prSet phldrT="[Text]"/>
      <dgm:spPr/>
      <dgm:t>
        <a:bodyPr/>
        <a:lstStyle/>
        <a:p>
          <a:r>
            <a:rPr lang="en-US" dirty="0" smtClean="0"/>
            <a:t>Fedora</a:t>
          </a:r>
          <a:endParaRPr lang="en-US" dirty="0"/>
        </a:p>
      </dgm:t>
    </dgm:pt>
    <dgm:pt modelId="{237C055F-C04C-49B8-A8A9-FE60E5923AF1}" type="parTrans" cxnId="{7AB17F3C-9AC7-4003-87D4-B0C453EB18D0}">
      <dgm:prSet/>
      <dgm:spPr/>
      <dgm:t>
        <a:bodyPr/>
        <a:lstStyle/>
        <a:p>
          <a:endParaRPr lang="en-US"/>
        </a:p>
      </dgm:t>
    </dgm:pt>
    <dgm:pt modelId="{6DA230B5-34FF-45DF-BD31-7C61E87E44F9}" type="sibTrans" cxnId="{7AB17F3C-9AC7-4003-87D4-B0C453EB18D0}">
      <dgm:prSet/>
      <dgm:spPr/>
      <dgm:t>
        <a:bodyPr/>
        <a:lstStyle/>
        <a:p>
          <a:endParaRPr lang="en-US"/>
        </a:p>
      </dgm:t>
    </dgm:pt>
    <dgm:pt modelId="{7F818F2E-ABE9-4D45-8F84-093594BA36BC}">
      <dgm:prSet phldrT="[Text]" custT="1"/>
      <dgm:spPr/>
      <dgm:t>
        <a:bodyPr/>
        <a:lstStyle/>
        <a:p>
          <a:r>
            <a:rPr lang="en-US" sz="1200" dirty="0" smtClean="0"/>
            <a:t>Drupal</a:t>
          </a:r>
          <a:endParaRPr lang="en-US" sz="1200" dirty="0"/>
        </a:p>
      </dgm:t>
    </dgm:pt>
    <dgm:pt modelId="{4ED776A4-2124-4D83-8AE8-D5A8F29A3EA7}" type="parTrans" cxnId="{22B07862-F37E-4282-B604-91B8AD725E4D}">
      <dgm:prSet/>
      <dgm:spPr/>
      <dgm:t>
        <a:bodyPr/>
        <a:lstStyle/>
        <a:p>
          <a:endParaRPr lang="en-US"/>
        </a:p>
      </dgm:t>
    </dgm:pt>
    <dgm:pt modelId="{E977E60F-BC95-495B-B5C8-B99AD2CA5412}" type="sibTrans" cxnId="{22B07862-F37E-4282-B604-91B8AD725E4D}">
      <dgm:prSet/>
      <dgm:spPr/>
      <dgm:t>
        <a:bodyPr/>
        <a:lstStyle/>
        <a:p>
          <a:endParaRPr lang="en-US"/>
        </a:p>
      </dgm:t>
    </dgm:pt>
    <dgm:pt modelId="{B5C04039-1EF0-46AF-969C-237D602D4910}">
      <dgm:prSet phldrT="[Text]" custT="1"/>
      <dgm:spPr/>
      <dgm:t>
        <a:bodyPr/>
        <a:lstStyle/>
        <a:p>
          <a:r>
            <a:rPr lang="en-US" sz="1200" dirty="0" smtClean="0"/>
            <a:t>Open Office</a:t>
          </a:r>
          <a:endParaRPr lang="en-US" sz="1200" dirty="0"/>
        </a:p>
      </dgm:t>
    </dgm:pt>
    <dgm:pt modelId="{BE88D253-58E3-417A-BA5A-25BA99496E82}" type="parTrans" cxnId="{4737606B-ADCF-4699-91C4-8D31EF7A35AE}">
      <dgm:prSet/>
      <dgm:spPr/>
      <dgm:t>
        <a:bodyPr/>
        <a:lstStyle/>
        <a:p>
          <a:endParaRPr lang="en-US"/>
        </a:p>
      </dgm:t>
    </dgm:pt>
    <dgm:pt modelId="{5F7E34FE-D8B6-46EF-A506-8A98C6551CFD}" type="sibTrans" cxnId="{4737606B-ADCF-4699-91C4-8D31EF7A35AE}">
      <dgm:prSet/>
      <dgm:spPr/>
      <dgm:t>
        <a:bodyPr/>
        <a:lstStyle/>
        <a:p>
          <a:endParaRPr lang="en-US"/>
        </a:p>
      </dgm:t>
    </dgm:pt>
    <dgm:pt modelId="{5A9ACA0D-A007-4C52-A69B-A129394D8B6E}">
      <dgm:prSet phldrT="[Text]" custT="1"/>
      <dgm:spPr/>
      <dgm:t>
        <a:bodyPr/>
        <a:lstStyle/>
        <a:p>
          <a:r>
            <a:rPr lang="en-US" sz="1200" dirty="0" err="1" smtClean="0"/>
            <a:t>GIMPshop</a:t>
          </a:r>
          <a:endParaRPr lang="en-US" sz="1200" dirty="0"/>
        </a:p>
      </dgm:t>
    </dgm:pt>
    <dgm:pt modelId="{1B5C7AB2-01BB-4270-85EF-779D6368AE9C}" type="parTrans" cxnId="{9C0AFEA1-2087-4CF0-A566-5CEBA2A89118}">
      <dgm:prSet/>
      <dgm:spPr/>
      <dgm:t>
        <a:bodyPr/>
        <a:lstStyle/>
        <a:p>
          <a:endParaRPr lang="en-US"/>
        </a:p>
      </dgm:t>
    </dgm:pt>
    <dgm:pt modelId="{65506E72-909D-4E9B-B1A9-915080BC492C}" type="sibTrans" cxnId="{9C0AFEA1-2087-4CF0-A566-5CEBA2A89118}">
      <dgm:prSet/>
      <dgm:spPr/>
      <dgm:t>
        <a:bodyPr/>
        <a:lstStyle/>
        <a:p>
          <a:endParaRPr lang="en-US"/>
        </a:p>
      </dgm:t>
    </dgm:pt>
    <dgm:pt modelId="{3668CAF5-D0A9-494E-BFDC-F1796DB84CEE}">
      <dgm:prSet phldrT="[Text]" custT="1"/>
      <dgm:spPr/>
      <dgm:t>
        <a:bodyPr/>
        <a:lstStyle/>
        <a:p>
          <a:r>
            <a:rPr lang="en-US" sz="1200" dirty="0" smtClean="0"/>
            <a:t>PDF Creator</a:t>
          </a:r>
          <a:endParaRPr lang="en-US" sz="1200" dirty="0"/>
        </a:p>
      </dgm:t>
    </dgm:pt>
    <dgm:pt modelId="{5675C6BA-50C5-4B3C-A88D-438B607F7287}" type="parTrans" cxnId="{5762E285-4AAA-4710-A3A4-DDE58A85C874}">
      <dgm:prSet/>
      <dgm:spPr/>
      <dgm:t>
        <a:bodyPr/>
        <a:lstStyle/>
        <a:p>
          <a:endParaRPr lang="en-US"/>
        </a:p>
      </dgm:t>
    </dgm:pt>
    <dgm:pt modelId="{27FA46D4-52B9-46D6-9CCE-0F5C686575C7}" type="sibTrans" cxnId="{5762E285-4AAA-4710-A3A4-DDE58A85C874}">
      <dgm:prSet/>
      <dgm:spPr/>
      <dgm:t>
        <a:bodyPr/>
        <a:lstStyle/>
        <a:p>
          <a:endParaRPr lang="en-US"/>
        </a:p>
      </dgm:t>
    </dgm:pt>
    <dgm:pt modelId="{C1FFF12C-CF07-4FF1-A0A2-15A5CFE360FE}">
      <dgm:prSet phldrT="[Text]"/>
      <dgm:spPr/>
      <dgm:t>
        <a:bodyPr/>
        <a:lstStyle/>
        <a:p>
          <a:r>
            <a:rPr lang="en-US" dirty="0" smtClean="0"/>
            <a:t>Thunderbird</a:t>
          </a:r>
          <a:endParaRPr lang="en-US" dirty="0"/>
        </a:p>
      </dgm:t>
    </dgm:pt>
    <dgm:pt modelId="{701CA064-FBA7-4714-99E1-98AA96E5F07A}" type="parTrans" cxnId="{BC88BB3E-B820-47BE-9423-5298C8B393AB}">
      <dgm:prSet/>
      <dgm:spPr/>
      <dgm:t>
        <a:bodyPr/>
        <a:lstStyle/>
        <a:p>
          <a:endParaRPr lang="en-US"/>
        </a:p>
      </dgm:t>
    </dgm:pt>
    <dgm:pt modelId="{8C7F84EE-A5B0-427A-939F-95E85357AA54}" type="sibTrans" cxnId="{BC88BB3E-B820-47BE-9423-5298C8B393AB}">
      <dgm:prSet/>
      <dgm:spPr/>
      <dgm:t>
        <a:bodyPr/>
        <a:lstStyle/>
        <a:p>
          <a:endParaRPr lang="en-US"/>
        </a:p>
      </dgm:t>
    </dgm:pt>
    <dgm:pt modelId="{B02CECFE-9E13-486A-806E-71FF828CDE3E}">
      <dgm:prSet phldrT="[Text]" custT="1"/>
      <dgm:spPr/>
      <dgm:t>
        <a:bodyPr/>
        <a:lstStyle/>
        <a:p>
          <a:r>
            <a:rPr lang="en-US" sz="1200" dirty="0" smtClean="0"/>
            <a:t>Apache</a:t>
          </a:r>
          <a:endParaRPr lang="en-US" sz="1200" dirty="0"/>
        </a:p>
      </dgm:t>
    </dgm:pt>
    <dgm:pt modelId="{9E90B273-66B7-4F3B-AB03-F75CA13879E1}" type="parTrans" cxnId="{6312CFFC-1C49-4F1A-B6A3-3673FAB664D4}">
      <dgm:prSet/>
      <dgm:spPr/>
      <dgm:t>
        <a:bodyPr/>
        <a:lstStyle/>
        <a:p>
          <a:endParaRPr lang="en-US"/>
        </a:p>
      </dgm:t>
    </dgm:pt>
    <dgm:pt modelId="{F9954280-2B38-46AF-A261-2B05F3C40A67}" type="sibTrans" cxnId="{6312CFFC-1C49-4F1A-B6A3-3673FAB664D4}">
      <dgm:prSet/>
      <dgm:spPr/>
      <dgm:t>
        <a:bodyPr/>
        <a:lstStyle/>
        <a:p>
          <a:endParaRPr lang="en-US"/>
        </a:p>
      </dgm:t>
    </dgm:pt>
    <dgm:pt modelId="{DA9F1A89-E024-4EB4-BFF8-C18A2C4A2FE0}">
      <dgm:prSet phldrT="[Text]" custT="1"/>
      <dgm:spPr/>
      <dgm:t>
        <a:bodyPr/>
        <a:lstStyle/>
        <a:p>
          <a:r>
            <a:rPr lang="en-US" sz="1200" dirty="0" smtClean="0"/>
            <a:t>Linux</a:t>
          </a:r>
          <a:endParaRPr lang="en-US" sz="1200" dirty="0"/>
        </a:p>
      </dgm:t>
    </dgm:pt>
    <dgm:pt modelId="{8F642AC9-5B2E-4083-BBBB-6561276DD717}" type="parTrans" cxnId="{8178216F-4A9E-475C-A064-D9BCE1BB7208}">
      <dgm:prSet/>
      <dgm:spPr/>
      <dgm:t>
        <a:bodyPr/>
        <a:lstStyle/>
        <a:p>
          <a:endParaRPr lang="en-US"/>
        </a:p>
      </dgm:t>
    </dgm:pt>
    <dgm:pt modelId="{71D07584-A3B9-4ECC-B172-9C4EF46BBF0D}" type="sibTrans" cxnId="{8178216F-4A9E-475C-A064-D9BCE1BB7208}">
      <dgm:prSet/>
      <dgm:spPr/>
      <dgm:t>
        <a:bodyPr/>
        <a:lstStyle/>
        <a:p>
          <a:endParaRPr lang="en-US"/>
        </a:p>
      </dgm:t>
    </dgm:pt>
    <dgm:pt modelId="{26601FCF-0BD7-4189-9640-15D655134ADB}">
      <dgm:prSet phldrT="[Text]" custT="1"/>
      <dgm:spPr/>
      <dgm:t>
        <a:bodyPr/>
        <a:lstStyle/>
        <a:p>
          <a:r>
            <a:rPr lang="en-US" sz="1200" dirty="0" smtClean="0"/>
            <a:t>RIP</a:t>
          </a:r>
          <a:endParaRPr lang="en-US" sz="1200" dirty="0"/>
        </a:p>
      </dgm:t>
    </dgm:pt>
    <dgm:pt modelId="{8BFC7B5F-FA41-4440-9163-A5BEC406F90C}" type="parTrans" cxnId="{71AF38A5-3027-4B51-B794-C171952AE39C}">
      <dgm:prSet/>
      <dgm:spPr/>
      <dgm:t>
        <a:bodyPr/>
        <a:lstStyle/>
        <a:p>
          <a:endParaRPr lang="en-US"/>
        </a:p>
      </dgm:t>
    </dgm:pt>
    <dgm:pt modelId="{21F24395-06A3-4F4D-817F-D9AE2CE62EE4}" type="sibTrans" cxnId="{71AF38A5-3027-4B51-B794-C171952AE39C}">
      <dgm:prSet/>
      <dgm:spPr/>
      <dgm:t>
        <a:bodyPr/>
        <a:lstStyle/>
        <a:p>
          <a:endParaRPr lang="en-US"/>
        </a:p>
      </dgm:t>
    </dgm:pt>
    <dgm:pt modelId="{AEB364D9-D9C8-48C5-B215-C1113516D98B}">
      <dgm:prSet phldrT="[Text]" custT="1"/>
      <dgm:spPr/>
      <dgm:t>
        <a:bodyPr/>
        <a:lstStyle/>
        <a:p>
          <a:r>
            <a:rPr lang="en-US" sz="1200" dirty="0" smtClean="0"/>
            <a:t>Gnome</a:t>
          </a:r>
          <a:endParaRPr lang="en-US" sz="1200" dirty="0"/>
        </a:p>
      </dgm:t>
    </dgm:pt>
    <dgm:pt modelId="{EFD56847-6B41-485F-B4BF-EDAD225BF92D}" type="parTrans" cxnId="{EE600FA4-21C6-418F-AA60-765161256B0F}">
      <dgm:prSet/>
      <dgm:spPr/>
      <dgm:t>
        <a:bodyPr/>
        <a:lstStyle/>
        <a:p>
          <a:endParaRPr lang="en-US"/>
        </a:p>
      </dgm:t>
    </dgm:pt>
    <dgm:pt modelId="{7A736A51-C946-4C4A-839A-8D972D0CD6CB}" type="sibTrans" cxnId="{EE600FA4-21C6-418F-AA60-765161256B0F}">
      <dgm:prSet/>
      <dgm:spPr/>
      <dgm:t>
        <a:bodyPr/>
        <a:lstStyle/>
        <a:p>
          <a:endParaRPr lang="en-US"/>
        </a:p>
      </dgm:t>
    </dgm:pt>
    <dgm:pt modelId="{9C076E31-964A-4395-819D-6C8BFFA3ACF1}" type="pres">
      <dgm:prSet presAssocID="{3AB97F24-45D2-438B-8338-3251533A1B53}" presName="cycleMatrixDiagram" presStyleCnt="0">
        <dgm:presLayoutVars>
          <dgm:chMax val="1"/>
          <dgm:dir/>
          <dgm:animLvl val="lvl"/>
          <dgm:resizeHandles val="exact"/>
        </dgm:presLayoutVars>
      </dgm:prSet>
      <dgm:spPr/>
      <dgm:t>
        <a:bodyPr/>
        <a:lstStyle/>
        <a:p>
          <a:endParaRPr lang="en-US"/>
        </a:p>
      </dgm:t>
    </dgm:pt>
    <dgm:pt modelId="{DBD56955-9D9A-4572-B666-49F036870DFD}" type="pres">
      <dgm:prSet presAssocID="{3AB97F24-45D2-438B-8338-3251533A1B53}" presName="children" presStyleCnt="0"/>
      <dgm:spPr/>
    </dgm:pt>
    <dgm:pt modelId="{E4EC4211-E227-4B99-8BC2-5B1B9E4FFBA3}" type="pres">
      <dgm:prSet presAssocID="{3AB97F24-45D2-438B-8338-3251533A1B53}" presName="child1group" presStyleCnt="0"/>
      <dgm:spPr/>
    </dgm:pt>
    <dgm:pt modelId="{FF842F35-3F73-4003-AEE1-6AB233DCDE41}" type="pres">
      <dgm:prSet presAssocID="{3AB97F24-45D2-438B-8338-3251533A1B53}" presName="child1" presStyleLbl="bgAcc1" presStyleIdx="0" presStyleCnt="4" custScaleY="130306" custLinFactNeighborX="-7018" custLinFactNeighborY="-3542"/>
      <dgm:spPr/>
      <dgm:t>
        <a:bodyPr/>
        <a:lstStyle/>
        <a:p>
          <a:endParaRPr lang="en-US"/>
        </a:p>
      </dgm:t>
    </dgm:pt>
    <dgm:pt modelId="{BBA8F461-E38F-4B23-A690-EC8ABD156C18}" type="pres">
      <dgm:prSet presAssocID="{3AB97F24-45D2-438B-8338-3251533A1B53}" presName="child1Text" presStyleLbl="bgAcc1" presStyleIdx="0" presStyleCnt="4">
        <dgm:presLayoutVars>
          <dgm:bulletEnabled val="1"/>
        </dgm:presLayoutVars>
      </dgm:prSet>
      <dgm:spPr/>
      <dgm:t>
        <a:bodyPr/>
        <a:lstStyle/>
        <a:p>
          <a:endParaRPr lang="en-US"/>
        </a:p>
      </dgm:t>
    </dgm:pt>
    <dgm:pt modelId="{E6F7C34D-9FAF-4207-AAE5-B56CC8A5C956}" type="pres">
      <dgm:prSet presAssocID="{3AB97F24-45D2-438B-8338-3251533A1B53}" presName="child2group" presStyleCnt="0"/>
      <dgm:spPr/>
    </dgm:pt>
    <dgm:pt modelId="{776F658C-5268-47DA-81B6-C307E89EA13E}" type="pres">
      <dgm:prSet presAssocID="{3AB97F24-45D2-438B-8338-3251533A1B53}" presName="child2" presStyleLbl="bgAcc1" presStyleIdx="1" presStyleCnt="4"/>
      <dgm:spPr/>
      <dgm:t>
        <a:bodyPr/>
        <a:lstStyle/>
        <a:p>
          <a:endParaRPr lang="en-US"/>
        </a:p>
      </dgm:t>
    </dgm:pt>
    <dgm:pt modelId="{A12A0C7E-5378-4373-A72C-D0550370EE50}" type="pres">
      <dgm:prSet presAssocID="{3AB97F24-45D2-438B-8338-3251533A1B53}" presName="child2Text" presStyleLbl="bgAcc1" presStyleIdx="1" presStyleCnt="4">
        <dgm:presLayoutVars>
          <dgm:bulletEnabled val="1"/>
        </dgm:presLayoutVars>
      </dgm:prSet>
      <dgm:spPr/>
      <dgm:t>
        <a:bodyPr/>
        <a:lstStyle/>
        <a:p>
          <a:endParaRPr lang="en-US"/>
        </a:p>
      </dgm:t>
    </dgm:pt>
    <dgm:pt modelId="{83B660E9-C073-4F4B-B544-344442DD73F3}" type="pres">
      <dgm:prSet presAssocID="{3AB97F24-45D2-438B-8338-3251533A1B53}" presName="child3group" presStyleCnt="0"/>
      <dgm:spPr/>
    </dgm:pt>
    <dgm:pt modelId="{52A8547F-DAAB-4F80-853A-6C6BC64B87FD}" type="pres">
      <dgm:prSet presAssocID="{3AB97F24-45D2-438B-8338-3251533A1B53}" presName="child3" presStyleLbl="bgAcc1" presStyleIdx="2" presStyleCnt="4"/>
      <dgm:spPr/>
      <dgm:t>
        <a:bodyPr/>
        <a:lstStyle/>
        <a:p>
          <a:endParaRPr lang="en-US"/>
        </a:p>
      </dgm:t>
    </dgm:pt>
    <dgm:pt modelId="{76399E23-39BA-4780-BD75-8B1C1936D75C}" type="pres">
      <dgm:prSet presAssocID="{3AB97F24-45D2-438B-8338-3251533A1B53}" presName="child3Text" presStyleLbl="bgAcc1" presStyleIdx="2" presStyleCnt="4">
        <dgm:presLayoutVars>
          <dgm:bulletEnabled val="1"/>
        </dgm:presLayoutVars>
      </dgm:prSet>
      <dgm:spPr/>
      <dgm:t>
        <a:bodyPr/>
        <a:lstStyle/>
        <a:p>
          <a:endParaRPr lang="en-US"/>
        </a:p>
      </dgm:t>
    </dgm:pt>
    <dgm:pt modelId="{F8CAE266-3297-4A5B-9C4B-DC0B12F17298}" type="pres">
      <dgm:prSet presAssocID="{3AB97F24-45D2-438B-8338-3251533A1B53}" presName="child4group" presStyleCnt="0"/>
      <dgm:spPr/>
    </dgm:pt>
    <dgm:pt modelId="{7552703E-A628-4B7F-BB93-7850715555C9}" type="pres">
      <dgm:prSet presAssocID="{3AB97F24-45D2-438B-8338-3251533A1B53}" presName="child4" presStyleLbl="bgAcc1" presStyleIdx="3" presStyleCnt="4"/>
      <dgm:spPr/>
      <dgm:t>
        <a:bodyPr/>
        <a:lstStyle/>
        <a:p>
          <a:endParaRPr lang="en-US"/>
        </a:p>
      </dgm:t>
    </dgm:pt>
    <dgm:pt modelId="{0FAA1750-316E-4E85-80EC-947CBA4AB00D}" type="pres">
      <dgm:prSet presAssocID="{3AB97F24-45D2-438B-8338-3251533A1B53}" presName="child4Text" presStyleLbl="bgAcc1" presStyleIdx="3" presStyleCnt="4">
        <dgm:presLayoutVars>
          <dgm:bulletEnabled val="1"/>
        </dgm:presLayoutVars>
      </dgm:prSet>
      <dgm:spPr/>
      <dgm:t>
        <a:bodyPr/>
        <a:lstStyle/>
        <a:p>
          <a:endParaRPr lang="en-US"/>
        </a:p>
      </dgm:t>
    </dgm:pt>
    <dgm:pt modelId="{8D8DEBB8-3A8C-400B-86FE-1DA74CCB8AD7}" type="pres">
      <dgm:prSet presAssocID="{3AB97F24-45D2-438B-8338-3251533A1B53}" presName="childPlaceholder" presStyleCnt="0"/>
      <dgm:spPr/>
    </dgm:pt>
    <dgm:pt modelId="{0A7A3DCF-BB90-4CA1-9C68-0309EBD8FF6B}" type="pres">
      <dgm:prSet presAssocID="{3AB97F24-45D2-438B-8338-3251533A1B53}" presName="circle" presStyleCnt="0"/>
      <dgm:spPr/>
    </dgm:pt>
    <dgm:pt modelId="{E1940292-9ACA-47E4-A165-686C901DB306}" type="pres">
      <dgm:prSet presAssocID="{3AB97F24-45D2-438B-8338-3251533A1B53}" presName="quadrant1" presStyleLbl="node1" presStyleIdx="0" presStyleCnt="4" custLinFactNeighborX="1856" custLinFactNeighborY="-2244">
        <dgm:presLayoutVars>
          <dgm:chMax val="1"/>
          <dgm:bulletEnabled val="1"/>
        </dgm:presLayoutVars>
      </dgm:prSet>
      <dgm:spPr/>
      <dgm:t>
        <a:bodyPr/>
        <a:lstStyle/>
        <a:p>
          <a:endParaRPr lang="en-US"/>
        </a:p>
      </dgm:t>
    </dgm:pt>
    <dgm:pt modelId="{3119C30E-15B8-4728-9AE0-B18299BB6189}" type="pres">
      <dgm:prSet presAssocID="{3AB97F24-45D2-438B-8338-3251533A1B53}" presName="quadrant2" presStyleLbl="node1" presStyleIdx="1" presStyleCnt="4">
        <dgm:presLayoutVars>
          <dgm:chMax val="1"/>
          <dgm:bulletEnabled val="1"/>
        </dgm:presLayoutVars>
      </dgm:prSet>
      <dgm:spPr/>
      <dgm:t>
        <a:bodyPr/>
        <a:lstStyle/>
        <a:p>
          <a:endParaRPr lang="en-US"/>
        </a:p>
      </dgm:t>
    </dgm:pt>
    <dgm:pt modelId="{5BB60545-A349-4C4A-ADE1-2849BADA0BE4}" type="pres">
      <dgm:prSet presAssocID="{3AB97F24-45D2-438B-8338-3251533A1B53}" presName="quadrant3" presStyleLbl="node1" presStyleIdx="2" presStyleCnt="4">
        <dgm:presLayoutVars>
          <dgm:chMax val="1"/>
          <dgm:bulletEnabled val="1"/>
        </dgm:presLayoutVars>
      </dgm:prSet>
      <dgm:spPr/>
      <dgm:t>
        <a:bodyPr/>
        <a:lstStyle/>
        <a:p>
          <a:endParaRPr lang="en-US"/>
        </a:p>
      </dgm:t>
    </dgm:pt>
    <dgm:pt modelId="{AF452323-FFB8-4063-8334-83206F4F971C}" type="pres">
      <dgm:prSet presAssocID="{3AB97F24-45D2-438B-8338-3251533A1B53}" presName="quadrant4" presStyleLbl="node1" presStyleIdx="3" presStyleCnt="4">
        <dgm:presLayoutVars>
          <dgm:chMax val="1"/>
          <dgm:bulletEnabled val="1"/>
        </dgm:presLayoutVars>
      </dgm:prSet>
      <dgm:spPr/>
      <dgm:t>
        <a:bodyPr/>
        <a:lstStyle/>
        <a:p>
          <a:endParaRPr lang="en-US"/>
        </a:p>
      </dgm:t>
    </dgm:pt>
    <dgm:pt modelId="{388E5C36-89EA-42C4-9589-D90B6C8678FA}" type="pres">
      <dgm:prSet presAssocID="{3AB97F24-45D2-438B-8338-3251533A1B53}" presName="quadrantPlaceholder" presStyleCnt="0"/>
      <dgm:spPr/>
    </dgm:pt>
    <dgm:pt modelId="{7719CB45-5B0C-4128-A847-380A66F855C6}" type="pres">
      <dgm:prSet presAssocID="{3AB97F24-45D2-438B-8338-3251533A1B53}" presName="center1" presStyleLbl="fgShp" presStyleIdx="0" presStyleCnt="2"/>
      <dgm:spPr/>
    </dgm:pt>
    <dgm:pt modelId="{FD991B51-589C-436F-AF97-75F25E5D157C}" type="pres">
      <dgm:prSet presAssocID="{3AB97F24-45D2-438B-8338-3251533A1B53}" presName="center2" presStyleLbl="fgShp" presStyleIdx="1" presStyleCnt="2"/>
      <dgm:spPr/>
    </dgm:pt>
  </dgm:ptLst>
  <dgm:cxnLst>
    <dgm:cxn modelId="{472889AC-1FBB-4A23-86F5-468ECB2C1D5F}" srcId="{88FD68DC-ED7E-47C7-BD43-F12826EF30E6}" destId="{38674B3C-8D50-4D99-B6E9-94D7201BFB9E}" srcOrd="1" destOrd="0" parTransId="{461B2E7C-7E8C-42B9-9E19-7784E8B63FCA}" sibTransId="{9767C4DB-63EE-4E11-A6C7-9F255F31609E}"/>
    <dgm:cxn modelId="{CEA0873D-5BA0-49A5-AC30-1075E1477BAF}" type="presOf" srcId="{2B9AA0E2-F644-41D1-BA84-A54A6A4006EF}" destId="{76399E23-39BA-4780-BD75-8B1C1936D75C}" srcOrd="1" destOrd="2" presId="urn:microsoft.com/office/officeart/2005/8/layout/cycle4"/>
    <dgm:cxn modelId="{71AF38A5-3027-4B51-B794-C171952AE39C}" srcId="{E6E02003-A7E3-4770-B3F6-29C2AF90A4B8}" destId="{26601FCF-0BD7-4189-9640-15D655134ADB}" srcOrd="7" destOrd="0" parTransId="{8BFC7B5F-FA41-4440-9163-A5BEC406F90C}" sibTransId="{21F24395-06A3-4F4D-817F-D9AE2CE62EE4}"/>
    <dgm:cxn modelId="{AC9CECC8-8A29-4BB0-8051-D06EA2287DC3}" srcId="{84C269BA-5CCA-44A3-9311-477169F7B13E}" destId="{75BA70E0-B80C-4D72-B3D1-513D0FD32097}" srcOrd="1" destOrd="0" parTransId="{84F1C36D-4963-4BB2-822B-B650BEFFC275}" sibTransId="{C7379158-AED6-4428-A526-7DC2D7538AA8}"/>
    <dgm:cxn modelId="{D328832E-F76C-42C3-83E4-F4D7C3A47140}" type="presOf" srcId="{7F818F2E-ABE9-4D45-8F84-093594BA36BC}" destId="{FF842F35-3F73-4003-AEE1-6AB233DCDE41}" srcOrd="0" destOrd="1" presId="urn:microsoft.com/office/officeart/2005/8/layout/cycle4"/>
    <dgm:cxn modelId="{6312CFFC-1C49-4F1A-B6A3-3673FAB664D4}" srcId="{E6E02003-A7E3-4770-B3F6-29C2AF90A4B8}" destId="{B02CECFE-9E13-486A-806E-71FF828CDE3E}" srcOrd="5" destOrd="0" parTransId="{9E90B273-66B7-4F3B-AB03-F75CA13879E1}" sibTransId="{F9954280-2B38-46AF-A261-2B05F3C40A67}"/>
    <dgm:cxn modelId="{E7E931AC-7586-4D7C-9A83-877DF0A7CDDB}" type="presOf" srcId="{DA9F1A89-E024-4EB4-BFF8-C18A2C4A2FE0}" destId="{BBA8F461-E38F-4B23-A690-EC8ABD156C18}" srcOrd="1" destOrd="6" presId="urn:microsoft.com/office/officeart/2005/8/layout/cycle4"/>
    <dgm:cxn modelId="{D62DB0E6-20C8-4986-8E73-5318DE924959}" type="presOf" srcId="{AEB364D9-D9C8-48C5-B215-C1113516D98B}" destId="{BBA8F461-E38F-4B23-A690-EC8ABD156C18}" srcOrd="1" destOrd="8" presId="urn:microsoft.com/office/officeart/2005/8/layout/cycle4"/>
    <dgm:cxn modelId="{CA7911A7-15C1-4C05-9485-4C973717C93E}" type="presOf" srcId="{2F812665-8ABD-4799-B33B-4E5ADE5914D8}" destId="{0FAA1750-316E-4E85-80EC-947CBA4AB00D}" srcOrd="1" destOrd="0" presId="urn:microsoft.com/office/officeart/2005/8/layout/cycle4"/>
    <dgm:cxn modelId="{22DD77D8-F992-4C76-9257-ABAAEE606F64}" type="presOf" srcId="{C1FFF12C-CF07-4FF1-A0A2-15A5CFE360FE}" destId="{7552703E-A628-4B7F-BB93-7850715555C9}" srcOrd="0" destOrd="1" presId="urn:microsoft.com/office/officeart/2005/8/layout/cycle4"/>
    <dgm:cxn modelId="{DE7066FF-A492-437A-9C23-8E6F0D2A1695}" srcId="{3AB97F24-45D2-438B-8338-3251533A1B53}" destId="{84C269BA-5CCA-44A3-9311-477169F7B13E}" srcOrd="2" destOrd="0" parTransId="{B7FA41BE-DF16-4F31-86F2-6EC1DCCB2340}" sibTransId="{AD8776B4-0947-4DC1-A104-2707BDC7EAC5}"/>
    <dgm:cxn modelId="{1B2D275C-BA83-49FE-9183-72FBFAC178C4}" type="presOf" srcId="{3AB97F24-45D2-438B-8338-3251533A1B53}" destId="{9C076E31-964A-4395-819D-6C8BFFA3ACF1}" srcOrd="0" destOrd="0" presId="urn:microsoft.com/office/officeart/2005/8/layout/cycle4"/>
    <dgm:cxn modelId="{609609EF-8AE2-4309-9F9A-FCFD5E38C7AB}" type="presOf" srcId="{A5E6C631-D319-4A88-B962-8D95726214D0}" destId="{A12A0C7E-5378-4373-A72C-D0550370EE50}" srcOrd="1" destOrd="0" presId="urn:microsoft.com/office/officeart/2005/8/layout/cycle4"/>
    <dgm:cxn modelId="{42B846E7-FA57-475E-B653-7FCF06EF31AC}" srcId="{F93D4525-DD34-4F2C-973E-FB01C23D26F4}" destId="{2F812665-8ABD-4799-B33B-4E5ADE5914D8}" srcOrd="0" destOrd="0" parTransId="{A7544E48-2D33-4336-9565-A9A0299A39A2}" sibTransId="{B2684073-90DF-430A-907A-6839FCC052E6}"/>
    <dgm:cxn modelId="{9C0AFEA1-2087-4CF0-A566-5CEBA2A89118}" srcId="{E6E02003-A7E3-4770-B3F6-29C2AF90A4B8}" destId="{5A9ACA0D-A007-4C52-A69B-A129394D8B6E}" srcOrd="3" destOrd="0" parTransId="{1B5C7AB2-01BB-4270-85EF-779D6368AE9C}" sibTransId="{65506E72-909D-4E9B-B1A9-915080BC492C}"/>
    <dgm:cxn modelId="{0ABC9FFA-4273-49AE-B1B4-F9EF7F77010E}" type="presOf" srcId="{D4E113A1-E1B1-4F65-A72D-E21D376A4880}" destId="{FF842F35-3F73-4003-AEE1-6AB233DCDE41}" srcOrd="0" destOrd="0" presId="urn:microsoft.com/office/officeart/2005/8/layout/cycle4"/>
    <dgm:cxn modelId="{37830BAE-2C20-4DD3-98AA-3B189D5C4DC5}" type="presOf" srcId="{B02CECFE-9E13-486A-806E-71FF828CDE3E}" destId="{FF842F35-3F73-4003-AEE1-6AB233DCDE41}" srcOrd="0" destOrd="5" presId="urn:microsoft.com/office/officeart/2005/8/layout/cycle4"/>
    <dgm:cxn modelId="{3555E51B-E7CA-46BE-BE59-C9668F054343}" type="presOf" srcId="{DA9F1A89-E024-4EB4-BFF8-C18A2C4A2FE0}" destId="{FF842F35-3F73-4003-AEE1-6AB233DCDE41}" srcOrd="0" destOrd="6" presId="urn:microsoft.com/office/officeart/2005/8/layout/cycle4"/>
    <dgm:cxn modelId="{3EA0511B-A08B-4090-AC29-2B78BF9119B0}" type="presOf" srcId="{A5E6C631-D319-4A88-B962-8D95726214D0}" destId="{776F658C-5268-47DA-81B6-C307E89EA13E}" srcOrd="0" destOrd="0" presId="urn:microsoft.com/office/officeart/2005/8/layout/cycle4"/>
    <dgm:cxn modelId="{5696AA22-415C-4F7D-9B3D-22EAEA9129F1}" type="presOf" srcId="{26601FCF-0BD7-4189-9640-15D655134ADB}" destId="{BBA8F461-E38F-4B23-A690-EC8ABD156C18}" srcOrd="1" destOrd="7" presId="urn:microsoft.com/office/officeart/2005/8/layout/cycle4"/>
    <dgm:cxn modelId="{CC917785-DEDF-43EB-A207-EA95E6D1A5E6}" type="presOf" srcId="{E6E02003-A7E3-4770-B3F6-29C2AF90A4B8}" destId="{E1940292-9ACA-47E4-A165-686C901DB306}" srcOrd="0" destOrd="0" presId="urn:microsoft.com/office/officeart/2005/8/layout/cycle4"/>
    <dgm:cxn modelId="{645AE10E-D96E-4982-AC56-6023157AD926}" type="presOf" srcId="{75BA70E0-B80C-4D72-B3D1-513D0FD32097}" destId="{52A8547F-DAAB-4F80-853A-6C6BC64B87FD}" srcOrd="0" destOrd="1" presId="urn:microsoft.com/office/officeart/2005/8/layout/cycle4"/>
    <dgm:cxn modelId="{69F9ACAC-0C98-4665-9F11-22AAAF6FAE5F}" type="presOf" srcId="{C1FFF12C-CF07-4FF1-A0A2-15A5CFE360FE}" destId="{0FAA1750-316E-4E85-80EC-947CBA4AB00D}" srcOrd="1" destOrd="1" presId="urn:microsoft.com/office/officeart/2005/8/layout/cycle4"/>
    <dgm:cxn modelId="{8178216F-4A9E-475C-A064-D9BCE1BB7208}" srcId="{E6E02003-A7E3-4770-B3F6-29C2AF90A4B8}" destId="{DA9F1A89-E024-4EB4-BFF8-C18A2C4A2FE0}" srcOrd="6" destOrd="0" parTransId="{8F642AC9-5B2E-4083-BBBB-6561276DD717}" sibTransId="{71D07584-A3B9-4ECC-B172-9C4EF46BBF0D}"/>
    <dgm:cxn modelId="{5762E285-4AAA-4710-A3A4-DDE58A85C874}" srcId="{E6E02003-A7E3-4770-B3F6-29C2AF90A4B8}" destId="{3668CAF5-D0A9-494E-BFDC-F1796DB84CEE}" srcOrd="4" destOrd="0" parTransId="{5675C6BA-50C5-4B3C-A88D-438B607F7287}" sibTransId="{27FA46D4-52B9-46D6-9CCE-0F5C686575C7}"/>
    <dgm:cxn modelId="{3223705A-C576-4D5E-A5A7-F20B13339CA6}" type="presOf" srcId="{3668CAF5-D0A9-494E-BFDC-F1796DB84CEE}" destId="{BBA8F461-E38F-4B23-A690-EC8ABD156C18}" srcOrd="1" destOrd="4" presId="urn:microsoft.com/office/officeart/2005/8/layout/cycle4"/>
    <dgm:cxn modelId="{879FF95C-A5AA-4905-8427-D1763A75059A}" type="presOf" srcId="{B5C04039-1EF0-46AF-969C-237D602D4910}" destId="{BBA8F461-E38F-4B23-A690-EC8ABD156C18}" srcOrd="1" destOrd="2" presId="urn:microsoft.com/office/officeart/2005/8/layout/cycle4"/>
    <dgm:cxn modelId="{BC88BB3E-B820-47BE-9423-5298C8B393AB}" srcId="{F93D4525-DD34-4F2C-973E-FB01C23D26F4}" destId="{C1FFF12C-CF07-4FF1-A0A2-15A5CFE360FE}" srcOrd="1" destOrd="0" parTransId="{701CA064-FBA7-4714-99E1-98AA96E5F07A}" sibTransId="{8C7F84EE-A5B0-427A-939F-95E85357AA54}"/>
    <dgm:cxn modelId="{9EF828ED-9B23-43A2-9898-779E5D9486DE}" type="presOf" srcId="{88FD68DC-ED7E-47C7-BD43-F12826EF30E6}" destId="{3119C30E-15B8-4728-9AE0-B18299BB6189}" srcOrd="0" destOrd="0" presId="urn:microsoft.com/office/officeart/2005/8/layout/cycle4"/>
    <dgm:cxn modelId="{E8BFA45B-2711-48FD-B13C-E25F346A184B}" type="presOf" srcId="{84C269BA-5CCA-44A3-9311-477169F7B13E}" destId="{5BB60545-A349-4C4A-ADE1-2849BADA0BE4}" srcOrd="0" destOrd="0" presId="urn:microsoft.com/office/officeart/2005/8/layout/cycle4"/>
    <dgm:cxn modelId="{9C344BAB-4AC3-41FC-8AF2-BFE847BE9B3F}" type="presOf" srcId="{34632C0F-359D-42A0-B8F1-D3EDDE36D027}" destId="{52A8547F-DAAB-4F80-853A-6C6BC64B87FD}" srcOrd="0" destOrd="0" presId="urn:microsoft.com/office/officeart/2005/8/layout/cycle4"/>
    <dgm:cxn modelId="{EBA43B68-1DCA-4901-9E8A-8DE1EBA88392}" srcId="{3AB97F24-45D2-438B-8338-3251533A1B53}" destId="{E6E02003-A7E3-4770-B3F6-29C2AF90A4B8}" srcOrd="0" destOrd="0" parTransId="{2B365BEE-752E-47DF-B842-93868D260BC8}" sibTransId="{99AF55DB-6211-44BC-8364-17D98B7EF80F}"/>
    <dgm:cxn modelId="{5A54AEFB-54BA-4336-A506-ADA1473F8C74}" srcId="{3AB97F24-45D2-438B-8338-3251533A1B53}" destId="{88FD68DC-ED7E-47C7-BD43-F12826EF30E6}" srcOrd="1" destOrd="0" parTransId="{31C16E00-5AB2-4D5F-877F-5BFED46F0B72}" sibTransId="{72DE54C7-7800-4F55-9314-8BD95BC9267D}"/>
    <dgm:cxn modelId="{A3EABD3E-7B2E-430F-A6C8-C68F89706282}" type="presOf" srcId="{5A9ACA0D-A007-4C52-A69B-A129394D8B6E}" destId="{BBA8F461-E38F-4B23-A690-EC8ABD156C18}" srcOrd="1" destOrd="3" presId="urn:microsoft.com/office/officeart/2005/8/layout/cycle4"/>
    <dgm:cxn modelId="{22B07862-F37E-4282-B604-91B8AD725E4D}" srcId="{E6E02003-A7E3-4770-B3F6-29C2AF90A4B8}" destId="{7F818F2E-ABE9-4D45-8F84-093594BA36BC}" srcOrd="1" destOrd="0" parTransId="{4ED776A4-2124-4D83-8AE8-D5A8F29A3EA7}" sibTransId="{E977E60F-BC95-495B-B5C8-B99AD2CA5412}"/>
    <dgm:cxn modelId="{8164A362-A585-4407-B873-F5468FFA9787}" type="presOf" srcId="{2B9AA0E2-F644-41D1-BA84-A54A6A4006EF}" destId="{52A8547F-DAAB-4F80-853A-6C6BC64B87FD}" srcOrd="0" destOrd="2" presId="urn:microsoft.com/office/officeart/2005/8/layout/cycle4"/>
    <dgm:cxn modelId="{5E9AA2A0-E8EE-407F-B924-6FA634857C4C}" type="presOf" srcId="{75BA70E0-B80C-4D72-B3D1-513D0FD32097}" destId="{76399E23-39BA-4780-BD75-8B1C1936D75C}" srcOrd="1" destOrd="1" presId="urn:microsoft.com/office/officeart/2005/8/layout/cycle4"/>
    <dgm:cxn modelId="{20627BA3-11E1-40BF-A76D-82F4A2460A64}" type="presOf" srcId="{B02CECFE-9E13-486A-806E-71FF828CDE3E}" destId="{BBA8F461-E38F-4B23-A690-EC8ABD156C18}" srcOrd="1" destOrd="5" presId="urn:microsoft.com/office/officeart/2005/8/layout/cycle4"/>
    <dgm:cxn modelId="{7AB17F3C-9AC7-4003-87D4-B0C453EB18D0}" srcId="{84C269BA-5CCA-44A3-9311-477169F7B13E}" destId="{2B9AA0E2-F644-41D1-BA84-A54A6A4006EF}" srcOrd="2" destOrd="0" parTransId="{237C055F-C04C-49B8-A8A9-FE60E5923AF1}" sibTransId="{6DA230B5-34FF-45DF-BD31-7C61E87E44F9}"/>
    <dgm:cxn modelId="{28A298BD-B844-4875-B001-2E5CD0A54AD6}" srcId="{88FD68DC-ED7E-47C7-BD43-F12826EF30E6}" destId="{A5E6C631-D319-4A88-B962-8D95726214D0}" srcOrd="0" destOrd="0" parTransId="{BCA838FA-0BD4-4616-A5E5-235C3D8338EC}" sibTransId="{8F9B474E-E6DD-4113-A0E1-A0151D17B6C6}"/>
    <dgm:cxn modelId="{4737606B-ADCF-4699-91C4-8D31EF7A35AE}" srcId="{E6E02003-A7E3-4770-B3F6-29C2AF90A4B8}" destId="{B5C04039-1EF0-46AF-969C-237D602D4910}" srcOrd="2" destOrd="0" parTransId="{BE88D253-58E3-417A-BA5A-25BA99496E82}" sibTransId="{5F7E34FE-D8B6-46EF-A506-8A98C6551CFD}"/>
    <dgm:cxn modelId="{29BAF229-F64F-44E8-87AD-353CCF6C3F4E}" type="presOf" srcId="{34632C0F-359D-42A0-B8F1-D3EDDE36D027}" destId="{76399E23-39BA-4780-BD75-8B1C1936D75C}" srcOrd="1" destOrd="0" presId="urn:microsoft.com/office/officeart/2005/8/layout/cycle4"/>
    <dgm:cxn modelId="{5FC3B1F9-B0FD-4676-8CDB-89FDC5EF6F48}" type="presOf" srcId="{F93D4525-DD34-4F2C-973E-FB01C23D26F4}" destId="{AF452323-FFB8-4063-8334-83206F4F971C}" srcOrd="0" destOrd="0" presId="urn:microsoft.com/office/officeart/2005/8/layout/cycle4"/>
    <dgm:cxn modelId="{DDD7D54D-BFE8-4D86-A992-6D1DB1F730A4}" type="presOf" srcId="{3668CAF5-D0A9-494E-BFDC-F1796DB84CEE}" destId="{FF842F35-3F73-4003-AEE1-6AB233DCDE41}" srcOrd="0" destOrd="4" presId="urn:microsoft.com/office/officeart/2005/8/layout/cycle4"/>
    <dgm:cxn modelId="{F2991BF0-A884-46F0-A761-A9B70D1AF1B7}" type="presOf" srcId="{38674B3C-8D50-4D99-B6E9-94D7201BFB9E}" destId="{A12A0C7E-5378-4373-A72C-D0550370EE50}" srcOrd="1" destOrd="1" presId="urn:microsoft.com/office/officeart/2005/8/layout/cycle4"/>
    <dgm:cxn modelId="{0A702FBB-57E2-4E8E-B05A-7B00EBBE238A}" type="presOf" srcId="{D4E113A1-E1B1-4F65-A72D-E21D376A4880}" destId="{BBA8F461-E38F-4B23-A690-EC8ABD156C18}" srcOrd="1" destOrd="0" presId="urn:microsoft.com/office/officeart/2005/8/layout/cycle4"/>
    <dgm:cxn modelId="{288FE3B5-D0C8-470C-845D-3B5F953DF596}" type="presOf" srcId="{7F818F2E-ABE9-4D45-8F84-093594BA36BC}" destId="{BBA8F461-E38F-4B23-A690-EC8ABD156C18}" srcOrd="1" destOrd="1" presId="urn:microsoft.com/office/officeart/2005/8/layout/cycle4"/>
    <dgm:cxn modelId="{FBB54962-BB80-40C3-9E22-86D9107A2400}" type="presOf" srcId="{5A9ACA0D-A007-4C52-A69B-A129394D8B6E}" destId="{FF842F35-3F73-4003-AEE1-6AB233DCDE41}" srcOrd="0" destOrd="3" presId="urn:microsoft.com/office/officeart/2005/8/layout/cycle4"/>
    <dgm:cxn modelId="{701ECDB1-FF49-4406-8C70-34B46423AB6E}" type="presOf" srcId="{26601FCF-0BD7-4189-9640-15D655134ADB}" destId="{FF842F35-3F73-4003-AEE1-6AB233DCDE41}" srcOrd="0" destOrd="7" presId="urn:microsoft.com/office/officeart/2005/8/layout/cycle4"/>
    <dgm:cxn modelId="{741F4A68-5A7B-469B-9CA9-D95BA02597B6}" srcId="{E6E02003-A7E3-4770-B3F6-29C2AF90A4B8}" destId="{D4E113A1-E1B1-4F65-A72D-E21D376A4880}" srcOrd="0" destOrd="0" parTransId="{8C0C4B79-C9DF-4D3B-8572-A514783862E1}" sibTransId="{754BBB4B-A0D8-4D46-8C0B-2DF5D2D9B5D1}"/>
    <dgm:cxn modelId="{32319A03-3611-4530-819A-89EF14BDFDE0}" srcId="{84C269BA-5CCA-44A3-9311-477169F7B13E}" destId="{34632C0F-359D-42A0-B8F1-D3EDDE36D027}" srcOrd="0" destOrd="0" parTransId="{5B8A111A-5F54-4D32-8B8F-1E304921FB73}" sibTransId="{E7D58987-E01E-442C-B288-F284023D8E4F}"/>
    <dgm:cxn modelId="{32D9F184-C8FC-4852-A317-7DA66266CF30}" type="presOf" srcId="{AEB364D9-D9C8-48C5-B215-C1113516D98B}" destId="{FF842F35-3F73-4003-AEE1-6AB233DCDE41}" srcOrd="0" destOrd="8" presId="urn:microsoft.com/office/officeart/2005/8/layout/cycle4"/>
    <dgm:cxn modelId="{3A695E0B-5F46-4758-B83B-7020821D3F3B}" type="presOf" srcId="{B5C04039-1EF0-46AF-969C-237D602D4910}" destId="{FF842F35-3F73-4003-AEE1-6AB233DCDE41}" srcOrd="0" destOrd="2" presId="urn:microsoft.com/office/officeart/2005/8/layout/cycle4"/>
    <dgm:cxn modelId="{69DEBB31-E763-4518-A744-08C91CDA5696}" srcId="{3AB97F24-45D2-438B-8338-3251533A1B53}" destId="{F93D4525-DD34-4F2C-973E-FB01C23D26F4}" srcOrd="3" destOrd="0" parTransId="{002AC052-E844-43C3-BCAB-16624C391D40}" sibTransId="{D6D1F5C7-3352-4374-89D5-DC8A535D1B15}"/>
    <dgm:cxn modelId="{8ADE50CC-C132-4001-B88B-E5F014CF1E68}" type="presOf" srcId="{2F812665-8ABD-4799-B33B-4E5ADE5914D8}" destId="{7552703E-A628-4B7F-BB93-7850715555C9}" srcOrd="0" destOrd="0" presId="urn:microsoft.com/office/officeart/2005/8/layout/cycle4"/>
    <dgm:cxn modelId="{EE600FA4-21C6-418F-AA60-765161256B0F}" srcId="{E6E02003-A7E3-4770-B3F6-29C2AF90A4B8}" destId="{AEB364D9-D9C8-48C5-B215-C1113516D98B}" srcOrd="8" destOrd="0" parTransId="{EFD56847-6B41-485F-B4BF-EDAD225BF92D}" sibTransId="{7A736A51-C946-4C4A-839A-8D972D0CD6CB}"/>
    <dgm:cxn modelId="{5F17B119-8DF7-43B2-BD53-F77EC2751CFA}" type="presOf" srcId="{38674B3C-8D50-4D99-B6E9-94D7201BFB9E}" destId="{776F658C-5268-47DA-81B6-C307E89EA13E}" srcOrd="0" destOrd="1" presId="urn:microsoft.com/office/officeart/2005/8/layout/cycle4"/>
    <dgm:cxn modelId="{0D809CC2-FFF7-4DCE-B516-F4E35529E8BA}" type="presParOf" srcId="{9C076E31-964A-4395-819D-6C8BFFA3ACF1}" destId="{DBD56955-9D9A-4572-B666-49F036870DFD}" srcOrd="0" destOrd="0" presId="urn:microsoft.com/office/officeart/2005/8/layout/cycle4"/>
    <dgm:cxn modelId="{9FC3CC52-C40F-4C58-A3C1-6DCF2250D66A}" type="presParOf" srcId="{DBD56955-9D9A-4572-B666-49F036870DFD}" destId="{E4EC4211-E227-4B99-8BC2-5B1B9E4FFBA3}" srcOrd="0" destOrd="0" presId="urn:microsoft.com/office/officeart/2005/8/layout/cycle4"/>
    <dgm:cxn modelId="{215A9CA9-2FB9-41CD-94B3-FA36400396CE}" type="presParOf" srcId="{E4EC4211-E227-4B99-8BC2-5B1B9E4FFBA3}" destId="{FF842F35-3F73-4003-AEE1-6AB233DCDE41}" srcOrd="0" destOrd="0" presId="urn:microsoft.com/office/officeart/2005/8/layout/cycle4"/>
    <dgm:cxn modelId="{455FDBF7-3B1C-484A-8AA6-CD18F228746C}" type="presParOf" srcId="{E4EC4211-E227-4B99-8BC2-5B1B9E4FFBA3}" destId="{BBA8F461-E38F-4B23-A690-EC8ABD156C18}" srcOrd="1" destOrd="0" presId="urn:microsoft.com/office/officeart/2005/8/layout/cycle4"/>
    <dgm:cxn modelId="{612CD666-010D-4217-A2E1-1D8B57527204}" type="presParOf" srcId="{DBD56955-9D9A-4572-B666-49F036870DFD}" destId="{E6F7C34D-9FAF-4207-AAE5-B56CC8A5C956}" srcOrd="1" destOrd="0" presId="urn:microsoft.com/office/officeart/2005/8/layout/cycle4"/>
    <dgm:cxn modelId="{73C90955-2021-499C-8CAD-118C0D78630E}" type="presParOf" srcId="{E6F7C34D-9FAF-4207-AAE5-B56CC8A5C956}" destId="{776F658C-5268-47DA-81B6-C307E89EA13E}" srcOrd="0" destOrd="0" presId="urn:microsoft.com/office/officeart/2005/8/layout/cycle4"/>
    <dgm:cxn modelId="{84BEBB5E-EB36-46F7-BEFF-AAAA978DA846}" type="presParOf" srcId="{E6F7C34D-9FAF-4207-AAE5-B56CC8A5C956}" destId="{A12A0C7E-5378-4373-A72C-D0550370EE50}" srcOrd="1" destOrd="0" presId="urn:microsoft.com/office/officeart/2005/8/layout/cycle4"/>
    <dgm:cxn modelId="{7A22E7B1-3CE4-4560-87C8-B1F215889422}" type="presParOf" srcId="{DBD56955-9D9A-4572-B666-49F036870DFD}" destId="{83B660E9-C073-4F4B-B544-344442DD73F3}" srcOrd="2" destOrd="0" presId="urn:microsoft.com/office/officeart/2005/8/layout/cycle4"/>
    <dgm:cxn modelId="{53A9C7EE-3B0D-4291-A1C0-F6A5BCE2F91A}" type="presParOf" srcId="{83B660E9-C073-4F4B-B544-344442DD73F3}" destId="{52A8547F-DAAB-4F80-853A-6C6BC64B87FD}" srcOrd="0" destOrd="0" presId="urn:microsoft.com/office/officeart/2005/8/layout/cycle4"/>
    <dgm:cxn modelId="{04BBDAFB-8ABA-4B26-A5CB-4A54B37B6320}" type="presParOf" srcId="{83B660E9-C073-4F4B-B544-344442DD73F3}" destId="{76399E23-39BA-4780-BD75-8B1C1936D75C}" srcOrd="1" destOrd="0" presId="urn:microsoft.com/office/officeart/2005/8/layout/cycle4"/>
    <dgm:cxn modelId="{0D815716-8CEA-4B7C-9A14-54CB917ECC90}" type="presParOf" srcId="{DBD56955-9D9A-4572-B666-49F036870DFD}" destId="{F8CAE266-3297-4A5B-9C4B-DC0B12F17298}" srcOrd="3" destOrd="0" presId="urn:microsoft.com/office/officeart/2005/8/layout/cycle4"/>
    <dgm:cxn modelId="{07181C24-A47F-492C-B163-C2E8994DFD16}" type="presParOf" srcId="{F8CAE266-3297-4A5B-9C4B-DC0B12F17298}" destId="{7552703E-A628-4B7F-BB93-7850715555C9}" srcOrd="0" destOrd="0" presId="urn:microsoft.com/office/officeart/2005/8/layout/cycle4"/>
    <dgm:cxn modelId="{64D6B33E-4E3B-41FA-92A8-FC654151E382}" type="presParOf" srcId="{F8CAE266-3297-4A5B-9C4B-DC0B12F17298}" destId="{0FAA1750-316E-4E85-80EC-947CBA4AB00D}" srcOrd="1" destOrd="0" presId="urn:microsoft.com/office/officeart/2005/8/layout/cycle4"/>
    <dgm:cxn modelId="{E200B633-DEBB-4769-A036-2EFAFBF332B5}" type="presParOf" srcId="{DBD56955-9D9A-4572-B666-49F036870DFD}" destId="{8D8DEBB8-3A8C-400B-86FE-1DA74CCB8AD7}" srcOrd="4" destOrd="0" presId="urn:microsoft.com/office/officeart/2005/8/layout/cycle4"/>
    <dgm:cxn modelId="{468FEDB2-5A1F-4B72-9B5D-C49CA8197629}" type="presParOf" srcId="{9C076E31-964A-4395-819D-6C8BFFA3ACF1}" destId="{0A7A3DCF-BB90-4CA1-9C68-0309EBD8FF6B}" srcOrd="1" destOrd="0" presId="urn:microsoft.com/office/officeart/2005/8/layout/cycle4"/>
    <dgm:cxn modelId="{5D047CC4-159C-4577-9397-B5D44197767C}" type="presParOf" srcId="{0A7A3DCF-BB90-4CA1-9C68-0309EBD8FF6B}" destId="{E1940292-9ACA-47E4-A165-686C901DB306}" srcOrd="0" destOrd="0" presId="urn:microsoft.com/office/officeart/2005/8/layout/cycle4"/>
    <dgm:cxn modelId="{B7385D10-564C-41B7-889B-34815C5EC9CA}" type="presParOf" srcId="{0A7A3DCF-BB90-4CA1-9C68-0309EBD8FF6B}" destId="{3119C30E-15B8-4728-9AE0-B18299BB6189}" srcOrd="1" destOrd="0" presId="urn:microsoft.com/office/officeart/2005/8/layout/cycle4"/>
    <dgm:cxn modelId="{C687B7CC-E972-4C8C-9053-91B261D8260B}" type="presParOf" srcId="{0A7A3DCF-BB90-4CA1-9C68-0309EBD8FF6B}" destId="{5BB60545-A349-4C4A-ADE1-2849BADA0BE4}" srcOrd="2" destOrd="0" presId="urn:microsoft.com/office/officeart/2005/8/layout/cycle4"/>
    <dgm:cxn modelId="{C60968AC-5FDE-42F1-820A-168BB6B461D3}" type="presParOf" srcId="{0A7A3DCF-BB90-4CA1-9C68-0309EBD8FF6B}" destId="{AF452323-FFB8-4063-8334-83206F4F971C}" srcOrd="3" destOrd="0" presId="urn:microsoft.com/office/officeart/2005/8/layout/cycle4"/>
    <dgm:cxn modelId="{A0D208CC-76CB-40AC-AEC9-73F8D3E01655}" type="presParOf" srcId="{0A7A3DCF-BB90-4CA1-9C68-0309EBD8FF6B}" destId="{388E5C36-89EA-42C4-9589-D90B6C8678FA}" srcOrd="4" destOrd="0" presId="urn:microsoft.com/office/officeart/2005/8/layout/cycle4"/>
    <dgm:cxn modelId="{9CC26F5E-4425-4B00-B2DF-EB59A8B5409E}" type="presParOf" srcId="{9C076E31-964A-4395-819D-6C8BFFA3ACF1}" destId="{7719CB45-5B0C-4128-A847-380A66F855C6}" srcOrd="2" destOrd="0" presId="urn:microsoft.com/office/officeart/2005/8/layout/cycle4"/>
    <dgm:cxn modelId="{B2D599DC-9D01-4EAC-BBD4-78D856CD9746}" type="presParOf" srcId="{9C076E31-964A-4395-819D-6C8BFFA3ACF1}" destId="{FD991B51-589C-436F-AF97-75F25E5D157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A8547F-DAAB-4F80-853A-6C6BC64B87FD}">
      <dsp:nvSpPr>
        <dsp:cNvPr id="0" name=""/>
        <dsp:cNvSpPr/>
      </dsp:nvSpPr>
      <dsp:spPr>
        <a:xfrm>
          <a:off x="4476088" y="3408662"/>
          <a:ext cx="2350581" cy="15226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err="1" smtClean="0"/>
            <a:t>Dspace</a:t>
          </a:r>
          <a:endParaRPr lang="en-US" sz="1600" kern="1200" dirty="0"/>
        </a:p>
        <a:p>
          <a:pPr marL="171450" lvl="1" indent="-171450" algn="l" defTabSz="711200">
            <a:lnSpc>
              <a:spcPct val="90000"/>
            </a:lnSpc>
            <a:spcBef>
              <a:spcPct val="0"/>
            </a:spcBef>
            <a:spcAft>
              <a:spcPct val="15000"/>
            </a:spcAft>
            <a:buChar char="••"/>
          </a:pPr>
          <a:r>
            <a:rPr lang="en-US" sz="1600" kern="1200" dirty="0" smtClean="0"/>
            <a:t>Greenstone</a:t>
          </a:r>
          <a:endParaRPr lang="en-US" sz="1600" kern="1200" dirty="0"/>
        </a:p>
        <a:p>
          <a:pPr marL="171450" lvl="1" indent="-171450" algn="l" defTabSz="711200">
            <a:lnSpc>
              <a:spcPct val="90000"/>
            </a:lnSpc>
            <a:spcBef>
              <a:spcPct val="0"/>
            </a:spcBef>
            <a:spcAft>
              <a:spcPct val="15000"/>
            </a:spcAft>
            <a:buChar char="••"/>
          </a:pPr>
          <a:r>
            <a:rPr lang="en-US" sz="1600" kern="1200" dirty="0" smtClean="0"/>
            <a:t>Fedora</a:t>
          </a:r>
          <a:endParaRPr lang="en-US" sz="1600" kern="1200" dirty="0"/>
        </a:p>
      </dsp:txBody>
      <dsp:txXfrm>
        <a:off x="5214711" y="3822771"/>
        <a:ext cx="1578510" cy="1075086"/>
      </dsp:txXfrm>
    </dsp:sp>
    <dsp:sp modelId="{7552703E-A628-4B7F-BB93-7850715555C9}">
      <dsp:nvSpPr>
        <dsp:cNvPr id="0" name=""/>
        <dsp:cNvSpPr/>
      </dsp:nvSpPr>
      <dsp:spPr>
        <a:xfrm>
          <a:off x="640929" y="3408662"/>
          <a:ext cx="2350581" cy="15226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Firefox</a:t>
          </a:r>
          <a:endParaRPr lang="en-US" sz="1600" kern="1200" dirty="0"/>
        </a:p>
        <a:p>
          <a:pPr marL="171450" lvl="1" indent="-171450" algn="l" defTabSz="711200">
            <a:lnSpc>
              <a:spcPct val="90000"/>
            </a:lnSpc>
            <a:spcBef>
              <a:spcPct val="0"/>
            </a:spcBef>
            <a:spcAft>
              <a:spcPct val="15000"/>
            </a:spcAft>
            <a:buChar char="••"/>
          </a:pPr>
          <a:r>
            <a:rPr lang="en-US" sz="1600" kern="1200" dirty="0" smtClean="0"/>
            <a:t>Thunderbird</a:t>
          </a:r>
          <a:endParaRPr lang="en-US" sz="1600" kern="1200" dirty="0"/>
        </a:p>
      </dsp:txBody>
      <dsp:txXfrm>
        <a:off x="674377" y="3822771"/>
        <a:ext cx="1578510" cy="1075086"/>
      </dsp:txXfrm>
    </dsp:sp>
    <dsp:sp modelId="{776F658C-5268-47DA-81B6-C307E89EA13E}">
      <dsp:nvSpPr>
        <dsp:cNvPr id="0" name=""/>
        <dsp:cNvSpPr/>
      </dsp:nvSpPr>
      <dsp:spPr>
        <a:xfrm>
          <a:off x="4476088" y="173044"/>
          <a:ext cx="2350581" cy="152264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r>
            <a:rPr lang="en-US" sz="1600" kern="1200" dirty="0" err="1" smtClean="0"/>
            <a:t>Koha</a:t>
          </a:r>
          <a:endParaRPr lang="en-US" sz="1600" kern="1200" dirty="0"/>
        </a:p>
        <a:p>
          <a:pPr marL="171450" lvl="1" indent="-171450" algn="l" defTabSz="711200">
            <a:lnSpc>
              <a:spcPct val="90000"/>
            </a:lnSpc>
            <a:spcBef>
              <a:spcPct val="0"/>
            </a:spcBef>
            <a:spcAft>
              <a:spcPct val="15000"/>
            </a:spcAft>
            <a:buChar char="••"/>
          </a:pPr>
          <a:r>
            <a:rPr lang="en-US" sz="1600" kern="1200" dirty="0" smtClean="0"/>
            <a:t>Evergreen</a:t>
          </a:r>
          <a:endParaRPr lang="en-US" sz="1600" kern="1200" dirty="0"/>
        </a:p>
      </dsp:txBody>
      <dsp:txXfrm>
        <a:off x="5214711" y="206492"/>
        <a:ext cx="1578510" cy="1075086"/>
      </dsp:txXfrm>
    </dsp:sp>
    <dsp:sp modelId="{FF842F35-3F73-4003-AEE1-6AB233DCDE41}">
      <dsp:nvSpPr>
        <dsp:cNvPr id="0" name=""/>
        <dsp:cNvSpPr/>
      </dsp:nvSpPr>
      <dsp:spPr>
        <a:xfrm>
          <a:off x="475965" y="-57681"/>
          <a:ext cx="2350581" cy="19840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en-US" sz="1200" kern="1200" dirty="0" err="1" smtClean="0"/>
            <a:t>Wordpress</a:t>
          </a:r>
          <a:endParaRPr lang="en-US" sz="1200" kern="1200" dirty="0"/>
        </a:p>
        <a:p>
          <a:pPr marL="114300" lvl="1" indent="-114300" algn="l" defTabSz="533400">
            <a:lnSpc>
              <a:spcPct val="90000"/>
            </a:lnSpc>
            <a:spcBef>
              <a:spcPct val="0"/>
            </a:spcBef>
            <a:spcAft>
              <a:spcPct val="15000"/>
            </a:spcAft>
            <a:buChar char="••"/>
          </a:pPr>
          <a:r>
            <a:rPr lang="en-US" sz="1200" kern="1200" dirty="0" smtClean="0"/>
            <a:t>Drupal</a:t>
          </a:r>
          <a:endParaRPr lang="en-US" sz="1200" kern="1200" dirty="0"/>
        </a:p>
        <a:p>
          <a:pPr marL="114300" lvl="1" indent="-114300" algn="l" defTabSz="533400">
            <a:lnSpc>
              <a:spcPct val="90000"/>
            </a:lnSpc>
            <a:spcBef>
              <a:spcPct val="0"/>
            </a:spcBef>
            <a:spcAft>
              <a:spcPct val="15000"/>
            </a:spcAft>
            <a:buChar char="••"/>
          </a:pPr>
          <a:r>
            <a:rPr lang="en-US" sz="1200" kern="1200" dirty="0" smtClean="0"/>
            <a:t>Open Office</a:t>
          </a:r>
          <a:endParaRPr lang="en-US" sz="1200" kern="1200" dirty="0"/>
        </a:p>
        <a:p>
          <a:pPr marL="114300" lvl="1" indent="-114300" algn="l" defTabSz="533400">
            <a:lnSpc>
              <a:spcPct val="90000"/>
            </a:lnSpc>
            <a:spcBef>
              <a:spcPct val="0"/>
            </a:spcBef>
            <a:spcAft>
              <a:spcPct val="15000"/>
            </a:spcAft>
            <a:buChar char="••"/>
          </a:pPr>
          <a:r>
            <a:rPr lang="en-US" sz="1200" kern="1200" dirty="0" err="1" smtClean="0"/>
            <a:t>GIMPshop</a:t>
          </a:r>
          <a:endParaRPr lang="en-US" sz="1200" kern="1200" dirty="0"/>
        </a:p>
        <a:p>
          <a:pPr marL="114300" lvl="1" indent="-114300" algn="l" defTabSz="533400">
            <a:lnSpc>
              <a:spcPct val="90000"/>
            </a:lnSpc>
            <a:spcBef>
              <a:spcPct val="0"/>
            </a:spcBef>
            <a:spcAft>
              <a:spcPct val="15000"/>
            </a:spcAft>
            <a:buChar char="••"/>
          </a:pPr>
          <a:r>
            <a:rPr lang="en-US" sz="1200" kern="1200" dirty="0" smtClean="0"/>
            <a:t>PDF Creator</a:t>
          </a:r>
          <a:endParaRPr lang="en-US" sz="1200" kern="1200" dirty="0"/>
        </a:p>
        <a:p>
          <a:pPr marL="114300" lvl="1" indent="-114300" algn="l" defTabSz="533400">
            <a:lnSpc>
              <a:spcPct val="90000"/>
            </a:lnSpc>
            <a:spcBef>
              <a:spcPct val="0"/>
            </a:spcBef>
            <a:spcAft>
              <a:spcPct val="15000"/>
            </a:spcAft>
            <a:buChar char="••"/>
          </a:pPr>
          <a:r>
            <a:rPr lang="en-US" sz="1200" kern="1200" dirty="0" smtClean="0"/>
            <a:t>Apache</a:t>
          </a:r>
          <a:endParaRPr lang="en-US" sz="1200" kern="1200" dirty="0"/>
        </a:p>
        <a:p>
          <a:pPr marL="114300" lvl="1" indent="-114300" algn="l" defTabSz="533400">
            <a:lnSpc>
              <a:spcPct val="90000"/>
            </a:lnSpc>
            <a:spcBef>
              <a:spcPct val="0"/>
            </a:spcBef>
            <a:spcAft>
              <a:spcPct val="15000"/>
            </a:spcAft>
            <a:buChar char="••"/>
          </a:pPr>
          <a:r>
            <a:rPr lang="en-US" sz="1200" kern="1200" dirty="0" smtClean="0"/>
            <a:t>Linux</a:t>
          </a:r>
          <a:endParaRPr lang="en-US" sz="1200" kern="1200" dirty="0"/>
        </a:p>
        <a:p>
          <a:pPr marL="114300" lvl="1" indent="-114300" algn="l" defTabSz="533400">
            <a:lnSpc>
              <a:spcPct val="90000"/>
            </a:lnSpc>
            <a:spcBef>
              <a:spcPct val="0"/>
            </a:spcBef>
            <a:spcAft>
              <a:spcPct val="15000"/>
            </a:spcAft>
            <a:buChar char="••"/>
          </a:pPr>
          <a:r>
            <a:rPr lang="en-US" sz="1200" kern="1200" dirty="0" smtClean="0"/>
            <a:t>RIP</a:t>
          </a:r>
          <a:endParaRPr lang="en-US" sz="1200" kern="1200" dirty="0"/>
        </a:p>
        <a:p>
          <a:pPr marL="114300" lvl="1" indent="-114300" algn="l" defTabSz="533400">
            <a:lnSpc>
              <a:spcPct val="90000"/>
            </a:lnSpc>
            <a:spcBef>
              <a:spcPct val="0"/>
            </a:spcBef>
            <a:spcAft>
              <a:spcPct val="15000"/>
            </a:spcAft>
            <a:buChar char="••"/>
          </a:pPr>
          <a:r>
            <a:rPr lang="en-US" sz="1200" kern="1200" dirty="0" smtClean="0"/>
            <a:t>Gnome</a:t>
          </a:r>
          <a:endParaRPr lang="en-US" sz="1200" kern="1200" dirty="0"/>
        </a:p>
      </dsp:txBody>
      <dsp:txXfrm>
        <a:off x="519549" y="-14097"/>
        <a:ext cx="1558238" cy="1400904"/>
      </dsp:txXfrm>
    </dsp:sp>
    <dsp:sp modelId="{E1940292-9ACA-47E4-A165-686C901DB306}">
      <dsp:nvSpPr>
        <dsp:cNvPr id="0" name=""/>
        <dsp:cNvSpPr/>
      </dsp:nvSpPr>
      <dsp:spPr>
        <a:xfrm>
          <a:off x="1664129" y="282668"/>
          <a:ext cx="2060327" cy="20603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Web</a:t>
          </a:r>
          <a:r>
            <a:rPr lang="en-US" sz="1600" b="1" kern="1200" dirty="0" smtClean="0">
              <a:solidFill>
                <a:schemeClr val="accent6">
                  <a:lumMod val="60000"/>
                  <a:lumOff val="40000"/>
                </a:schemeClr>
              </a:solidFill>
            </a:rPr>
            <a:t> </a:t>
          </a:r>
          <a:r>
            <a:rPr lang="en-US" sz="1600" b="1" kern="1200" dirty="0" smtClean="0">
              <a:solidFill>
                <a:schemeClr val="tx1"/>
              </a:solidFill>
            </a:rPr>
            <a:t>Publishing</a:t>
          </a:r>
        </a:p>
        <a:p>
          <a:pPr lvl="0" algn="ctr" defTabSz="711200">
            <a:lnSpc>
              <a:spcPct val="90000"/>
            </a:lnSpc>
            <a:spcBef>
              <a:spcPct val="0"/>
            </a:spcBef>
            <a:spcAft>
              <a:spcPct val="35000"/>
            </a:spcAft>
          </a:pPr>
          <a:r>
            <a:rPr lang="en-US" sz="1600" b="1" kern="1200" dirty="0" smtClean="0">
              <a:solidFill>
                <a:schemeClr val="tx1"/>
              </a:solidFill>
            </a:rPr>
            <a:t>And</a:t>
          </a:r>
          <a:r>
            <a:rPr lang="en-US" sz="1600" b="1" kern="1200" dirty="0" smtClean="0">
              <a:solidFill>
                <a:schemeClr val="accent6">
                  <a:lumMod val="60000"/>
                  <a:lumOff val="40000"/>
                </a:schemeClr>
              </a:solidFill>
            </a:rPr>
            <a:t> </a:t>
          </a:r>
          <a:r>
            <a:rPr lang="en-US" sz="1600" b="1" kern="1200" dirty="0" smtClean="0">
              <a:solidFill>
                <a:schemeClr val="tx1"/>
              </a:solidFill>
            </a:rPr>
            <a:t>Servers</a:t>
          </a:r>
          <a:endParaRPr lang="en-US" sz="1600" b="1" kern="1200" dirty="0">
            <a:solidFill>
              <a:schemeClr val="tx1"/>
            </a:solidFill>
          </a:endParaRPr>
        </a:p>
      </dsp:txBody>
      <dsp:txXfrm>
        <a:off x="2267585" y="886124"/>
        <a:ext cx="1456871" cy="1456871"/>
      </dsp:txXfrm>
    </dsp:sp>
    <dsp:sp modelId="{3119C30E-15B8-4728-9AE0-B18299BB6189}">
      <dsp:nvSpPr>
        <dsp:cNvPr id="0" name=""/>
        <dsp:cNvSpPr/>
      </dsp:nvSpPr>
      <dsp:spPr>
        <a:xfrm rot="5400000">
          <a:off x="3781382" y="328902"/>
          <a:ext cx="2060327" cy="20603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Integrated Library</a:t>
          </a:r>
        </a:p>
        <a:p>
          <a:pPr lvl="0" algn="ctr" defTabSz="622300">
            <a:lnSpc>
              <a:spcPct val="90000"/>
            </a:lnSpc>
            <a:spcBef>
              <a:spcPct val="0"/>
            </a:spcBef>
            <a:spcAft>
              <a:spcPct val="35000"/>
            </a:spcAft>
          </a:pPr>
          <a:r>
            <a:rPr lang="en-US" sz="1400" b="1" kern="1200" dirty="0" smtClean="0">
              <a:solidFill>
                <a:schemeClr val="tx1"/>
              </a:solidFill>
            </a:rPr>
            <a:t>Systems</a:t>
          </a:r>
        </a:p>
      </dsp:txBody>
      <dsp:txXfrm rot="-5400000">
        <a:off x="3781382" y="932358"/>
        <a:ext cx="1456871" cy="1456871"/>
      </dsp:txXfrm>
    </dsp:sp>
    <dsp:sp modelId="{5BB60545-A349-4C4A-ADE1-2849BADA0BE4}">
      <dsp:nvSpPr>
        <dsp:cNvPr id="0" name=""/>
        <dsp:cNvSpPr/>
      </dsp:nvSpPr>
      <dsp:spPr>
        <a:xfrm rot="10800000">
          <a:off x="3781382" y="2484395"/>
          <a:ext cx="2060327" cy="20603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Digital</a:t>
          </a:r>
          <a:r>
            <a:rPr lang="en-US" sz="1600" b="1" kern="1200" dirty="0" smtClean="0">
              <a:solidFill>
                <a:schemeClr val="accent2">
                  <a:lumMod val="60000"/>
                  <a:lumOff val="40000"/>
                </a:schemeClr>
              </a:solidFill>
            </a:rPr>
            <a:t> </a:t>
          </a:r>
          <a:r>
            <a:rPr lang="en-US" sz="1600" b="1" kern="1200" dirty="0" smtClean="0">
              <a:solidFill>
                <a:schemeClr val="tx1"/>
              </a:solidFill>
            </a:rPr>
            <a:t>Library</a:t>
          </a:r>
          <a:endParaRPr lang="en-US" sz="1600" b="1" kern="1200" dirty="0">
            <a:solidFill>
              <a:schemeClr val="tx1"/>
            </a:solidFill>
          </a:endParaRPr>
        </a:p>
      </dsp:txBody>
      <dsp:txXfrm rot="10800000">
        <a:off x="3781382" y="2484395"/>
        <a:ext cx="1456871" cy="1456871"/>
      </dsp:txXfrm>
    </dsp:sp>
    <dsp:sp modelId="{AF452323-FFB8-4063-8334-83206F4F971C}">
      <dsp:nvSpPr>
        <dsp:cNvPr id="0" name=""/>
        <dsp:cNvSpPr/>
      </dsp:nvSpPr>
      <dsp:spPr>
        <a:xfrm rot="16200000">
          <a:off x="1625889" y="2484395"/>
          <a:ext cx="2060327" cy="20603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Email and Web Browsing</a:t>
          </a:r>
          <a:endParaRPr lang="en-US" sz="1600" b="1" kern="1200" dirty="0">
            <a:solidFill>
              <a:schemeClr val="tx1"/>
            </a:solidFill>
          </a:endParaRPr>
        </a:p>
      </dsp:txBody>
      <dsp:txXfrm rot="5400000">
        <a:off x="2229345" y="2484395"/>
        <a:ext cx="1456871" cy="1456871"/>
      </dsp:txXfrm>
    </dsp:sp>
    <dsp:sp modelId="{7719CB45-5B0C-4128-A847-380A66F855C6}">
      <dsp:nvSpPr>
        <dsp:cNvPr id="0" name=""/>
        <dsp:cNvSpPr/>
      </dsp:nvSpPr>
      <dsp:spPr>
        <a:xfrm>
          <a:off x="3378119" y="2008568"/>
          <a:ext cx="711360" cy="61857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991B51-589C-436F-AF97-75F25E5D157C}">
      <dsp:nvSpPr>
        <dsp:cNvPr id="0" name=""/>
        <dsp:cNvSpPr/>
      </dsp:nvSpPr>
      <dsp:spPr>
        <a:xfrm rot="10800000">
          <a:off x="3378119" y="2246482"/>
          <a:ext cx="711360" cy="618574"/>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37A1E0B-6CD7-4BFA-A20C-876A4C823DD7}" type="datetimeFigureOut">
              <a:rPr lang="en-US" smtClean="0"/>
              <a:t>5/18/2020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ABEC0C7-6E22-4BCE-887F-E038447921D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7A1E0B-6CD7-4BFA-A20C-876A4C823DD7}"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EC0C7-6E22-4BCE-887F-E038447921D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7A1E0B-6CD7-4BFA-A20C-876A4C823DD7}"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BEC0C7-6E22-4BCE-887F-E038447921D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37A1E0B-6CD7-4BFA-A20C-876A4C823DD7}" type="datetimeFigureOut">
              <a:rPr lang="en-US" smtClean="0"/>
              <a:t>5/18/2020</a:t>
            </a:fld>
            <a:endParaRPr lang="en-US"/>
          </a:p>
        </p:txBody>
      </p:sp>
      <p:sp>
        <p:nvSpPr>
          <p:cNvPr id="9" name="Slide Number Placeholder 8"/>
          <p:cNvSpPr>
            <a:spLocks noGrp="1"/>
          </p:cNvSpPr>
          <p:nvPr>
            <p:ph type="sldNum" sz="quarter" idx="15"/>
          </p:nvPr>
        </p:nvSpPr>
        <p:spPr/>
        <p:txBody>
          <a:bodyPr rtlCol="0"/>
          <a:lstStyle/>
          <a:p>
            <a:fld id="{2ABEC0C7-6E22-4BCE-887F-E038447921D1}"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37A1E0B-6CD7-4BFA-A20C-876A4C823DD7}" type="datetimeFigureOut">
              <a:rPr lang="en-US" smtClean="0"/>
              <a:t>5/18/2020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ABEC0C7-6E22-4BCE-887F-E038447921D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7A1E0B-6CD7-4BFA-A20C-876A4C823DD7}"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BEC0C7-6E22-4BCE-887F-E038447921D1}"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37A1E0B-6CD7-4BFA-A20C-876A4C823DD7}"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BEC0C7-6E22-4BCE-887F-E038447921D1}"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37A1E0B-6CD7-4BFA-A20C-876A4C823DD7}" type="datetimeFigureOut">
              <a:rPr lang="en-US" smtClean="0"/>
              <a:t>5/18/2020</a:t>
            </a:fld>
            <a:endParaRPr lang="en-US"/>
          </a:p>
        </p:txBody>
      </p:sp>
      <p:sp>
        <p:nvSpPr>
          <p:cNvPr id="7" name="Slide Number Placeholder 6"/>
          <p:cNvSpPr>
            <a:spLocks noGrp="1"/>
          </p:cNvSpPr>
          <p:nvPr>
            <p:ph type="sldNum" sz="quarter" idx="11"/>
          </p:nvPr>
        </p:nvSpPr>
        <p:spPr/>
        <p:txBody>
          <a:bodyPr rtlCol="0"/>
          <a:lstStyle/>
          <a:p>
            <a:fld id="{2ABEC0C7-6E22-4BCE-887F-E038447921D1}"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7A1E0B-6CD7-4BFA-A20C-876A4C823DD7}"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BEC0C7-6E22-4BCE-887F-E038447921D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37A1E0B-6CD7-4BFA-A20C-876A4C823DD7}" type="datetimeFigureOut">
              <a:rPr lang="en-US" smtClean="0"/>
              <a:t>5/18/2020</a:t>
            </a:fld>
            <a:endParaRPr lang="en-US"/>
          </a:p>
        </p:txBody>
      </p:sp>
      <p:sp>
        <p:nvSpPr>
          <p:cNvPr id="22" name="Slide Number Placeholder 21"/>
          <p:cNvSpPr>
            <a:spLocks noGrp="1"/>
          </p:cNvSpPr>
          <p:nvPr>
            <p:ph type="sldNum" sz="quarter" idx="15"/>
          </p:nvPr>
        </p:nvSpPr>
        <p:spPr/>
        <p:txBody>
          <a:bodyPr rtlCol="0"/>
          <a:lstStyle/>
          <a:p>
            <a:fld id="{2ABEC0C7-6E22-4BCE-887F-E038447921D1}"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37A1E0B-6CD7-4BFA-A20C-876A4C823DD7}" type="datetimeFigureOut">
              <a:rPr lang="en-US" smtClean="0"/>
              <a:t>5/18/2020</a:t>
            </a:fld>
            <a:endParaRPr lang="en-US"/>
          </a:p>
        </p:txBody>
      </p:sp>
      <p:sp>
        <p:nvSpPr>
          <p:cNvPr id="18" name="Slide Number Placeholder 17"/>
          <p:cNvSpPr>
            <a:spLocks noGrp="1"/>
          </p:cNvSpPr>
          <p:nvPr>
            <p:ph type="sldNum" sz="quarter" idx="11"/>
          </p:nvPr>
        </p:nvSpPr>
        <p:spPr/>
        <p:txBody>
          <a:bodyPr rtlCol="0"/>
          <a:lstStyle/>
          <a:p>
            <a:fld id="{2ABEC0C7-6E22-4BCE-887F-E038447921D1}"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37A1E0B-6CD7-4BFA-A20C-876A4C823DD7}" type="datetimeFigureOut">
              <a:rPr lang="en-US" smtClean="0"/>
              <a:t>5/18/2020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ABEC0C7-6E22-4BCE-887F-E038447921D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Times New Roman" pitchFamily="18" charset="0"/>
                <a:cs typeface="Times New Roman" pitchFamily="18" charset="0"/>
              </a:rPr>
              <a:t>Organization of Information resources through Library Automated systems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6633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Open Source Library Software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latin typeface="Times New Roman" pitchFamily="18" charset="0"/>
                <a:cs typeface="Times New Roman" pitchFamily="18" charset="0"/>
              </a:rPr>
              <a:t>Richard Stallman first gave the idea of free software later  on Tim O Rally first coined the term Open Source Software.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idea behind it is that institutions, such as libraries can build a combination of components and deliver services that include several vendors’ offerings.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library might use an integrated library system from one of the major vendors in combination with an open source product developed by another library in order to better meet its internal structure for users and staff requirements.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Free Software Foundation promotes the Four Essential Freedoms of using free software:</a:t>
            </a:r>
          </a:p>
          <a:p>
            <a:endParaRPr lang="en-US" dirty="0" smtClean="0"/>
          </a:p>
          <a:p>
            <a:endParaRPr lang="en-US" dirty="0"/>
          </a:p>
        </p:txBody>
      </p:sp>
    </p:spTree>
    <p:extLst>
      <p:ext uri="{BB962C8B-B14F-4D97-AF65-F5344CB8AC3E}">
        <p14:creationId xmlns:p14="http://schemas.microsoft.com/office/powerpoint/2010/main" val="1671400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Open Source Library Software</a:t>
            </a:r>
            <a:endParaRPr lang="en-US" dirty="0"/>
          </a:p>
        </p:txBody>
      </p:sp>
      <p:sp>
        <p:nvSpPr>
          <p:cNvPr id="3" name="Content Placeholder 2"/>
          <p:cNvSpPr>
            <a:spLocks noGrp="1"/>
          </p:cNvSpPr>
          <p:nvPr>
            <p:ph sz="quarter" idx="1"/>
          </p:nvPr>
        </p:nvSpPr>
        <p:spPr/>
        <p:txBody>
          <a:bodyPr>
            <a:normAutofit fontScale="55000" lnSpcReduction="20000"/>
          </a:bodyPr>
          <a:lstStyle/>
          <a:p>
            <a:r>
              <a:rPr lang="en-US" b="1" dirty="0" smtClean="0">
                <a:latin typeface="Times New Roman" pitchFamily="18" charset="0"/>
                <a:cs typeface="Times New Roman" pitchFamily="18" charset="0"/>
              </a:rPr>
              <a:t>Advantages of OSS</a:t>
            </a:r>
          </a:p>
          <a:p>
            <a:r>
              <a:rPr lang="en-US" dirty="0" smtClean="0">
                <a:latin typeface="Times New Roman" pitchFamily="18" charset="0"/>
                <a:cs typeface="Times New Roman" pitchFamily="18" charset="0"/>
              </a:rPr>
              <a:t>It promotes creative development in present era.</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Those who can't afford proprietary software can download open source software for free of cost from internet.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saves time, money &amp; efforts that can be used to purchase other needed materials.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Lower costs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Anyone can easily modify the code by adding new features and correcting errors according to the staff and patron’s needs.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Little to no upgrade costs.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price (free) makes it easier to change your mind when the software doesn't live up to its expectations.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Little to no viruses!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software can be converted into local languages for the benefit of local people.</a:t>
            </a:r>
          </a:p>
          <a:p>
            <a:endParaRPr lang="en-US" dirty="0"/>
          </a:p>
        </p:txBody>
      </p:sp>
    </p:spTree>
    <p:extLst>
      <p:ext uri="{BB962C8B-B14F-4D97-AF65-F5344CB8AC3E}">
        <p14:creationId xmlns:p14="http://schemas.microsoft.com/office/powerpoint/2010/main" val="930924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Open Source Library Software</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b="1" dirty="0" smtClean="0">
                <a:latin typeface="Times New Roman" pitchFamily="18" charset="0"/>
                <a:cs typeface="Times New Roman" pitchFamily="18" charset="0"/>
              </a:rPr>
              <a:t> Disadvantages of OSS</a:t>
            </a:r>
          </a:p>
          <a:p>
            <a:r>
              <a:rPr lang="en-US" dirty="0" smtClean="0">
                <a:latin typeface="Times New Roman" pitchFamily="18" charset="0"/>
                <a:cs typeface="Times New Roman" pitchFamily="18" charset="0"/>
              </a:rPr>
              <a:t>There is no guarantee that develop will be happened or it will be failed due to flaws in structure.</a:t>
            </a:r>
          </a:p>
          <a:p>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 They can be less “user-friendly” and not as easy to use because less attention is paid to developing the user interface.</a:t>
            </a:r>
          </a:p>
          <a:p>
            <a:r>
              <a:rPr lang="en-US" dirty="0" smtClean="0"/>
              <a:t/>
            </a:r>
            <a:br>
              <a:rPr lang="en-US" dirty="0" smtClean="0"/>
            </a:b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OSS requires high maintenance.</a:t>
            </a:r>
          </a:p>
          <a:p>
            <a:pPr>
              <a:buNone/>
            </a:pP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There may also be less support available for when things go wrong – open source software tends to rely on its community of users to respond to and fix problems.</a:t>
            </a:r>
          </a:p>
          <a:p>
            <a:pPr marL="0" indent="0">
              <a:buNone/>
            </a:pPr>
            <a:r>
              <a:rPr lang="en-US" dirty="0" smtClean="0"/>
              <a:t/>
            </a:r>
            <a:br>
              <a:rPr lang="en-US" dirty="0" smtClean="0"/>
            </a:b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104063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Open Source Library Software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latin typeface="Times New Roman" pitchFamily="18" charset="0"/>
                <a:cs typeface="Times New Roman" pitchFamily="18" charset="0"/>
              </a:rPr>
              <a:t>The main disadvantage of open-source software is not being straight forward to use.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Not as user friendly as commercial software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Adequate support from IT department </a:t>
            </a:r>
          </a:p>
          <a:p>
            <a:pPr>
              <a:buNone/>
            </a:pP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Although the open source software itself is mostly free, there may still be some indirect costs involved, such as paying for external support.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Fear of the unknown</a:t>
            </a: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p>
          <a:p>
            <a:endParaRPr lang="en-US" dirty="0"/>
          </a:p>
        </p:txBody>
      </p:sp>
    </p:spTree>
    <p:extLst>
      <p:ext uri="{BB962C8B-B14F-4D97-AF65-F5344CB8AC3E}">
        <p14:creationId xmlns:p14="http://schemas.microsoft.com/office/powerpoint/2010/main" val="3354775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Examples of OSS Projects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111704820"/>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2718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Organization of Information resources through Library Automated systems</a:t>
            </a:r>
            <a:endParaRPr lang="en-US" dirty="0"/>
          </a:p>
        </p:txBody>
      </p:sp>
      <p:sp>
        <p:nvSpPr>
          <p:cNvPr id="3" name="Content Placeholder 2"/>
          <p:cNvSpPr>
            <a:spLocks noGrp="1"/>
          </p:cNvSpPr>
          <p:nvPr>
            <p:ph sz="quarter" idx="1"/>
          </p:nvPr>
        </p:nvSpPr>
        <p:spPr/>
        <p:txBody>
          <a:bodyPr>
            <a:normAutofit/>
          </a:bodyPr>
          <a:lstStyle/>
          <a:p>
            <a:r>
              <a:rPr lang="en-US" dirty="0" smtClean="0">
                <a:solidFill>
                  <a:schemeClr val="tx1"/>
                </a:solidFill>
                <a:latin typeface="Times New Roman" pitchFamily="18" charset="0"/>
                <a:cs typeface="Times New Roman" pitchFamily="18" charset="0"/>
              </a:rPr>
              <a:t>Automation is a technique to make a system automated.</a:t>
            </a:r>
          </a:p>
          <a:p>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Automation replaces human workers by machines. Library Automation is the application of ICTs to library operations and services.</a:t>
            </a:r>
          </a:p>
          <a:p>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Library automation refers to the use of the computer to automate the typical procedures of libraries such as cataloging and circulation. Automation is a process of using the machinery for easily working and saving the human power and time.</a:t>
            </a:r>
          </a:p>
          <a:p>
            <a:endParaRPr lang="en-US" dirty="0"/>
          </a:p>
        </p:txBody>
      </p:sp>
    </p:spTree>
    <p:extLst>
      <p:ext uri="{BB962C8B-B14F-4D97-AF65-F5344CB8AC3E}">
        <p14:creationId xmlns:p14="http://schemas.microsoft.com/office/powerpoint/2010/main" val="671447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Organization of Information resources through Library Automated systems</a:t>
            </a:r>
            <a:endParaRPr lang="en-US" dirty="0"/>
          </a:p>
        </p:txBody>
      </p:sp>
      <p:sp>
        <p:nvSpPr>
          <p:cNvPr id="3" name="Content Placeholder 2"/>
          <p:cNvSpPr>
            <a:spLocks noGrp="1"/>
          </p:cNvSpPr>
          <p:nvPr>
            <p:ph sz="quarter" idx="1"/>
          </p:nvPr>
        </p:nvSpPr>
        <p:spPr/>
        <p:txBody>
          <a:bodyPr>
            <a:normAutofit fontScale="85000" lnSpcReduction="20000"/>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Many functions in the library may be automated i.e.  acquisition, cataloging, public access catalogue (OPAC and Web PAC) , indexing, abstracting, circulation, serials management, and reference services etc.</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Library automation concerns with controlling, managing and automating library collection and services.</a:t>
            </a:r>
          </a:p>
          <a:p>
            <a:pPr marL="0" indent="0">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Automation addresses to operate a computerized library management system to Improve &amp; control over the work load of the library.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Library Automation system needs the integrated information technology to integrate many functions and modules  of the library integrated automated software.</a:t>
            </a:r>
          </a:p>
          <a:p>
            <a:endParaRPr lang="en-US" dirty="0" smtClean="0"/>
          </a:p>
          <a:p>
            <a:endParaRPr lang="en-US" dirty="0"/>
          </a:p>
        </p:txBody>
      </p:sp>
    </p:spTree>
    <p:extLst>
      <p:ext uri="{BB962C8B-B14F-4D97-AF65-F5344CB8AC3E}">
        <p14:creationId xmlns:p14="http://schemas.microsoft.com/office/powerpoint/2010/main" val="90615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Need of library automation</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a:bodyPr>
          <a:lstStyle/>
          <a:p>
            <a:pPr marL="0" indent="0">
              <a:buNone/>
            </a:pP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Information explosion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fulfill different approaches and needs of user.</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overcome the limitation of library like time, space &amp; human power.</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avoid from duplication in housekeeping operations.</a:t>
            </a:r>
          </a:p>
          <a:p>
            <a:pPr>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27834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Need of library automation</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well management of information resources and effective retrieval of required information.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coop with increasing numbers of information seekers.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meet the challenges of revolution in the Information communication technology (ICT) in the present era.</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 enrich the services of resource sharing and networking.</a:t>
            </a:r>
          </a:p>
          <a:p>
            <a:endParaRPr lang="en-US" dirty="0" smtClean="0"/>
          </a:p>
          <a:p>
            <a:endParaRPr lang="en-US" dirty="0"/>
          </a:p>
        </p:txBody>
      </p:sp>
    </p:spTree>
    <p:extLst>
      <p:ext uri="{BB962C8B-B14F-4D97-AF65-F5344CB8AC3E}">
        <p14:creationId xmlns:p14="http://schemas.microsoft.com/office/powerpoint/2010/main" val="2891169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Advantages of library Automation:</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an electronics based activity which is carried out by human beings.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makes working easy with the help of automation process.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user friendly system for easy searching of required information.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makes quick availability of required information.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helpful to providing library services effectively and accurately.</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solves the user’s queries through remote access.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Library staff and patrons can view the status of the material from the OPAC or </a:t>
            </a:r>
            <a:r>
              <a:rPr lang="en-US" dirty="0" err="1" smtClean="0">
                <a:latin typeface="Times New Roman" pitchFamily="18" charset="0"/>
                <a:cs typeface="Times New Roman" pitchFamily="18" charset="0"/>
              </a:rPr>
              <a:t>WebPAC</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93430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Advantages of library Automation</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b="1"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Accuracy in work and speedily communication of information.</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Avoid duplication in the library work.</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motivate to library staff and development of human resource.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Trained staff provide the best quality of service.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helpful in stock verification and helpful in resource sharing activities.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a time saving and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saving system.</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makes possible the networking processes.</a:t>
            </a:r>
          </a:p>
          <a:p>
            <a:endParaRPr lang="en-US"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36178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Disadvantage of library automation</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fontScale="70000" lnSpcReduction="20000"/>
          </a:bodyPr>
          <a:lstStyle/>
          <a:p>
            <a:pPr marL="0" indent="0">
              <a:buNone/>
            </a:pP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complicated and time consuming process.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a long term process to get  better outputs.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More expenses in initial stage.</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Continuous staff trainings are required for it.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Security issues, threat of deleting the data is to face.</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totally depended on the electricity.</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Its maintenance cost is high.</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Untrained users create confusion, training programs for them are required. </a:t>
            </a:r>
          </a:p>
          <a:p>
            <a:endParaRPr lang="en-US" dirty="0"/>
          </a:p>
        </p:txBody>
      </p:sp>
    </p:spTree>
    <p:extLst>
      <p:ext uri="{BB962C8B-B14F-4D97-AF65-F5344CB8AC3E}">
        <p14:creationId xmlns:p14="http://schemas.microsoft.com/office/powerpoint/2010/main" val="232635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Open Source Library Software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latin typeface="Times New Roman" pitchFamily="18" charset="0"/>
                <a:cs typeface="Times New Roman" pitchFamily="18" charset="0"/>
              </a:rPr>
              <a:t>Open source Software refers to a program in which the source code is available to the general public for use and modification from its original design is free of charge.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It allows users to modify the program according to their needs and requirements.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technique helps to provide better quality software having higher reliability, flexibility with lower cost.</a:t>
            </a:r>
          </a:p>
          <a:p>
            <a:r>
              <a:rPr lang="en-US" dirty="0" smtClean="0">
                <a:latin typeface="Times New Roman" pitchFamily="18" charset="0"/>
                <a:cs typeface="Times New Roman" pitchFamily="18" charset="0"/>
              </a:rPr>
              <a:t>It is available free for download on the Internet.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OSS is great importance for libraries in developing countries like Pakistan.</a:t>
            </a:r>
          </a:p>
          <a:p>
            <a:r>
              <a:rPr lang="en-US" dirty="0" smtClean="0">
                <a:latin typeface="Times New Roman" pitchFamily="18" charset="0"/>
                <a:cs typeface="Times New Roman" pitchFamily="18" charset="0"/>
              </a:rPr>
              <a:t>The open source software differs from the closed source or proprietary software.</a:t>
            </a:r>
          </a:p>
          <a:p>
            <a:endParaRPr lang="en-US" dirty="0"/>
          </a:p>
        </p:txBody>
      </p:sp>
    </p:spTree>
    <p:extLst>
      <p:ext uri="{BB962C8B-B14F-4D97-AF65-F5344CB8AC3E}">
        <p14:creationId xmlns:p14="http://schemas.microsoft.com/office/powerpoint/2010/main" val="3785333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TotalTime>
  <Words>952</Words>
  <Application>Microsoft Office PowerPoint</Application>
  <PresentationFormat>On-screen Show (4:3)</PresentationFormat>
  <Paragraphs>170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Organization of Information resources through Library Automated systems</vt:lpstr>
      <vt:lpstr>Organization of Information resources through Library Automated systems</vt:lpstr>
      <vt:lpstr>Organization of Information resources through Library Automated systems</vt:lpstr>
      <vt:lpstr>Need of library automation </vt:lpstr>
      <vt:lpstr>Need of library automation </vt:lpstr>
      <vt:lpstr>Advantages of library Automation: </vt:lpstr>
      <vt:lpstr>Advantages of library Automation </vt:lpstr>
      <vt:lpstr>Disadvantage of library automation </vt:lpstr>
      <vt:lpstr>Open Source Library Software</vt:lpstr>
      <vt:lpstr>Open Source Library Software</vt:lpstr>
      <vt:lpstr>Open Source Library Software</vt:lpstr>
      <vt:lpstr>Open Source Library Software</vt:lpstr>
      <vt:lpstr>Open Source Library Software</vt:lpstr>
      <vt:lpstr>Examples of OSS Projects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 of Information resources through Library Automated systems</dc:title>
  <dc:creator>zuni shah</dc:creator>
  <cp:lastModifiedBy>zuni shah</cp:lastModifiedBy>
  <cp:revision>1</cp:revision>
  <dcterms:created xsi:type="dcterms:W3CDTF">2020-05-18T03:57:00Z</dcterms:created>
  <dcterms:modified xsi:type="dcterms:W3CDTF">2020-05-18T04:06:18Z</dcterms:modified>
</cp:coreProperties>
</file>