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D1A931-12C4-46E3-9D4A-4EB8FD327CA6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7F9DCC-0324-4CA7-88E6-33B0B5998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740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7F9DCC-0324-4CA7-88E6-33B0B599830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835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2CA65-1D23-4AE2-ABD7-D63790FAB6FA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C3A53-75C4-49C2-9A1D-C8AA9D9A5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82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2CA65-1D23-4AE2-ABD7-D63790FAB6FA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C3A53-75C4-49C2-9A1D-C8AA9D9A5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664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2CA65-1D23-4AE2-ABD7-D63790FAB6FA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C3A53-75C4-49C2-9A1D-C8AA9D9A5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584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2CA65-1D23-4AE2-ABD7-D63790FAB6FA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C3A53-75C4-49C2-9A1D-C8AA9D9A5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430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2CA65-1D23-4AE2-ABD7-D63790FAB6FA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C3A53-75C4-49C2-9A1D-C8AA9D9A5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454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2CA65-1D23-4AE2-ABD7-D63790FAB6FA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C3A53-75C4-49C2-9A1D-C8AA9D9A5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110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2CA65-1D23-4AE2-ABD7-D63790FAB6FA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C3A53-75C4-49C2-9A1D-C8AA9D9A5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612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2CA65-1D23-4AE2-ABD7-D63790FAB6FA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C3A53-75C4-49C2-9A1D-C8AA9D9A5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432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2CA65-1D23-4AE2-ABD7-D63790FAB6FA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C3A53-75C4-49C2-9A1D-C8AA9D9A5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594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2CA65-1D23-4AE2-ABD7-D63790FAB6FA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C3A53-75C4-49C2-9A1D-C8AA9D9A5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695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2CA65-1D23-4AE2-ABD7-D63790FAB6FA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C3A53-75C4-49C2-9A1D-C8AA9D9A5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694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2CA65-1D23-4AE2-ABD7-D63790FAB6FA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C3A53-75C4-49C2-9A1D-C8AA9D9A5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900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Gift under Transfer of Property Act, 1882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783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SYNOPSIS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ANALYSIS OF DEFINETION OF GIFT</a:t>
            </a:r>
          </a:p>
          <a:p>
            <a:r>
              <a:rPr lang="en-US" dirty="0" smtClean="0"/>
              <a:t>ESSENTIALS OF VALID GIFT</a:t>
            </a:r>
          </a:p>
          <a:p>
            <a:r>
              <a:rPr lang="en-US" dirty="0" smtClean="0"/>
              <a:t>GIFT HOW MADE</a:t>
            </a:r>
          </a:p>
          <a:p>
            <a:r>
              <a:rPr lang="en-US" dirty="0" smtClean="0"/>
              <a:t>REVOCATION OF GIFT</a:t>
            </a:r>
          </a:p>
          <a:p>
            <a:r>
              <a:rPr lang="en-US" dirty="0" smtClean="0"/>
              <a:t>ISLAMIC PERSPECTIVE</a:t>
            </a:r>
          </a:p>
          <a:p>
            <a:r>
              <a:rPr lang="en-US" dirty="0" smtClean="0"/>
              <a:t>COMPARATIVE STUDY OF GIFT UNDER TOPA AND ISLAMIC LAW</a:t>
            </a:r>
          </a:p>
          <a:p>
            <a:r>
              <a:rPr lang="en-US" dirty="0" smtClean="0"/>
              <a:t>CASE LAWS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331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Gift</a:t>
            </a:r>
            <a:r>
              <a:rPr lang="en-US" dirty="0"/>
              <a:t>” is the transfer of certain existing moveable or immoveable property made voluntarily and without consideration, by one person, called the donor, to another, called the </a:t>
            </a:r>
            <a:r>
              <a:rPr lang="en-US" dirty="0" err="1"/>
              <a:t>donee</a:t>
            </a:r>
            <a:r>
              <a:rPr lang="en-US" dirty="0"/>
              <a:t>, and accepted by or on behalf of the </a:t>
            </a:r>
            <a:r>
              <a:rPr lang="en-US" dirty="0" err="1"/>
              <a:t>donee</a:t>
            </a:r>
            <a:r>
              <a:rPr lang="en-US"/>
              <a:t>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872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ESSENTIALS OF VALID GIFT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Transfer of ownership of property.</a:t>
            </a:r>
          </a:p>
          <a:p>
            <a:r>
              <a:rPr lang="en-US" dirty="0"/>
              <a:t>2.      P</a:t>
            </a:r>
            <a:r>
              <a:rPr lang="en-US" dirty="0" smtClean="0"/>
              <a:t>roperty should be certain and existing ,either </a:t>
            </a:r>
            <a:r>
              <a:rPr lang="en-US" dirty="0"/>
              <a:t>moveable or immovable.</a:t>
            </a:r>
          </a:p>
          <a:p>
            <a:r>
              <a:rPr lang="en-US" dirty="0"/>
              <a:t>3.      Transfer </a:t>
            </a:r>
            <a:r>
              <a:rPr lang="en-US" dirty="0" smtClean="0"/>
              <a:t> should be without </a:t>
            </a:r>
            <a:r>
              <a:rPr lang="en-US" dirty="0"/>
              <a:t>consideration.</a:t>
            </a:r>
          </a:p>
          <a:p>
            <a:r>
              <a:rPr lang="en-US" dirty="0"/>
              <a:t>4.      Voluntary transfer.</a:t>
            </a:r>
          </a:p>
          <a:p>
            <a:r>
              <a:rPr lang="en-US" dirty="0"/>
              <a:t>5.      Acceptance of </a:t>
            </a:r>
            <a:r>
              <a:rPr lang="en-US" dirty="0" smtClean="0"/>
              <a:t> </a:t>
            </a:r>
            <a:r>
              <a:rPr lang="en-US" dirty="0" err="1"/>
              <a:t>donee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709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Blood relation between donor and </a:t>
            </a:r>
            <a:r>
              <a:rPr lang="en-US" dirty="0" err="1" smtClean="0"/>
              <a:t>donee</a:t>
            </a:r>
            <a:r>
              <a:rPr lang="en-US" dirty="0" smtClean="0"/>
              <a:t> having </a:t>
            </a:r>
            <a:r>
              <a:rPr lang="en-US" dirty="0" err="1" smtClean="0"/>
              <a:t>established,gift</a:t>
            </a:r>
            <a:r>
              <a:rPr lang="en-US" dirty="0" smtClean="0"/>
              <a:t> irrrevocable.1987SCMR1492</a:t>
            </a:r>
          </a:p>
          <a:p>
            <a:r>
              <a:rPr lang="en-US" dirty="0" smtClean="0"/>
              <a:t>Gift deed by </a:t>
            </a:r>
            <a:r>
              <a:rPr lang="en-US" dirty="0" err="1" smtClean="0"/>
              <a:t>Muhammadan</a:t>
            </a:r>
            <a:r>
              <a:rPr lang="en-US" dirty="0" smtClean="0"/>
              <a:t> can be made orally ,no registration compulsory.1989MLD3210, 1987SCMR1403,AIR1927PC22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893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119</Words>
  <Application>Microsoft Office PowerPoint</Application>
  <PresentationFormat>On-screen Show (4:3)</PresentationFormat>
  <Paragraphs>21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Gift under Transfer of Property Act, 1882 </vt:lpstr>
      <vt:lpstr>SYNOPSIS</vt:lpstr>
      <vt:lpstr>DEFINETION</vt:lpstr>
      <vt:lpstr>ESSENTIALS OF VALID GIFT</vt:lpstr>
      <vt:lpstr>CASE LAWS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Gift under Transfer of Property Act, 1882</dc:title>
  <dc:creator>Hasnain</dc:creator>
  <cp:lastModifiedBy>Hasnain</cp:lastModifiedBy>
  <cp:revision>5</cp:revision>
  <dcterms:created xsi:type="dcterms:W3CDTF">2020-04-18T10:00:43Z</dcterms:created>
  <dcterms:modified xsi:type="dcterms:W3CDTF">2020-04-18T11:11:26Z</dcterms:modified>
</cp:coreProperties>
</file>