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Spread Sheet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4676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Spread sheet program is used for calculations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Provides a worksheet to enter data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Worksheet is a collection of rows and columns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allows you to make different calculations using formulas and built in functions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Can also display data using charts and figures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Definition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62000" y="3200400"/>
            <a:ext cx="7239000" cy="2438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can generate graphs showing different trends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Can be used to manage different house hold budgets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Can be used to design different civil engineering structures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Application of spread sheet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5438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It increases the speed and ease of calculations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makes easy to modify information and recalculate easily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displays numeric data as a chart or graphs</a:t>
            </a:r>
          </a:p>
          <a:p>
            <a:pPr algn="l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Advantages of spread sheet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162800" cy="29718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Word processor provides the facility to create and edit document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is used to create letters, applications, reports etc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does not provide data analysis facility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does not provide the facility to recalculate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3600" smtClean="0"/>
              <a:t>Comparison b/w word processor and spread sheet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200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Spread sheet provides the facility of calculations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provides data analysis facility such as subtotal, filter etc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provides the facility to recalculate data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is used to create salary sheets, home budgets and balance sheet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Comparison b/w word processor and spread sheet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</TotalTime>
  <Words>193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Spread Sheet</vt:lpstr>
      <vt:lpstr>Definition</vt:lpstr>
      <vt:lpstr>Application of spread sheet</vt:lpstr>
      <vt:lpstr>Advantages of spread sheet</vt:lpstr>
      <vt:lpstr>Comparison b/w word processor and spread sheet</vt:lpstr>
      <vt:lpstr>Comparison b/w word processor and spread sheet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Spread Sheet</dc:title>
  <dc:creator/>
  <cp:lastModifiedBy>Nasir Abbas</cp:lastModifiedBy>
  <cp:revision>5</cp:revision>
  <dcterms:created xsi:type="dcterms:W3CDTF">2006-08-16T00:00:00Z</dcterms:created>
  <dcterms:modified xsi:type="dcterms:W3CDTF">2014-02-26T04:40:17Z</dcterms:modified>
</cp:coreProperties>
</file>