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A03C0-E68D-4FF4-BD2D-80D57621BB09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CF3574-90E6-48FB-A169-2FABAF87F5AC}">
      <dgm:prSet phldrT="[Text]" phldr="1"/>
      <dgm:spPr/>
      <dgm:t>
        <a:bodyPr/>
        <a:lstStyle/>
        <a:p>
          <a:endParaRPr lang="en-US" dirty="0"/>
        </a:p>
      </dgm:t>
    </dgm:pt>
    <dgm:pt modelId="{F66658CF-F5C3-44E0-A429-DFC0A4B16597}" type="parTrans" cxnId="{51FDBED5-D827-4FCC-8829-5D61FB26FB89}">
      <dgm:prSet/>
      <dgm:spPr/>
      <dgm:t>
        <a:bodyPr/>
        <a:lstStyle/>
        <a:p>
          <a:endParaRPr lang="en-US"/>
        </a:p>
      </dgm:t>
    </dgm:pt>
    <dgm:pt modelId="{8B95D082-2AA5-4F3A-B839-1059ADEA4639}" type="sibTrans" cxnId="{51FDBED5-D827-4FCC-8829-5D61FB26FB89}">
      <dgm:prSet/>
      <dgm:spPr/>
      <dgm:t>
        <a:bodyPr/>
        <a:lstStyle/>
        <a:p>
          <a:endParaRPr lang="en-US"/>
        </a:p>
      </dgm:t>
    </dgm:pt>
    <dgm:pt modelId="{591E544F-7647-4CBD-B5F6-9AF42A577259}">
      <dgm:prSet phldrT="[Text]"/>
      <dgm:spPr/>
      <dgm:t>
        <a:bodyPr/>
        <a:lstStyle/>
        <a:p>
          <a:r>
            <a:rPr lang="en-US" dirty="0" smtClean="0"/>
            <a:t>motivation</a:t>
          </a:r>
          <a:endParaRPr lang="en-US" dirty="0"/>
        </a:p>
      </dgm:t>
    </dgm:pt>
    <dgm:pt modelId="{B0728BC7-3747-4ABE-86B1-B1CE76C532D5}" type="parTrans" cxnId="{C3928550-0004-431A-847D-1B09D5D0D9FE}">
      <dgm:prSet/>
      <dgm:spPr/>
      <dgm:t>
        <a:bodyPr/>
        <a:lstStyle/>
        <a:p>
          <a:endParaRPr lang="en-US"/>
        </a:p>
      </dgm:t>
    </dgm:pt>
    <dgm:pt modelId="{9FA15168-D668-4AC7-A7D7-93D8B2FD8FEB}" type="sibTrans" cxnId="{C3928550-0004-431A-847D-1B09D5D0D9FE}">
      <dgm:prSet/>
      <dgm:spPr/>
      <dgm:t>
        <a:bodyPr/>
        <a:lstStyle/>
        <a:p>
          <a:endParaRPr lang="en-US"/>
        </a:p>
      </dgm:t>
    </dgm:pt>
    <dgm:pt modelId="{DF0EF6B1-DA2F-496D-8FD2-BCAA54D9F7F0}">
      <dgm:prSet phldrT="[Text]"/>
      <dgm:spPr/>
      <dgm:t>
        <a:bodyPr/>
        <a:lstStyle/>
        <a:p>
          <a:r>
            <a:rPr lang="en-US" dirty="0" smtClean="0"/>
            <a:t>Judgment</a:t>
          </a:r>
          <a:endParaRPr lang="en-US" dirty="0"/>
        </a:p>
      </dgm:t>
    </dgm:pt>
    <dgm:pt modelId="{5B945F9C-9C30-4496-A07D-DC967C1B94B9}" type="parTrans" cxnId="{76D88B9C-44FA-4B2F-AC06-A0CB3B05F11A}">
      <dgm:prSet/>
      <dgm:spPr/>
      <dgm:t>
        <a:bodyPr/>
        <a:lstStyle/>
        <a:p>
          <a:endParaRPr lang="en-US"/>
        </a:p>
      </dgm:t>
    </dgm:pt>
    <dgm:pt modelId="{7C58AFB2-FA5D-4A3A-A2B7-EAF78396DA82}" type="sibTrans" cxnId="{76D88B9C-44FA-4B2F-AC06-A0CB3B05F11A}">
      <dgm:prSet/>
      <dgm:spPr/>
      <dgm:t>
        <a:bodyPr/>
        <a:lstStyle/>
        <a:p>
          <a:endParaRPr lang="en-US"/>
        </a:p>
      </dgm:t>
    </dgm:pt>
    <dgm:pt modelId="{18187A40-DED4-40C8-BFA3-6D4E2FB9281F}">
      <dgm:prSet phldrT="[Text]"/>
      <dgm:spPr/>
      <dgm:t>
        <a:bodyPr/>
        <a:lstStyle/>
        <a:p>
          <a:r>
            <a:rPr lang="en-US" dirty="0" smtClean="0"/>
            <a:t>Conduct </a:t>
          </a:r>
          <a:endParaRPr lang="en-US" dirty="0"/>
        </a:p>
      </dgm:t>
    </dgm:pt>
    <dgm:pt modelId="{8728E1A4-0275-49D0-A05A-9302313F05CA}" type="parTrans" cxnId="{66762233-6D72-4B94-8DC8-67D0D6FECD6C}">
      <dgm:prSet/>
      <dgm:spPr/>
      <dgm:t>
        <a:bodyPr/>
        <a:lstStyle/>
        <a:p>
          <a:endParaRPr lang="en-US"/>
        </a:p>
      </dgm:t>
    </dgm:pt>
    <dgm:pt modelId="{40506E00-6B0F-4B20-9A21-5EF317D84847}" type="sibTrans" cxnId="{66762233-6D72-4B94-8DC8-67D0D6FECD6C}">
      <dgm:prSet/>
      <dgm:spPr/>
      <dgm:t>
        <a:bodyPr/>
        <a:lstStyle/>
        <a:p>
          <a:endParaRPr lang="en-US"/>
        </a:p>
      </dgm:t>
    </dgm:pt>
    <dgm:pt modelId="{4E4FCC89-0A64-4E9A-8FD7-6AEF7468512E}">
      <dgm:prSet phldrT="[Text]"/>
      <dgm:spPr/>
      <dgm:t>
        <a:bodyPr/>
        <a:lstStyle/>
        <a:p>
          <a:r>
            <a:rPr lang="en-US" dirty="0" smtClean="0"/>
            <a:t>sensitivity</a:t>
          </a:r>
          <a:endParaRPr lang="en-US" dirty="0"/>
        </a:p>
      </dgm:t>
    </dgm:pt>
    <dgm:pt modelId="{BE2BB73B-B02D-4893-AF73-070BD48B734C}" type="parTrans" cxnId="{E71489BA-868D-4EB5-9A1C-8933669F54B4}">
      <dgm:prSet/>
      <dgm:spPr/>
      <dgm:t>
        <a:bodyPr/>
        <a:lstStyle/>
        <a:p>
          <a:endParaRPr lang="en-US"/>
        </a:p>
      </dgm:t>
    </dgm:pt>
    <dgm:pt modelId="{7DFFBFF0-2A07-479D-A8DC-37EF6650A6D7}" type="sibTrans" cxnId="{E71489BA-868D-4EB5-9A1C-8933669F54B4}">
      <dgm:prSet/>
      <dgm:spPr/>
      <dgm:t>
        <a:bodyPr/>
        <a:lstStyle/>
        <a:p>
          <a:endParaRPr lang="en-US"/>
        </a:p>
      </dgm:t>
    </dgm:pt>
    <dgm:pt modelId="{987AFC1E-387B-468C-8BD0-48BAF301ABE8}" type="pres">
      <dgm:prSet presAssocID="{A13A03C0-E68D-4FF4-BD2D-80D57621BB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23B170-C1BC-4AA9-9CA0-8135E10DA5A3}" type="pres">
      <dgm:prSet presAssocID="{3BCF3574-90E6-48FB-A169-2FABAF87F5AC}" presName="centerShape" presStyleLbl="node0" presStyleIdx="0" presStyleCnt="1"/>
      <dgm:spPr/>
      <dgm:t>
        <a:bodyPr/>
        <a:lstStyle/>
        <a:p>
          <a:endParaRPr lang="en-US"/>
        </a:p>
      </dgm:t>
    </dgm:pt>
    <dgm:pt modelId="{D4829D95-8D9C-48A4-9952-00DEDB514275}" type="pres">
      <dgm:prSet presAssocID="{B0728BC7-3747-4ABE-86B1-B1CE76C532D5}" presName="Name9" presStyleLbl="parChTrans1D2" presStyleIdx="0" presStyleCnt="4"/>
      <dgm:spPr/>
      <dgm:t>
        <a:bodyPr/>
        <a:lstStyle/>
        <a:p>
          <a:endParaRPr lang="en-US"/>
        </a:p>
      </dgm:t>
    </dgm:pt>
    <dgm:pt modelId="{670E0D4D-99F6-44EB-9393-8AFBC87F9F4E}" type="pres">
      <dgm:prSet presAssocID="{B0728BC7-3747-4ABE-86B1-B1CE76C532D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DD241B0-431B-4096-B030-D71F673C5B38}" type="pres">
      <dgm:prSet presAssocID="{591E544F-7647-4CBD-B5F6-9AF42A577259}" presName="node" presStyleLbl="node1" presStyleIdx="0" presStyleCnt="4" custScaleY="215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6C69E-3699-43CF-8307-D620CEBB3508}" type="pres">
      <dgm:prSet presAssocID="{5B945F9C-9C30-4496-A07D-DC967C1B94B9}" presName="Name9" presStyleLbl="parChTrans1D2" presStyleIdx="1" presStyleCnt="4"/>
      <dgm:spPr/>
      <dgm:t>
        <a:bodyPr/>
        <a:lstStyle/>
        <a:p>
          <a:endParaRPr lang="en-US"/>
        </a:p>
      </dgm:t>
    </dgm:pt>
    <dgm:pt modelId="{A2988699-1C06-4BF2-AB61-E4E2CCB314D1}" type="pres">
      <dgm:prSet presAssocID="{5B945F9C-9C30-4496-A07D-DC967C1B94B9}" presName="connTx" presStyleLbl="parChTrans1D2" presStyleIdx="1" presStyleCnt="4"/>
      <dgm:spPr/>
      <dgm:t>
        <a:bodyPr/>
        <a:lstStyle/>
        <a:p>
          <a:endParaRPr lang="en-US"/>
        </a:p>
      </dgm:t>
    </dgm:pt>
    <dgm:pt modelId="{79F413A6-D0C4-4F86-97C4-43F2AD26B395}" type="pres">
      <dgm:prSet presAssocID="{DF0EF6B1-DA2F-496D-8FD2-BCAA54D9F7F0}" presName="node" presStyleLbl="node1" presStyleIdx="1" presStyleCnt="4" custScaleX="253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CA5908-C9D9-4354-8B55-2C01EE1E8241}" type="pres">
      <dgm:prSet presAssocID="{8728E1A4-0275-49D0-A05A-9302313F05CA}" presName="Name9" presStyleLbl="parChTrans1D2" presStyleIdx="2" presStyleCnt="4"/>
      <dgm:spPr/>
      <dgm:t>
        <a:bodyPr/>
        <a:lstStyle/>
        <a:p>
          <a:endParaRPr lang="en-US"/>
        </a:p>
      </dgm:t>
    </dgm:pt>
    <dgm:pt modelId="{2536E25D-0ABC-4431-8C68-872F48940311}" type="pres">
      <dgm:prSet presAssocID="{8728E1A4-0275-49D0-A05A-9302313F05C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637EBE78-EF9C-4F7A-BFC8-35A95C4F3860}" type="pres">
      <dgm:prSet presAssocID="{18187A40-DED4-40C8-BFA3-6D4E2FB9281F}" presName="node" presStyleLbl="node1" presStyleIdx="2" presStyleCnt="4" custScaleY="204711" custRadScaleRad="83287" custRadScaleInc="1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EF04AA-2E87-422A-8E40-7DDC2A09F77F}" type="pres">
      <dgm:prSet presAssocID="{BE2BB73B-B02D-4893-AF73-070BD48B734C}" presName="Name9" presStyleLbl="parChTrans1D2" presStyleIdx="3" presStyleCnt="4"/>
      <dgm:spPr/>
      <dgm:t>
        <a:bodyPr/>
        <a:lstStyle/>
        <a:p>
          <a:endParaRPr lang="en-US"/>
        </a:p>
      </dgm:t>
    </dgm:pt>
    <dgm:pt modelId="{76B65BF7-3CE1-4A77-AC83-A01525A15AE1}" type="pres">
      <dgm:prSet presAssocID="{BE2BB73B-B02D-4893-AF73-070BD48B734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A59D24A8-22C9-455D-BC49-C99F0CC0BA11}" type="pres">
      <dgm:prSet presAssocID="{4E4FCC89-0A64-4E9A-8FD7-6AEF7468512E}" presName="node" presStyleLbl="node1" presStyleIdx="3" presStyleCnt="4" custScaleX="231042" custRadScaleRad="88810" custRadScaleInc="-7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51B5F6-E742-42BA-A8E0-5DD0D38E889D}" type="presOf" srcId="{5B945F9C-9C30-4496-A07D-DC967C1B94B9}" destId="{B546C69E-3699-43CF-8307-D620CEBB3508}" srcOrd="0" destOrd="0" presId="urn:microsoft.com/office/officeart/2005/8/layout/radial1"/>
    <dgm:cxn modelId="{EED510D0-2E3C-4E11-9A68-A8614CB11C08}" type="presOf" srcId="{B0728BC7-3747-4ABE-86B1-B1CE76C532D5}" destId="{670E0D4D-99F6-44EB-9393-8AFBC87F9F4E}" srcOrd="1" destOrd="0" presId="urn:microsoft.com/office/officeart/2005/8/layout/radial1"/>
    <dgm:cxn modelId="{00E4977A-015F-4D93-9B62-25949FB33E3F}" type="presOf" srcId="{BE2BB73B-B02D-4893-AF73-070BD48B734C}" destId="{CDEF04AA-2E87-422A-8E40-7DDC2A09F77F}" srcOrd="0" destOrd="0" presId="urn:microsoft.com/office/officeart/2005/8/layout/radial1"/>
    <dgm:cxn modelId="{66C6E9D8-6B51-4E41-8D3D-4262290E5110}" type="presOf" srcId="{4E4FCC89-0A64-4E9A-8FD7-6AEF7468512E}" destId="{A59D24A8-22C9-455D-BC49-C99F0CC0BA11}" srcOrd="0" destOrd="0" presId="urn:microsoft.com/office/officeart/2005/8/layout/radial1"/>
    <dgm:cxn modelId="{57AEA3C1-34AF-4946-838E-4A85B625EA31}" type="presOf" srcId="{A13A03C0-E68D-4FF4-BD2D-80D57621BB09}" destId="{987AFC1E-387B-468C-8BD0-48BAF301ABE8}" srcOrd="0" destOrd="0" presId="urn:microsoft.com/office/officeart/2005/8/layout/radial1"/>
    <dgm:cxn modelId="{51FDBED5-D827-4FCC-8829-5D61FB26FB89}" srcId="{A13A03C0-E68D-4FF4-BD2D-80D57621BB09}" destId="{3BCF3574-90E6-48FB-A169-2FABAF87F5AC}" srcOrd="0" destOrd="0" parTransId="{F66658CF-F5C3-44E0-A429-DFC0A4B16597}" sibTransId="{8B95D082-2AA5-4F3A-B839-1059ADEA4639}"/>
    <dgm:cxn modelId="{76D88B9C-44FA-4B2F-AC06-A0CB3B05F11A}" srcId="{3BCF3574-90E6-48FB-A169-2FABAF87F5AC}" destId="{DF0EF6B1-DA2F-496D-8FD2-BCAA54D9F7F0}" srcOrd="1" destOrd="0" parTransId="{5B945F9C-9C30-4496-A07D-DC967C1B94B9}" sibTransId="{7C58AFB2-FA5D-4A3A-A2B7-EAF78396DA82}"/>
    <dgm:cxn modelId="{BB8AD3EC-FB8C-42F9-AD95-3646032CD564}" type="presOf" srcId="{591E544F-7647-4CBD-B5F6-9AF42A577259}" destId="{0DD241B0-431B-4096-B030-D71F673C5B38}" srcOrd="0" destOrd="0" presId="urn:microsoft.com/office/officeart/2005/8/layout/radial1"/>
    <dgm:cxn modelId="{2953DD37-6ABB-4754-BF78-3E811EBB726C}" type="presOf" srcId="{5B945F9C-9C30-4496-A07D-DC967C1B94B9}" destId="{A2988699-1C06-4BF2-AB61-E4E2CCB314D1}" srcOrd="1" destOrd="0" presId="urn:microsoft.com/office/officeart/2005/8/layout/radial1"/>
    <dgm:cxn modelId="{E71489BA-868D-4EB5-9A1C-8933669F54B4}" srcId="{3BCF3574-90E6-48FB-A169-2FABAF87F5AC}" destId="{4E4FCC89-0A64-4E9A-8FD7-6AEF7468512E}" srcOrd="3" destOrd="0" parTransId="{BE2BB73B-B02D-4893-AF73-070BD48B734C}" sibTransId="{7DFFBFF0-2A07-479D-A8DC-37EF6650A6D7}"/>
    <dgm:cxn modelId="{91753782-644C-45ED-A411-0ADAA4F1CFBD}" type="presOf" srcId="{BE2BB73B-B02D-4893-AF73-070BD48B734C}" destId="{76B65BF7-3CE1-4A77-AC83-A01525A15AE1}" srcOrd="1" destOrd="0" presId="urn:microsoft.com/office/officeart/2005/8/layout/radial1"/>
    <dgm:cxn modelId="{66762233-6D72-4B94-8DC8-67D0D6FECD6C}" srcId="{3BCF3574-90E6-48FB-A169-2FABAF87F5AC}" destId="{18187A40-DED4-40C8-BFA3-6D4E2FB9281F}" srcOrd="2" destOrd="0" parTransId="{8728E1A4-0275-49D0-A05A-9302313F05CA}" sibTransId="{40506E00-6B0F-4B20-9A21-5EF317D84847}"/>
    <dgm:cxn modelId="{97504500-756D-468B-AB9F-3596F2D3919C}" type="presOf" srcId="{B0728BC7-3747-4ABE-86B1-B1CE76C532D5}" destId="{D4829D95-8D9C-48A4-9952-00DEDB514275}" srcOrd="0" destOrd="0" presId="urn:microsoft.com/office/officeart/2005/8/layout/radial1"/>
    <dgm:cxn modelId="{7ED70FC3-F012-4BA8-B709-FBD6445689EB}" type="presOf" srcId="{18187A40-DED4-40C8-BFA3-6D4E2FB9281F}" destId="{637EBE78-EF9C-4F7A-BFC8-35A95C4F3860}" srcOrd="0" destOrd="0" presId="urn:microsoft.com/office/officeart/2005/8/layout/radial1"/>
    <dgm:cxn modelId="{B3C62B82-C586-48FE-A2CB-1B429D43FF9D}" type="presOf" srcId="{3BCF3574-90E6-48FB-A169-2FABAF87F5AC}" destId="{2623B170-C1BC-4AA9-9CA0-8135E10DA5A3}" srcOrd="0" destOrd="0" presId="urn:microsoft.com/office/officeart/2005/8/layout/radial1"/>
    <dgm:cxn modelId="{0DF3AA01-1263-4EC4-A62C-1D637259BE07}" type="presOf" srcId="{DF0EF6B1-DA2F-496D-8FD2-BCAA54D9F7F0}" destId="{79F413A6-D0C4-4F86-97C4-43F2AD26B395}" srcOrd="0" destOrd="0" presId="urn:microsoft.com/office/officeart/2005/8/layout/radial1"/>
    <dgm:cxn modelId="{FF6DF82A-F7F1-4EFE-8F50-98A52519565D}" type="presOf" srcId="{8728E1A4-0275-49D0-A05A-9302313F05CA}" destId="{8ACA5908-C9D9-4354-8B55-2C01EE1E8241}" srcOrd="0" destOrd="0" presId="urn:microsoft.com/office/officeart/2005/8/layout/radial1"/>
    <dgm:cxn modelId="{C3928550-0004-431A-847D-1B09D5D0D9FE}" srcId="{3BCF3574-90E6-48FB-A169-2FABAF87F5AC}" destId="{591E544F-7647-4CBD-B5F6-9AF42A577259}" srcOrd="0" destOrd="0" parTransId="{B0728BC7-3747-4ABE-86B1-B1CE76C532D5}" sibTransId="{9FA15168-D668-4AC7-A7D7-93D8B2FD8FEB}"/>
    <dgm:cxn modelId="{DA56B3B6-4514-4B47-BB71-3E77CE1FD5A0}" type="presOf" srcId="{8728E1A4-0275-49D0-A05A-9302313F05CA}" destId="{2536E25D-0ABC-4431-8C68-872F48940311}" srcOrd="1" destOrd="0" presId="urn:microsoft.com/office/officeart/2005/8/layout/radial1"/>
    <dgm:cxn modelId="{A3E69289-EBCB-4F71-8C07-E8AFC3B8887E}" type="presParOf" srcId="{987AFC1E-387B-468C-8BD0-48BAF301ABE8}" destId="{2623B170-C1BC-4AA9-9CA0-8135E10DA5A3}" srcOrd="0" destOrd="0" presId="urn:microsoft.com/office/officeart/2005/8/layout/radial1"/>
    <dgm:cxn modelId="{BB62B5BE-1FE4-49EA-B254-5C26CC6D3823}" type="presParOf" srcId="{987AFC1E-387B-468C-8BD0-48BAF301ABE8}" destId="{D4829D95-8D9C-48A4-9952-00DEDB514275}" srcOrd="1" destOrd="0" presId="urn:microsoft.com/office/officeart/2005/8/layout/radial1"/>
    <dgm:cxn modelId="{4D987E67-8B1C-44E6-A207-20B8E47579BF}" type="presParOf" srcId="{D4829D95-8D9C-48A4-9952-00DEDB514275}" destId="{670E0D4D-99F6-44EB-9393-8AFBC87F9F4E}" srcOrd="0" destOrd="0" presId="urn:microsoft.com/office/officeart/2005/8/layout/radial1"/>
    <dgm:cxn modelId="{1D6EA119-E729-447E-9FFF-DBAFDE7D4606}" type="presParOf" srcId="{987AFC1E-387B-468C-8BD0-48BAF301ABE8}" destId="{0DD241B0-431B-4096-B030-D71F673C5B38}" srcOrd="2" destOrd="0" presId="urn:microsoft.com/office/officeart/2005/8/layout/radial1"/>
    <dgm:cxn modelId="{ECCB84B5-9B8E-4A52-A977-C8734CC8E6D4}" type="presParOf" srcId="{987AFC1E-387B-468C-8BD0-48BAF301ABE8}" destId="{B546C69E-3699-43CF-8307-D620CEBB3508}" srcOrd="3" destOrd="0" presId="urn:microsoft.com/office/officeart/2005/8/layout/radial1"/>
    <dgm:cxn modelId="{EF48F1C7-621F-483A-9445-32FF40D6BD36}" type="presParOf" srcId="{B546C69E-3699-43CF-8307-D620CEBB3508}" destId="{A2988699-1C06-4BF2-AB61-E4E2CCB314D1}" srcOrd="0" destOrd="0" presId="urn:microsoft.com/office/officeart/2005/8/layout/radial1"/>
    <dgm:cxn modelId="{D5CAFF37-A38C-42A6-ADCC-C5399BD68B3C}" type="presParOf" srcId="{987AFC1E-387B-468C-8BD0-48BAF301ABE8}" destId="{79F413A6-D0C4-4F86-97C4-43F2AD26B395}" srcOrd="4" destOrd="0" presId="urn:microsoft.com/office/officeart/2005/8/layout/radial1"/>
    <dgm:cxn modelId="{0351D55E-5343-4190-9763-F9DD536FD2B0}" type="presParOf" srcId="{987AFC1E-387B-468C-8BD0-48BAF301ABE8}" destId="{8ACA5908-C9D9-4354-8B55-2C01EE1E8241}" srcOrd="5" destOrd="0" presId="urn:microsoft.com/office/officeart/2005/8/layout/radial1"/>
    <dgm:cxn modelId="{27D775FD-6F46-4F04-82E1-7E05E8900200}" type="presParOf" srcId="{8ACA5908-C9D9-4354-8B55-2C01EE1E8241}" destId="{2536E25D-0ABC-4431-8C68-872F48940311}" srcOrd="0" destOrd="0" presId="urn:microsoft.com/office/officeart/2005/8/layout/radial1"/>
    <dgm:cxn modelId="{A78B1867-659A-47D1-90CF-CEECFBBA49AC}" type="presParOf" srcId="{987AFC1E-387B-468C-8BD0-48BAF301ABE8}" destId="{637EBE78-EF9C-4F7A-BFC8-35A95C4F3860}" srcOrd="6" destOrd="0" presId="urn:microsoft.com/office/officeart/2005/8/layout/radial1"/>
    <dgm:cxn modelId="{0DF334DA-04BF-46A7-B659-867CFFF5F183}" type="presParOf" srcId="{987AFC1E-387B-468C-8BD0-48BAF301ABE8}" destId="{CDEF04AA-2E87-422A-8E40-7DDC2A09F77F}" srcOrd="7" destOrd="0" presId="urn:microsoft.com/office/officeart/2005/8/layout/radial1"/>
    <dgm:cxn modelId="{727248F7-6033-418A-812C-6C7206EDDAE1}" type="presParOf" srcId="{CDEF04AA-2E87-422A-8E40-7DDC2A09F77F}" destId="{76B65BF7-3CE1-4A77-AC83-A01525A15AE1}" srcOrd="0" destOrd="0" presId="urn:microsoft.com/office/officeart/2005/8/layout/radial1"/>
    <dgm:cxn modelId="{7343DC45-4BFC-4E37-A0E7-14A6652460CF}" type="presParOf" srcId="{987AFC1E-387B-468C-8BD0-48BAF301ABE8}" destId="{A59D24A8-22C9-455D-BC49-C99F0CC0BA1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3B170-C1BC-4AA9-9CA0-8135E10DA5A3}">
      <dsp:nvSpPr>
        <dsp:cNvPr id="0" name=""/>
        <dsp:cNvSpPr/>
      </dsp:nvSpPr>
      <dsp:spPr>
        <a:xfrm>
          <a:off x="3448900" y="1604870"/>
          <a:ext cx="119608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3624063" y="1780033"/>
        <a:ext cx="845763" cy="845763"/>
      </dsp:txXfrm>
    </dsp:sp>
    <dsp:sp modelId="{D4829D95-8D9C-48A4-9952-00DEDB514275}">
      <dsp:nvSpPr>
        <dsp:cNvPr id="0" name=""/>
        <dsp:cNvSpPr/>
      </dsp:nvSpPr>
      <dsp:spPr>
        <a:xfrm rot="5400000">
          <a:off x="3883434" y="1755301"/>
          <a:ext cx="327023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327023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38770" y="1760206"/>
        <a:ext cx="16351" cy="16351"/>
      </dsp:txXfrm>
    </dsp:sp>
    <dsp:sp modelId="{0DD241B0-431B-4096-B030-D71F673C5B38}">
      <dsp:nvSpPr>
        <dsp:cNvPr id="0" name=""/>
        <dsp:cNvSpPr/>
      </dsp:nvSpPr>
      <dsp:spPr>
        <a:xfrm>
          <a:off x="3448900" y="-641493"/>
          <a:ext cx="1196089" cy="25733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motivation</a:t>
          </a:r>
          <a:endParaRPr lang="en-US" sz="1400" kern="1200" dirty="0"/>
        </a:p>
      </dsp:txBody>
      <dsp:txXfrm>
        <a:off x="3624063" y="-264629"/>
        <a:ext cx="845763" cy="1819659"/>
      </dsp:txXfrm>
    </dsp:sp>
    <dsp:sp modelId="{B546C69E-3699-43CF-8307-D620CEBB3508}">
      <dsp:nvSpPr>
        <dsp:cNvPr id="0" name=""/>
        <dsp:cNvSpPr/>
      </dsp:nvSpPr>
      <dsp:spPr>
        <a:xfrm rot="10800000">
          <a:off x="4087217" y="2189834"/>
          <a:ext cx="557773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557773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352159" y="2188970"/>
        <a:ext cx="27888" cy="27888"/>
      </dsp:txXfrm>
    </dsp:sp>
    <dsp:sp modelId="{79F413A6-D0C4-4F86-97C4-43F2AD26B395}">
      <dsp:nvSpPr>
        <dsp:cNvPr id="0" name=""/>
        <dsp:cNvSpPr/>
      </dsp:nvSpPr>
      <dsp:spPr>
        <a:xfrm>
          <a:off x="4087217" y="1604870"/>
          <a:ext cx="3034886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Judgment</a:t>
          </a:r>
          <a:endParaRPr lang="en-US" sz="1400" kern="1200" dirty="0"/>
        </a:p>
      </dsp:txBody>
      <dsp:txXfrm>
        <a:off x="4531666" y="1780033"/>
        <a:ext cx="2145988" cy="845763"/>
      </dsp:txXfrm>
    </dsp:sp>
    <dsp:sp modelId="{8ACA5908-C9D9-4354-8B55-2C01EE1E8241}">
      <dsp:nvSpPr>
        <dsp:cNvPr id="0" name=""/>
        <dsp:cNvSpPr/>
      </dsp:nvSpPr>
      <dsp:spPr>
        <a:xfrm rot="16252731">
          <a:off x="3779557" y="2525602"/>
          <a:ext cx="524475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524475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28683" y="2525570"/>
        <a:ext cx="26223" cy="26223"/>
      </dsp:txXfrm>
    </dsp:sp>
    <dsp:sp modelId="{637EBE78-EF9C-4F7A-BFC8-35A95C4F3860}">
      <dsp:nvSpPr>
        <dsp:cNvPr id="0" name=""/>
        <dsp:cNvSpPr/>
      </dsp:nvSpPr>
      <dsp:spPr>
        <a:xfrm>
          <a:off x="3429001" y="2275872"/>
          <a:ext cx="1196089" cy="24485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Conduct </a:t>
          </a:r>
          <a:endParaRPr lang="en-US" sz="1400" kern="1200" dirty="0"/>
        </a:p>
      </dsp:txBody>
      <dsp:txXfrm>
        <a:off x="3604164" y="2634450"/>
        <a:ext cx="845763" cy="1731371"/>
      </dsp:txXfrm>
    </dsp:sp>
    <dsp:sp modelId="{CDEF04AA-2E87-422A-8E40-7DDC2A09F77F}">
      <dsp:nvSpPr>
        <dsp:cNvPr id="0" name=""/>
        <dsp:cNvSpPr/>
      </dsp:nvSpPr>
      <dsp:spPr>
        <a:xfrm rot="21579804">
          <a:off x="3448906" y="2191596"/>
          <a:ext cx="596269" cy="26161"/>
        </a:xfrm>
        <a:custGeom>
          <a:avLst/>
          <a:gdLst/>
          <a:ahLst/>
          <a:cxnLst/>
          <a:rect l="0" t="0" r="0" b="0"/>
          <a:pathLst>
            <a:path>
              <a:moveTo>
                <a:pt x="0" y="13080"/>
              </a:moveTo>
              <a:lnTo>
                <a:pt x="596269" y="130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32134" y="2189770"/>
        <a:ext cx="29813" cy="29813"/>
      </dsp:txXfrm>
    </dsp:sp>
    <dsp:sp modelId="{A59D24A8-22C9-455D-BC49-C99F0CC0BA11}">
      <dsp:nvSpPr>
        <dsp:cNvPr id="0" name=""/>
        <dsp:cNvSpPr/>
      </dsp:nvSpPr>
      <dsp:spPr>
        <a:xfrm>
          <a:off x="1281828" y="1612997"/>
          <a:ext cx="2763469" cy="11960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sensitivity</a:t>
          </a:r>
          <a:endParaRPr lang="en-US" sz="1400" kern="1200" dirty="0"/>
        </a:p>
      </dsp:txBody>
      <dsp:txXfrm>
        <a:off x="1686529" y="1788160"/>
        <a:ext cx="1954067" cy="84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3F67B-3AF3-4D6C-9E05-4D45790C8B9D}" type="datetimeFigureOut">
              <a:rPr lang="en-US" smtClean="0"/>
              <a:t>8/31/2014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651A-85AA-429B-AE79-989057644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2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Realms:fields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DEBB4-FB43-4DB8-984D-4B87E1FBAF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**after checking validity, PT will use </a:t>
            </a:r>
            <a:r>
              <a:rPr lang="en-US" dirty="0" err="1" smtClean="0"/>
              <a:t>Csac,Acu</a:t>
            </a:r>
            <a:r>
              <a:rPr lang="en-US" dirty="0" smtClean="0"/>
              <a:t> 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DEBB4-FB43-4DB8-984D-4B87E1FBAF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challenges in Physical 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therapy’s moral mission</a:t>
            </a:r>
          </a:p>
          <a:p>
            <a:r>
              <a:rPr lang="en-US" dirty="0" smtClean="0"/>
              <a:t>Professionalism and the physical therapist</a:t>
            </a:r>
          </a:p>
        </p:txBody>
      </p:sp>
    </p:spTree>
    <p:extLst>
      <p:ext uri="{BB962C8B-B14F-4D97-AF65-F5344CB8AC3E}">
        <p14:creationId xmlns:p14="http://schemas.microsoft.com/office/powerpoint/2010/main" val="24374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Therapy’s Moral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WW1</a:t>
            </a:r>
          </a:p>
          <a:p>
            <a:r>
              <a:rPr lang="en-US" dirty="0" smtClean="0"/>
              <a:t>Polio epidemics 1950s</a:t>
            </a:r>
          </a:p>
          <a:p>
            <a:r>
              <a:rPr lang="en-US" dirty="0" smtClean="0"/>
              <a:t>Elders thinking combining care with science</a:t>
            </a:r>
          </a:p>
          <a:p>
            <a:pPr>
              <a:buNone/>
            </a:pPr>
            <a:r>
              <a:rPr lang="en-US" dirty="0" smtClean="0"/>
              <a:t>And offering services to movement disorder.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Sense of professionalism.</a:t>
            </a:r>
          </a:p>
          <a:p>
            <a:r>
              <a:rPr lang="en-US" dirty="0" smtClean="0"/>
              <a:t>concept of scientifically informed service to</a:t>
            </a:r>
          </a:p>
          <a:p>
            <a:pPr>
              <a:buNone/>
            </a:pPr>
            <a:r>
              <a:rPr lang="en-US" dirty="0" smtClean="0"/>
              <a:t>patients with movement dysfunctions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EBP</a:t>
            </a:r>
          </a:p>
          <a:p>
            <a:r>
              <a:rPr lang="en-US" dirty="0" smtClean="0"/>
              <a:t>DPT</a:t>
            </a:r>
          </a:p>
          <a:p>
            <a:r>
              <a:rPr lang="en-US" dirty="0" smtClean="0"/>
              <a:t>Billing issues</a:t>
            </a:r>
          </a:p>
          <a:p>
            <a:r>
              <a:rPr lang="en-US" dirty="0" smtClean="0"/>
              <a:t>Complementary therapies ***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19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Arial Rounded MT Bold" pitchFamily="34" charset="0"/>
              </a:rPr>
              <a:t>Future issues in Physiotherapy</a:t>
            </a:r>
            <a:endParaRPr lang="en-US" sz="3200" dirty="0">
              <a:latin typeface="Arial Rounded MT Bold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8305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1623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1" y="1295400"/>
            <a:ext cx="8305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046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Professionalism and Physical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goals change  with new PT generation</a:t>
            </a:r>
          </a:p>
          <a:p>
            <a:r>
              <a:rPr lang="en-US" dirty="0" smtClean="0"/>
              <a:t>Anticipation level.</a:t>
            </a:r>
          </a:p>
          <a:p>
            <a:r>
              <a:rPr lang="en-US" dirty="0" smtClean="0"/>
              <a:t>4 component model of professional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97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component model of professional behavior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51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9154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14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105</Words>
  <Application>Microsoft Office PowerPoint</Application>
  <PresentationFormat>On-screen Show (4:3)</PresentationFormat>
  <Paragraphs>31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Future challenges in Physical Therapy</vt:lpstr>
      <vt:lpstr>PowerPoint Presentation</vt:lpstr>
      <vt:lpstr>Physical Therapy’s Moral Mission</vt:lpstr>
      <vt:lpstr>Future concerns</vt:lpstr>
      <vt:lpstr>Future issues in Physiotherapy</vt:lpstr>
      <vt:lpstr>PowerPoint Presentation</vt:lpstr>
      <vt:lpstr>Professionalism and Physical therapy</vt:lpstr>
      <vt:lpstr>Four component model of professional behavior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challenges in Physical Therapy</dc:title>
  <dc:creator>Abdul Munem</dc:creator>
  <cp:lastModifiedBy>ismail - [2010]</cp:lastModifiedBy>
  <cp:revision>2</cp:revision>
  <dcterms:created xsi:type="dcterms:W3CDTF">2006-08-16T00:00:00Z</dcterms:created>
  <dcterms:modified xsi:type="dcterms:W3CDTF">2014-08-31T18:23:05Z</dcterms:modified>
</cp:coreProperties>
</file>