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2" r:id="rId12"/>
    <p:sldId id="268" r:id="rId13"/>
    <p:sldId id="269" r:id="rId14"/>
    <p:sldId id="270" r:id="rId15"/>
    <p:sldId id="271" r:id="rId16"/>
    <p:sldId id="281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157DA62-D3E2-4BC6-8B61-1D62D19B2B23}" type="datetimeFigureOut">
              <a:rPr lang="en-US" smtClean="0"/>
              <a:pPr/>
              <a:t>24-Apr-18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E425826-220B-4D8F-ABAA-F6C51CDE0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696595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8800" dirty="0" smtClean="0"/>
              <a:t>KINESIOLOGY</a:t>
            </a:r>
            <a:endParaRPr lang="en-US" sz="6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267200"/>
            <a:ext cx="5640388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Prepared by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Dr. Atif Malik</a:t>
            </a:r>
          </a:p>
        </p:txBody>
      </p:sp>
      <p:pic>
        <p:nvPicPr>
          <p:cNvPr id="3076" name="Picture 4" descr="b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533400"/>
            <a:ext cx="662940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MUSCLE </a:t>
            </a:r>
            <a:r>
              <a:rPr lang="en-US" sz="5400" b="1" dirty="0" smtClean="0"/>
              <a:t>WORK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Shoulder flexors</a:t>
            </a:r>
          </a:p>
          <a:p>
            <a:r>
              <a:rPr lang="en-US" dirty="0" smtClean="0"/>
              <a:t>Transverse back muscles</a:t>
            </a:r>
          </a:p>
          <a:p>
            <a:r>
              <a:rPr lang="en-US" dirty="0" smtClean="0"/>
              <a:t>Extensors of the elbow</a:t>
            </a:r>
          </a:p>
          <a:p>
            <a:r>
              <a:rPr lang="en-US" dirty="0" smtClean="0"/>
              <a:t>Radial Flexors of wrist</a:t>
            </a:r>
          </a:p>
          <a:p>
            <a:r>
              <a:rPr lang="en-US" dirty="0" smtClean="0"/>
              <a:t>Extensors of fingers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EFFECTS &amp; USES: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/>
          </a:p>
          <a:p>
            <a:r>
              <a:rPr lang="en-US" dirty="0"/>
              <a:t>COG shifts forward due to forward raising of arms which is naturally overcome by extension of lumbar spine</a:t>
            </a:r>
          </a:p>
          <a:p>
            <a:r>
              <a:rPr lang="en-US" dirty="0"/>
              <a:t>Retractors &amp; Depressors to avoid breathing restriction</a:t>
            </a:r>
          </a:p>
          <a:p>
            <a:r>
              <a:rPr lang="en-US" dirty="0"/>
              <a:t>Suitable for some trunk </a:t>
            </a:r>
            <a:r>
              <a:rPr lang="en-US" dirty="0" smtClean="0"/>
              <a:t>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157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YARD </a:t>
            </a:r>
            <a:r>
              <a:rPr lang="en-US" sz="4800" b="1" dirty="0" smtClean="0"/>
              <a:t>STANDING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The arms are straight and elevated sideways to a horizontal position</a:t>
            </a:r>
          </a:p>
          <a:p>
            <a:pPr marL="68580" indent="0">
              <a:buNone/>
            </a:pPr>
            <a:r>
              <a:rPr lang="en-US" sz="4000" b="1" dirty="0" smtClean="0"/>
              <a:t>MUSCLE WORK</a:t>
            </a:r>
            <a:r>
              <a:rPr lang="en-US" dirty="0" smtClean="0"/>
              <a:t>:</a:t>
            </a:r>
          </a:p>
          <a:p>
            <a:r>
              <a:rPr lang="en-US" dirty="0" smtClean="0"/>
              <a:t>Abductors, Extensors &amp; lateral rotators of shoulder</a:t>
            </a:r>
          </a:p>
          <a:p>
            <a:r>
              <a:rPr lang="en-US" dirty="0" smtClean="0"/>
              <a:t>Rotators &amp; Depressors of scapulae as </a:t>
            </a:r>
            <a:r>
              <a:rPr lang="en-US" dirty="0" err="1" smtClean="0"/>
              <a:t>stabilisers</a:t>
            </a:r>
            <a:endParaRPr lang="en-US" dirty="0" smtClean="0"/>
          </a:p>
          <a:p>
            <a:r>
              <a:rPr lang="en-US" dirty="0" smtClean="0"/>
              <a:t>Extensors of elbow, wrist &amp; fingers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EFFECTS &amp; USES</a:t>
            </a:r>
            <a:r>
              <a:rPr lang="en-US" sz="4800" b="1" dirty="0" smtClean="0"/>
              <a:t>: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 to shoulder abductors due to increased leverage</a:t>
            </a:r>
          </a:p>
          <a:p>
            <a:r>
              <a:rPr lang="en-US" dirty="0" err="1" smtClean="0"/>
              <a:t>Conveneient</a:t>
            </a:r>
            <a:r>
              <a:rPr lang="en-US" dirty="0" smtClean="0"/>
              <a:t> for arm swinging &amp; upper trunk exercises.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STRETCH </a:t>
            </a:r>
            <a:r>
              <a:rPr lang="en-US" sz="4800" b="1" dirty="0" smtClean="0"/>
              <a:t>STANDING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Arms are fully elevated, parallel  and in line , palms are facing</a:t>
            </a:r>
          </a:p>
          <a:p>
            <a:pPr marL="68580" indent="0">
              <a:buNone/>
            </a:pPr>
            <a:r>
              <a:rPr lang="en-US" sz="3600" b="1" dirty="0" smtClean="0"/>
              <a:t>MUSCLE WORK</a:t>
            </a:r>
            <a:r>
              <a:rPr lang="en-US" dirty="0" smtClean="0"/>
              <a:t>:</a:t>
            </a:r>
          </a:p>
          <a:p>
            <a:r>
              <a:rPr lang="en-US" dirty="0" smtClean="0"/>
              <a:t>Abductors, Extensors &amp; Lateral Rotators of shoulder</a:t>
            </a:r>
          </a:p>
          <a:p>
            <a:r>
              <a:rPr lang="en-US" dirty="0" smtClean="0"/>
              <a:t>Lateral rotators of scapulae as </a:t>
            </a:r>
            <a:r>
              <a:rPr lang="en-US" dirty="0" err="1" smtClean="0"/>
              <a:t>stabilisers</a:t>
            </a:r>
            <a:endParaRPr lang="en-US" dirty="0" smtClean="0"/>
          </a:p>
          <a:p>
            <a:r>
              <a:rPr lang="en-US" dirty="0" smtClean="0"/>
              <a:t>Extensors of elbow</a:t>
            </a:r>
          </a:p>
          <a:p>
            <a:r>
              <a:rPr lang="en-US" dirty="0" smtClean="0"/>
              <a:t>Wrist &amp; Finger Extensors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EFFECTS &amp; USES</a:t>
            </a:r>
            <a:r>
              <a:rPr lang="en-US" sz="4400" b="1" dirty="0" smtClean="0"/>
              <a:t>: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Musle</a:t>
            </a:r>
            <a:r>
              <a:rPr lang="en-US" dirty="0" smtClean="0"/>
              <a:t> work is strong  in </a:t>
            </a:r>
            <a:r>
              <a:rPr lang="en-US" dirty="0" err="1" smtClean="0"/>
              <a:t>pect</a:t>
            </a:r>
            <a:r>
              <a:rPr lang="en-US" dirty="0" smtClean="0"/>
              <a:t>. Major, minor &amp; </a:t>
            </a:r>
            <a:r>
              <a:rPr lang="en-US" dirty="0" err="1" smtClean="0"/>
              <a:t>Latissmus</a:t>
            </a:r>
            <a:r>
              <a:rPr lang="en-US" dirty="0" smtClean="0"/>
              <a:t> </a:t>
            </a:r>
            <a:r>
              <a:rPr lang="en-US" dirty="0" err="1" smtClean="0"/>
              <a:t>dorsi</a:t>
            </a:r>
            <a:endParaRPr lang="en-US" dirty="0" smtClean="0"/>
          </a:p>
          <a:p>
            <a:r>
              <a:rPr lang="en-US" dirty="0" smtClean="0"/>
              <a:t>Respiration is difficult due to tension in </a:t>
            </a:r>
            <a:r>
              <a:rPr lang="en-US" dirty="0" err="1" smtClean="0"/>
              <a:t>pects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Circulation to arm is impeded</a:t>
            </a:r>
          </a:p>
          <a:p>
            <a:r>
              <a:rPr lang="en-US" dirty="0" smtClean="0"/>
              <a:t>Not suitable for persons suffering from respirator problems</a:t>
            </a:r>
          </a:p>
          <a:p>
            <a:r>
              <a:rPr lang="en-US" dirty="0" smtClean="0"/>
              <a:t>Elevation of arm raises COG and increased leverage for trunk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Any Questions?????</a:t>
            </a:r>
            <a:endParaRPr lang="en-US" dirty="0"/>
          </a:p>
        </p:txBody>
      </p:sp>
      <p:pic>
        <p:nvPicPr>
          <p:cNvPr id="4" name="Picture 3" descr="2062017939_b0c7424da8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4038600"/>
            <a:ext cx="1828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mtClean="0"/>
              <a:t>	</a:t>
            </a:r>
            <a:r>
              <a:rPr lang="en-US" sz="7200" smtClean="0"/>
              <a:t>THANK  </a:t>
            </a:r>
            <a:r>
              <a:rPr lang="en-US" sz="7200" dirty="0" smtClean="0"/>
              <a:t>YOU</a:t>
            </a:r>
            <a:endParaRPr lang="en-US" sz="7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Alteration in the fundamental positions to modify their affects are called as derived positions.</a:t>
            </a:r>
          </a:p>
          <a:p>
            <a:endParaRPr lang="en-US" dirty="0" smtClean="0"/>
          </a:p>
          <a:p>
            <a:r>
              <a:rPr lang="en-US" dirty="0" smtClean="0"/>
              <a:t>PURPOSE:</a:t>
            </a:r>
          </a:p>
          <a:p>
            <a:r>
              <a:rPr lang="en-US" dirty="0" smtClean="0"/>
              <a:t>Base</a:t>
            </a:r>
          </a:p>
          <a:p>
            <a:r>
              <a:rPr lang="en-US" dirty="0" smtClean="0"/>
              <a:t>COG</a:t>
            </a:r>
          </a:p>
          <a:p>
            <a:r>
              <a:rPr lang="en-US" dirty="0" smtClean="0"/>
              <a:t>To gain relaxation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alter position of body in relation to gravity</a:t>
            </a:r>
          </a:p>
          <a:p>
            <a:r>
              <a:rPr lang="en-US" dirty="0" smtClean="0"/>
              <a:t>To control ,fixate or localize the movement</a:t>
            </a:r>
          </a:p>
          <a:p>
            <a:r>
              <a:rPr lang="en-US" dirty="0" smtClean="0"/>
              <a:t>To inc or </a:t>
            </a:r>
            <a:r>
              <a:rPr lang="en-US" dirty="0" err="1" smtClean="0"/>
              <a:t>dec</a:t>
            </a:r>
            <a:r>
              <a:rPr lang="en-US" dirty="0" smtClean="0"/>
              <a:t> the muscle work</a:t>
            </a:r>
          </a:p>
          <a:p>
            <a:r>
              <a:rPr lang="en-US" dirty="0" smtClean="0"/>
              <a:t>Leverage</a:t>
            </a:r>
          </a:p>
          <a:p>
            <a:r>
              <a:rPr lang="en-US" dirty="0" smtClean="0"/>
              <a:t>To gain convenient position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16736"/>
          </a:xfrm>
        </p:spPr>
        <p:txBody>
          <a:bodyPr>
            <a:normAutofit/>
          </a:bodyPr>
          <a:lstStyle/>
          <a:p>
            <a:r>
              <a:rPr lang="en-US" dirty="0" smtClean="0"/>
              <a:t>POSITIONS DERIVED FROM 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      	       </a:t>
            </a:r>
            <a:r>
              <a:rPr lang="en-US" b="1" dirty="0" smtClean="0"/>
              <a:t>BY ALTERATION OF ARMS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sz="4800" b="1" dirty="0" smtClean="0"/>
              <a:t>WING  STANDING:</a:t>
            </a:r>
          </a:p>
          <a:p>
            <a:r>
              <a:rPr lang="en-US" dirty="0" smtClean="0"/>
              <a:t>Hands rest on crest of </a:t>
            </a:r>
            <a:r>
              <a:rPr lang="en-US" dirty="0" err="1" smtClean="0"/>
              <a:t>ilia</a:t>
            </a:r>
            <a:endParaRPr lang="en-US" dirty="0" smtClean="0"/>
          </a:p>
          <a:p>
            <a:r>
              <a:rPr lang="en-US" dirty="0" smtClean="0"/>
              <a:t>Fingers extended, adducted &amp; anterior</a:t>
            </a:r>
          </a:p>
          <a:p>
            <a:r>
              <a:rPr lang="en-US" dirty="0" smtClean="0"/>
              <a:t>Thumb posterior</a:t>
            </a:r>
          </a:p>
          <a:p>
            <a:r>
              <a:rPr lang="en-US" dirty="0" smtClean="0"/>
              <a:t>Wrist Extended</a:t>
            </a:r>
          </a:p>
          <a:p>
            <a:r>
              <a:rPr lang="en-US" dirty="0" smtClean="0"/>
              <a:t>Forearms </a:t>
            </a:r>
            <a:r>
              <a:rPr lang="en-US" dirty="0" err="1" smtClean="0"/>
              <a:t>pronated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Elbows flexed</a:t>
            </a:r>
          </a:p>
          <a:p>
            <a:r>
              <a:rPr lang="en-US" dirty="0" smtClean="0"/>
              <a:t>Shoulders abducted</a:t>
            </a:r>
          </a:p>
          <a:p>
            <a:r>
              <a:rPr lang="en-US" dirty="0" smtClean="0"/>
              <a:t>Elbows point straight sideways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900" b="1" dirty="0" smtClean="0"/>
              <a:t>EFFECTS &amp; USES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Position of arms allows physiotherapist to grasp for trunk exercises</a:t>
            </a:r>
          </a:p>
          <a:p>
            <a:r>
              <a:rPr lang="en-US" dirty="0" smtClean="0"/>
              <a:t>Position of </a:t>
            </a:r>
            <a:r>
              <a:rPr lang="en-US" smtClean="0"/>
              <a:t>arms </a:t>
            </a:r>
            <a:r>
              <a:rPr lang="en-US" smtClean="0"/>
              <a:t>prevents </a:t>
            </a:r>
            <a:r>
              <a:rPr lang="en-US" dirty="0" smtClean="0"/>
              <a:t>swinging</a:t>
            </a:r>
          </a:p>
          <a:p>
            <a:r>
              <a:rPr lang="en-US" dirty="0" smtClean="0"/>
              <a:t>Used on for useful purposes as thorax is set free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LOW WING </a:t>
            </a:r>
            <a:r>
              <a:rPr lang="en-US" sz="4800" b="1" dirty="0" smtClean="0"/>
              <a:t>STANDING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Same as wing standing, fingers being placed across the front of hip joint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sz="4400" b="1" dirty="0" smtClean="0"/>
              <a:t>EFFECTS &amp; USES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To feel movement of hip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BEND 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Shoulders are laterally rotated &amp; adducted strongly</a:t>
            </a:r>
          </a:p>
          <a:p>
            <a:r>
              <a:rPr lang="en-US" dirty="0" smtClean="0"/>
              <a:t>Elbows flexed</a:t>
            </a:r>
          </a:p>
          <a:p>
            <a:r>
              <a:rPr lang="en-US" dirty="0" smtClean="0"/>
              <a:t>Forearm </a:t>
            </a:r>
            <a:r>
              <a:rPr lang="en-US" dirty="0" err="1" smtClean="0"/>
              <a:t>suppinated</a:t>
            </a:r>
            <a:endParaRPr lang="en-US" dirty="0" smtClean="0"/>
          </a:p>
          <a:p>
            <a:r>
              <a:rPr lang="en-US" dirty="0" smtClean="0"/>
              <a:t>Wrist n fingers flexed &amp; rested on acromion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MUSCLE </a:t>
            </a:r>
            <a:r>
              <a:rPr lang="en-US" sz="4800" b="1" dirty="0" smtClean="0"/>
              <a:t>WORK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/>
          </a:bodyPr>
          <a:lstStyle/>
          <a:p>
            <a:r>
              <a:rPr lang="en-US" dirty="0" err="1" smtClean="0"/>
              <a:t>Lat</a:t>
            </a:r>
            <a:r>
              <a:rPr lang="en-US" dirty="0" smtClean="0"/>
              <a:t> </a:t>
            </a:r>
            <a:r>
              <a:rPr lang="en-US" dirty="0"/>
              <a:t>rotators &amp; adductors of shoulders</a:t>
            </a:r>
          </a:p>
          <a:p>
            <a:r>
              <a:rPr lang="en-US" dirty="0" smtClean="0"/>
              <a:t>Retractors &amp; Depressors as fixators</a:t>
            </a:r>
          </a:p>
          <a:p>
            <a:r>
              <a:rPr lang="en-US" dirty="0" smtClean="0"/>
              <a:t>Flexors &amp; </a:t>
            </a:r>
            <a:r>
              <a:rPr lang="en-US" dirty="0" err="1" smtClean="0"/>
              <a:t>supinators</a:t>
            </a:r>
            <a:r>
              <a:rPr lang="en-US" dirty="0" smtClean="0"/>
              <a:t> of the forearm</a:t>
            </a:r>
          </a:p>
          <a:p>
            <a:r>
              <a:rPr lang="en-US" sz="4000" b="1" dirty="0" smtClean="0"/>
              <a:t>EFFECTS &amp; USES:</a:t>
            </a:r>
            <a:endParaRPr lang="en-US" b="1" dirty="0" smtClean="0"/>
          </a:p>
          <a:p>
            <a:r>
              <a:rPr lang="en-US" dirty="0" smtClean="0"/>
              <a:t> Corrective for upper back</a:t>
            </a:r>
          </a:p>
          <a:p>
            <a:r>
              <a:rPr lang="en-US" dirty="0" smtClean="0"/>
              <a:t>Thorax expanded</a:t>
            </a:r>
          </a:p>
          <a:p>
            <a:r>
              <a:rPr lang="en-US" smtClean="0"/>
              <a:t>Ffexion</a:t>
            </a:r>
            <a:r>
              <a:rPr lang="en-US" dirty="0" smtClean="0"/>
              <a:t> of elbow reduces leverage for shoulder abductors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REACH STANDING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Shoulders are flexed</a:t>
            </a:r>
          </a:p>
          <a:p>
            <a:r>
              <a:rPr lang="en-US" dirty="0" smtClean="0"/>
              <a:t>Elbows extended</a:t>
            </a:r>
          </a:p>
          <a:p>
            <a:r>
              <a:rPr lang="en-US" dirty="0" smtClean="0"/>
              <a:t>Arms parallel</a:t>
            </a:r>
          </a:p>
          <a:p>
            <a:r>
              <a:rPr lang="en-US" dirty="0" smtClean="0"/>
              <a:t>Shoulders at right angle to the body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192</TotalTime>
  <Words>372</Words>
  <Application>Microsoft Office PowerPoint</Application>
  <PresentationFormat>On-screen Show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Thatch</vt:lpstr>
      <vt:lpstr>KINESIOLOGY</vt:lpstr>
      <vt:lpstr>DEFINITIONS:</vt:lpstr>
      <vt:lpstr>Slide 3</vt:lpstr>
      <vt:lpstr>POSITIONS DERIVED FROM STANDING</vt:lpstr>
      <vt:lpstr>Slide 5</vt:lpstr>
      <vt:lpstr>LOW WING STANDING</vt:lpstr>
      <vt:lpstr>BEND STANDING</vt:lpstr>
      <vt:lpstr>MUSCLE WORK</vt:lpstr>
      <vt:lpstr>REACH STANDING</vt:lpstr>
      <vt:lpstr>MUSCLE WORK</vt:lpstr>
      <vt:lpstr>EFFECTS &amp; USES:</vt:lpstr>
      <vt:lpstr>YARD STANDING</vt:lpstr>
      <vt:lpstr>EFFECTS &amp; USES:</vt:lpstr>
      <vt:lpstr>STRETCH STANDING</vt:lpstr>
      <vt:lpstr>EFFECTS &amp; USES: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KINAESIOLOGY  (SEMESTER 2)</dc:title>
  <dc:creator>sunaina.ahsan</dc:creator>
  <cp:lastModifiedBy>Windows User</cp:lastModifiedBy>
  <cp:revision>50</cp:revision>
  <dcterms:created xsi:type="dcterms:W3CDTF">2013-05-26T14:48:03Z</dcterms:created>
  <dcterms:modified xsi:type="dcterms:W3CDTF">2018-04-24T18:36:56Z</dcterms:modified>
</cp:coreProperties>
</file>