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4" r:id="rId7"/>
    <p:sldId id="276" r:id="rId8"/>
    <p:sldId id="270" r:id="rId9"/>
    <p:sldId id="265" r:id="rId10"/>
    <p:sldId id="277" r:id="rId11"/>
    <p:sldId id="266" r:id="rId12"/>
    <p:sldId id="274" r:id="rId13"/>
    <p:sldId id="267" r:id="rId14"/>
    <p:sldId id="268" r:id="rId15"/>
    <p:sldId id="271" r:id="rId16"/>
    <p:sldId id="272" r:id="rId17"/>
    <p:sldId id="273" r:id="rId18"/>
    <p:sldId id="27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47" autoAdjust="0"/>
  </p:normalViewPr>
  <p:slideViewPr>
    <p:cSldViewPr>
      <p:cViewPr varScale="1">
        <p:scale>
          <a:sx n="61" d="100"/>
          <a:sy n="61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41D1-C751-472F-A814-00C30A342C30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04869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0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D3AAD-28E7-41FA-84B7-8706DCCE8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1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D3AAD-28E7-41FA-84B7-8706DCCE83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D3AAD-28E7-41FA-84B7-8706DCCE83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D3AAD-28E7-41FA-84B7-8706DCCE83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D3AAD-28E7-41FA-84B7-8706DCCE83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10486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D3AAD-28E7-41FA-84B7-8706DCCE83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D3AAD-28E7-41FA-84B7-8706DCCE83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8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75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2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8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9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47"/>
            <a:ext cx="9144000" cy="600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912380" cy="685800"/>
          </a:xfrm>
        </p:spPr>
        <p:txBody>
          <a:bodyPr/>
          <a:lstStyle/>
          <a:p>
            <a:r>
              <a:rPr lang="en-US" dirty="0" smtClean="0"/>
              <a:t>Laser leveling</a:t>
            </a:r>
            <a:endParaRPr lang="en-US" dirty="0"/>
          </a:p>
        </p:txBody>
      </p:sp>
      <p:pic>
        <p:nvPicPr>
          <p:cNvPr id="4" name="Content Placeholder 3" descr="levelin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8429445" cy="4648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202082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Laser leveling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1313793" y="1600200"/>
            <a:ext cx="6400800" cy="4770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way the soil gets shifted to the right places to make the entire field level.</a:t>
            </a:r>
            <a:endParaRPr lang="ur-PK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097158" name="Picture 3" descr="http://www.knowledgebank.irri.org/ericeproduction/method_laser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28215"/>
            <a:ext cx="9144000" cy="29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26999-1DF5-4854-9739-631D7836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506890" cy="995082"/>
          </a:xfrm>
        </p:spPr>
        <p:txBody>
          <a:bodyPr/>
          <a:lstStyle/>
          <a:p>
            <a:r>
              <a:rPr lang="en-US" dirty="0"/>
              <a:t>Laser Leveling used due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C6CCA5-1CD1-46A9-8A9C-0314DADF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525000" cy="57956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More accurate than others techniques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Easy to operate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Easy to install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Negligible errors </a:t>
            </a:r>
          </a:p>
          <a:p>
            <a:pPr>
              <a:buNone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002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Benefits of Leveling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334000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level and smooth soil surface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uniform germination and growth of crops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uniform distribution of water in the field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uniform moisture environment for crops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1087144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Benefits of Leveling</a:t>
            </a:r>
            <a:endParaRPr lang="en-US" dirty="0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Reduction in time and water required to irrigate the field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[</a:t>
            </a:r>
            <a:r>
              <a:rPr lang="en-US" sz="4000" b="1" dirty="0"/>
              <a:t>Laser-leveling in rice fields reduced irrigation time by 47-69 hours per hectare per season  compared with traditionally leveled fields.]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28600"/>
            <a:ext cx="6705600" cy="1247968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     Benefits of Leveling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617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 Reduced run-off and water-logging.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 Maximum yield is obtained.</a:t>
            </a:r>
          </a:p>
          <a:p>
            <a:pPr>
              <a:buNone/>
            </a:pPr>
            <a:r>
              <a:rPr lang="en-US" sz="4000" dirty="0"/>
              <a:t>  [Improved yield by laser leveling approximately 7% per hectare per </a:t>
            </a:r>
            <a:r>
              <a:rPr lang="en-US" sz="4000" dirty="0" err="1"/>
              <a:t>seasion</a:t>
            </a:r>
            <a:r>
              <a:rPr lang="en-US" sz="4000" dirty="0"/>
              <a:t> in rice.]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6BCC5-1C84-4B71-B56B-226897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295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Benefits of Leveling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9C7E8E-DF2C-43D0-938D-9F4AD140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2925"/>
            <a:ext cx="8763000" cy="4576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Control soil erosion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Better weed control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Large farming area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6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44A9F-608F-4BB2-BF37-AEAF7D56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81000"/>
            <a:ext cx="7055380" cy="1066800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chemeClr val="tx1"/>
                </a:solidFill>
              </a:rPr>
              <a:t>Benefits of Leveling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6D156F-AFE0-4A40-A08B-A5D5BBD3D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In low rainfall areas, land leveling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Produces a smooth uniform land surface,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Reduces runoff and induces infiltration of rainfall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Assures even moisture distribution.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1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16C2D-3146-4061-9365-7873FF38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/>
          <a:lstStyle/>
          <a:p>
            <a:r>
              <a:rPr lang="en-US" dirty="0"/>
              <a:t>Disadvantages of leveling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B6BD61-5E2D-4C82-9B79-900B78EA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High cost of equipment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Less efficient in irregular and small </a:t>
            </a:r>
            <a:r>
              <a:rPr lang="en-US" sz="4000" dirty="0" smtClean="0"/>
              <a:t>sized fields</a:t>
            </a: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Cause hardness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 We cannot use these instruments in extremely foggy conditions</a:t>
            </a:r>
          </a:p>
        </p:txBody>
      </p:sp>
    </p:spTree>
    <p:extLst>
      <p:ext uri="{BB962C8B-B14F-4D97-AF65-F5344CB8AC3E}">
        <p14:creationId xmlns:p14="http://schemas.microsoft.com/office/powerpoint/2010/main" val="370091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04" y="-228600"/>
            <a:ext cx="8755302" cy="6934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10400" cy="109556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Leveling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638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Definition: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Smoothing and shaping the field surface.</a:t>
            </a:r>
          </a:p>
          <a:p>
            <a:pPr marL="45720" indent="0">
              <a:buNone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Depths and discharge variations over the field are</a:t>
            </a:r>
          </a:p>
          <a:p>
            <a:pPr marL="45720" indent="0">
              <a:buNone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relatively uniform.</a:t>
            </a:r>
          </a:p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41">
            <a:off x="4415883" y="3813139"/>
            <a:ext cx="4624025" cy="3068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Problems of uneven soil surface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077199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Impact on germination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Yield reduced</a:t>
            </a: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Delays tillage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Increased weed </a:t>
            </a:r>
            <a:r>
              <a:rPr lang="en-US" sz="4000" dirty="0" smtClean="0"/>
              <a:t>burden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Un uniform distribution of water and nutrients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Soil erosion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Importance of leveling</a:t>
            </a: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 crop establishment.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Yield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Grain Quality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 the amount of effort required to manage the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crop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to irrigate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Techniques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398755" y="1066800"/>
            <a:ext cx="8305800" cy="5029200"/>
          </a:xfrm>
        </p:spPr>
        <p:txBody>
          <a:bodyPr>
            <a:normAutofit fontScale="96429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draft animals (e.g. Buffalo, oxen).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using harrows and leveling boards.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using rear mounted tractor blades or drag buckets.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a laser-controlled bucket.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2097154" name="Content Placeholder 3" descr="http://www.knowledgebank.irri.org/ericeproduction/land_levelling_with_draft_anima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469" y="440410"/>
            <a:ext cx="4026331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5" name="Picture 4" descr="http://www.knowledgebank.irri.org/ericeproduction/land_levelling_with_hand_tractor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14838"/>
            <a:ext cx="4038600" cy="298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6" name="Picture 5" descr="http://www.knowledgebank.irri.org/ericeproduction/land_levelling_with_bucket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40410"/>
            <a:ext cx="4084961" cy="2988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7" name="Picture 6" descr="http://www.knowledgebank.irri.org/ericeproduction/land_levelling_with_laser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676" y="3505200"/>
            <a:ext cx="393320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55380" cy="990600"/>
          </a:xfrm>
        </p:spPr>
        <p:txBody>
          <a:bodyPr/>
          <a:lstStyle/>
          <a:p>
            <a:r>
              <a:rPr lang="en-US" dirty="0" smtClean="0"/>
              <a:t>Leveling tractor blade</a:t>
            </a:r>
            <a:endParaRPr lang="en-US" dirty="0"/>
          </a:p>
        </p:txBody>
      </p:sp>
      <p:pic>
        <p:nvPicPr>
          <p:cNvPr id="4" name="Content Placeholder 3" descr="leveling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7162800" cy="4402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4267200" cy="838200"/>
          </a:xfrm>
        </p:spPr>
        <p:txBody>
          <a:bodyPr/>
          <a:lstStyle/>
          <a:p>
            <a:pPr>
              <a:buNone/>
            </a:pPr>
            <a:r>
              <a:rPr lang="en-US" dirty="0"/>
              <a:t>Laser Leveling                                                                  </a:t>
            </a:r>
          </a:p>
        </p:txBody>
      </p:sp>
      <p:pic>
        <p:nvPicPr>
          <p:cNvPr id="4" name="Content Placeholder 3" descr="Laser-land-leve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14" y="1143000"/>
            <a:ext cx="8301562" cy="55205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Laser leveling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laser transmitter transmits a laser beam, which is intercepted by the laser receiver mounted on the leveling bucket.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control panel mounted on the tractor interprets the signal from the receiver and raises or lowers the bucket.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343</Words>
  <Application>Microsoft Office PowerPoint</Application>
  <PresentationFormat>On-screen Show (4:3)</PresentationFormat>
  <Paragraphs>69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Leveling</vt:lpstr>
      <vt:lpstr>Problems of uneven soil surface </vt:lpstr>
      <vt:lpstr>Importance of leveling</vt:lpstr>
      <vt:lpstr>Techniques</vt:lpstr>
      <vt:lpstr>PowerPoint Presentation</vt:lpstr>
      <vt:lpstr>Leveling tractor blade</vt:lpstr>
      <vt:lpstr>Laser Leveling                                                                  </vt:lpstr>
      <vt:lpstr>Laser leveling</vt:lpstr>
      <vt:lpstr>Laser leveling</vt:lpstr>
      <vt:lpstr>Laser leveling</vt:lpstr>
      <vt:lpstr>Laser Leveling used due to</vt:lpstr>
      <vt:lpstr>Benefits of Leveling</vt:lpstr>
      <vt:lpstr>Benefits of Leveling</vt:lpstr>
      <vt:lpstr>      Benefits of Leveling  </vt:lpstr>
      <vt:lpstr> Benefits of Leveling</vt:lpstr>
      <vt:lpstr>          Benefits of Leveling</vt:lpstr>
      <vt:lpstr>Disadvantages of leveling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Nasir iqbal</dc:creator>
  <cp:lastModifiedBy>Dr. Abdul Rehman</cp:lastModifiedBy>
  <cp:revision>28</cp:revision>
  <dcterms:created xsi:type="dcterms:W3CDTF">2006-08-15T14:00:00Z</dcterms:created>
  <dcterms:modified xsi:type="dcterms:W3CDTF">2019-10-16T04:37:38Z</dcterms:modified>
</cp:coreProperties>
</file>