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81" r:id="rId6"/>
    <p:sldId id="260" r:id="rId7"/>
    <p:sldId id="261" r:id="rId8"/>
    <p:sldId id="262" r:id="rId9"/>
    <p:sldId id="263" r:id="rId10"/>
    <p:sldId id="264" r:id="rId11"/>
    <p:sldId id="265" r:id="rId12"/>
    <p:sldId id="279" r:id="rId13"/>
    <p:sldId id="266" r:id="rId14"/>
    <p:sldId id="267" r:id="rId15"/>
    <p:sldId id="268" r:id="rId16"/>
    <p:sldId id="28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75D0E8D8-133D-4A65-B8AB-6FB5BA9564F3}" type="datetimeFigureOut">
              <a:rPr lang="en-US" smtClean="0"/>
              <a:t>08-Apr-20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7FF2F0-5187-4DD1-8EA3-7DC50375E910}" type="slidenum">
              <a:rPr lang="en-US" smtClean="0"/>
              <a:t>‹#›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E8D8-133D-4A65-B8AB-6FB5BA9564F3}" type="datetimeFigureOut">
              <a:rPr lang="en-US" smtClean="0"/>
              <a:t>08-Apr-20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FF2F0-5187-4DD1-8EA3-7DC50375E91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E8D8-133D-4A65-B8AB-6FB5BA9564F3}" type="datetimeFigureOut">
              <a:rPr lang="en-US" smtClean="0"/>
              <a:t>08-Apr-20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7FF2F0-5187-4DD1-8EA3-7DC50375E91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5D0E8D8-133D-4A65-B8AB-6FB5BA9564F3}" type="datetimeFigureOut">
              <a:rPr lang="en-US" smtClean="0"/>
              <a:t>08-Apr-20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7FF2F0-5187-4DD1-8EA3-7DC50375E91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 smtClean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E8D8-133D-4A65-B8AB-6FB5BA9564F3}" type="datetimeFigureOut">
              <a:rPr lang="en-US" smtClean="0"/>
              <a:t>08-Apr-20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7FF2F0-5187-4DD1-8EA3-7DC50375E910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5D0E8D8-133D-4A65-B8AB-6FB5BA9564F3}" type="datetimeFigureOut">
              <a:rPr lang="en-US" smtClean="0"/>
              <a:t>08-Apr-20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7FF2F0-5187-4DD1-8EA3-7DC50375E91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75D0E8D8-133D-4A65-B8AB-6FB5BA9564F3}" type="datetimeFigureOut">
              <a:rPr lang="en-US" smtClean="0"/>
              <a:t>08-Apr-20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7FF2F0-5187-4DD1-8EA3-7DC50375E910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E8D8-133D-4A65-B8AB-6FB5BA9564F3}" type="datetimeFigureOut">
              <a:rPr lang="en-US" smtClean="0"/>
              <a:t>08-Apr-20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7FF2F0-5187-4DD1-8EA3-7DC50375E910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E8D8-133D-4A65-B8AB-6FB5BA9564F3}" type="datetimeFigureOut">
              <a:rPr lang="en-US" smtClean="0"/>
              <a:t>08-Apr-20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7FF2F0-5187-4DD1-8EA3-7DC50375E91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5D0E8D8-133D-4A65-B8AB-6FB5BA9564F3}" type="datetimeFigureOut">
              <a:rPr lang="en-US" smtClean="0"/>
              <a:t>08-Apr-20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7FF2F0-5187-4DD1-8EA3-7DC50375E910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75D0E8D8-133D-4A65-B8AB-6FB5BA9564F3}" type="datetimeFigureOut">
              <a:rPr lang="en-US" smtClean="0"/>
              <a:t>08-Apr-20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B67FF2F0-5187-4DD1-8EA3-7DC50375E910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75D0E8D8-133D-4A65-B8AB-6FB5BA9564F3}" type="datetimeFigureOut">
              <a:rPr lang="en-US" smtClean="0"/>
              <a:t>08-Apr-20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B67FF2F0-5187-4DD1-8EA3-7DC50375E91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000" b="1" dirty="0" smtClean="0"/>
              <a:t>IONTOPHORESIS </a:t>
            </a:r>
            <a:endParaRPr lang="en-US" sz="2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/>
              <a:t>MEDICAL IONIZATION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2939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-304800" y="2782824"/>
            <a:ext cx="9372600" cy="4075176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LOW INTENSITY CURRENTS ______ MORE EFFECTIVE </a:t>
            </a:r>
          </a:p>
          <a:p>
            <a:r>
              <a:rPr lang="en-US" sz="2400" b="1" dirty="0" smtClean="0"/>
              <a:t>INTENSITY OF CURRENTS  ______ 5mA TO 12mA   </a:t>
            </a:r>
          </a:p>
          <a:p>
            <a:r>
              <a:rPr lang="en-US" sz="2400" b="1" dirty="0" smtClean="0"/>
              <a:t>DURATION _______ 15_ 20 MINUTES</a:t>
            </a:r>
            <a:endParaRPr lang="en-US" sz="2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0" y="762000"/>
            <a:ext cx="5638800" cy="990600"/>
          </a:xfrm>
        </p:spPr>
        <p:txBody>
          <a:bodyPr>
            <a:noAutofit/>
          </a:bodyPr>
          <a:lstStyle/>
          <a:p>
            <a:r>
              <a:rPr lang="en-US" sz="2400" dirty="0" smtClean="0"/>
              <a:t>CURRENT INTENSITY &amp; DURATION OF TREATMENT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1858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0" y="1295400"/>
            <a:ext cx="9144000" cy="4800600"/>
          </a:xfrm>
        </p:spPr>
        <p:txBody>
          <a:bodyPr>
            <a:no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b="1" dirty="0" smtClean="0"/>
              <a:t>Skin cleaned with soap.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 smtClean="0"/>
              <a:t>Hairy skin must be shaved.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 smtClean="0"/>
              <a:t>Electrodes at proper contact with skin. Use straps.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 smtClean="0"/>
              <a:t>Ions __ ointment __ a layer is applied at the site to be treated.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 smtClean="0"/>
              <a:t>Ions __ solution __ lint pad of absorbent material, soaked in ionic solution.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 smtClean="0"/>
              <a:t>Appropriate ions are used specific condition.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 smtClean="0"/>
              <a:t>The intensity of current &amp; duration must be regulated appropriately.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 smtClean="0"/>
              <a:t>Precautions to prevent burning.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 smtClean="0"/>
              <a:t>Use </a:t>
            </a:r>
            <a:r>
              <a:rPr lang="en-US" sz="2400" b="1" dirty="0" err="1" smtClean="0"/>
              <a:t>telcum</a:t>
            </a:r>
            <a:r>
              <a:rPr lang="en-US" sz="2400" b="1" dirty="0" smtClean="0"/>
              <a:t> powder if erythema is seen after treatment. </a:t>
            </a:r>
            <a:endParaRPr lang="en-US" sz="2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28800" y="76200"/>
            <a:ext cx="5257800" cy="701040"/>
          </a:xfrm>
        </p:spPr>
        <p:txBody>
          <a:bodyPr>
            <a:noAutofit/>
          </a:bodyPr>
          <a:lstStyle/>
          <a:p>
            <a:r>
              <a:rPr lang="en-US" sz="2400" dirty="0" smtClean="0"/>
              <a:t>METHODS OF TREATMENT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2062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3443446"/>
            <a:ext cx="4114800" cy="1128554"/>
          </a:xfrm>
        </p:spPr>
        <p:txBody>
          <a:bodyPr>
            <a:noAutofit/>
          </a:bodyPr>
          <a:lstStyle/>
          <a:p>
            <a:r>
              <a:rPr lang="en-US" sz="2800" dirty="0" smtClean="0"/>
              <a:t>COMMONLY USED IONS AND THEIR INDICATIONS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12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621069430"/>
              </p:ext>
            </p:extLst>
          </p:nvPr>
        </p:nvGraphicFramePr>
        <p:xfrm>
          <a:off x="457200" y="1686560"/>
          <a:ext cx="8229600" cy="494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/>
                <a:gridCol w="556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HYDROCORTISONE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Anti inflammatory:  RA, Tendinitis,  Bursitis</a:t>
                      </a:r>
                      <a:r>
                        <a:rPr lang="en-US" b="1" baseline="0" dirty="0" smtClean="0"/>
                        <a:t> </a:t>
                      </a:r>
                    </a:p>
                    <a:p>
                      <a:endParaRPr lang="en-US" b="1" baseline="0" dirty="0" smtClean="0"/>
                    </a:p>
                    <a:p>
                      <a:endParaRPr lang="en-US" b="1" baseline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CALCIUM</a:t>
                      </a:r>
                      <a:r>
                        <a:rPr lang="en-US" b="1" baseline="0" dirty="0" smtClean="0"/>
                        <a:t> CHLORIDE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(calcium ion is used):</a:t>
                      </a:r>
                      <a:r>
                        <a:rPr lang="en-US" b="1" baseline="0" dirty="0" smtClean="0"/>
                        <a:t>  Effective in joint stiffness &amp; Post traumatic pain</a:t>
                      </a:r>
                    </a:p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ZINC</a:t>
                      </a:r>
                      <a:r>
                        <a:rPr lang="en-US" b="1" baseline="0" dirty="0" smtClean="0"/>
                        <a:t> OXIDE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Healing</a:t>
                      </a:r>
                      <a:r>
                        <a:rPr lang="en-US" b="1" baseline="0" dirty="0" smtClean="0"/>
                        <a:t> properties:  Ulcers, Open lesion</a:t>
                      </a:r>
                    </a:p>
                    <a:p>
                      <a:endParaRPr lang="en-US" b="1" baseline="0" dirty="0" smtClean="0"/>
                    </a:p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MAGNESIUM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An</a:t>
                      </a:r>
                      <a:r>
                        <a:rPr lang="en-US" b="1" baseline="0" dirty="0" smtClean="0"/>
                        <a:t> excellent muscle relaxant, Good Vasodilator, Mild analgesic:  Arthritis</a:t>
                      </a:r>
                    </a:p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DEXAMETHASONE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Anti</a:t>
                      </a:r>
                      <a:r>
                        <a:rPr lang="en-US" b="1" baseline="0" dirty="0" smtClean="0"/>
                        <a:t> inflammatory:  Musculoskeletal conditions</a:t>
                      </a:r>
                    </a:p>
                    <a:p>
                      <a:endParaRPr lang="en-US" b="1" baseline="0" dirty="0" smtClean="0"/>
                    </a:p>
                    <a:p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4600" y="609600"/>
            <a:ext cx="4114800" cy="70104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POSITIVE 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0640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04461278"/>
              </p:ext>
            </p:extLst>
          </p:nvPr>
        </p:nvGraphicFramePr>
        <p:xfrm>
          <a:off x="457200" y="1457960"/>
          <a:ext cx="8229600" cy="521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5486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IODINE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Effective </a:t>
                      </a:r>
                      <a:r>
                        <a:rPr lang="en-US" b="1" dirty="0" err="1" smtClean="0"/>
                        <a:t>sclerolytic</a:t>
                      </a:r>
                      <a:r>
                        <a:rPr lang="en-US" b="1" dirty="0" smtClean="0"/>
                        <a:t> agent, An excellent </a:t>
                      </a:r>
                      <a:r>
                        <a:rPr lang="en-US" b="1" dirty="0" err="1" smtClean="0"/>
                        <a:t>bacteriocidal</a:t>
                      </a:r>
                      <a:r>
                        <a:rPr lang="en-US" b="1" baseline="0" dirty="0" smtClean="0"/>
                        <a:t> &amp; Fair vasodilator:  Adherent scars, Adhesive capsulitis.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CHLORIDE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Effective </a:t>
                      </a:r>
                      <a:r>
                        <a:rPr lang="en-US" b="1" dirty="0" err="1" smtClean="0"/>
                        <a:t>sclerolytic</a:t>
                      </a:r>
                      <a:r>
                        <a:rPr lang="en-US" b="1" dirty="0" smtClean="0"/>
                        <a:t> agent:  Scars, </a:t>
                      </a:r>
                      <a:r>
                        <a:rPr lang="en-US" b="1" dirty="0" err="1" smtClean="0"/>
                        <a:t>Keloides</a:t>
                      </a:r>
                      <a:r>
                        <a:rPr lang="en-US" b="1" dirty="0" smtClean="0"/>
                        <a:t>,</a:t>
                      </a:r>
                      <a:r>
                        <a:rPr lang="en-US" b="1" baseline="0" dirty="0" smtClean="0"/>
                        <a:t> Burns.</a:t>
                      </a:r>
                    </a:p>
                    <a:p>
                      <a:endParaRPr lang="en-US" b="1" baseline="0" dirty="0" smtClean="0"/>
                    </a:p>
                    <a:p>
                      <a:r>
                        <a:rPr lang="en-US" b="1" dirty="0" smtClean="0"/>
                        <a:t> 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SALICYLIC</a:t>
                      </a:r>
                      <a:r>
                        <a:rPr lang="en-US" b="1" baseline="0" dirty="0" smtClean="0"/>
                        <a:t> ACID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r>
                        <a:rPr lang="en-US" b="1" baseline="0" dirty="0" smtClean="0"/>
                        <a:t> general decongestant, </a:t>
                      </a:r>
                      <a:r>
                        <a:rPr lang="en-US" b="1" baseline="0" dirty="0" err="1" smtClean="0"/>
                        <a:t>Sclerolytic</a:t>
                      </a:r>
                      <a:r>
                        <a:rPr lang="en-US" b="1" baseline="0" dirty="0" smtClean="0"/>
                        <a:t> &amp; Anti  inflammatory.</a:t>
                      </a:r>
                    </a:p>
                    <a:p>
                      <a:endParaRPr lang="en-US" b="1" baseline="0" dirty="0" smtClean="0"/>
                    </a:p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SODIUM OR POTASSIUM CITRATE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RA</a:t>
                      </a:r>
                    </a:p>
                    <a:p>
                      <a:endParaRPr lang="en-US" b="1" dirty="0" smtClean="0"/>
                    </a:p>
                    <a:p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EITHER +/_</a:t>
                      </a:r>
                      <a:r>
                        <a:rPr lang="en-US" b="1" baseline="0" dirty="0" smtClean="0"/>
                        <a:t> TAPE WATER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Hyperhidrosis,</a:t>
                      </a:r>
                      <a:r>
                        <a:rPr lang="en-US" b="1" baseline="0" dirty="0" smtClean="0"/>
                        <a:t>  </a:t>
                      </a:r>
                      <a:r>
                        <a:rPr lang="en-US" b="1" u="sng" baseline="0" dirty="0" err="1" smtClean="0"/>
                        <a:t>Glypyronium</a:t>
                      </a:r>
                      <a:r>
                        <a:rPr lang="en-US" b="1" u="sng" baseline="0" dirty="0" smtClean="0"/>
                        <a:t> bromide is also used along with tape water in the cases of Hyperhidrosis.</a:t>
                      </a:r>
                    </a:p>
                    <a:p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62200" y="533400"/>
            <a:ext cx="4114800" cy="70104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NEGATIVE IONS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8236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endParaRPr lang="en-US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b="1" dirty="0" smtClean="0"/>
              <a:t>ANTICHOLINERGIC COMPOUNDS HAVE AN ATROPINE_ LIKE ACTION THERFORE PATIENTS MAY FEEL DRYING OF MOUTH AND THROAT.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b="1" dirty="0" smtClean="0"/>
              <a:t>THE PATIENT MAY FEEL RESTRICTION OF GENERAL BODY SWEATING AND THEREFORE ADVISED NOT TO GO FOR ANY STRENOUS ACTIVITIES, WHICH MAY REQUIRED SWEATING.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SAFTEY AND PRECAUTIONS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464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THANKS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27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1600200"/>
            <a:ext cx="8229600" cy="4075176"/>
          </a:xfrm>
        </p:spPr>
        <p:txBody>
          <a:bodyPr>
            <a:normAutofit/>
          </a:bodyPr>
          <a:lstStyle/>
          <a:p>
            <a:endParaRPr lang="en-US" sz="2400" b="1" dirty="0" smtClean="0"/>
          </a:p>
          <a:p>
            <a:endParaRPr lang="en-US" sz="2400" b="1" dirty="0"/>
          </a:p>
          <a:p>
            <a:endParaRPr lang="en-US" sz="2400" b="1" dirty="0" smtClean="0"/>
          </a:p>
          <a:p>
            <a:r>
              <a:rPr lang="en-US" sz="2400" b="1" dirty="0" smtClean="0"/>
              <a:t>“MEDICAL APPLICATION OF IONTOPHORESIS”</a:t>
            </a:r>
          </a:p>
          <a:p>
            <a:r>
              <a:rPr lang="en-US" sz="2400" b="1" dirty="0" smtClean="0"/>
              <a:t>“APPLICATION OF IONTOPHORESIS TO TREAT MADICAL CONDITIONS”</a:t>
            </a:r>
          </a:p>
          <a:p>
            <a:r>
              <a:rPr lang="en-US" sz="2400" b="1" dirty="0" smtClean="0"/>
              <a:t>Examples: wound healing, inflammatory conditions&lt; infections etc.  </a:t>
            </a:r>
            <a:endParaRPr lang="en-US" sz="2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MEDICAL IONIZATION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275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1371600"/>
            <a:ext cx="8229600" cy="4075176"/>
          </a:xfrm>
        </p:spPr>
        <p:txBody>
          <a:bodyPr>
            <a:normAutofit/>
          </a:bodyPr>
          <a:lstStyle/>
          <a:p>
            <a:endParaRPr lang="en-US" sz="2800" b="1" dirty="0" smtClean="0"/>
          </a:p>
          <a:p>
            <a:endParaRPr lang="en-US" sz="2800" b="1" dirty="0"/>
          </a:p>
          <a:p>
            <a:endParaRPr lang="en-US" sz="2800" b="1" dirty="0" smtClean="0"/>
          </a:p>
          <a:p>
            <a:r>
              <a:rPr lang="en-US" sz="2800" b="1" dirty="0" smtClean="0"/>
              <a:t>“ IONTOPHORESIS IS A THERAPEUTIC TECHNIQUE WHICH INVOLVES THE INTRODUCTION OF IONS INTO THE BODY TISSUES THROUGH PATIENTS SKIN ( BY USING CURRENTS)”</a:t>
            </a:r>
          </a:p>
          <a:p>
            <a:endParaRPr lang="en-US" sz="2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IONTOPHORESIS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0876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04800" y="2020824"/>
            <a:ext cx="8534400" cy="4075176"/>
          </a:xfrm>
        </p:spPr>
        <p:txBody>
          <a:bodyPr>
            <a:noAutofit/>
          </a:bodyPr>
          <a:lstStyle/>
          <a:p>
            <a:r>
              <a:rPr lang="en-US" sz="2400" b="1" dirty="0"/>
              <a:t>The basic principal is to place the ion under an electrode with the same charge, i.e.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/>
              <a:t>Negative ion placed under cathode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/>
              <a:t>Positive ions placed under anode  </a:t>
            </a:r>
            <a:endParaRPr lang="en-US" sz="2400" b="1" dirty="0" smtClean="0"/>
          </a:p>
          <a:p>
            <a:r>
              <a:rPr lang="en-US" sz="2400" b="1" dirty="0" smtClean="0"/>
              <a:t>This technique is also known as “technique of ion transfer” into the body tissues by using electrical current as a driving force.</a:t>
            </a:r>
          </a:p>
          <a:p>
            <a:r>
              <a:rPr lang="en-US" sz="2400" b="1" dirty="0" smtClean="0"/>
              <a:t>The electrode under which ions are placed is therefore called </a:t>
            </a:r>
          </a:p>
          <a:p>
            <a:r>
              <a:rPr lang="en-US" sz="2400" b="1" dirty="0" smtClean="0"/>
              <a:t>ACTIVE ELECTRODE.</a:t>
            </a:r>
          </a:p>
          <a:p>
            <a:r>
              <a:rPr lang="en-US" sz="2400" b="1" dirty="0" smtClean="0"/>
              <a:t>Type of current used______ CDC</a:t>
            </a:r>
          </a:p>
          <a:p>
            <a:r>
              <a:rPr lang="en-US" sz="2400" b="1" dirty="0" smtClean="0"/>
              <a:t>Reason for using CDC_____ ????</a:t>
            </a:r>
          </a:p>
          <a:p>
            <a:r>
              <a:rPr lang="en-US" sz="2400" b="1" dirty="0" smtClean="0"/>
              <a:t>   </a:t>
            </a:r>
            <a:endParaRPr lang="en-US" sz="2400" b="1" dirty="0"/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29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33400"/>
            <a:ext cx="7467600" cy="55626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17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indent="-342900">
              <a:buFont typeface="Arial" pitchFamily="34" charset="0"/>
              <a:buChar char="•"/>
            </a:pPr>
            <a:endParaRPr lang="en-US" b="1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b="1" dirty="0" smtClean="0"/>
              <a:t>PAINLESS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1" dirty="0" smtClean="0"/>
              <a:t>STERILE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b="1" dirty="0" smtClean="0"/>
              <a:t>NONINVASIVE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ADVANTAGES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3721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2935224"/>
            <a:ext cx="8229600" cy="4075176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800" b="1" dirty="0" smtClean="0"/>
              <a:t>CHEMICAL BURN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b="1" dirty="0" smtClean="0"/>
              <a:t>Due to direct current itself.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b="1" dirty="0" smtClean="0"/>
              <a:t>Not because of the ions being used.</a:t>
            </a:r>
            <a:endParaRPr lang="en-US" sz="2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DISADVANTAGES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6321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2706624"/>
            <a:ext cx="8229600" cy="4075176"/>
          </a:xfrm>
        </p:spPr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b="1" dirty="0" smtClean="0"/>
              <a:t>Depends upon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INTENSITY OF CURRENT/ CURRENT DENSITY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DURATION OF CURRENT FLOW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CONCENTRATION OF IONS AT THE ACTIVE ELECTRODE OR IN THE SOLUTION</a:t>
            </a:r>
            <a:endParaRPr lang="en-US" sz="24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600200" y="685800"/>
            <a:ext cx="6096000" cy="1066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QUANTITITY OF IONS TRANFEREED INTO THE TISSUES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809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57200" y="2325624"/>
            <a:ext cx="8229600" cy="4075176"/>
          </a:xfrm>
        </p:spPr>
        <p:txBody>
          <a:bodyPr/>
          <a:lstStyle/>
          <a:p>
            <a:r>
              <a:rPr lang="en-US" b="1" dirty="0" smtClean="0"/>
              <a:t>SIZE AND SHAPE OF ELECTRODE CAN CAUSE A VARIATION IN CURRENT DENSITY AT THE SITE OF  TREATMENT.</a:t>
            </a:r>
          </a:p>
          <a:p>
            <a:endParaRPr lang="en-US" b="1" dirty="0"/>
          </a:p>
          <a:p>
            <a:r>
              <a:rPr lang="en-US" b="1" u="sng" dirty="0" smtClean="0"/>
              <a:t>LESS THE SIZE OF ELECTRODE MORE WILL BE THE CURRENT DENSITY AND MORE IONS WILL BE TRANSFERRED.</a:t>
            </a:r>
          </a:p>
          <a:p>
            <a:endParaRPr lang="en-US" b="1" u="sng" dirty="0"/>
          </a:p>
          <a:p>
            <a:r>
              <a:rPr lang="en-US" b="1" u="sng" dirty="0" smtClean="0"/>
              <a:t>INCREASING THE SIZE OF ELECTRODE WILL DECREASE THE CURRENT DENSITY THUS REDUCES THE CONCENTRATION OF IONS AT THE ELECTRODE.</a:t>
            </a:r>
            <a:endParaRPr lang="en-US" b="1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TYPE OF ELECTRODE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2054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853</TotalTime>
  <Words>538</Words>
  <Application>Microsoft Office PowerPoint</Application>
  <PresentationFormat>On-screen Show (4:3)</PresentationFormat>
  <Paragraphs>92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Garamond</vt:lpstr>
      <vt:lpstr>Tahoma</vt:lpstr>
      <vt:lpstr>Tunga</vt:lpstr>
      <vt:lpstr>BlackTie</vt:lpstr>
      <vt:lpstr>MEDICAL IONIZATION</vt:lpstr>
      <vt:lpstr>MEDICAL IONIZATION</vt:lpstr>
      <vt:lpstr>IONTOPHORESIS</vt:lpstr>
      <vt:lpstr>PowerPoint Presentation</vt:lpstr>
      <vt:lpstr>PowerPoint Presentation</vt:lpstr>
      <vt:lpstr>ADVANTAGES</vt:lpstr>
      <vt:lpstr>DISADVANTAGES</vt:lpstr>
      <vt:lpstr>QUANTITITY OF IONS TRANFEREED INTO THE TISSUES</vt:lpstr>
      <vt:lpstr>TYPE OF ELECTRODE</vt:lpstr>
      <vt:lpstr>CURRENT INTENSITY &amp; DURATION OF TREATMENT</vt:lpstr>
      <vt:lpstr>METHODS OF TREATMENT</vt:lpstr>
      <vt:lpstr>COMMONLY USED IONS AND THEIR INDICATIONS</vt:lpstr>
      <vt:lpstr>POSITIVE IONS</vt:lpstr>
      <vt:lpstr>NEGATIVE IONS</vt:lpstr>
      <vt:lpstr>SAFTEY AND PRECAUTIONS</vt:lpstr>
      <vt:lpstr>THANKS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IONIZATION</dc:title>
  <dc:creator>Mohsana</dc:creator>
  <cp:lastModifiedBy>HP</cp:lastModifiedBy>
  <cp:revision>23</cp:revision>
  <dcterms:created xsi:type="dcterms:W3CDTF">2013-05-06T08:35:11Z</dcterms:created>
  <dcterms:modified xsi:type="dcterms:W3CDTF">2020-04-08T08:59:09Z</dcterms:modified>
</cp:coreProperties>
</file>