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2" r:id="rId16"/>
    <p:sldId id="273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59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51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3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3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5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4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45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7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52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17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8136-9DA0-4DF4-8FD9-D644962F67E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67F3-C495-49E6-96EE-13CF20FF08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quilibrium of Firm Under&#10;Perfect Competition&#10;1&#10;Presented By&#10;Piyush Kumar&#10;2010EEE023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591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hort Run Firm Equilibrium&#10; In Short run, the Firm output (supply) can be changed only&#10;by the variable factors (like lab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26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 A Firm in Equilibrium earns super normal profit, when&#10;average revenue (price per unit) determined by the&#10;Industry is mo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903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 A Firm in Equilibrium earns normal profit, when average&#10;revenue (price per unit) determined by the Industry is&#10;equal to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560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 A Firm may continue production even if it is incurring&#10;losses because in sort run, it can‟t leave the Industry&#10; Obviou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36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ut down Point : AR&lt;SAC : AR=SAVC&#10;Cost/Revenue&#10; The firm will shut down if it cannot cover average variable&#10;costs i.e w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46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ng Run Firm Equilibrium&#10; In Long run, the Firm‟s output (supply) can be changed&#10;by both the variable factors and fixe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68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ntd..&#10; Take the case when the Firm earn super-normal profit-&#10; Then the existing Firm will increase their production&#10;a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349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ontd..&#10; Firm equilibrium is at the minimum point of its LAC and at&#10;this point the Firm will get the normal profits&#10; If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4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8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60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What is Firm?&#10; A Firm is a group of people, with production tools,&#10;located in some premises, who, with work, transform&#10;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071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n, What to Industry refers?&#10; The Firm and Industry are two different entities but&#10;co-related&#10; A group of Firms produ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88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d What is the Perfect Competition?&#10; First referring to Competition which involves one Firm&#10;trying to take away market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90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R and MR Curves Under Perfect&#10;Competition&#10; AR(Average revenue) curve and MR(Marginal Revenue)&#10;curve under perfect compe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57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Now the Meaning of Firm equilibrium&#10; „Equilibrium‟ means a state of rest from which&#10;there is no net tendency to move&#10; S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639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ecessary Conditions For The Firm&#10;Equilibrium&#10; Profit of a Firm is equal to the difference between&#10;its total revenue (TR)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14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ontd..&#10; There are two points at which MR (=AR) =MC but at&#10;both the points the Firm can‟t be in equilibrium or&#10;can‟t hav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07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irm Equilibrium Under Perfect Competition&#10;In Two Time Periods&#10; As a matter of fact, the price of a good is determined&#10;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70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UOS Sub-Campus Bhakkar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Ahmad</dc:creator>
  <cp:lastModifiedBy>Saeed Ahmad</cp:lastModifiedBy>
  <cp:revision>5</cp:revision>
  <dcterms:created xsi:type="dcterms:W3CDTF">2020-06-16T02:51:33Z</dcterms:created>
  <dcterms:modified xsi:type="dcterms:W3CDTF">2020-06-19T03:58:16Z</dcterms:modified>
</cp:coreProperties>
</file>