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192" autoAdjust="0"/>
  </p:normalViewPr>
  <p:slideViewPr>
    <p:cSldViewPr snapToGrid="0">
      <p:cViewPr varScale="1">
        <p:scale>
          <a:sx n="50" d="100"/>
          <a:sy n="50" d="100"/>
        </p:scale>
        <p:origin x="4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>
            <a:normAutofit/>
          </a:bodyPr>
          <a:lstStyle/>
          <a:p>
            <a:r>
              <a:rPr lang="en-US" dirty="0"/>
              <a:t>Database Administration &amp;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7 – Oracle and Memory Resources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21F7-B375-4D2B-80AC-754F64745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9A293-E520-44BA-8EFC-B8551B40C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75E5F-8D54-40B3-A51B-F794B1127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87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13464</TotalTime>
  <Words>14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Gotham Narrow Book</vt:lpstr>
      <vt:lpstr>Gotham Narrow Medium</vt:lpstr>
      <vt:lpstr>Wingdings</vt:lpstr>
      <vt:lpstr>Office Theme</vt:lpstr>
      <vt:lpstr>Database Administration &amp; Management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subject>Database Administration and Management</dc:subject>
  <dc:creator>Muhammad Fahad</dc:creator>
  <cp:lastModifiedBy>Muhammad Fahad</cp:lastModifiedBy>
  <cp:revision>1028</cp:revision>
  <cp:lastPrinted>2018-02-20T01:02:10Z</cp:lastPrinted>
  <dcterms:created xsi:type="dcterms:W3CDTF">2017-11-25T11:53:26Z</dcterms:created>
  <dcterms:modified xsi:type="dcterms:W3CDTF">2020-12-01T06:11:00Z</dcterms:modified>
</cp:coreProperties>
</file>