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6" autoAdjust="0"/>
    <p:restoredTop sz="73823" autoAdjust="0"/>
  </p:normalViewPr>
  <p:slideViewPr>
    <p:cSldViewPr snapToGrid="0" showGuides="1">
      <p:cViewPr varScale="1">
        <p:scale>
          <a:sx n="52" d="100"/>
          <a:sy n="52" d="100"/>
        </p:scale>
        <p:origin x="14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D190E-2FA5-429F-B776-487E2CE2AF04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C17B5-7FFA-41B7-A68C-ED0D0A8DA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4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C17B5-7FFA-41B7-A68C-ED0D0A8DAD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8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C17B5-7FFA-41B7-A68C-ED0D0A8DAD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4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D246-EDB2-428E-992F-E2D746F163C4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0C91-41E0-4867-B5B2-DDF0F1F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4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D246-EDB2-428E-992F-E2D746F163C4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0C91-41E0-4867-B5B2-DDF0F1F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0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D246-EDB2-428E-992F-E2D746F163C4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0C91-41E0-4867-B5B2-DDF0F1F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9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D246-EDB2-428E-992F-E2D746F163C4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0C91-41E0-4867-B5B2-DDF0F1F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0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D246-EDB2-428E-992F-E2D746F163C4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0C91-41E0-4867-B5B2-DDF0F1F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4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D246-EDB2-428E-992F-E2D746F163C4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0C91-41E0-4867-B5B2-DDF0F1F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1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D246-EDB2-428E-992F-E2D746F163C4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0C91-41E0-4867-B5B2-DDF0F1F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8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D246-EDB2-428E-992F-E2D746F163C4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0C91-41E0-4867-B5B2-DDF0F1F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1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D246-EDB2-428E-992F-E2D746F163C4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0C91-41E0-4867-B5B2-DDF0F1F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3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D246-EDB2-428E-992F-E2D746F163C4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0C91-41E0-4867-B5B2-DDF0F1F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76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D246-EDB2-428E-992F-E2D746F163C4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80C91-41E0-4867-B5B2-DDF0F1F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4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9D246-EDB2-428E-992F-E2D746F163C4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80C91-41E0-4867-B5B2-DDF0F1FC4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1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Mechanics-I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UOS Sub Campus </a:t>
            </a:r>
            <a:r>
              <a:rPr lang="en-US" dirty="0" err="1" smtClean="0"/>
              <a:t>Bhakkar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2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900" t="39978" r="37843" b="42134"/>
          <a:stretch/>
        </p:blipFill>
        <p:spPr>
          <a:xfrm>
            <a:off x="204950" y="268014"/>
            <a:ext cx="11527815" cy="26801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400" t="23814" r="18515" b="26401"/>
          <a:stretch/>
        </p:blipFill>
        <p:spPr>
          <a:xfrm>
            <a:off x="7275786" y="2672255"/>
            <a:ext cx="2703786" cy="3965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399" t="72953" r="19304" b="11745"/>
          <a:stretch/>
        </p:blipFill>
        <p:spPr>
          <a:xfrm>
            <a:off x="2932385" y="4242101"/>
            <a:ext cx="3499946" cy="16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900" t="15841" r="36994" b="59590"/>
          <a:stretch/>
        </p:blipFill>
        <p:spPr>
          <a:xfrm>
            <a:off x="60290" y="788277"/>
            <a:ext cx="12081373" cy="37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142" t="40624" r="37479" b="53772"/>
          <a:stretch/>
        </p:blipFill>
        <p:spPr>
          <a:xfrm>
            <a:off x="167742" y="1150882"/>
            <a:ext cx="11288124" cy="819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227" t="68858" r="20152" b="15409"/>
          <a:stretch/>
        </p:blipFill>
        <p:spPr>
          <a:xfrm>
            <a:off x="167742" y="1970689"/>
            <a:ext cx="11856529" cy="240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833" t="41703" r="19182" b="39762"/>
          <a:stretch/>
        </p:blipFill>
        <p:spPr>
          <a:xfrm>
            <a:off x="441434" y="157655"/>
            <a:ext cx="10878208" cy="2577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597" t="26185" r="64137" b="37392"/>
          <a:stretch/>
        </p:blipFill>
        <p:spPr>
          <a:xfrm>
            <a:off x="7556936" y="1918126"/>
            <a:ext cx="4456388" cy="4736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46" t="62607" r="64742" b="25108"/>
          <a:stretch/>
        </p:blipFill>
        <p:spPr>
          <a:xfrm>
            <a:off x="2929802" y="3917803"/>
            <a:ext cx="4627134" cy="179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348" t="61099" r="19667" b="10237"/>
          <a:stretch/>
        </p:blipFill>
        <p:spPr>
          <a:xfrm>
            <a:off x="330088" y="488729"/>
            <a:ext cx="11746974" cy="430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960" t="14763" r="52266" b="63591"/>
          <a:stretch/>
        </p:blipFill>
        <p:spPr>
          <a:xfrm>
            <a:off x="1119352" y="583323"/>
            <a:ext cx="9837682" cy="44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202" t="38901" r="51656" b="33728"/>
          <a:stretch/>
        </p:blipFill>
        <p:spPr>
          <a:xfrm>
            <a:off x="1418896" y="630621"/>
            <a:ext cx="10357945" cy="58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2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081" t="66918" r="52020" b="8944"/>
          <a:stretch/>
        </p:blipFill>
        <p:spPr>
          <a:xfrm>
            <a:off x="804043" y="567558"/>
            <a:ext cx="10187332" cy="513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2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071" t="18858" r="23675" b="55633"/>
          <a:stretch/>
        </p:blipFill>
        <p:spPr>
          <a:xfrm>
            <a:off x="1229709" y="362606"/>
            <a:ext cx="9302219" cy="489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677" t="45367" r="23302" b="10237"/>
          <a:stretch/>
        </p:blipFill>
        <p:spPr>
          <a:xfrm>
            <a:off x="1844566" y="181301"/>
            <a:ext cx="7094482" cy="655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806" t="64005" r="21759" b="23264"/>
          <a:stretch/>
        </p:blipFill>
        <p:spPr>
          <a:xfrm>
            <a:off x="0" y="2353733"/>
            <a:ext cx="12192000" cy="149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094" t="36875" r="20670" b="56875"/>
          <a:stretch/>
        </p:blipFill>
        <p:spPr>
          <a:xfrm>
            <a:off x="1042417" y="365760"/>
            <a:ext cx="10498772" cy="12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717" t="36125" r="50609" b="20625"/>
          <a:stretch/>
        </p:blipFill>
        <p:spPr>
          <a:xfrm>
            <a:off x="1810511" y="-1"/>
            <a:ext cx="8156449" cy="691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797" t="42875" r="21654" b="18875"/>
          <a:stretch/>
        </p:blipFill>
        <p:spPr>
          <a:xfrm>
            <a:off x="1499615" y="310895"/>
            <a:ext cx="8503921" cy="663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807" t="14289" r="25923" b="56828"/>
          <a:stretch/>
        </p:blipFill>
        <p:spPr>
          <a:xfrm>
            <a:off x="-184211" y="745067"/>
            <a:ext cx="12376211" cy="569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3602" t="17014" r="13820" b="14236"/>
          <a:stretch/>
        </p:blipFill>
        <p:spPr>
          <a:xfrm>
            <a:off x="829734" y="0"/>
            <a:ext cx="9364133" cy="688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7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601" t="22800" r="13689" b="57524"/>
          <a:stretch/>
        </p:blipFill>
        <p:spPr>
          <a:xfrm>
            <a:off x="-1" y="321733"/>
            <a:ext cx="11159067" cy="2342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957" t="46412" r="66398" b="14005"/>
          <a:stretch/>
        </p:blipFill>
        <p:spPr>
          <a:xfrm>
            <a:off x="3860800" y="2840129"/>
            <a:ext cx="3945467" cy="38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1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382" t="42708" r="13690" b="13542"/>
          <a:stretch/>
        </p:blipFill>
        <p:spPr>
          <a:xfrm>
            <a:off x="1015999" y="228599"/>
            <a:ext cx="11028305" cy="52239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963" t="41056" r="35420" b="55711"/>
          <a:stretch/>
        </p:blipFill>
        <p:spPr>
          <a:xfrm>
            <a:off x="1015999" y="5452532"/>
            <a:ext cx="10745782" cy="37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842" t="44289" r="35055" b="14979"/>
          <a:stretch/>
        </p:blipFill>
        <p:spPr>
          <a:xfrm>
            <a:off x="123871" y="804041"/>
            <a:ext cx="11944258" cy="52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963" t="16918" r="34935" b="60452"/>
          <a:stretch/>
        </p:blipFill>
        <p:spPr>
          <a:xfrm>
            <a:off x="173420" y="299543"/>
            <a:ext cx="11750565" cy="2869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387" t="53987" r="34692" b="32651"/>
          <a:stretch/>
        </p:blipFill>
        <p:spPr>
          <a:xfrm>
            <a:off x="173420" y="3626068"/>
            <a:ext cx="11428727" cy="159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4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720" t="38255" r="35298" b="38684"/>
          <a:stretch/>
        </p:blipFill>
        <p:spPr>
          <a:xfrm>
            <a:off x="567559" y="236482"/>
            <a:ext cx="10957034" cy="27328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5671" t="36314" r="12882" b="27048"/>
          <a:stretch/>
        </p:blipFill>
        <p:spPr>
          <a:xfrm>
            <a:off x="4377558" y="3184635"/>
            <a:ext cx="3824621" cy="367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7</Words>
  <Application>Microsoft Office PowerPoint</Application>
  <PresentationFormat>Widescreen</PresentationFormat>
  <Paragraphs>4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Mechanics-I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</cp:revision>
  <dcterms:created xsi:type="dcterms:W3CDTF">2020-11-01T12:32:15Z</dcterms:created>
  <dcterms:modified xsi:type="dcterms:W3CDTF">2020-11-10T01:40:54Z</dcterms:modified>
</cp:coreProperties>
</file>