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60" r:id="rId4"/>
    <p:sldId id="261" r:id="rId5"/>
    <p:sldId id="262" r:id="rId6"/>
    <p:sldId id="263" r:id="rId7"/>
    <p:sldId id="264" r:id="rId8"/>
    <p:sldId id="265" r:id="rId9"/>
    <p:sldId id="266" r:id="rId10"/>
    <p:sldId id="267" r:id="rId11"/>
    <p:sldId id="268" r:id="rId12"/>
    <p:sldId id="274" r:id="rId13"/>
    <p:sldId id="269" r:id="rId14"/>
    <p:sldId id="276" r:id="rId15"/>
    <p:sldId id="270" r:id="rId16"/>
    <p:sldId id="278" r:id="rId17"/>
    <p:sldId id="279" r:id="rId18"/>
    <p:sldId id="257" r:id="rId19"/>
    <p:sldId id="259" r:id="rId20"/>
    <p:sldId id="27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7" d="100"/>
          <a:sy n="57" d="100"/>
        </p:scale>
        <p:origin x="99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EB350-4F10-4B5D-99EC-71DC907FE9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1331257-0900-495B-A276-E4CEB179C4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9BDE2F-8525-46C1-907F-757ABED63252}"/>
              </a:ext>
            </a:extLst>
          </p:cNvPr>
          <p:cNvSpPr>
            <a:spLocks noGrp="1"/>
          </p:cNvSpPr>
          <p:nvPr>
            <p:ph type="dt" sz="half" idx="10"/>
          </p:nvPr>
        </p:nvSpPr>
        <p:spPr/>
        <p:txBody>
          <a:bodyPr/>
          <a:lstStyle/>
          <a:p>
            <a:fld id="{9B2EADAA-2464-46A9-9888-7B9A5AE114CA}" type="datetimeFigureOut">
              <a:rPr lang="en-US" smtClean="0"/>
              <a:t>3/28/2020</a:t>
            </a:fld>
            <a:endParaRPr lang="en-US"/>
          </a:p>
        </p:txBody>
      </p:sp>
      <p:sp>
        <p:nvSpPr>
          <p:cNvPr id="5" name="Footer Placeholder 4">
            <a:extLst>
              <a:ext uri="{FF2B5EF4-FFF2-40B4-BE49-F238E27FC236}">
                <a16:creationId xmlns:a16="http://schemas.microsoft.com/office/drawing/2014/main" id="{06DE36F6-639E-43AB-9D81-5575F5E966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6075A9-172D-467E-882B-CA431CFF113E}"/>
              </a:ext>
            </a:extLst>
          </p:cNvPr>
          <p:cNvSpPr>
            <a:spLocks noGrp="1"/>
          </p:cNvSpPr>
          <p:nvPr>
            <p:ph type="sldNum" sz="quarter" idx="12"/>
          </p:nvPr>
        </p:nvSpPr>
        <p:spPr/>
        <p:txBody>
          <a:bodyPr/>
          <a:lstStyle/>
          <a:p>
            <a:fld id="{6C74D3A2-E355-4B92-9D7B-6F2C32DE1A85}" type="slidenum">
              <a:rPr lang="en-US" smtClean="0"/>
              <a:t>‹#›</a:t>
            </a:fld>
            <a:endParaRPr lang="en-US"/>
          </a:p>
        </p:txBody>
      </p:sp>
    </p:spTree>
    <p:extLst>
      <p:ext uri="{BB962C8B-B14F-4D97-AF65-F5344CB8AC3E}">
        <p14:creationId xmlns:p14="http://schemas.microsoft.com/office/powerpoint/2010/main" val="1597178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52489-497E-4AE8-887E-8A74D06D2C4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A865B9-C603-4B53-BF59-CDF371D958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2E8B39-406E-4532-B7B5-BCC7D5436CA0}"/>
              </a:ext>
            </a:extLst>
          </p:cNvPr>
          <p:cNvSpPr>
            <a:spLocks noGrp="1"/>
          </p:cNvSpPr>
          <p:nvPr>
            <p:ph type="dt" sz="half" idx="10"/>
          </p:nvPr>
        </p:nvSpPr>
        <p:spPr/>
        <p:txBody>
          <a:bodyPr/>
          <a:lstStyle/>
          <a:p>
            <a:fld id="{9B2EADAA-2464-46A9-9888-7B9A5AE114CA}" type="datetimeFigureOut">
              <a:rPr lang="en-US" smtClean="0"/>
              <a:t>3/28/2020</a:t>
            </a:fld>
            <a:endParaRPr lang="en-US"/>
          </a:p>
        </p:txBody>
      </p:sp>
      <p:sp>
        <p:nvSpPr>
          <p:cNvPr id="5" name="Footer Placeholder 4">
            <a:extLst>
              <a:ext uri="{FF2B5EF4-FFF2-40B4-BE49-F238E27FC236}">
                <a16:creationId xmlns:a16="http://schemas.microsoft.com/office/drawing/2014/main" id="{D22DAC8A-1910-4742-9774-A6218652DC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BF9F41-3934-4243-9D45-DF7E1E9E3E5A}"/>
              </a:ext>
            </a:extLst>
          </p:cNvPr>
          <p:cNvSpPr>
            <a:spLocks noGrp="1"/>
          </p:cNvSpPr>
          <p:nvPr>
            <p:ph type="sldNum" sz="quarter" idx="12"/>
          </p:nvPr>
        </p:nvSpPr>
        <p:spPr/>
        <p:txBody>
          <a:bodyPr/>
          <a:lstStyle/>
          <a:p>
            <a:fld id="{6C74D3A2-E355-4B92-9D7B-6F2C32DE1A85}" type="slidenum">
              <a:rPr lang="en-US" smtClean="0"/>
              <a:t>‹#›</a:t>
            </a:fld>
            <a:endParaRPr lang="en-US"/>
          </a:p>
        </p:txBody>
      </p:sp>
    </p:spTree>
    <p:extLst>
      <p:ext uri="{BB962C8B-B14F-4D97-AF65-F5344CB8AC3E}">
        <p14:creationId xmlns:p14="http://schemas.microsoft.com/office/powerpoint/2010/main" val="4211974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4ED6C3-8FF9-4B9F-B9BB-E7A764CADA8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609613F-AFC6-483B-AD84-21C30737BE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112825-8911-432A-B2B2-BA1CED5D6F39}"/>
              </a:ext>
            </a:extLst>
          </p:cNvPr>
          <p:cNvSpPr>
            <a:spLocks noGrp="1"/>
          </p:cNvSpPr>
          <p:nvPr>
            <p:ph type="dt" sz="half" idx="10"/>
          </p:nvPr>
        </p:nvSpPr>
        <p:spPr/>
        <p:txBody>
          <a:bodyPr/>
          <a:lstStyle/>
          <a:p>
            <a:fld id="{9B2EADAA-2464-46A9-9888-7B9A5AE114CA}" type="datetimeFigureOut">
              <a:rPr lang="en-US" smtClean="0"/>
              <a:t>3/28/2020</a:t>
            </a:fld>
            <a:endParaRPr lang="en-US"/>
          </a:p>
        </p:txBody>
      </p:sp>
      <p:sp>
        <p:nvSpPr>
          <p:cNvPr id="5" name="Footer Placeholder 4">
            <a:extLst>
              <a:ext uri="{FF2B5EF4-FFF2-40B4-BE49-F238E27FC236}">
                <a16:creationId xmlns:a16="http://schemas.microsoft.com/office/drawing/2014/main" id="{DF31377A-6419-47AE-A48D-4F59FC3D54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E7DA34-F732-471B-9772-F0AE5B7F105C}"/>
              </a:ext>
            </a:extLst>
          </p:cNvPr>
          <p:cNvSpPr>
            <a:spLocks noGrp="1"/>
          </p:cNvSpPr>
          <p:nvPr>
            <p:ph type="sldNum" sz="quarter" idx="12"/>
          </p:nvPr>
        </p:nvSpPr>
        <p:spPr/>
        <p:txBody>
          <a:bodyPr/>
          <a:lstStyle/>
          <a:p>
            <a:fld id="{6C74D3A2-E355-4B92-9D7B-6F2C32DE1A85}" type="slidenum">
              <a:rPr lang="en-US" smtClean="0"/>
              <a:t>‹#›</a:t>
            </a:fld>
            <a:endParaRPr lang="en-US"/>
          </a:p>
        </p:txBody>
      </p:sp>
    </p:spTree>
    <p:extLst>
      <p:ext uri="{BB962C8B-B14F-4D97-AF65-F5344CB8AC3E}">
        <p14:creationId xmlns:p14="http://schemas.microsoft.com/office/powerpoint/2010/main" val="2766267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79EA9-92EF-4C82-BD82-4EE8F9AEF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DEB96A-46C9-4F09-B69E-8E560CF380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7B2334-C773-481D-AADD-716F0F983473}"/>
              </a:ext>
            </a:extLst>
          </p:cNvPr>
          <p:cNvSpPr>
            <a:spLocks noGrp="1"/>
          </p:cNvSpPr>
          <p:nvPr>
            <p:ph type="dt" sz="half" idx="10"/>
          </p:nvPr>
        </p:nvSpPr>
        <p:spPr/>
        <p:txBody>
          <a:bodyPr/>
          <a:lstStyle/>
          <a:p>
            <a:fld id="{9B2EADAA-2464-46A9-9888-7B9A5AE114CA}" type="datetimeFigureOut">
              <a:rPr lang="en-US" smtClean="0"/>
              <a:t>3/28/2020</a:t>
            </a:fld>
            <a:endParaRPr lang="en-US"/>
          </a:p>
        </p:txBody>
      </p:sp>
      <p:sp>
        <p:nvSpPr>
          <p:cNvPr id="5" name="Footer Placeholder 4">
            <a:extLst>
              <a:ext uri="{FF2B5EF4-FFF2-40B4-BE49-F238E27FC236}">
                <a16:creationId xmlns:a16="http://schemas.microsoft.com/office/drawing/2014/main" id="{6CBAAB26-0CBB-46C7-8B8D-582A967575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173D13-BC6F-4091-A7CB-CEF1169E0A0C}"/>
              </a:ext>
            </a:extLst>
          </p:cNvPr>
          <p:cNvSpPr>
            <a:spLocks noGrp="1"/>
          </p:cNvSpPr>
          <p:nvPr>
            <p:ph type="sldNum" sz="quarter" idx="12"/>
          </p:nvPr>
        </p:nvSpPr>
        <p:spPr/>
        <p:txBody>
          <a:bodyPr/>
          <a:lstStyle/>
          <a:p>
            <a:fld id="{6C74D3A2-E355-4B92-9D7B-6F2C32DE1A85}" type="slidenum">
              <a:rPr lang="en-US" smtClean="0"/>
              <a:t>‹#›</a:t>
            </a:fld>
            <a:endParaRPr lang="en-US"/>
          </a:p>
        </p:txBody>
      </p:sp>
    </p:spTree>
    <p:extLst>
      <p:ext uri="{BB962C8B-B14F-4D97-AF65-F5344CB8AC3E}">
        <p14:creationId xmlns:p14="http://schemas.microsoft.com/office/powerpoint/2010/main" val="1664295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4F460-3609-4772-8BE2-5014F468EB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ED1833F-4330-4020-B0E3-436677FF7A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00A5D1C-E352-4F76-BB5D-6FBB35E2FE11}"/>
              </a:ext>
            </a:extLst>
          </p:cNvPr>
          <p:cNvSpPr>
            <a:spLocks noGrp="1"/>
          </p:cNvSpPr>
          <p:nvPr>
            <p:ph type="dt" sz="half" idx="10"/>
          </p:nvPr>
        </p:nvSpPr>
        <p:spPr/>
        <p:txBody>
          <a:bodyPr/>
          <a:lstStyle/>
          <a:p>
            <a:fld id="{9B2EADAA-2464-46A9-9888-7B9A5AE114CA}" type="datetimeFigureOut">
              <a:rPr lang="en-US" smtClean="0"/>
              <a:t>3/28/2020</a:t>
            </a:fld>
            <a:endParaRPr lang="en-US"/>
          </a:p>
        </p:txBody>
      </p:sp>
      <p:sp>
        <p:nvSpPr>
          <p:cNvPr id="5" name="Footer Placeholder 4">
            <a:extLst>
              <a:ext uri="{FF2B5EF4-FFF2-40B4-BE49-F238E27FC236}">
                <a16:creationId xmlns:a16="http://schemas.microsoft.com/office/drawing/2014/main" id="{337EE66E-E074-411B-8E76-F51C31026A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45EDEF-AA84-471E-8FFA-2E3EA467EDCD}"/>
              </a:ext>
            </a:extLst>
          </p:cNvPr>
          <p:cNvSpPr>
            <a:spLocks noGrp="1"/>
          </p:cNvSpPr>
          <p:nvPr>
            <p:ph type="sldNum" sz="quarter" idx="12"/>
          </p:nvPr>
        </p:nvSpPr>
        <p:spPr/>
        <p:txBody>
          <a:bodyPr/>
          <a:lstStyle/>
          <a:p>
            <a:fld id="{6C74D3A2-E355-4B92-9D7B-6F2C32DE1A85}" type="slidenum">
              <a:rPr lang="en-US" smtClean="0"/>
              <a:t>‹#›</a:t>
            </a:fld>
            <a:endParaRPr lang="en-US"/>
          </a:p>
        </p:txBody>
      </p:sp>
    </p:spTree>
    <p:extLst>
      <p:ext uri="{BB962C8B-B14F-4D97-AF65-F5344CB8AC3E}">
        <p14:creationId xmlns:p14="http://schemas.microsoft.com/office/powerpoint/2010/main" val="3966139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35CEB-310F-411C-B1FF-6671C1CA8F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9DDED6-2E16-4EB0-AD48-9CB4D817FD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34F8330-62F2-43D3-9BA4-D1FC34D36B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DE60DE-B53E-4531-AFE0-67531BA1D156}"/>
              </a:ext>
            </a:extLst>
          </p:cNvPr>
          <p:cNvSpPr>
            <a:spLocks noGrp="1"/>
          </p:cNvSpPr>
          <p:nvPr>
            <p:ph type="dt" sz="half" idx="10"/>
          </p:nvPr>
        </p:nvSpPr>
        <p:spPr/>
        <p:txBody>
          <a:bodyPr/>
          <a:lstStyle/>
          <a:p>
            <a:fld id="{9B2EADAA-2464-46A9-9888-7B9A5AE114CA}" type="datetimeFigureOut">
              <a:rPr lang="en-US" smtClean="0"/>
              <a:t>3/28/2020</a:t>
            </a:fld>
            <a:endParaRPr lang="en-US"/>
          </a:p>
        </p:txBody>
      </p:sp>
      <p:sp>
        <p:nvSpPr>
          <p:cNvPr id="6" name="Footer Placeholder 5">
            <a:extLst>
              <a:ext uri="{FF2B5EF4-FFF2-40B4-BE49-F238E27FC236}">
                <a16:creationId xmlns:a16="http://schemas.microsoft.com/office/drawing/2014/main" id="{ED4B321E-8A47-438F-A01C-D08B6A0ED1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21135-71BC-4F62-9036-DFE53E086648}"/>
              </a:ext>
            </a:extLst>
          </p:cNvPr>
          <p:cNvSpPr>
            <a:spLocks noGrp="1"/>
          </p:cNvSpPr>
          <p:nvPr>
            <p:ph type="sldNum" sz="quarter" idx="12"/>
          </p:nvPr>
        </p:nvSpPr>
        <p:spPr/>
        <p:txBody>
          <a:bodyPr/>
          <a:lstStyle/>
          <a:p>
            <a:fld id="{6C74D3A2-E355-4B92-9D7B-6F2C32DE1A85}" type="slidenum">
              <a:rPr lang="en-US" smtClean="0"/>
              <a:t>‹#›</a:t>
            </a:fld>
            <a:endParaRPr lang="en-US"/>
          </a:p>
        </p:txBody>
      </p:sp>
    </p:spTree>
    <p:extLst>
      <p:ext uri="{BB962C8B-B14F-4D97-AF65-F5344CB8AC3E}">
        <p14:creationId xmlns:p14="http://schemas.microsoft.com/office/powerpoint/2010/main" val="2521259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E1C50-D955-4ED7-B2A0-9EEDA5F7788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E60C59F-D427-4F53-A1D7-FF2A689557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9A7B2F-A9D1-4D97-9389-5C3CC2D2C5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2B52B46-8AC3-4323-85DF-98D39A2782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EAEEB9-67B5-4C10-894C-BFCE838250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B78866-30A3-4D29-9405-EBE5254669C5}"/>
              </a:ext>
            </a:extLst>
          </p:cNvPr>
          <p:cNvSpPr>
            <a:spLocks noGrp="1"/>
          </p:cNvSpPr>
          <p:nvPr>
            <p:ph type="dt" sz="half" idx="10"/>
          </p:nvPr>
        </p:nvSpPr>
        <p:spPr/>
        <p:txBody>
          <a:bodyPr/>
          <a:lstStyle/>
          <a:p>
            <a:fld id="{9B2EADAA-2464-46A9-9888-7B9A5AE114CA}" type="datetimeFigureOut">
              <a:rPr lang="en-US" smtClean="0"/>
              <a:t>3/28/2020</a:t>
            </a:fld>
            <a:endParaRPr lang="en-US"/>
          </a:p>
        </p:txBody>
      </p:sp>
      <p:sp>
        <p:nvSpPr>
          <p:cNvPr id="8" name="Footer Placeholder 7">
            <a:extLst>
              <a:ext uri="{FF2B5EF4-FFF2-40B4-BE49-F238E27FC236}">
                <a16:creationId xmlns:a16="http://schemas.microsoft.com/office/drawing/2014/main" id="{C0F028D0-5AA3-4222-BB93-96C4217DDCC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225577-44CB-45CC-AC7A-504327E537E5}"/>
              </a:ext>
            </a:extLst>
          </p:cNvPr>
          <p:cNvSpPr>
            <a:spLocks noGrp="1"/>
          </p:cNvSpPr>
          <p:nvPr>
            <p:ph type="sldNum" sz="quarter" idx="12"/>
          </p:nvPr>
        </p:nvSpPr>
        <p:spPr/>
        <p:txBody>
          <a:bodyPr/>
          <a:lstStyle/>
          <a:p>
            <a:fld id="{6C74D3A2-E355-4B92-9D7B-6F2C32DE1A85}" type="slidenum">
              <a:rPr lang="en-US" smtClean="0"/>
              <a:t>‹#›</a:t>
            </a:fld>
            <a:endParaRPr lang="en-US"/>
          </a:p>
        </p:txBody>
      </p:sp>
    </p:spTree>
    <p:extLst>
      <p:ext uri="{BB962C8B-B14F-4D97-AF65-F5344CB8AC3E}">
        <p14:creationId xmlns:p14="http://schemas.microsoft.com/office/powerpoint/2010/main" val="14339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FF755-032E-4B64-90AB-A4BF056D84E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745ADF-8129-4567-B9B1-6726EB19C42B}"/>
              </a:ext>
            </a:extLst>
          </p:cNvPr>
          <p:cNvSpPr>
            <a:spLocks noGrp="1"/>
          </p:cNvSpPr>
          <p:nvPr>
            <p:ph type="dt" sz="half" idx="10"/>
          </p:nvPr>
        </p:nvSpPr>
        <p:spPr/>
        <p:txBody>
          <a:bodyPr/>
          <a:lstStyle/>
          <a:p>
            <a:fld id="{9B2EADAA-2464-46A9-9888-7B9A5AE114CA}" type="datetimeFigureOut">
              <a:rPr lang="en-US" smtClean="0"/>
              <a:t>3/28/2020</a:t>
            </a:fld>
            <a:endParaRPr lang="en-US"/>
          </a:p>
        </p:txBody>
      </p:sp>
      <p:sp>
        <p:nvSpPr>
          <p:cNvPr id="4" name="Footer Placeholder 3">
            <a:extLst>
              <a:ext uri="{FF2B5EF4-FFF2-40B4-BE49-F238E27FC236}">
                <a16:creationId xmlns:a16="http://schemas.microsoft.com/office/drawing/2014/main" id="{8F6A4543-05C1-42B5-8632-CEFF7584AA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6F1C767-F418-4B3B-948D-EDCEF153AEE7}"/>
              </a:ext>
            </a:extLst>
          </p:cNvPr>
          <p:cNvSpPr>
            <a:spLocks noGrp="1"/>
          </p:cNvSpPr>
          <p:nvPr>
            <p:ph type="sldNum" sz="quarter" idx="12"/>
          </p:nvPr>
        </p:nvSpPr>
        <p:spPr/>
        <p:txBody>
          <a:bodyPr/>
          <a:lstStyle/>
          <a:p>
            <a:fld id="{6C74D3A2-E355-4B92-9D7B-6F2C32DE1A85}" type="slidenum">
              <a:rPr lang="en-US" smtClean="0"/>
              <a:t>‹#›</a:t>
            </a:fld>
            <a:endParaRPr lang="en-US"/>
          </a:p>
        </p:txBody>
      </p:sp>
    </p:spTree>
    <p:extLst>
      <p:ext uri="{BB962C8B-B14F-4D97-AF65-F5344CB8AC3E}">
        <p14:creationId xmlns:p14="http://schemas.microsoft.com/office/powerpoint/2010/main" val="1736899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FC10B7-C453-4B0C-A9ED-D3E9F9FE03E5}"/>
              </a:ext>
            </a:extLst>
          </p:cNvPr>
          <p:cNvSpPr>
            <a:spLocks noGrp="1"/>
          </p:cNvSpPr>
          <p:nvPr>
            <p:ph type="dt" sz="half" idx="10"/>
          </p:nvPr>
        </p:nvSpPr>
        <p:spPr/>
        <p:txBody>
          <a:bodyPr/>
          <a:lstStyle/>
          <a:p>
            <a:fld id="{9B2EADAA-2464-46A9-9888-7B9A5AE114CA}" type="datetimeFigureOut">
              <a:rPr lang="en-US" smtClean="0"/>
              <a:t>3/28/2020</a:t>
            </a:fld>
            <a:endParaRPr lang="en-US"/>
          </a:p>
        </p:txBody>
      </p:sp>
      <p:sp>
        <p:nvSpPr>
          <p:cNvPr id="3" name="Footer Placeholder 2">
            <a:extLst>
              <a:ext uri="{FF2B5EF4-FFF2-40B4-BE49-F238E27FC236}">
                <a16:creationId xmlns:a16="http://schemas.microsoft.com/office/drawing/2014/main" id="{078097F9-699E-4D6E-AF10-3006097712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49389CA-016D-4DE5-B4A4-262F91ECCD38}"/>
              </a:ext>
            </a:extLst>
          </p:cNvPr>
          <p:cNvSpPr>
            <a:spLocks noGrp="1"/>
          </p:cNvSpPr>
          <p:nvPr>
            <p:ph type="sldNum" sz="quarter" idx="12"/>
          </p:nvPr>
        </p:nvSpPr>
        <p:spPr/>
        <p:txBody>
          <a:bodyPr/>
          <a:lstStyle/>
          <a:p>
            <a:fld id="{6C74D3A2-E355-4B92-9D7B-6F2C32DE1A85}" type="slidenum">
              <a:rPr lang="en-US" smtClean="0"/>
              <a:t>‹#›</a:t>
            </a:fld>
            <a:endParaRPr lang="en-US"/>
          </a:p>
        </p:txBody>
      </p:sp>
    </p:spTree>
    <p:extLst>
      <p:ext uri="{BB962C8B-B14F-4D97-AF65-F5344CB8AC3E}">
        <p14:creationId xmlns:p14="http://schemas.microsoft.com/office/powerpoint/2010/main" val="1371214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B83C8-753A-4977-8E35-533E811200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D3A0764-AD0D-4E47-B118-14B2F62C5B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D16CA7D-CB74-47BB-B120-DCC7A506E4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7AD047-8EF8-4BDB-94E1-0279E56A6668}"/>
              </a:ext>
            </a:extLst>
          </p:cNvPr>
          <p:cNvSpPr>
            <a:spLocks noGrp="1"/>
          </p:cNvSpPr>
          <p:nvPr>
            <p:ph type="dt" sz="half" idx="10"/>
          </p:nvPr>
        </p:nvSpPr>
        <p:spPr/>
        <p:txBody>
          <a:bodyPr/>
          <a:lstStyle/>
          <a:p>
            <a:fld id="{9B2EADAA-2464-46A9-9888-7B9A5AE114CA}" type="datetimeFigureOut">
              <a:rPr lang="en-US" smtClean="0"/>
              <a:t>3/28/2020</a:t>
            </a:fld>
            <a:endParaRPr lang="en-US"/>
          </a:p>
        </p:txBody>
      </p:sp>
      <p:sp>
        <p:nvSpPr>
          <p:cNvPr id="6" name="Footer Placeholder 5">
            <a:extLst>
              <a:ext uri="{FF2B5EF4-FFF2-40B4-BE49-F238E27FC236}">
                <a16:creationId xmlns:a16="http://schemas.microsoft.com/office/drawing/2014/main" id="{B755DF89-941D-4887-8D28-6802AC521C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C17818-9E08-4391-B2DA-9A24F2D2ADE5}"/>
              </a:ext>
            </a:extLst>
          </p:cNvPr>
          <p:cNvSpPr>
            <a:spLocks noGrp="1"/>
          </p:cNvSpPr>
          <p:nvPr>
            <p:ph type="sldNum" sz="quarter" idx="12"/>
          </p:nvPr>
        </p:nvSpPr>
        <p:spPr/>
        <p:txBody>
          <a:bodyPr/>
          <a:lstStyle/>
          <a:p>
            <a:fld id="{6C74D3A2-E355-4B92-9D7B-6F2C32DE1A85}" type="slidenum">
              <a:rPr lang="en-US" smtClean="0"/>
              <a:t>‹#›</a:t>
            </a:fld>
            <a:endParaRPr lang="en-US"/>
          </a:p>
        </p:txBody>
      </p:sp>
    </p:spTree>
    <p:extLst>
      <p:ext uri="{BB962C8B-B14F-4D97-AF65-F5344CB8AC3E}">
        <p14:creationId xmlns:p14="http://schemas.microsoft.com/office/powerpoint/2010/main" val="1907304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F9FBA-2BED-4E1B-B5D8-1AC0BFCD42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F00A394-6231-405D-96B9-97DDB45679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6B0D53-3558-44D9-B16E-2DAB78BB87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E3AF7A-82BB-479B-B704-423C8566876F}"/>
              </a:ext>
            </a:extLst>
          </p:cNvPr>
          <p:cNvSpPr>
            <a:spLocks noGrp="1"/>
          </p:cNvSpPr>
          <p:nvPr>
            <p:ph type="dt" sz="half" idx="10"/>
          </p:nvPr>
        </p:nvSpPr>
        <p:spPr/>
        <p:txBody>
          <a:bodyPr/>
          <a:lstStyle/>
          <a:p>
            <a:fld id="{9B2EADAA-2464-46A9-9888-7B9A5AE114CA}" type="datetimeFigureOut">
              <a:rPr lang="en-US" smtClean="0"/>
              <a:t>3/28/2020</a:t>
            </a:fld>
            <a:endParaRPr lang="en-US"/>
          </a:p>
        </p:txBody>
      </p:sp>
      <p:sp>
        <p:nvSpPr>
          <p:cNvPr id="6" name="Footer Placeholder 5">
            <a:extLst>
              <a:ext uri="{FF2B5EF4-FFF2-40B4-BE49-F238E27FC236}">
                <a16:creationId xmlns:a16="http://schemas.microsoft.com/office/drawing/2014/main" id="{F68789F1-39CD-45E0-A49A-C11EE81B3F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0B75C1-5F51-431D-9723-6E150E8BAE47}"/>
              </a:ext>
            </a:extLst>
          </p:cNvPr>
          <p:cNvSpPr>
            <a:spLocks noGrp="1"/>
          </p:cNvSpPr>
          <p:nvPr>
            <p:ph type="sldNum" sz="quarter" idx="12"/>
          </p:nvPr>
        </p:nvSpPr>
        <p:spPr/>
        <p:txBody>
          <a:bodyPr/>
          <a:lstStyle/>
          <a:p>
            <a:fld id="{6C74D3A2-E355-4B92-9D7B-6F2C32DE1A85}" type="slidenum">
              <a:rPr lang="en-US" smtClean="0"/>
              <a:t>‹#›</a:t>
            </a:fld>
            <a:endParaRPr lang="en-US"/>
          </a:p>
        </p:txBody>
      </p:sp>
    </p:spTree>
    <p:extLst>
      <p:ext uri="{BB962C8B-B14F-4D97-AF65-F5344CB8AC3E}">
        <p14:creationId xmlns:p14="http://schemas.microsoft.com/office/powerpoint/2010/main" val="4102436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AA09C7-94FA-455F-889A-C65147C01E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9EECE8-456D-4140-BDA5-D0FB8ED608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286753-079C-4023-88CF-DFACCF37FB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2EADAA-2464-46A9-9888-7B9A5AE114CA}" type="datetimeFigureOut">
              <a:rPr lang="en-US" smtClean="0"/>
              <a:t>3/28/2020</a:t>
            </a:fld>
            <a:endParaRPr lang="en-US"/>
          </a:p>
        </p:txBody>
      </p:sp>
      <p:sp>
        <p:nvSpPr>
          <p:cNvPr id="5" name="Footer Placeholder 4">
            <a:extLst>
              <a:ext uri="{FF2B5EF4-FFF2-40B4-BE49-F238E27FC236}">
                <a16:creationId xmlns:a16="http://schemas.microsoft.com/office/drawing/2014/main" id="{73FB9361-5F20-4A0B-96F1-73819D0F76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6F6EA51-D715-4114-9AFE-BDB7B91316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74D3A2-E355-4B92-9D7B-6F2C32DE1A85}" type="slidenum">
              <a:rPr lang="en-US" smtClean="0"/>
              <a:t>‹#›</a:t>
            </a:fld>
            <a:endParaRPr lang="en-US"/>
          </a:p>
        </p:txBody>
      </p:sp>
    </p:spTree>
    <p:extLst>
      <p:ext uri="{BB962C8B-B14F-4D97-AF65-F5344CB8AC3E}">
        <p14:creationId xmlns:p14="http://schemas.microsoft.com/office/powerpoint/2010/main" val="125654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infoplease.com/encyclopedia/places/baltic-cis/countries/kyrgyzstan" TargetMode="External"/><Relationship Id="rId13" Type="http://schemas.openxmlformats.org/officeDocument/2006/relationships/hyperlink" Target="https://www.infoplease.com/encyclopedia/places/baltic-cis/countries/tajikistan" TargetMode="External"/><Relationship Id="rId3" Type="http://schemas.openxmlformats.org/officeDocument/2006/relationships/hyperlink" Target="https://www.infoplease.com/encyclopedia/places/baltic-cis/countries/azerbaijan-country-asia" TargetMode="External"/><Relationship Id="rId7" Type="http://schemas.openxmlformats.org/officeDocument/2006/relationships/hyperlink" Target="https://www.infoplease.com/encyclopedia/places/baltic-cis/countries/kazakhstan" TargetMode="External"/><Relationship Id="rId12" Type="http://schemas.openxmlformats.org/officeDocument/2006/relationships/hyperlink" Target="https://www.infoplease.com/encyclopedia/places/baltic-cis/countries/russia" TargetMode="External"/><Relationship Id="rId2" Type="http://schemas.openxmlformats.org/officeDocument/2006/relationships/hyperlink" Target="https://www.infoplease.com/encyclopedia/places/baltic-cis/countries/armenia-country-asia" TargetMode="External"/><Relationship Id="rId16" Type="http://schemas.openxmlformats.org/officeDocument/2006/relationships/hyperlink" Target="https://www.infoplease.com/encyclopedia/places/baltic-cis/countries/uzbekistan" TargetMode="External"/><Relationship Id="rId1" Type="http://schemas.openxmlformats.org/officeDocument/2006/relationships/slideLayout" Target="../slideLayouts/slideLayout2.xml"/><Relationship Id="rId6" Type="http://schemas.openxmlformats.org/officeDocument/2006/relationships/hyperlink" Target="https://www.infoplease.com/encyclopedia/places/baltic-cis/countries/georgia-country-asia" TargetMode="External"/><Relationship Id="rId11" Type="http://schemas.openxmlformats.org/officeDocument/2006/relationships/hyperlink" Target="https://www.infoplease.com/encyclopedia/places/baltic-cis/countries/moldova" TargetMode="External"/><Relationship Id="rId5" Type="http://schemas.openxmlformats.org/officeDocument/2006/relationships/hyperlink" Target="https://www.infoplease.com/encyclopedia/places/baltic-cis/countries/estonia" TargetMode="External"/><Relationship Id="rId15" Type="http://schemas.openxmlformats.org/officeDocument/2006/relationships/hyperlink" Target="https://www.infoplease.com/encyclopedia/places/baltic-cis/countries/ukraine" TargetMode="External"/><Relationship Id="rId10" Type="http://schemas.openxmlformats.org/officeDocument/2006/relationships/hyperlink" Target="https://www.infoplease.com/encyclopedia/places/baltic-cis/countries/lithuania" TargetMode="External"/><Relationship Id="rId4" Type="http://schemas.openxmlformats.org/officeDocument/2006/relationships/hyperlink" Target="https://www.infoplease.com/encyclopedia/places/baltic-cis/countries/belarus" TargetMode="External"/><Relationship Id="rId9" Type="http://schemas.openxmlformats.org/officeDocument/2006/relationships/hyperlink" Target="https://www.infoplease.com/encyclopedia/places/baltic-cis/countries/latvia" TargetMode="External"/><Relationship Id="rId14" Type="http://schemas.openxmlformats.org/officeDocument/2006/relationships/hyperlink" Target="https://www.infoplease.com/encyclopedia/places/baltic-cis/countries/turkmenistan"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en.wikipedia.org/wiki/Propagand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7194A-E8EE-4B8D-8468-FB650590A74E}"/>
              </a:ext>
            </a:extLst>
          </p:cNvPr>
          <p:cNvSpPr>
            <a:spLocks noGrp="1"/>
          </p:cNvSpPr>
          <p:nvPr>
            <p:ph type="ctrTitle" idx="4294967295"/>
          </p:nvPr>
        </p:nvSpPr>
        <p:spPr>
          <a:xfrm>
            <a:off x="1773045" y="1122362"/>
            <a:ext cx="8876370" cy="3996047"/>
          </a:xfrm>
        </p:spPr>
        <p:txBody>
          <a:bodyPr>
            <a:normAutofit/>
          </a:bodyPr>
          <a:lstStyle/>
          <a:p>
            <a:r>
              <a:rPr lang="en-PK" b="1" dirty="0">
                <a:latin typeface="+mn-lt"/>
              </a:rPr>
              <a:t>Radio propaganda during C</a:t>
            </a:r>
            <a:r>
              <a:rPr lang="en-US" b="1" dirty="0">
                <a:latin typeface="+mn-lt"/>
              </a:rPr>
              <a:t>o</a:t>
            </a:r>
            <a:r>
              <a:rPr lang="en-PK" b="1" dirty="0">
                <a:latin typeface="+mn-lt"/>
              </a:rPr>
              <a:t>l</a:t>
            </a:r>
            <a:r>
              <a:rPr lang="en-US" b="1" dirty="0">
                <a:latin typeface="+mn-lt"/>
              </a:rPr>
              <a:t>d</a:t>
            </a:r>
            <a:r>
              <a:rPr lang="en-PK" b="1" dirty="0">
                <a:latin typeface="+mn-lt"/>
              </a:rPr>
              <a:t> </a:t>
            </a:r>
            <a:r>
              <a:rPr lang="en-US" b="1" dirty="0">
                <a:latin typeface="+mn-lt"/>
              </a:rPr>
              <a:t>w</a:t>
            </a:r>
            <a:r>
              <a:rPr lang="en-PK" b="1" dirty="0">
                <a:latin typeface="+mn-lt"/>
              </a:rPr>
              <a:t>a</a:t>
            </a:r>
            <a:r>
              <a:rPr lang="en-US" b="1" dirty="0">
                <a:latin typeface="+mn-lt"/>
              </a:rPr>
              <a:t>r</a:t>
            </a:r>
          </a:p>
        </p:txBody>
      </p:sp>
    </p:spTree>
    <p:extLst>
      <p:ext uri="{BB962C8B-B14F-4D97-AF65-F5344CB8AC3E}">
        <p14:creationId xmlns:p14="http://schemas.microsoft.com/office/powerpoint/2010/main" val="3700535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09DDD-5236-405F-A65D-B4D4C9BDCD70}"/>
              </a:ext>
            </a:extLst>
          </p:cNvPr>
          <p:cNvSpPr>
            <a:spLocks noGrp="1"/>
          </p:cNvSpPr>
          <p:nvPr>
            <p:ph type="title"/>
          </p:nvPr>
        </p:nvSpPr>
        <p:spPr/>
        <p:txBody>
          <a:bodyPr/>
          <a:lstStyle/>
          <a:p>
            <a:r>
              <a:rPr lang="en-PK" dirty="0"/>
              <a:t>E</a:t>
            </a:r>
            <a:r>
              <a:rPr lang="en-US" dirty="0"/>
              <a:t>N</a:t>
            </a:r>
            <a:r>
              <a:rPr lang="en-PK" dirty="0"/>
              <a:t>D </a:t>
            </a:r>
            <a:r>
              <a:rPr lang="en-US" dirty="0"/>
              <a:t>O</a:t>
            </a:r>
            <a:r>
              <a:rPr lang="en-PK" dirty="0"/>
              <a:t>F </a:t>
            </a:r>
            <a:r>
              <a:rPr lang="en-US" dirty="0"/>
              <a:t>C</a:t>
            </a:r>
            <a:r>
              <a:rPr lang="en-PK" dirty="0"/>
              <a:t>O</a:t>
            </a:r>
            <a:r>
              <a:rPr lang="en-US" dirty="0"/>
              <a:t>L</a:t>
            </a:r>
            <a:r>
              <a:rPr lang="en-PK" dirty="0"/>
              <a:t>D </a:t>
            </a:r>
            <a:r>
              <a:rPr lang="en-US" dirty="0"/>
              <a:t>W</a:t>
            </a:r>
            <a:r>
              <a:rPr lang="en-PK" dirty="0"/>
              <a:t>A</a:t>
            </a:r>
            <a:r>
              <a:rPr lang="en-US" dirty="0"/>
              <a:t>R</a:t>
            </a:r>
          </a:p>
        </p:txBody>
      </p:sp>
      <p:sp>
        <p:nvSpPr>
          <p:cNvPr id="3" name="Content Placeholder 2">
            <a:extLst>
              <a:ext uri="{FF2B5EF4-FFF2-40B4-BE49-F238E27FC236}">
                <a16:creationId xmlns:a16="http://schemas.microsoft.com/office/drawing/2014/main" id="{3DFB1D5A-D3AF-4EF2-9DBF-31D6E49D1E74}"/>
              </a:ext>
            </a:extLst>
          </p:cNvPr>
          <p:cNvSpPr>
            <a:spLocks noGrp="1"/>
          </p:cNvSpPr>
          <p:nvPr>
            <p:ph idx="1"/>
          </p:nvPr>
        </p:nvSpPr>
        <p:spPr/>
        <p:txBody>
          <a:bodyPr>
            <a:normAutofit lnSpcReduction="10000"/>
          </a:bodyPr>
          <a:lstStyle/>
          <a:p>
            <a:r>
              <a:rPr lang="en-US" dirty="0"/>
              <a:t>In</a:t>
            </a:r>
            <a:r>
              <a:rPr lang="en-PK" dirty="0"/>
              <a:t> 1985- </a:t>
            </a:r>
            <a:r>
              <a:rPr lang="en-US" dirty="0"/>
              <a:t>M</a:t>
            </a:r>
            <a:r>
              <a:rPr lang="en-PK" dirty="0" err="1"/>
              <a:t>i</a:t>
            </a:r>
            <a:r>
              <a:rPr lang="en-US" dirty="0"/>
              <a:t>k</a:t>
            </a:r>
            <a:r>
              <a:rPr lang="en-PK" dirty="0"/>
              <a:t>h</a:t>
            </a:r>
            <a:r>
              <a:rPr lang="en-US" dirty="0"/>
              <a:t>a</a:t>
            </a:r>
            <a:r>
              <a:rPr lang="en-PK" dirty="0" err="1"/>
              <a:t>i</a:t>
            </a:r>
            <a:r>
              <a:rPr lang="en-US" dirty="0"/>
              <a:t>l</a:t>
            </a:r>
            <a:r>
              <a:rPr lang="en-PK" dirty="0"/>
              <a:t> </a:t>
            </a:r>
            <a:r>
              <a:rPr lang="en-US" dirty="0"/>
              <a:t>G</a:t>
            </a:r>
            <a:r>
              <a:rPr lang="en-PK" dirty="0"/>
              <a:t>o</a:t>
            </a:r>
            <a:r>
              <a:rPr lang="en-US" dirty="0"/>
              <a:t>r</a:t>
            </a:r>
            <a:r>
              <a:rPr lang="en-PK" dirty="0"/>
              <a:t>b</a:t>
            </a:r>
            <a:r>
              <a:rPr lang="en-US" dirty="0"/>
              <a:t>a</a:t>
            </a:r>
            <a:r>
              <a:rPr lang="en-PK" dirty="0"/>
              <a:t>c</a:t>
            </a:r>
            <a:r>
              <a:rPr lang="en-US" dirty="0"/>
              <a:t>h</a:t>
            </a:r>
            <a:r>
              <a:rPr lang="en-PK" dirty="0"/>
              <a:t>e</a:t>
            </a:r>
            <a:r>
              <a:rPr lang="en-US" dirty="0"/>
              <a:t>v</a:t>
            </a:r>
            <a:r>
              <a:rPr lang="en-PK" dirty="0"/>
              <a:t> </a:t>
            </a:r>
            <a:r>
              <a:rPr lang="en-US" dirty="0"/>
              <a:t>b</a:t>
            </a:r>
            <a:r>
              <a:rPr lang="en-PK" dirty="0"/>
              <a:t>e</a:t>
            </a:r>
            <a:r>
              <a:rPr lang="en-US" dirty="0"/>
              <a:t>c</a:t>
            </a:r>
            <a:r>
              <a:rPr lang="en-PK" dirty="0"/>
              <a:t>o</a:t>
            </a:r>
            <a:r>
              <a:rPr lang="en-US" dirty="0"/>
              <a:t>m</a:t>
            </a:r>
            <a:r>
              <a:rPr lang="en-PK" dirty="0"/>
              <a:t>e</a:t>
            </a:r>
            <a:r>
              <a:rPr lang="en-US" dirty="0"/>
              <a:t>s</a:t>
            </a:r>
            <a:r>
              <a:rPr lang="en-PK" dirty="0"/>
              <a:t> </a:t>
            </a:r>
            <a:r>
              <a:rPr lang="en-US" dirty="0"/>
              <a:t>G</a:t>
            </a:r>
            <a:r>
              <a:rPr lang="en-PK" dirty="0" err="1"/>
              <a:t>en</a:t>
            </a:r>
            <a:r>
              <a:rPr lang="en-PK" dirty="0"/>
              <a:t>. S</a:t>
            </a:r>
            <a:r>
              <a:rPr lang="en-US" dirty="0"/>
              <a:t>e</a:t>
            </a:r>
            <a:r>
              <a:rPr lang="en-PK" dirty="0"/>
              <a:t>c</a:t>
            </a:r>
            <a:r>
              <a:rPr lang="en-US" dirty="0"/>
              <a:t>r</a:t>
            </a:r>
            <a:r>
              <a:rPr lang="en-PK" dirty="0"/>
              <a:t>t</a:t>
            </a:r>
            <a:r>
              <a:rPr lang="en-US" dirty="0"/>
              <a:t>a</a:t>
            </a:r>
            <a:r>
              <a:rPr lang="en-PK" dirty="0"/>
              <a:t>r</a:t>
            </a:r>
            <a:r>
              <a:rPr lang="en-US" dirty="0"/>
              <a:t>y</a:t>
            </a:r>
            <a:r>
              <a:rPr lang="en-PK" dirty="0"/>
              <a:t> </a:t>
            </a:r>
            <a:r>
              <a:rPr lang="en-US" dirty="0"/>
              <a:t>o</a:t>
            </a:r>
            <a:r>
              <a:rPr lang="en-PK" dirty="0"/>
              <a:t>f </a:t>
            </a:r>
            <a:r>
              <a:rPr lang="en-US" dirty="0"/>
              <a:t>C</a:t>
            </a:r>
            <a:r>
              <a:rPr lang="en-PK" dirty="0"/>
              <a:t>o</a:t>
            </a:r>
            <a:r>
              <a:rPr lang="en-US" dirty="0"/>
              <a:t>m</a:t>
            </a:r>
            <a:r>
              <a:rPr lang="en-PK" dirty="0"/>
              <a:t>m</a:t>
            </a:r>
            <a:r>
              <a:rPr lang="en-US" dirty="0"/>
              <a:t>u</a:t>
            </a:r>
            <a:r>
              <a:rPr lang="en-PK" dirty="0"/>
              <a:t>n</a:t>
            </a:r>
            <a:r>
              <a:rPr lang="en-US" dirty="0" err="1"/>
              <a:t>i</a:t>
            </a:r>
            <a:r>
              <a:rPr lang="en-PK" dirty="0"/>
              <a:t>s</a:t>
            </a:r>
            <a:r>
              <a:rPr lang="en-US" dirty="0"/>
              <a:t>t</a:t>
            </a:r>
            <a:r>
              <a:rPr lang="en-PK" dirty="0"/>
              <a:t> </a:t>
            </a:r>
            <a:r>
              <a:rPr lang="en-US" dirty="0"/>
              <a:t>p</a:t>
            </a:r>
            <a:r>
              <a:rPr lang="en-PK" dirty="0"/>
              <a:t>a</a:t>
            </a:r>
            <a:r>
              <a:rPr lang="en-US" dirty="0"/>
              <a:t>r</a:t>
            </a:r>
            <a:r>
              <a:rPr lang="en-PK" dirty="0"/>
              <a:t>t</a:t>
            </a:r>
            <a:r>
              <a:rPr lang="en-US" dirty="0"/>
              <a:t>y</a:t>
            </a:r>
            <a:r>
              <a:rPr lang="en-PK" dirty="0"/>
              <a:t> </a:t>
            </a:r>
            <a:r>
              <a:rPr lang="en-US" dirty="0"/>
              <a:t>o</a:t>
            </a:r>
            <a:r>
              <a:rPr lang="en-PK" dirty="0"/>
              <a:t>d USSR .</a:t>
            </a:r>
          </a:p>
          <a:p>
            <a:r>
              <a:rPr lang="en-PK" dirty="0"/>
              <a:t>COMMUNIST  </a:t>
            </a:r>
            <a:r>
              <a:rPr lang="en-US" dirty="0"/>
              <a:t>e</a:t>
            </a:r>
            <a:r>
              <a:rPr lang="en-PK" dirty="0"/>
              <a:t>c</a:t>
            </a:r>
            <a:r>
              <a:rPr lang="en-US" dirty="0"/>
              <a:t>o</a:t>
            </a:r>
            <a:r>
              <a:rPr lang="en-PK" dirty="0"/>
              <a:t>n</a:t>
            </a:r>
            <a:r>
              <a:rPr lang="en-US" dirty="0"/>
              <a:t>o</a:t>
            </a:r>
            <a:r>
              <a:rPr lang="en-PK" dirty="0"/>
              <a:t>m</a:t>
            </a:r>
            <a:r>
              <a:rPr lang="en-US" dirty="0"/>
              <a:t>y</a:t>
            </a:r>
            <a:r>
              <a:rPr lang="en-PK" dirty="0"/>
              <a:t> </a:t>
            </a:r>
            <a:r>
              <a:rPr lang="en-US" dirty="0"/>
              <a:t>s</a:t>
            </a:r>
            <a:r>
              <a:rPr lang="en-PK" dirty="0" err="1"/>
              <a:t>i</a:t>
            </a:r>
            <a:r>
              <a:rPr lang="en-US" dirty="0"/>
              <a:t>m</a:t>
            </a:r>
            <a:r>
              <a:rPr lang="en-PK" dirty="0"/>
              <a:t>p</a:t>
            </a:r>
            <a:r>
              <a:rPr lang="en-US" dirty="0"/>
              <a:t>l</a:t>
            </a:r>
            <a:r>
              <a:rPr lang="en-PK" dirty="0"/>
              <a:t>y </a:t>
            </a:r>
            <a:r>
              <a:rPr lang="en-US" dirty="0"/>
              <a:t>c</a:t>
            </a:r>
            <a:r>
              <a:rPr lang="en-PK" dirty="0"/>
              <a:t>o</a:t>
            </a:r>
            <a:r>
              <a:rPr lang="en-US" dirty="0"/>
              <a:t>u</a:t>
            </a:r>
            <a:r>
              <a:rPr lang="en-PK" dirty="0"/>
              <a:t>l</a:t>
            </a:r>
            <a:r>
              <a:rPr lang="en-US" dirty="0"/>
              <a:t>d</a:t>
            </a:r>
            <a:r>
              <a:rPr lang="en-PK" dirty="0"/>
              <a:t> </a:t>
            </a:r>
            <a:r>
              <a:rPr lang="en-US" dirty="0"/>
              <a:t>n</a:t>
            </a:r>
            <a:r>
              <a:rPr lang="en-PK" dirty="0"/>
              <a:t>o</a:t>
            </a:r>
            <a:r>
              <a:rPr lang="en-US" dirty="0"/>
              <a:t>t</a:t>
            </a:r>
            <a:r>
              <a:rPr lang="en-PK" dirty="0"/>
              <a:t> </a:t>
            </a:r>
            <a:r>
              <a:rPr lang="en-US" dirty="0"/>
              <a:t>k</a:t>
            </a:r>
            <a:r>
              <a:rPr lang="en-PK" dirty="0"/>
              <a:t>e</a:t>
            </a:r>
            <a:r>
              <a:rPr lang="en-US" dirty="0"/>
              <a:t>e</a:t>
            </a:r>
            <a:r>
              <a:rPr lang="en-PK" dirty="0"/>
              <a:t>p </a:t>
            </a:r>
            <a:r>
              <a:rPr lang="en-US" dirty="0"/>
              <a:t>u</a:t>
            </a:r>
            <a:r>
              <a:rPr lang="en-PK" dirty="0"/>
              <a:t>p </a:t>
            </a:r>
            <a:r>
              <a:rPr lang="en-US" dirty="0"/>
              <a:t>w</a:t>
            </a:r>
            <a:r>
              <a:rPr lang="en-PK" dirty="0" err="1"/>
              <a:t>i</a:t>
            </a:r>
            <a:r>
              <a:rPr lang="en-US" dirty="0"/>
              <a:t>t</a:t>
            </a:r>
            <a:r>
              <a:rPr lang="en-PK" dirty="0"/>
              <a:t>h </a:t>
            </a:r>
            <a:r>
              <a:rPr lang="en-US" dirty="0"/>
              <a:t>t</a:t>
            </a:r>
            <a:r>
              <a:rPr lang="en-PK" dirty="0"/>
              <a:t>h</a:t>
            </a:r>
            <a:r>
              <a:rPr lang="en-US" dirty="0"/>
              <a:t>e</a:t>
            </a:r>
            <a:r>
              <a:rPr lang="en-PK" dirty="0"/>
              <a:t> </a:t>
            </a:r>
            <a:r>
              <a:rPr lang="en-US" dirty="0"/>
              <a:t>h</a:t>
            </a:r>
            <a:r>
              <a:rPr lang="en-PK" dirty="0" err="1"/>
              <a:t>i</a:t>
            </a:r>
            <a:r>
              <a:rPr lang="en-US" dirty="0"/>
              <a:t>g</a:t>
            </a:r>
            <a:r>
              <a:rPr lang="en-PK" dirty="0"/>
              <a:t>h growth rates of capitalist ones.</a:t>
            </a:r>
          </a:p>
          <a:p>
            <a:r>
              <a:rPr lang="en-PK" dirty="0"/>
              <a:t>Why did Gorbachev bring in reforms? </a:t>
            </a:r>
            <a:r>
              <a:rPr lang="en-US" dirty="0">
                <a:solidFill>
                  <a:srgbClr val="FF0000"/>
                </a:solidFill>
              </a:rPr>
              <a:t>T</a:t>
            </a:r>
            <a:r>
              <a:rPr lang="en-PK" dirty="0">
                <a:solidFill>
                  <a:srgbClr val="FF0000"/>
                </a:solidFill>
              </a:rPr>
              <a:t>o boost economy.</a:t>
            </a:r>
          </a:p>
          <a:p>
            <a:r>
              <a:rPr lang="en-PK" dirty="0">
                <a:solidFill>
                  <a:srgbClr val="FF0000"/>
                </a:solidFill>
              </a:rPr>
              <a:t>All over the reforms led to demand of independence change in communist govt.</a:t>
            </a:r>
          </a:p>
          <a:p>
            <a:r>
              <a:rPr lang="en-PK" dirty="0">
                <a:solidFill>
                  <a:srgbClr val="FF0000"/>
                </a:solidFill>
              </a:rPr>
              <a:t>1989 peace fil revolution in most countries no </a:t>
            </a:r>
            <a:r>
              <a:rPr lang="en-PK" dirty="0" err="1">
                <a:solidFill>
                  <a:srgbClr val="FF0000"/>
                </a:solidFill>
              </a:rPr>
              <a:t>milit</a:t>
            </a:r>
            <a:r>
              <a:rPr lang="en-US" dirty="0">
                <a:solidFill>
                  <a:srgbClr val="FF0000"/>
                </a:solidFill>
              </a:rPr>
              <a:t>a</a:t>
            </a:r>
            <a:r>
              <a:rPr lang="en-PK" dirty="0" err="1">
                <a:solidFill>
                  <a:srgbClr val="FF0000"/>
                </a:solidFill>
              </a:rPr>
              <a:t>ry</a:t>
            </a:r>
            <a:r>
              <a:rPr lang="en-PK" dirty="0">
                <a:solidFill>
                  <a:srgbClr val="FF0000"/>
                </a:solidFill>
              </a:rPr>
              <a:t> </a:t>
            </a:r>
            <a:r>
              <a:rPr lang="en-PK" dirty="0" err="1">
                <a:solidFill>
                  <a:srgbClr val="FF0000"/>
                </a:solidFill>
              </a:rPr>
              <a:t>su</a:t>
            </a:r>
            <a:r>
              <a:rPr lang="en-US" dirty="0">
                <a:solidFill>
                  <a:srgbClr val="FF0000"/>
                </a:solidFill>
              </a:rPr>
              <a:t>p</a:t>
            </a:r>
            <a:r>
              <a:rPr lang="en-PK" dirty="0">
                <a:solidFill>
                  <a:srgbClr val="FF0000"/>
                </a:solidFill>
              </a:rPr>
              <a:t>p</a:t>
            </a:r>
            <a:r>
              <a:rPr lang="en-US" dirty="0">
                <a:solidFill>
                  <a:srgbClr val="FF0000"/>
                </a:solidFill>
              </a:rPr>
              <a:t>r</a:t>
            </a:r>
            <a:r>
              <a:rPr lang="en-PK" dirty="0">
                <a:solidFill>
                  <a:srgbClr val="FF0000"/>
                </a:solidFill>
              </a:rPr>
              <a:t>e</a:t>
            </a:r>
            <a:r>
              <a:rPr lang="en-US" dirty="0">
                <a:solidFill>
                  <a:srgbClr val="FF0000"/>
                </a:solidFill>
              </a:rPr>
              <a:t>s</a:t>
            </a:r>
            <a:r>
              <a:rPr lang="en-PK" dirty="0">
                <a:solidFill>
                  <a:srgbClr val="FF0000"/>
                </a:solidFill>
              </a:rPr>
              <a:t>s</a:t>
            </a:r>
            <a:r>
              <a:rPr lang="en-US" dirty="0" err="1">
                <a:solidFill>
                  <a:srgbClr val="FF0000"/>
                </a:solidFill>
              </a:rPr>
              <a:t>i</a:t>
            </a:r>
            <a:r>
              <a:rPr lang="en-PK" dirty="0">
                <a:solidFill>
                  <a:srgbClr val="FF0000"/>
                </a:solidFill>
              </a:rPr>
              <a:t>o</a:t>
            </a:r>
            <a:r>
              <a:rPr lang="en-US" dirty="0">
                <a:solidFill>
                  <a:srgbClr val="FF0000"/>
                </a:solidFill>
              </a:rPr>
              <a:t>n</a:t>
            </a:r>
            <a:r>
              <a:rPr lang="en-PK" dirty="0">
                <a:solidFill>
                  <a:srgbClr val="FF0000"/>
                </a:solidFill>
              </a:rPr>
              <a:t> </a:t>
            </a:r>
            <a:r>
              <a:rPr lang="en-US" dirty="0">
                <a:solidFill>
                  <a:srgbClr val="FF0000"/>
                </a:solidFill>
              </a:rPr>
              <a:t>b</a:t>
            </a:r>
            <a:r>
              <a:rPr lang="en-PK" dirty="0">
                <a:solidFill>
                  <a:srgbClr val="FF0000"/>
                </a:solidFill>
              </a:rPr>
              <a:t>u </a:t>
            </a:r>
            <a:r>
              <a:rPr lang="en-US" dirty="0">
                <a:solidFill>
                  <a:srgbClr val="FF0000"/>
                </a:solidFill>
              </a:rPr>
              <a:t>s</a:t>
            </a:r>
            <a:r>
              <a:rPr lang="en-PK" dirty="0">
                <a:solidFill>
                  <a:srgbClr val="FF0000"/>
                </a:solidFill>
              </a:rPr>
              <a:t>o</a:t>
            </a:r>
            <a:r>
              <a:rPr lang="en-US" dirty="0">
                <a:solidFill>
                  <a:srgbClr val="FF0000"/>
                </a:solidFill>
              </a:rPr>
              <a:t>v</a:t>
            </a:r>
            <a:r>
              <a:rPr lang="en-PK" dirty="0" err="1">
                <a:solidFill>
                  <a:srgbClr val="FF0000"/>
                </a:solidFill>
              </a:rPr>
              <a:t>i</a:t>
            </a:r>
            <a:r>
              <a:rPr lang="en-US" dirty="0">
                <a:solidFill>
                  <a:srgbClr val="FF0000"/>
                </a:solidFill>
              </a:rPr>
              <a:t>e</a:t>
            </a:r>
            <a:r>
              <a:rPr lang="en-PK" dirty="0">
                <a:solidFill>
                  <a:srgbClr val="FF0000"/>
                </a:solidFill>
              </a:rPr>
              <a:t>t </a:t>
            </a:r>
            <a:r>
              <a:rPr lang="en-US" dirty="0">
                <a:solidFill>
                  <a:srgbClr val="FF0000"/>
                </a:solidFill>
              </a:rPr>
              <a:t>u</a:t>
            </a:r>
            <a:r>
              <a:rPr lang="en-PK" dirty="0">
                <a:solidFill>
                  <a:srgbClr val="FF0000"/>
                </a:solidFill>
              </a:rPr>
              <a:t>n</a:t>
            </a:r>
            <a:r>
              <a:rPr lang="en-US" dirty="0" err="1">
                <a:solidFill>
                  <a:srgbClr val="FF0000"/>
                </a:solidFill>
              </a:rPr>
              <a:t>i</a:t>
            </a:r>
            <a:r>
              <a:rPr lang="en-PK" dirty="0">
                <a:solidFill>
                  <a:srgbClr val="FF0000"/>
                </a:solidFill>
              </a:rPr>
              <a:t>o</a:t>
            </a:r>
            <a:r>
              <a:rPr lang="en-US" dirty="0">
                <a:solidFill>
                  <a:srgbClr val="FF0000"/>
                </a:solidFill>
              </a:rPr>
              <a:t>n</a:t>
            </a:r>
            <a:r>
              <a:rPr lang="en-PK" dirty="0">
                <a:solidFill>
                  <a:srgbClr val="FF0000"/>
                </a:solidFill>
              </a:rPr>
              <a:t>.</a:t>
            </a:r>
          </a:p>
          <a:p>
            <a:r>
              <a:rPr lang="en-PK" dirty="0">
                <a:solidFill>
                  <a:srgbClr val="FF0000"/>
                </a:solidFill>
              </a:rPr>
              <a:t>1989 Berlin </a:t>
            </a:r>
            <a:r>
              <a:rPr lang="en-PK" dirty="0" err="1">
                <a:solidFill>
                  <a:srgbClr val="FF0000"/>
                </a:solidFill>
              </a:rPr>
              <a:t>wal</a:t>
            </a:r>
            <a:r>
              <a:rPr lang="en-PK" dirty="0">
                <a:solidFill>
                  <a:srgbClr val="FF0000"/>
                </a:solidFill>
              </a:rPr>
              <a:t> fell </a:t>
            </a:r>
            <a:r>
              <a:rPr lang="en-US" dirty="0">
                <a:solidFill>
                  <a:srgbClr val="FF0000"/>
                </a:solidFill>
              </a:rPr>
              <a:t>E</a:t>
            </a:r>
            <a:r>
              <a:rPr lang="en-PK" dirty="0">
                <a:solidFill>
                  <a:srgbClr val="FF0000"/>
                </a:solidFill>
              </a:rPr>
              <a:t>a</a:t>
            </a:r>
            <a:r>
              <a:rPr lang="en-US" dirty="0">
                <a:solidFill>
                  <a:srgbClr val="FF0000"/>
                </a:solidFill>
              </a:rPr>
              <a:t>s</a:t>
            </a:r>
            <a:r>
              <a:rPr lang="en-PK" dirty="0">
                <a:solidFill>
                  <a:srgbClr val="FF0000"/>
                </a:solidFill>
              </a:rPr>
              <a:t>t </a:t>
            </a:r>
            <a:r>
              <a:rPr lang="en-US" dirty="0">
                <a:solidFill>
                  <a:srgbClr val="FF0000"/>
                </a:solidFill>
              </a:rPr>
              <a:t>a</a:t>
            </a:r>
            <a:r>
              <a:rPr lang="en-PK" dirty="0">
                <a:solidFill>
                  <a:srgbClr val="FF0000"/>
                </a:solidFill>
              </a:rPr>
              <a:t>n</a:t>
            </a:r>
            <a:r>
              <a:rPr lang="en-US" dirty="0">
                <a:solidFill>
                  <a:srgbClr val="FF0000"/>
                </a:solidFill>
              </a:rPr>
              <a:t>d</a:t>
            </a:r>
            <a:r>
              <a:rPr lang="en-PK" dirty="0">
                <a:solidFill>
                  <a:srgbClr val="FF0000"/>
                </a:solidFill>
              </a:rPr>
              <a:t> </a:t>
            </a:r>
            <a:r>
              <a:rPr lang="en-US" dirty="0">
                <a:solidFill>
                  <a:srgbClr val="FF0000"/>
                </a:solidFill>
              </a:rPr>
              <a:t>W</a:t>
            </a:r>
            <a:r>
              <a:rPr lang="en-PK" dirty="0">
                <a:solidFill>
                  <a:srgbClr val="FF0000"/>
                </a:solidFill>
              </a:rPr>
              <a:t>e</a:t>
            </a:r>
            <a:r>
              <a:rPr lang="en-US" dirty="0">
                <a:solidFill>
                  <a:srgbClr val="FF0000"/>
                </a:solidFill>
              </a:rPr>
              <a:t>s</a:t>
            </a:r>
            <a:r>
              <a:rPr lang="en-PK" dirty="0">
                <a:solidFill>
                  <a:srgbClr val="FF0000"/>
                </a:solidFill>
              </a:rPr>
              <a:t>t </a:t>
            </a:r>
            <a:r>
              <a:rPr lang="en-US" dirty="0">
                <a:solidFill>
                  <a:srgbClr val="FF0000"/>
                </a:solidFill>
              </a:rPr>
              <a:t>G</a:t>
            </a:r>
            <a:r>
              <a:rPr lang="en-PK" dirty="0">
                <a:solidFill>
                  <a:srgbClr val="FF0000"/>
                </a:solidFill>
              </a:rPr>
              <a:t>e</a:t>
            </a:r>
            <a:r>
              <a:rPr lang="en-US" dirty="0">
                <a:solidFill>
                  <a:srgbClr val="FF0000"/>
                </a:solidFill>
              </a:rPr>
              <a:t>r</a:t>
            </a:r>
            <a:r>
              <a:rPr lang="en-PK" dirty="0">
                <a:solidFill>
                  <a:srgbClr val="FF0000"/>
                </a:solidFill>
              </a:rPr>
              <a:t>m</a:t>
            </a:r>
            <a:r>
              <a:rPr lang="en-US" dirty="0">
                <a:solidFill>
                  <a:srgbClr val="FF0000"/>
                </a:solidFill>
              </a:rPr>
              <a:t>a</a:t>
            </a:r>
            <a:r>
              <a:rPr lang="en-PK" dirty="0">
                <a:solidFill>
                  <a:srgbClr val="FF0000"/>
                </a:solidFill>
              </a:rPr>
              <a:t>n</a:t>
            </a:r>
            <a:r>
              <a:rPr lang="en-US" dirty="0">
                <a:solidFill>
                  <a:srgbClr val="FF0000"/>
                </a:solidFill>
              </a:rPr>
              <a:t>y</a:t>
            </a:r>
            <a:r>
              <a:rPr lang="en-PK" dirty="0">
                <a:solidFill>
                  <a:srgbClr val="FF0000"/>
                </a:solidFill>
              </a:rPr>
              <a:t> </a:t>
            </a:r>
            <a:r>
              <a:rPr lang="en-US" dirty="0">
                <a:solidFill>
                  <a:srgbClr val="FF0000"/>
                </a:solidFill>
              </a:rPr>
              <a:t>U</a:t>
            </a:r>
            <a:r>
              <a:rPr lang="en-PK" dirty="0">
                <a:solidFill>
                  <a:srgbClr val="FF0000"/>
                </a:solidFill>
              </a:rPr>
              <a:t>n</a:t>
            </a:r>
            <a:r>
              <a:rPr lang="en-US" dirty="0" err="1">
                <a:solidFill>
                  <a:srgbClr val="FF0000"/>
                </a:solidFill>
              </a:rPr>
              <a:t>i</a:t>
            </a:r>
            <a:r>
              <a:rPr lang="en-PK" dirty="0">
                <a:solidFill>
                  <a:srgbClr val="FF0000"/>
                </a:solidFill>
              </a:rPr>
              <a:t>t</a:t>
            </a:r>
            <a:r>
              <a:rPr lang="en-US" dirty="0">
                <a:solidFill>
                  <a:srgbClr val="FF0000"/>
                </a:solidFill>
              </a:rPr>
              <a:t>e</a:t>
            </a:r>
            <a:r>
              <a:rPr lang="en-PK" dirty="0">
                <a:solidFill>
                  <a:srgbClr val="FF0000"/>
                </a:solidFill>
              </a:rPr>
              <a:t>.</a:t>
            </a:r>
          </a:p>
          <a:p>
            <a:endParaRPr lang="en-PK" dirty="0">
              <a:solidFill>
                <a:srgbClr val="FF0000"/>
              </a:solidFill>
            </a:endParaRPr>
          </a:p>
          <a:p>
            <a:endParaRPr lang="en-PK" dirty="0">
              <a:solidFill>
                <a:srgbClr val="FF0000"/>
              </a:solidFill>
            </a:endParaRPr>
          </a:p>
          <a:p>
            <a:endParaRPr lang="en-US" dirty="0"/>
          </a:p>
        </p:txBody>
      </p:sp>
    </p:spTree>
    <p:extLst>
      <p:ext uri="{BB962C8B-B14F-4D97-AF65-F5344CB8AC3E}">
        <p14:creationId xmlns:p14="http://schemas.microsoft.com/office/powerpoint/2010/main" val="1931469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ADBC-048F-4F44-A3D5-1611287C49D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568EE05-0FAD-4B76-9AEF-2CA677ADAC42}"/>
              </a:ext>
            </a:extLst>
          </p:cNvPr>
          <p:cNvSpPr>
            <a:spLocks noGrp="1"/>
          </p:cNvSpPr>
          <p:nvPr>
            <p:ph idx="1"/>
          </p:nvPr>
        </p:nvSpPr>
        <p:spPr/>
        <p:txBody>
          <a:bodyPr>
            <a:normAutofit fontScale="92500" lnSpcReduction="20000"/>
          </a:bodyPr>
          <a:lstStyle/>
          <a:p>
            <a:r>
              <a:rPr lang="en-PK" dirty="0"/>
              <a:t>26 D</a:t>
            </a:r>
            <a:r>
              <a:rPr lang="en-US" dirty="0"/>
              <a:t>e</a:t>
            </a:r>
            <a:r>
              <a:rPr lang="en-PK" dirty="0"/>
              <a:t>c 1991 </a:t>
            </a:r>
            <a:r>
              <a:rPr lang="en-US" dirty="0"/>
              <a:t>U</a:t>
            </a:r>
            <a:r>
              <a:rPr lang="en-PK" dirty="0"/>
              <a:t>S</a:t>
            </a:r>
            <a:r>
              <a:rPr lang="en-US" dirty="0"/>
              <a:t>S</a:t>
            </a:r>
            <a:r>
              <a:rPr lang="en-PK" dirty="0"/>
              <a:t>R </a:t>
            </a:r>
            <a:r>
              <a:rPr lang="en-US" dirty="0" err="1"/>
              <a:t>i</a:t>
            </a:r>
            <a:r>
              <a:rPr lang="en-PK" dirty="0"/>
              <a:t>s </a:t>
            </a:r>
            <a:r>
              <a:rPr lang="en-US" dirty="0"/>
              <a:t>d</a:t>
            </a:r>
            <a:r>
              <a:rPr lang="en-PK" dirty="0" err="1"/>
              <a:t>i</a:t>
            </a:r>
            <a:r>
              <a:rPr lang="en-US" dirty="0"/>
              <a:t>s</a:t>
            </a:r>
            <a:r>
              <a:rPr lang="en-PK" dirty="0"/>
              <a:t>s</a:t>
            </a:r>
            <a:r>
              <a:rPr lang="en-US" dirty="0"/>
              <a:t>o</a:t>
            </a:r>
            <a:r>
              <a:rPr lang="en-PK" dirty="0"/>
              <a:t>v</a:t>
            </a:r>
            <a:r>
              <a:rPr lang="en-US" dirty="0"/>
              <a:t>e</a:t>
            </a:r>
            <a:r>
              <a:rPr lang="en-PK" dirty="0"/>
              <a:t>d </a:t>
            </a:r>
            <a:r>
              <a:rPr lang="en-US" dirty="0"/>
              <a:t>a</a:t>
            </a:r>
            <a:r>
              <a:rPr lang="en-PK" dirty="0"/>
              <a:t>l</a:t>
            </a:r>
            <a:r>
              <a:rPr lang="en-US" dirty="0"/>
              <a:t>l</a:t>
            </a:r>
            <a:r>
              <a:rPr lang="en-PK" dirty="0"/>
              <a:t> 15 </a:t>
            </a:r>
            <a:r>
              <a:rPr lang="en-US" dirty="0"/>
              <a:t>s</a:t>
            </a:r>
            <a:r>
              <a:rPr lang="en-PK" dirty="0"/>
              <a:t>u</a:t>
            </a:r>
            <a:r>
              <a:rPr lang="en-US" dirty="0"/>
              <a:t>b</a:t>
            </a:r>
            <a:r>
              <a:rPr lang="en-PK" dirty="0"/>
              <a:t> </a:t>
            </a:r>
            <a:r>
              <a:rPr lang="en-US" dirty="0"/>
              <a:t>n</a:t>
            </a:r>
            <a:r>
              <a:rPr lang="en-PK" dirty="0"/>
              <a:t>a</a:t>
            </a:r>
            <a:r>
              <a:rPr lang="en-US" dirty="0"/>
              <a:t>t</a:t>
            </a:r>
            <a:r>
              <a:rPr lang="en-PK" dirty="0" err="1"/>
              <a:t>i</a:t>
            </a:r>
            <a:r>
              <a:rPr lang="en-US" dirty="0"/>
              <a:t>o</a:t>
            </a:r>
            <a:r>
              <a:rPr lang="en-PK" dirty="0"/>
              <a:t>n</a:t>
            </a:r>
            <a:r>
              <a:rPr lang="en-US" dirty="0"/>
              <a:t>a</a:t>
            </a:r>
            <a:r>
              <a:rPr lang="en-PK" dirty="0"/>
              <a:t>l </a:t>
            </a:r>
            <a:r>
              <a:rPr lang="en-US" dirty="0"/>
              <a:t>s</a:t>
            </a:r>
            <a:r>
              <a:rPr lang="en-PK" dirty="0"/>
              <a:t>o</a:t>
            </a:r>
            <a:r>
              <a:rPr lang="en-US" dirty="0"/>
              <a:t>v</a:t>
            </a:r>
            <a:r>
              <a:rPr lang="en-PK" dirty="0" err="1"/>
              <a:t>i</a:t>
            </a:r>
            <a:r>
              <a:rPr lang="en-US" dirty="0"/>
              <a:t>e</a:t>
            </a:r>
            <a:r>
              <a:rPr lang="en-PK" dirty="0"/>
              <a:t>t </a:t>
            </a:r>
            <a:r>
              <a:rPr lang="en-US" dirty="0"/>
              <a:t>t</a:t>
            </a:r>
            <a:r>
              <a:rPr lang="en-PK" dirty="0"/>
              <a:t>h</a:t>
            </a:r>
            <a:r>
              <a:rPr lang="en-US" dirty="0"/>
              <a:t>e</a:t>
            </a:r>
            <a:r>
              <a:rPr lang="en-PK" dirty="0" err="1"/>
              <a:t>i</a:t>
            </a:r>
            <a:r>
              <a:rPr lang="en-US" dirty="0"/>
              <a:t>r</a:t>
            </a:r>
            <a:r>
              <a:rPr lang="en-PK" dirty="0"/>
              <a:t> </a:t>
            </a:r>
            <a:r>
              <a:rPr lang="en-US" dirty="0"/>
              <a:t>s</a:t>
            </a:r>
            <a:r>
              <a:rPr lang="en-PK" dirty="0"/>
              <a:t>o</a:t>
            </a:r>
            <a:r>
              <a:rPr lang="en-US" dirty="0"/>
              <a:t>v</a:t>
            </a:r>
            <a:r>
              <a:rPr lang="en-PK" dirty="0"/>
              <a:t>e</a:t>
            </a:r>
            <a:r>
              <a:rPr lang="en-US" dirty="0"/>
              <a:t>r</a:t>
            </a:r>
            <a:r>
              <a:rPr lang="en-PK" dirty="0"/>
              <a:t>e</a:t>
            </a:r>
            <a:r>
              <a:rPr lang="en-US" dirty="0" err="1"/>
              <a:t>i</a:t>
            </a:r>
            <a:r>
              <a:rPr lang="en-PK" dirty="0"/>
              <a:t>g</a:t>
            </a:r>
            <a:r>
              <a:rPr lang="en-US" dirty="0"/>
              <a:t>n</a:t>
            </a:r>
            <a:r>
              <a:rPr lang="en-PK" dirty="0"/>
              <a:t> </a:t>
            </a:r>
            <a:r>
              <a:rPr lang="en-US" dirty="0"/>
              <a:t>c</a:t>
            </a:r>
            <a:r>
              <a:rPr lang="en-PK" dirty="0"/>
              <a:t>o</a:t>
            </a:r>
            <a:r>
              <a:rPr lang="en-US" dirty="0"/>
              <a:t>u</a:t>
            </a:r>
            <a:r>
              <a:rPr lang="en-PK" dirty="0"/>
              <a:t>n</a:t>
            </a:r>
            <a:r>
              <a:rPr lang="en-US" dirty="0"/>
              <a:t>t</a:t>
            </a:r>
            <a:r>
              <a:rPr lang="en-PK" dirty="0"/>
              <a:t>r</a:t>
            </a:r>
            <a:r>
              <a:rPr lang="en-US" dirty="0" err="1"/>
              <a:t>i</a:t>
            </a:r>
            <a:r>
              <a:rPr lang="en-PK" dirty="0"/>
              <a:t>e</a:t>
            </a:r>
            <a:r>
              <a:rPr lang="en-US" dirty="0"/>
              <a:t>s</a:t>
            </a:r>
            <a:r>
              <a:rPr lang="en-PK" dirty="0"/>
              <a:t>.</a:t>
            </a:r>
          </a:p>
          <a:p>
            <a:r>
              <a:rPr lang="en-US" dirty="0"/>
              <a:t> </a:t>
            </a:r>
            <a:r>
              <a:rPr lang="en-US" dirty="0">
                <a:hlinkClick r:id="rId2"/>
              </a:rPr>
              <a:t>Armenia </a:t>
            </a:r>
            <a:r>
              <a:rPr lang="en-US" dirty="0"/>
              <a:t>, </a:t>
            </a:r>
            <a:r>
              <a:rPr lang="en-US" dirty="0">
                <a:hlinkClick r:id="rId3"/>
              </a:rPr>
              <a:t>Azerbaijan </a:t>
            </a:r>
            <a:r>
              <a:rPr lang="en-US" dirty="0"/>
              <a:t>, </a:t>
            </a:r>
            <a:r>
              <a:rPr lang="en-US" dirty="0">
                <a:hlinkClick r:id="rId4"/>
              </a:rPr>
              <a:t>Belarus </a:t>
            </a:r>
            <a:r>
              <a:rPr lang="en-US" dirty="0"/>
              <a:t>, </a:t>
            </a:r>
            <a:r>
              <a:rPr lang="en-US" dirty="0">
                <a:hlinkClick r:id="rId5"/>
              </a:rPr>
              <a:t>Estonia </a:t>
            </a:r>
            <a:r>
              <a:rPr lang="en-US" dirty="0"/>
              <a:t>, </a:t>
            </a:r>
            <a:r>
              <a:rPr lang="en-US" dirty="0">
                <a:hlinkClick r:id="rId6"/>
              </a:rPr>
              <a:t>Georgia </a:t>
            </a:r>
            <a:r>
              <a:rPr lang="en-US" dirty="0"/>
              <a:t>, </a:t>
            </a:r>
            <a:r>
              <a:rPr lang="en-US" dirty="0">
                <a:hlinkClick r:id="rId7"/>
              </a:rPr>
              <a:t>Kazakhstan </a:t>
            </a:r>
            <a:r>
              <a:rPr lang="en-US" dirty="0"/>
              <a:t>, </a:t>
            </a:r>
            <a:r>
              <a:rPr lang="en-US" dirty="0">
                <a:hlinkClick r:id="rId8"/>
              </a:rPr>
              <a:t>Kyrgyzstan </a:t>
            </a:r>
            <a:r>
              <a:rPr lang="en-US" dirty="0"/>
              <a:t>, </a:t>
            </a:r>
            <a:r>
              <a:rPr lang="en-US" dirty="0">
                <a:hlinkClick r:id="rId9"/>
              </a:rPr>
              <a:t>Latvia </a:t>
            </a:r>
            <a:r>
              <a:rPr lang="en-US" dirty="0"/>
              <a:t>, </a:t>
            </a:r>
            <a:r>
              <a:rPr lang="en-US" dirty="0">
                <a:hlinkClick r:id="rId10"/>
              </a:rPr>
              <a:t>Lithuania </a:t>
            </a:r>
            <a:r>
              <a:rPr lang="en-US" dirty="0"/>
              <a:t>,  </a:t>
            </a:r>
            <a:r>
              <a:rPr lang="en-US" dirty="0">
                <a:hlinkClick r:id="rId11"/>
              </a:rPr>
              <a:t>Moldova </a:t>
            </a:r>
            <a:r>
              <a:rPr lang="en-US" dirty="0"/>
              <a:t>, </a:t>
            </a:r>
            <a:r>
              <a:rPr lang="en-US" dirty="0">
                <a:hlinkClick r:id="rId12"/>
              </a:rPr>
              <a:t>Russia , Tadzhikistan (see </a:t>
            </a:r>
            <a:r>
              <a:rPr lang="en-US" dirty="0">
                <a:hlinkClick r:id="rId13"/>
              </a:rPr>
              <a:t>Tajikistan </a:t>
            </a:r>
            <a:r>
              <a:rPr lang="en-US" dirty="0"/>
              <a:t>), </a:t>
            </a:r>
            <a:r>
              <a:rPr lang="en-US" dirty="0">
                <a:hlinkClick r:id="rId14"/>
              </a:rPr>
              <a:t>Turkmenistan </a:t>
            </a:r>
            <a:r>
              <a:rPr lang="en-US" dirty="0"/>
              <a:t>, </a:t>
            </a:r>
            <a:r>
              <a:rPr lang="en-US" dirty="0">
                <a:hlinkClick r:id="rId15"/>
              </a:rPr>
              <a:t>Ukraine </a:t>
            </a:r>
            <a:r>
              <a:rPr lang="en-US" dirty="0"/>
              <a:t>, and </a:t>
            </a:r>
            <a:r>
              <a:rPr lang="en-US" u="sng" dirty="0">
                <a:hlinkClick r:id="rId16"/>
              </a:rPr>
              <a:t>Uzbekistan</a:t>
            </a:r>
            <a:endParaRPr lang="en-PK" u="sng" dirty="0"/>
          </a:p>
          <a:p>
            <a:pPr marL="0" indent="0">
              <a:buNone/>
            </a:pPr>
            <a:r>
              <a:rPr lang="en-US" b="1" dirty="0"/>
              <a:t>Aft</a:t>
            </a:r>
            <a:r>
              <a:rPr lang="en-PK" b="1" dirty="0"/>
              <a:t>e</a:t>
            </a:r>
            <a:r>
              <a:rPr lang="en-US" b="1" dirty="0"/>
              <a:t>r</a:t>
            </a:r>
            <a:r>
              <a:rPr lang="en-PK" b="1" dirty="0"/>
              <a:t>m</a:t>
            </a:r>
            <a:r>
              <a:rPr lang="en-US" b="1" dirty="0"/>
              <a:t>a</a:t>
            </a:r>
            <a:r>
              <a:rPr lang="en-PK" b="1" dirty="0"/>
              <a:t>t</a:t>
            </a:r>
            <a:r>
              <a:rPr lang="en-US" b="1" dirty="0"/>
              <a:t>h</a:t>
            </a:r>
            <a:endParaRPr lang="en-PK" b="1" dirty="0"/>
          </a:p>
          <a:p>
            <a:r>
              <a:rPr lang="en-US" dirty="0"/>
              <a:t>Uni</a:t>
            </a:r>
            <a:r>
              <a:rPr lang="en-PK" dirty="0"/>
              <a:t> </a:t>
            </a:r>
            <a:r>
              <a:rPr lang="en-US" dirty="0"/>
              <a:t>p</a:t>
            </a:r>
            <a:r>
              <a:rPr lang="en-PK" dirty="0"/>
              <a:t>o</a:t>
            </a:r>
            <a:r>
              <a:rPr lang="en-US" dirty="0"/>
              <a:t>l</a:t>
            </a:r>
            <a:r>
              <a:rPr lang="en-PK" dirty="0"/>
              <a:t>a</a:t>
            </a:r>
            <a:r>
              <a:rPr lang="en-US" dirty="0"/>
              <a:t>r</a:t>
            </a:r>
            <a:r>
              <a:rPr lang="en-PK" dirty="0"/>
              <a:t> </a:t>
            </a:r>
            <a:r>
              <a:rPr lang="en-US" dirty="0"/>
              <a:t>w</a:t>
            </a:r>
            <a:r>
              <a:rPr lang="en-PK" dirty="0"/>
              <a:t>o</a:t>
            </a:r>
            <a:r>
              <a:rPr lang="en-US" dirty="0"/>
              <a:t>r</a:t>
            </a:r>
            <a:r>
              <a:rPr lang="en-PK" dirty="0"/>
              <a:t>l</a:t>
            </a:r>
            <a:r>
              <a:rPr lang="en-US" dirty="0"/>
              <a:t>d</a:t>
            </a:r>
            <a:r>
              <a:rPr lang="en-PK" dirty="0"/>
              <a:t> –</a:t>
            </a:r>
            <a:r>
              <a:rPr lang="en-US" dirty="0"/>
              <a:t>U</a:t>
            </a:r>
            <a:r>
              <a:rPr lang="en-PK" dirty="0"/>
              <a:t>s</a:t>
            </a:r>
            <a:r>
              <a:rPr lang="en-US" dirty="0"/>
              <a:t>a</a:t>
            </a:r>
            <a:r>
              <a:rPr lang="en-PK" dirty="0"/>
              <a:t> </a:t>
            </a:r>
            <a:r>
              <a:rPr lang="en-US" dirty="0"/>
              <a:t>o</a:t>
            </a:r>
            <a:r>
              <a:rPr lang="en-PK" dirty="0"/>
              <a:t>n</a:t>
            </a:r>
            <a:r>
              <a:rPr lang="en-US" dirty="0"/>
              <a:t>l</a:t>
            </a:r>
            <a:r>
              <a:rPr lang="en-PK" dirty="0"/>
              <a:t>y </a:t>
            </a:r>
            <a:r>
              <a:rPr lang="en-PK" dirty="0" err="1"/>
              <a:t>superpo</a:t>
            </a:r>
            <a:r>
              <a:rPr lang="en-US" dirty="0"/>
              <a:t>w</a:t>
            </a:r>
            <a:r>
              <a:rPr lang="en-PK" dirty="0"/>
              <a:t>e</a:t>
            </a:r>
            <a:r>
              <a:rPr lang="en-US" dirty="0"/>
              <a:t>r</a:t>
            </a:r>
            <a:endParaRPr lang="en-PK" dirty="0"/>
          </a:p>
          <a:p>
            <a:r>
              <a:rPr lang="en-PK" dirty="0"/>
              <a:t>Russian economy suffered badly.</a:t>
            </a:r>
          </a:p>
          <a:p>
            <a:r>
              <a:rPr lang="en-PK" dirty="0"/>
              <a:t>Con</a:t>
            </a:r>
            <a:r>
              <a:rPr lang="en-US" dirty="0"/>
              <a:t>f</a:t>
            </a:r>
            <a:r>
              <a:rPr lang="en-PK" dirty="0"/>
              <a:t>l</a:t>
            </a:r>
            <a:r>
              <a:rPr lang="en-US" dirty="0" err="1"/>
              <a:t>i</a:t>
            </a:r>
            <a:r>
              <a:rPr lang="en-PK" dirty="0"/>
              <a:t>c</a:t>
            </a:r>
            <a:r>
              <a:rPr lang="en-US" dirty="0"/>
              <a:t>t</a:t>
            </a:r>
            <a:r>
              <a:rPr lang="en-PK" dirty="0"/>
              <a:t>s </a:t>
            </a:r>
            <a:r>
              <a:rPr lang="en-US" dirty="0" err="1"/>
              <a:t>i</a:t>
            </a:r>
            <a:r>
              <a:rPr lang="en-PK" dirty="0"/>
              <a:t>n </a:t>
            </a:r>
            <a:r>
              <a:rPr lang="en-US" dirty="0"/>
              <a:t>A</a:t>
            </a:r>
            <a:r>
              <a:rPr lang="en-PK" dirty="0"/>
              <a:t>f</a:t>
            </a:r>
            <a:r>
              <a:rPr lang="en-US" dirty="0"/>
              <a:t>g</a:t>
            </a:r>
            <a:r>
              <a:rPr lang="en-PK" dirty="0"/>
              <a:t>h</a:t>
            </a:r>
            <a:r>
              <a:rPr lang="en-US" dirty="0"/>
              <a:t>a</a:t>
            </a:r>
            <a:r>
              <a:rPr lang="en-PK" dirty="0"/>
              <a:t>n</a:t>
            </a:r>
            <a:r>
              <a:rPr lang="en-US" dirty="0" err="1"/>
              <a:t>i</a:t>
            </a:r>
            <a:r>
              <a:rPr lang="en-PK" dirty="0"/>
              <a:t>s</a:t>
            </a:r>
            <a:r>
              <a:rPr lang="en-US" dirty="0"/>
              <a:t>t</a:t>
            </a:r>
            <a:r>
              <a:rPr lang="en-PK" dirty="0"/>
              <a:t>a</a:t>
            </a:r>
            <a:r>
              <a:rPr lang="en-US" dirty="0"/>
              <a:t>n</a:t>
            </a:r>
            <a:r>
              <a:rPr lang="en-PK" dirty="0"/>
              <a:t>, Iraq, </a:t>
            </a:r>
            <a:r>
              <a:rPr lang="en-US" dirty="0"/>
              <a:t>B</a:t>
            </a:r>
            <a:r>
              <a:rPr lang="en-PK" dirty="0"/>
              <a:t>l</a:t>
            </a:r>
            <a:r>
              <a:rPr lang="en-US" dirty="0"/>
              <a:t>k</a:t>
            </a:r>
            <a:r>
              <a:rPr lang="en-PK" dirty="0"/>
              <a:t>a</a:t>
            </a:r>
            <a:r>
              <a:rPr lang="en-US" dirty="0"/>
              <a:t>n</a:t>
            </a:r>
            <a:r>
              <a:rPr lang="en-PK" dirty="0"/>
              <a:t> </a:t>
            </a:r>
            <a:r>
              <a:rPr lang="en-US" dirty="0"/>
              <a:t>s</a:t>
            </a:r>
            <a:r>
              <a:rPr lang="en-PK" dirty="0"/>
              <a:t>t</a:t>
            </a:r>
            <a:r>
              <a:rPr lang="en-US" dirty="0"/>
              <a:t>a</a:t>
            </a:r>
            <a:r>
              <a:rPr lang="en-PK" dirty="0"/>
              <a:t>t</a:t>
            </a:r>
            <a:r>
              <a:rPr lang="en-US" dirty="0"/>
              <a:t>e</a:t>
            </a:r>
            <a:r>
              <a:rPr lang="en-PK" dirty="0"/>
              <a:t>s</a:t>
            </a:r>
          </a:p>
          <a:p>
            <a:r>
              <a:rPr lang="en-PK" dirty="0"/>
              <a:t>The threat of nuclear war </a:t>
            </a:r>
            <a:r>
              <a:rPr lang="en-PK" dirty="0" err="1"/>
              <a:t>stil</a:t>
            </a:r>
            <a:r>
              <a:rPr lang="en-PK" dirty="0"/>
              <a:t> present</a:t>
            </a:r>
            <a:endParaRPr lang="en-US" dirty="0"/>
          </a:p>
          <a:p>
            <a:br>
              <a:rPr lang="en-PK" dirty="0"/>
            </a:br>
            <a:endParaRPr lang="en-US" dirty="0"/>
          </a:p>
        </p:txBody>
      </p:sp>
    </p:spTree>
    <p:extLst>
      <p:ext uri="{BB962C8B-B14F-4D97-AF65-F5344CB8AC3E}">
        <p14:creationId xmlns:p14="http://schemas.microsoft.com/office/powerpoint/2010/main" val="3752415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202FB-C2D3-434E-925A-B5C33B36D151}"/>
              </a:ext>
            </a:extLst>
          </p:cNvPr>
          <p:cNvSpPr>
            <a:spLocks noGrp="1"/>
          </p:cNvSpPr>
          <p:nvPr>
            <p:ph type="title"/>
          </p:nvPr>
        </p:nvSpPr>
        <p:spPr/>
        <p:txBody>
          <a:bodyPr/>
          <a:lstStyle/>
          <a:p>
            <a:r>
              <a:rPr lang="en-PK" dirty="0"/>
              <a:t>W</a:t>
            </a:r>
            <a:r>
              <a:rPr lang="en-US" dirty="0"/>
              <a:t>h</a:t>
            </a:r>
            <a:r>
              <a:rPr lang="en-PK" dirty="0"/>
              <a:t>a</a:t>
            </a:r>
            <a:r>
              <a:rPr lang="en-US" dirty="0"/>
              <a:t>t</a:t>
            </a:r>
            <a:r>
              <a:rPr lang="en-PK" dirty="0"/>
              <a:t> </a:t>
            </a:r>
            <a:r>
              <a:rPr lang="en-US" dirty="0" err="1"/>
              <a:t>i</a:t>
            </a:r>
            <a:r>
              <a:rPr lang="en-PK" dirty="0"/>
              <a:t>s </a:t>
            </a:r>
            <a:r>
              <a:rPr lang="en-US" dirty="0"/>
              <a:t>P</a:t>
            </a:r>
            <a:r>
              <a:rPr lang="en-PK" dirty="0"/>
              <a:t>r</a:t>
            </a:r>
            <a:r>
              <a:rPr lang="en-US" dirty="0"/>
              <a:t>o</a:t>
            </a:r>
            <a:r>
              <a:rPr lang="en-PK" dirty="0"/>
              <a:t>p</a:t>
            </a:r>
            <a:r>
              <a:rPr lang="en-US" dirty="0"/>
              <a:t>a</a:t>
            </a:r>
            <a:r>
              <a:rPr lang="en-PK" dirty="0"/>
              <a:t>g</a:t>
            </a:r>
            <a:r>
              <a:rPr lang="en-US" dirty="0"/>
              <a:t>a</a:t>
            </a:r>
            <a:r>
              <a:rPr lang="en-PK" dirty="0"/>
              <a:t>n</a:t>
            </a:r>
            <a:r>
              <a:rPr lang="en-US" dirty="0"/>
              <a:t>d</a:t>
            </a:r>
            <a:r>
              <a:rPr lang="en-PK" dirty="0"/>
              <a:t>a</a:t>
            </a:r>
            <a:endParaRPr lang="en-US" dirty="0"/>
          </a:p>
        </p:txBody>
      </p:sp>
      <p:sp>
        <p:nvSpPr>
          <p:cNvPr id="3" name="Content Placeholder 2">
            <a:extLst>
              <a:ext uri="{FF2B5EF4-FFF2-40B4-BE49-F238E27FC236}">
                <a16:creationId xmlns:a16="http://schemas.microsoft.com/office/drawing/2014/main" id="{49263359-1684-42F1-BC9F-8C8D60496F08}"/>
              </a:ext>
            </a:extLst>
          </p:cNvPr>
          <p:cNvSpPr>
            <a:spLocks noGrp="1"/>
          </p:cNvSpPr>
          <p:nvPr>
            <p:ph idx="1"/>
          </p:nvPr>
        </p:nvSpPr>
        <p:spPr/>
        <p:txBody>
          <a:bodyPr/>
          <a:lstStyle/>
          <a:p>
            <a:pPr marL="0" indent="0">
              <a:buNone/>
            </a:pPr>
            <a:endParaRPr lang="en-PK" dirty="0"/>
          </a:p>
          <a:p>
            <a:pPr marL="0" indent="0">
              <a:buNone/>
            </a:pPr>
            <a:r>
              <a:rPr lang="en-US" dirty="0"/>
              <a:t> </a:t>
            </a:r>
            <a:r>
              <a:rPr lang="en-US" dirty="0">
                <a:hlinkClick r:id="rId2" tooltip="Propaganda"/>
              </a:rPr>
              <a:t>propaganda</a:t>
            </a:r>
            <a:r>
              <a:rPr lang="en-US" dirty="0"/>
              <a:t> aimed at influencing attitudes towards a certain cause or position, delivered through radio broadcast</a:t>
            </a:r>
            <a:endParaRPr lang="en-PK" dirty="0"/>
          </a:p>
          <a:p>
            <a:r>
              <a:rPr lang="en-US" dirty="0"/>
              <a:t>Radio became a powerful </a:t>
            </a:r>
            <a:r>
              <a:rPr lang="en-US" dirty="0">
                <a:hlinkClick r:id="rId2" tooltip="Propaganda"/>
              </a:rPr>
              <a:t>propaganda</a:t>
            </a:r>
            <a:r>
              <a:rPr lang="en-US" dirty="0"/>
              <a:t> tool because it ignored national borders and made enemy lines more accessible.</a:t>
            </a:r>
            <a:endParaRPr lang="en-PK" dirty="0"/>
          </a:p>
          <a:p>
            <a:endParaRPr lang="en-US" dirty="0"/>
          </a:p>
        </p:txBody>
      </p:sp>
    </p:spTree>
    <p:extLst>
      <p:ext uri="{BB962C8B-B14F-4D97-AF65-F5344CB8AC3E}">
        <p14:creationId xmlns:p14="http://schemas.microsoft.com/office/powerpoint/2010/main" val="1967748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0CD06-F809-40C6-A0BC-B2F9CD477A1F}"/>
              </a:ext>
            </a:extLst>
          </p:cNvPr>
          <p:cNvSpPr>
            <a:spLocks noGrp="1"/>
          </p:cNvSpPr>
          <p:nvPr>
            <p:ph type="title"/>
          </p:nvPr>
        </p:nvSpPr>
        <p:spPr/>
        <p:txBody>
          <a:bodyPr/>
          <a:lstStyle/>
          <a:p>
            <a:r>
              <a:rPr lang="en-US" b="1" dirty="0"/>
              <a:t>The</a:t>
            </a:r>
            <a:r>
              <a:rPr lang="en-PK" b="1" dirty="0"/>
              <a:t> </a:t>
            </a:r>
            <a:r>
              <a:rPr lang="en-US" b="1" dirty="0"/>
              <a:t>c</a:t>
            </a:r>
            <a:r>
              <a:rPr lang="en-PK" b="1" dirty="0"/>
              <a:t>o</a:t>
            </a:r>
            <a:r>
              <a:rPr lang="en-US" b="1" dirty="0"/>
              <a:t>l</a:t>
            </a:r>
            <a:r>
              <a:rPr lang="en-PK" b="1" dirty="0"/>
              <a:t>d </a:t>
            </a:r>
            <a:r>
              <a:rPr lang="en-US" b="1" dirty="0"/>
              <a:t>w</a:t>
            </a:r>
            <a:r>
              <a:rPr lang="en-PK" b="1" dirty="0"/>
              <a:t>a</a:t>
            </a:r>
            <a:r>
              <a:rPr lang="en-US" b="1" dirty="0"/>
              <a:t>r</a:t>
            </a:r>
            <a:r>
              <a:rPr lang="en-PK" b="1" dirty="0"/>
              <a:t> </a:t>
            </a:r>
            <a:r>
              <a:rPr lang="en-US" b="1" dirty="0"/>
              <a:t>Radio propaganda</a:t>
            </a:r>
            <a:r>
              <a:rPr lang="en-US" dirty="0"/>
              <a:t> </a:t>
            </a:r>
            <a:r>
              <a:rPr lang="en-PK" dirty="0"/>
              <a:t> </a:t>
            </a:r>
            <a:r>
              <a:rPr lang="en-US" dirty="0"/>
              <a:t>b</a:t>
            </a:r>
            <a:r>
              <a:rPr lang="en-PK" dirty="0"/>
              <a:t>e</a:t>
            </a:r>
            <a:r>
              <a:rPr lang="en-US" dirty="0"/>
              <a:t>t</a:t>
            </a:r>
            <a:r>
              <a:rPr lang="en-PK" dirty="0"/>
              <a:t>w</a:t>
            </a:r>
            <a:r>
              <a:rPr lang="en-US" dirty="0"/>
              <a:t>e</a:t>
            </a:r>
            <a:r>
              <a:rPr lang="en-PK" dirty="0"/>
              <a:t>e</a:t>
            </a:r>
            <a:r>
              <a:rPr lang="en-US" dirty="0"/>
              <a:t>n</a:t>
            </a:r>
            <a:r>
              <a:rPr lang="en-PK" dirty="0"/>
              <a:t> </a:t>
            </a:r>
            <a:r>
              <a:rPr lang="en-US" dirty="0"/>
              <a:t>c</a:t>
            </a:r>
            <a:r>
              <a:rPr lang="en-PK" dirty="0"/>
              <a:t>o</a:t>
            </a:r>
            <a:r>
              <a:rPr lang="en-US" dirty="0"/>
              <a:t>m</a:t>
            </a:r>
            <a:r>
              <a:rPr lang="en-PK" dirty="0"/>
              <a:t>m</a:t>
            </a:r>
            <a:r>
              <a:rPr lang="en-US" dirty="0"/>
              <a:t>u</a:t>
            </a:r>
            <a:r>
              <a:rPr lang="en-PK" dirty="0"/>
              <a:t>n</a:t>
            </a:r>
            <a:r>
              <a:rPr lang="en-US" dirty="0" err="1"/>
              <a:t>i</a:t>
            </a:r>
            <a:r>
              <a:rPr lang="en-PK" dirty="0"/>
              <a:t>s</a:t>
            </a:r>
            <a:r>
              <a:rPr lang="en-US" dirty="0"/>
              <a:t>t</a:t>
            </a:r>
            <a:r>
              <a:rPr lang="en-PK" dirty="0"/>
              <a:t> </a:t>
            </a:r>
            <a:r>
              <a:rPr lang="en-US" dirty="0"/>
              <a:t>a</a:t>
            </a:r>
            <a:r>
              <a:rPr lang="en-PK" dirty="0"/>
              <a:t>n</a:t>
            </a:r>
            <a:r>
              <a:rPr lang="en-US" dirty="0"/>
              <a:t>d</a:t>
            </a:r>
            <a:r>
              <a:rPr lang="en-PK" dirty="0"/>
              <a:t> </a:t>
            </a:r>
            <a:r>
              <a:rPr lang="en-US" dirty="0"/>
              <a:t>c</a:t>
            </a:r>
            <a:r>
              <a:rPr lang="en-PK" dirty="0"/>
              <a:t>a</a:t>
            </a:r>
            <a:r>
              <a:rPr lang="en-US" dirty="0"/>
              <a:t>p</a:t>
            </a:r>
            <a:r>
              <a:rPr lang="en-PK" dirty="0" err="1"/>
              <a:t>i</a:t>
            </a:r>
            <a:r>
              <a:rPr lang="en-US" dirty="0"/>
              <a:t>t</a:t>
            </a:r>
            <a:r>
              <a:rPr lang="en-PK" dirty="0"/>
              <a:t>a</a:t>
            </a:r>
            <a:r>
              <a:rPr lang="en-US" dirty="0"/>
              <a:t>l</a:t>
            </a:r>
            <a:r>
              <a:rPr lang="en-PK" dirty="0" err="1"/>
              <a:t>i</a:t>
            </a:r>
            <a:r>
              <a:rPr lang="en-US" dirty="0"/>
              <a:t>s</a:t>
            </a:r>
            <a:r>
              <a:rPr lang="en-PK" dirty="0"/>
              <a:t>t</a:t>
            </a:r>
            <a:endParaRPr lang="en-US" dirty="0"/>
          </a:p>
        </p:txBody>
      </p:sp>
      <p:sp>
        <p:nvSpPr>
          <p:cNvPr id="3" name="Content Placeholder 2">
            <a:extLst>
              <a:ext uri="{FF2B5EF4-FFF2-40B4-BE49-F238E27FC236}">
                <a16:creationId xmlns:a16="http://schemas.microsoft.com/office/drawing/2014/main" id="{148E5CD7-54E4-469A-9E22-A477F035E3EE}"/>
              </a:ext>
            </a:extLst>
          </p:cNvPr>
          <p:cNvSpPr>
            <a:spLocks noGrp="1"/>
          </p:cNvSpPr>
          <p:nvPr>
            <p:ph idx="1"/>
          </p:nvPr>
        </p:nvSpPr>
        <p:spPr/>
        <p:txBody>
          <a:bodyPr>
            <a:normAutofit fontScale="92500"/>
          </a:bodyPr>
          <a:lstStyle/>
          <a:p>
            <a:r>
              <a:rPr lang="en-PK" dirty="0"/>
              <a:t>A</a:t>
            </a:r>
            <a:r>
              <a:rPr lang="en-US" dirty="0"/>
              <a:t>f</a:t>
            </a:r>
            <a:r>
              <a:rPr lang="en-PK" dirty="0"/>
              <a:t>t</a:t>
            </a:r>
            <a:r>
              <a:rPr lang="en-US" dirty="0"/>
              <a:t>e</a:t>
            </a:r>
            <a:r>
              <a:rPr lang="en-PK" dirty="0"/>
              <a:t>r WWII Soviet Union revived the Communist International to </a:t>
            </a:r>
            <a:r>
              <a:rPr lang="en-US" dirty="0"/>
              <a:t>o</a:t>
            </a:r>
            <a:r>
              <a:rPr lang="en-PK" dirty="0"/>
              <a:t>r</a:t>
            </a:r>
            <a:r>
              <a:rPr lang="en-US" dirty="0"/>
              <a:t>g</a:t>
            </a:r>
            <a:r>
              <a:rPr lang="en-PK" dirty="0"/>
              <a:t>a</a:t>
            </a:r>
            <a:r>
              <a:rPr lang="en-US" dirty="0"/>
              <a:t>n</a:t>
            </a:r>
            <a:r>
              <a:rPr lang="en-PK" dirty="0" err="1"/>
              <a:t>i</a:t>
            </a:r>
            <a:r>
              <a:rPr lang="en-US" dirty="0"/>
              <a:t>z</a:t>
            </a:r>
            <a:r>
              <a:rPr lang="en-PK" dirty="0"/>
              <a:t>e </a:t>
            </a:r>
            <a:r>
              <a:rPr lang="en-US" dirty="0"/>
              <a:t>a</a:t>
            </a:r>
            <a:r>
              <a:rPr lang="en-PK" dirty="0"/>
              <a:t> </a:t>
            </a:r>
            <a:r>
              <a:rPr lang="en-US" dirty="0"/>
              <a:t>w</a:t>
            </a:r>
            <a:r>
              <a:rPr lang="en-PK" dirty="0"/>
              <a:t>o</a:t>
            </a:r>
            <a:r>
              <a:rPr lang="en-US" dirty="0"/>
              <a:t>r</a:t>
            </a:r>
            <a:r>
              <a:rPr lang="en-PK" dirty="0"/>
              <a:t>l</a:t>
            </a:r>
            <a:r>
              <a:rPr lang="en-US" dirty="0"/>
              <a:t>d</a:t>
            </a:r>
            <a:r>
              <a:rPr lang="en-PK" dirty="0"/>
              <a:t> </a:t>
            </a:r>
            <a:r>
              <a:rPr lang="en-US" dirty="0"/>
              <a:t>w</a:t>
            </a:r>
            <a:r>
              <a:rPr lang="en-PK" dirty="0" err="1"/>
              <a:t>i</a:t>
            </a:r>
            <a:r>
              <a:rPr lang="en-US" dirty="0"/>
              <a:t>d</a:t>
            </a:r>
            <a:r>
              <a:rPr lang="en-PK" dirty="0"/>
              <a:t>e </a:t>
            </a:r>
            <a:r>
              <a:rPr lang="en-US" dirty="0"/>
              <a:t>p</a:t>
            </a:r>
            <a:r>
              <a:rPr lang="en-PK" dirty="0" err="1"/>
              <a:t>rop</a:t>
            </a:r>
            <a:r>
              <a:rPr lang="en-US" dirty="0"/>
              <a:t>a</a:t>
            </a:r>
            <a:r>
              <a:rPr lang="en-PK" dirty="0"/>
              <a:t>ganda campaign.</a:t>
            </a:r>
          </a:p>
          <a:p>
            <a:r>
              <a:rPr lang="en-PK" dirty="0"/>
              <a:t>It was a central component of post war </a:t>
            </a:r>
            <a:r>
              <a:rPr lang="en-US" dirty="0"/>
              <a:t>Soviet</a:t>
            </a:r>
            <a:r>
              <a:rPr lang="en-PK" dirty="0"/>
              <a:t> diplomacy was aimed primarily at the Eastern Block. </a:t>
            </a:r>
          </a:p>
          <a:p>
            <a:r>
              <a:rPr lang="en-PK" dirty="0"/>
              <a:t>T</a:t>
            </a:r>
            <a:r>
              <a:rPr lang="en-US" dirty="0"/>
              <a:t>A</a:t>
            </a:r>
            <a:r>
              <a:rPr lang="en-PK" dirty="0"/>
              <a:t>S</a:t>
            </a:r>
            <a:r>
              <a:rPr lang="en-US" dirty="0"/>
              <a:t>S</a:t>
            </a:r>
            <a:r>
              <a:rPr lang="en-PK" dirty="0"/>
              <a:t> </a:t>
            </a:r>
            <a:r>
              <a:rPr lang="en-US" dirty="0"/>
              <a:t>r</a:t>
            </a:r>
            <a:r>
              <a:rPr lang="en-PK" dirty="0"/>
              <a:t>e</a:t>
            </a:r>
            <a:r>
              <a:rPr lang="en-US" dirty="0"/>
              <a:t>m</a:t>
            </a:r>
            <a:r>
              <a:rPr lang="en-PK" dirty="0"/>
              <a:t>a</a:t>
            </a:r>
            <a:r>
              <a:rPr lang="en-US" dirty="0" err="1"/>
              <a:t>i</a:t>
            </a:r>
            <a:r>
              <a:rPr lang="en-PK" dirty="0"/>
              <a:t>n</a:t>
            </a:r>
            <a:r>
              <a:rPr lang="en-US" dirty="0"/>
              <a:t>e</a:t>
            </a:r>
            <a:r>
              <a:rPr lang="en-PK" dirty="0"/>
              <a:t>d </a:t>
            </a:r>
            <a:r>
              <a:rPr lang="en-US" dirty="0"/>
              <a:t>a</a:t>
            </a:r>
            <a:r>
              <a:rPr lang="en-PK" dirty="0"/>
              <a:t> </a:t>
            </a:r>
            <a:r>
              <a:rPr lang="en-US" dirty="0"/>
              <a:t>m</a:t>
            </a:r>
            <a:r>
              <a:rPr lang="en-PK" dirty="0"/>
              <a:t>a</a:t>
            </a:r>
            <a:r>
              <a:rPr lang="en-US" dirty="0"/>
              <a:t>j</a:t>
            </a:r>
            <a:r>
              <a:rPr lang="en-PK" dirty="0"/>
              <a:t>o</a:t>
            </a:r>
            <a:r>
              <a:rPr lang="en-US" dirty="0"/>
              <a:t>u</a:t>
            </a:r>
            <a:r>
              <a:rPr lang="en-PK" dirty="0"/>
              <a:t>r </a:t>
            </a:r>
            <a:r>
              <a:rPr lang="en-US" dirty="0"/>
              <a:t>s</a:t>
            </a:r>
            <a:r>
              <a:rPr lang="en-PK" dirty="0"/>
              <a:t>o</a:t>
            </a:r>
            <a:r>
              <a:rPr lang="en-US" dirty="0"/>
              <a:t>u</a:t>
            </a:r>
            <a:r>
              <a:rPr lang="en-PK" dirty="0"/>
              <a:t>r</a:t>
            </a:r>
            <a:r>
              <a:rPr lang="en-US" dirty="0"/>
              <a:t>c</a:t>
            </a:r>
            <a:r>
              <a:rPr lang="en-PK" dirty="0"/>
              <a:t>e of news among media in Eastern Block.</a:t>
            </a:r>
          </a:p>
          <a:p>
            <a:r>
              <a:rPr lang="en-PK" dirty="0"/>
              <a:t>Soviet propaganda heavily polemical Marxist terms and favours the communism.</a:t>
            </a:r>
          </a:p>
          <a:p>
            <a:r>
              <a:rPr lang="en-PK" dirty="0"/>
              <a:t>Soviet </a:t>
            </a:r>
            <a:r>
              <a:rPr lang="en-PK" dirty="0" err="1"/>
              <a:t>propag</a:t>
            </a:r>
            <a:r>
              <a:rPr lang="en-US" dirty="0"/>
              <a:t>an</a:t>
            </a:r>
            <a:r>
              <a:rPr lang="en-PK" dirty="0"/>
              <a:t>da in Eastern Europe with the crises in Hungary in 1956.</a:t>
            </a:r>
          </a:p>
          <a:p>
            <a:r>
              <a:rPr lang="en-PK" dirty="0"/>
              <a:t>D</a:t>
            </a:r>
            <a:r>
              <a:rPr lang="en-US" dirty="0"/>
              <a:t>u</a:t>
            </a:r>
            <a:r>
              <a:rPr lang="en-PK" dirty="0"/>
              <a:t>r</a:t>
            </a:r>
            <a:r>
              <a:rPr lang="en-US" dirty="0" err="1"/>
              <a:t>i</a:t>
            </a:r>
            <a:r>
              <a:rPr lang="en-PK" dirty="0"/>
              <a:t>n</a:t>
            </a:r>
            <a:r>
              <a:rPr lang="en-US" dirty="0"/>
              <a:t>g</a:t>
            </a:r>
            <a:r>
              <a:rPr lang="en-PK" dirty="0"/>
              <a:t> </a:t>
            </a:r>
            <a:r>
              <a:rPr lang="en-US" dirty="0" err="1"/>
              <a:t>i</a:t>
            </a:r>
            <a:r>
              <a:rPr lang="en-PK" dirty="0"/>
              <a:t>n</a:t>
            </a:r>
            <a:r>
              <a:rPr lang="en-US" dirty="0"/>
              <a:t>v</a:t>
            </a:r>
            <a:r>
              <a:rPr lang="en-PK" dirty="0"/>
              <a:t>a</a:t>
            </a:r>
            <a:r>
              <a:rPr lang="en-US" dirty="0"/>
              <a:t>s</a:t>
            </a:r>
            <a:r>
              <a:rPr lang="en-PK" dirty="0" err="1"/>
              <a:t>i</a:t>
            </a:r>
            <a:r>
              <a:rPr lang="en-US" dirty="0"/>
              <a:t>o</a:t>
            </a:r>
            <a:r>
              <a:rPr lang="en-PK" dirty="0"/>
              <a:t>n </a:t>
            </a:r>
            <a:r>
              <a:rPr lang="en-US" dirty="0"/>
              <a:t>o</a:t>
            </a:r>
            <a:r>
              <a:rPr lang="en-PK" dirty="0"/>
              <a:t>f </a:t>
            </a:r>
            <a:r>
              <a:rPr lang="en-US" dirty="0"/>
              <a:t>C</a:t>
            </a:r>
            <a:r>
              <a:rPr lang="en-PK" dirty="0"/>
              <a:t>Z</a:t>
            </a:r>
            <a:r>
              <a:rPr lang="en-US" dirty="0"/>
              <a:t>E</a:t>
            </a:r>
            <a:r>
              <a:rPr lang="en-PK" dirty="0"/>
              <a:t>C</a:t>
            </a:r>
            <a:r>
              <a:rPr lang="en-US" dirty="0"/>
              <a:t>H</a:t>
            </a:r>
            <a:r>
              <a:rPr lang="en-PK" dirty="0"/>
              <a:t>O</a:t>
            </a:r>
            <a:r>
              <a:rPr lang="en-US" dirty="0"/>
              <a:t>S</a:t>
            </a:r>
            <a:r>
              <a:rPr lang="en-PK" dirty="0"/>
              <a:t>L</a:t>
            </a:r>
            <a:r>
              <a:rPr lang="en-US" dirty="0"/>
              <a:t>O</a:t>
            </a:r>
            <a:r>
              <a:rPr lang="en-PK" dirty="0"/>
              <a:t>V</a:t>
            </a:r>
            <a:r>
              <a:rPr lang="en-US" dirty="0"/>
              <a:t>A</a:t>
            </a:r>
            <a:r>
              <a:rPr lang="en-PK" dirty="0"/>
              <a:t>KIA by </a:t>
            </a:r>
            <a:r>
              <a:rPr lang="en-PK" dirty="0" err="1"/>
              <a:t>Warsa</a:t>
            </a:r>
            <a:r>
              <a:rPr lang="en-PK" dirty="0"/>
              <a:t> pact countries under M</a:t>
            </a:r>
            <a:r>
              <a:rPr lang="en-US" dirty="0"/>
              <a:t>o</a:t>
            </a:r>
            <a:r>
              <a:rPr lang="en-PK" dirty="0"/>
              <a:t>s</a:t>
            </a:r>
            <a:r>
              <a:rPr lang="en-US" dirty="0"/>
              <a:t>c</a:t>
            </a:r>
            <a:r>
              <a:rPr lang="en-PK" dirty="0"/>
              <a:t>o</a:t>
            </a:r>
            <a:r>
              <a:rPr lang="en-US" dirty="0"/>
              <a:t>w</a:t>
            </a:r>
            <a:r>
              <a:rPr lang="en-PK" dirty="0"/>
              <a:t>’</a:t>
            </a:r>
            <a:r>
              <a:rPr lang="en-US" dirty="0"/>
              <a:t>s</a:t>
            </a:r>
            <a:r>
              <a:rPr lang="en-PK" dirty="0"/>
              <a:t> </a:t>
            </a:r>
            <a:r>
              <a:rPr lang="en-US" dirty="0"/>
              <a:t>o</a:t>
            </a:r>
            <a:r>
              <a:rPr lang="en-PK" dirty="0"/>
              <a:t>r</a:t>
            </a:r>
            <a:r>
              <a:rPr lang="en-US" dirty="0"/>
              <a:t>d</a:t>
            </a:r>
            <a:r>
              <a:rPr lang="en-PK" dirty="0"/>
              <a:t>e</a:t>
            </a:r>
            <a:r>
              <a:rPr lang="en-US" dirty="0"/>
              <a:t>r</a:t>
            </a:r>
            <a:r>
              <a:rPr lang="en-PK" dirty="0"/>
              <a:t>s</a:t>
            </a:r>
            <a:endParaRPr lang="en-US" dirty="0"/>
          </a:p>
        </p:txBody>
      </p:sp>
    </p:spTree>
    <p:extLst>
      <p:ext uri="{BB962C8B-B14F-4D97-AF65-F5344CB8AC3E}">
        <p14:creationId xmlns:p14="http://schemas.microsoft.com/office/powerpoint/2010/main" val="619963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B2BC9F-E947-461B-8807-5325CD453137}"/>
              </a:ext>
            </a:extLst>
          </p:cNvPr>
          <p:cNvSpPr>
            <a:spLocks noGrp="1"/>
          </p:cNvSpPr>
          <p:nvPr>
            <p:ph idx="4294967295"/>
          </p:nvPr>
        </p:nvSpPr>
        <p:spPr>
          <a:xfrm>
            <a:off x="702526" y="624468"/>
            <a:ext cx="9813073" cy="5552495"/>
          </a:xfrm>
        </p:spPr>
        <p:txBody>
          <a:bodyPr>
            <a:normAutofit fontScale="92500" lnSpcReduction="20000"/>
          </a:bodyPr>
          <a:lstStyle/>
          <a:p>
            <a:r>
              <a:rPr lang="en-US" dirty="0"/>
              <a:t>In</a:t>
            </a:r>
            <a:r>
              <a:rPr lang="en-PK" dirty="0"/>
              <a:t> 1960</a:t>
            </a:r>
            <a:r>
              <a:rPr lang="en-US" dirty="0"/>
              <a:t>s</a:t>
            </a:r>
            <a:r>
              <a:rPr lang="en-PK" dirty="0"/>
              <a:t> </a:t>
            </a:r>
            <a:r>
              <a:rPr lang="en-US" dirty="0"/>
              <a:t>M</a:t>
            </a:r>
            <a:r>
              <a:rPr lang="en-PK" dirty="0"/>
              <a:t>o</a:t>
            </a:r>
            <a:r>
              <a:rPr lang="en-US" dirty="0"/>
              <a:t>s</a:t>
            </a:r>
            <a:r>
              <a:rPr lang="en-PK" dirty="0"/>
              <a:t>c</a:t>
            </a:r>
            <a:r>
              <a:rPr lang="en-US" dirty="0"/>
              <a:t>o</a:t>
            </a:r>
            <a:r>
              <a:rPr lang="en-PK" dirty="0"/>
              <a:t>w </a:t>
            </a:r>
            <a:r>
              <a:rPr lang="en-US" dirty="0"/>
              <a:t>radio</a:t>
            </a:r>
            <a:r>
              <a:rPr lang="en-PK" dirty="0"/>
              <a:t> was the world largest single international broadcaster. (more </a:t>
            </a:r>
            <a:r>
              <a:rPr lang="en-US" dirty="0"/>
              <a:t>program</a:t>
            </a:r>
            <a:r>
              <a:rPr lang="en-PK" dirty="0"/>
              <a:t> broadcast than USA).</a:t>
            </a:r>
          </a:p>
          <a:p>
            <a:r>
              <a:rPr lang="en-PK" dirty="0"/>
              <a:t>Using 84 languages be</a:t>
            </a:r>
            <a:r>
              <a:rPr lang="en-US" dirty="0"/>
              <a:t>c</a:t>
            </a:r>
            <a:r>
              <a:rPr lang="en-PK" dirty="0"/>
              <a:t>a</a:t>
            </a:r>
            <a:r>
              <a:rPr lang="en-US" dirty="0"/>
              <a:t>u</a:t>
            </a:r>
            <a:r>
              <a:rPr lang="en-PK" dirty="0"/>
              <a:t>s</a:t>
            </a:r>
            <a:r>
              <a:rPr lang="en-US" dirty="0"/>
              <a:t>e</a:t>
            </a:r>
            <a:r>
              <a:rPr lang="en-PK" dirty="0"/>
              <a:t> </a:t>
            </a:r>
            <a:r>
              <a:rPr lang="en-US" dirty="0" err="1"/>
              <a:t>i</a:t>
            </a:r>
            <a:r>
              <a:rPr lang="en-PK" dirty="0"/>
              <a:t>t </a:t>
            </a:r>
            <a:r>
              <a:rPr lang="en-US" dirty="0"/>
              <a:t>w</a:t>
            </a:r>
            <a:r>
              <a:rPr lang="en-PK" dirty="0"/>
              <a:t>a</a:t>
            </a:r>
            <a:r>
              <a:rPr lang="en-US" dirty="0"/>
              <a:t>s</a:t>
            </a:r>
            <a:r>
              <a:rPr lang="en-PK" dirty="0"/>
              <a:t> </a:t>
            </a:r>
            <a:r>
              <a:rPr lang="en-US" dirty="0"/>
              <a:t>a</a:t>
            </a:r>
            <a:r>
              <a:rPr lang="en-PK" dirty="0"/>
              <a:t>l</a:t>
            </a:r>
            <a:r>
              <a:rPr lang="en-US" dirty="0"/>
              <a:t>s</a:t>
            </a:r>
            <a:r>
              <a:rPr lang="en-PK" dirty="0"/>
              <a:t>o </a:t>
            </a:r>
            <a:r>
              <a:rPr lang="en-US" dirty="0"/>
              <a:t>m</a:t>
            </a:r>
            <a:r>
              <a:rPr lang="en-PK" dirty="0"/>
              <a:t>u</a:t>
            </a:r>
            <a:r>
              <a:rPr lang="en-US" dirty="0"/>
              <a:t>l</a:t>
            </a:r>
            <a:r>
              <a:rPr lang="en-PK" dirty="0"/>
              <a:t>t</a:t>
            </a:r>
            <a:r>
              <a:rPr lang="en-US" dirty="0" err="1"/>
              <a:t>i</a:t>
            </a:r>
            <a:r>
              <a:rPr lang="en-PK" dirty="0"/>
              <a:t>l</a:t>
            </a:r>
            <a:r>
              <a:rPr lang="en-US" dirty="0" err="1"/>
              <a:t>i</a:t>
            </a:r>
            <a:r>
              <a:rPr lang="en-PK" dirty="0"/>
              <a:t>n</a:t>
            </a:r>
            <a:r>
              <a:rPr lang="en-US" dirty="0"/>
              <a:t>g</a:t>
            </a:r>
            <a:r>
              <a:rPr lang="en-PK" dirty="0"/>
              <a:t>u</a:t>
            </a:r>
            <a:r>
              <a:rPr lang="en-US" dirty="0"/>
              <a:t>a</a:t>
            </a:r>
            <a:r>
              <a:rPr lang="en-PK" dirty="0"/>
              <a:t>l </a:t>
            </a:r>
            <a:r>
              <a:rPr lang="en-US" dirty="0"/>
              <a:t>c</a:t>
            </a:r>
            <a:r>
              <a:rPr lang="en-PK" dirty="0"/>
              <a:t>o</a:t>
            </a:r>
            <a:r>
              <a:rPr lang="en-US" dirty="0"/>
              <a:t>u</a:t>
            </a:r>
            <a:r>
              <a:rPr lang="en-PK" dirty="0"/>
              <a:t>n</a:t>
            </a:r>
            <a:r>
              <a:rPr lang="en-US" dirty="0"/>
              <a:t>t</a:t>
            </a:r>
            <a:r>
              <a:rPr lang="en-PK" dirty="0"/>
              <a:t>r</a:t>
            </a:r>
            <a:r>
              <a:rPr lang="en-US" dirty="0"/>
              <a:t>y</a:t>
            </a:r>
            <a:r>
              <a:rPr lang="en-PK" dirty="0"/>
              <a:t>.</a:t>
            </a:r>
          </a:p>
          <a:p>
            <a:r>
              <a:rPr lang="en-PK" dirty="0"/>
              <a:t>P</a:t>
            </a:r>
            <a:r>
              <a:rPr lang="en-US" dirty="0"/>
              <a:t>o</a:t>
            </a:r>
            <a:r>
              <a:rPr lang="en-PK" dirty="0"/>
              <a:t>l</a:t>
            </a:r>
            <a:r>
              <a:rPr lang="en-US" dirty="0" err="1"/>
              <a:t>i</a:t>
            </a:r>
            <a:r>
              <a:rPr lang="en-PK" dirty="0"/>
              <a:t>c</a:t>
            </a:r>
            <a:r>
              <a:rPr lang="en-US" dirty="0" err="1"/>
              <a:t>i</a:t>
            </a:r>
            <a:r>
              <a:rPr lang="en-PK" dirty="0"/>
              <a:t>e</a:t>
            </a:r>
            <a:r>
              <a:rPr lang="en-US" dirty="0"/>
              <a:t>s</a:t>
            </a:r>
            <a:r>
              <a:rPr lang="en-PK" dirty="0"/>
              <a:t> </a:t>
            </a:r>
            <a:r>
              <a:rPr lang="en-US" dirty="0"/>
              <a:t>w</a:t>
            </a:r>
            <a:r>
              <a:rPr lang="en-PK" dirty="0"/>
              <a:t>e</a:t>
            </a:r>
            <a:r>
              <a:rPr lang="en-US" dirty="0"/>
              <a:t>r</a:t>
            </a:r>
            <a:r>
              <a:rPr lang="en-PK" dirty="0"/>
              <a:t>e </a:t>
            </a:r>
            <a:r>
              <a:rPr lang="en-US" dirty="0"/>
              <a:t>a</a:t>
            </a:r>
            <a:r>
              <a:rPr lang="en-PK" dirty="0" err="1"/>
              <a:t>i</a:t>
            </a:r>
            <a:r>
              <a:rPr lang="en-US" dirty="0"/>
              <a:t>m</a:t>
            </a:r>
            <a:r>
              <a:rPr lang="en-PK" dirty="0"/>
              <a:t>e</a:t>
            </a:r>
            <a:r>
              <a:rPr lang="en-US" dirty="0"/>
              <a:t>d</a:t>
            </a:r>
            <a:r>
              <a:rPr lang="en-PK" dirty="0"/>
              <a:t> </a:t>
            </a:r>
            <a:r>
              <a:rPr lang="en-US" dirty="0"/>
              <a:t>a</a:t>
            </a:r>
            <a:r>
              <a:rPr lang="en-PK" dirty="0"/>
              <a:t>t </a:t>
            </a:r>
            <a:r>
              <a:rPr lang="en-US" dirty="0"/>
              <a:t>c</a:t>
            </a:r>
            <a:r>
              <a:rPr lang="en-PK" dirty="0"/>
              <a:t>o</a:t>
            </a:r>
            <a:r>
              <a:rPr lang="en-US" dirty="0"/>
              <a:t>u</a:t>
            </a:r>
            <a:r>
              <a:rPr lang="en-PK" dirty="0"/>
              <a:t>n</a:t>
            </a:r>
            <a:r>
              <a:rPr lang="en-US" dirty="0"/>
              <a:t>t</a:t>
            </a:r>
            <a:r>
              <a:rPr lang="en-PK" dirty="0"/>
              <a:t>r</a:t>
            </a:r>
            <a:r>
              <a:rPr lang="en-US" dirty="0" err="1"/>
              <a:t>i</a:t>
            </a:r>
            <a:r>
              <a:rPr lang="en-PK" dirty="0"/>
              <a:t>n</a:t>
            </a:r>
            <a:r>
              <a:rPr lang="en-US" dirty="0"/>
              <a:t>g</a:t>
            </a:r>
            <a:r>
              <a:rPr lang="en-PK" dirty="0"/>
              <a:t> </a:t>
            </a:r>
            <a:r>
              <a:rPr lang="en-US" dirty="0"/>
              <a:t>w</a:t>
            </a:r>
            <a:r>
              <a:rPr lang="en-PK" dirty="0"/>
              <a:t>e</a:t>
            </a:r>
            <a:r>
              <a:rPr lang="en-US" dirty="0"/>
              <a:t>s</a:t>
            </a:r>
            <a:r>
              <a:rPr lang="en-PK" dirty="0"/>
              <a:t>t</a:t>
            </a:r>
            <a:r>
              <a:rPr lang="en-US" dirty="0"/>
              <a:t>e</a:t>
            </a:r>
            <a:r>
              <a:rPr lang="en-PK" dirty="0"/>
              <a:t>r</a:t>
            </a:r>
            <a:r>
              <a:rPr lang="en-US" dirty="0"/>
              <a:t>n</a:t>
            </a:r>
            <a:r>
              <a:rPr lang="en-PK" dirty="0"/>
              <a:t> </a:t>
            </a:r>
            <a:r>
              <a:rPr lang="en-US" dirty="0"/>
              <a:t>p</a:t>
            </a:r>
            <a:r>
              <a:rPr lang="en-PK" dirty="0"/>
              <a:t>r</a:t>
            </a:r>
            <a:r>
              <a:rPr lang="en-US" dirty="0"/>
              <a:t>o</a:t>
            </a:r>
            <a:r>
              <a:rPr lang="en-PK" dirty="0"/>
              <a:t>p</a:t>
            </a:r>
            <a:r>
              <a:rPr lang="en-US" dirty="0"/>
              <a:t>a</a:t>
            </a:r>
            <a:r>
              <a:rPr lang="en-PK" dirty="0"/>
              <a:t>g</a:t>
            </a:r>
            <a:r>
              <a:rPr lang="en-US" dirty="0"/>
              <a:t>a</a:t>
            </a:r>
            <a:r>
              <a:rPr lang="en-PK" dirty="0"/>
              <a:t>n</a:t>
            </a:r>
            <a:r>
              <a:rPr lang="en-US" dirty="0"/>
              <a:t>d</a:t>
            </a:r>
            <a:r>
              <a:rPr lang="en-PK" dirty="0"/>
              <a:t>a </a:t>
            </a:r>
            <a:r>
              <a:rPr lang="en-US" dirty="0"/>
              <a:t>a</a:t>
            </a:r>
            <a:r>
              <a:rPr lang="en-PK" dirty="0"/>
              <a:t>n</a:t>
            </a:r>
            <a:r>
              <a:rPr lang="en-US" dirty="0"/>
              <a:t>d</a:t>
            </a:r>
            <a:r>
              <a:rPr lang="en-PK" dirty="0"/>
              <a:t> </a:t>
            </a:r>
            <a:r>
              <a:rPr lang="en-US" dirty="0"/>
              <a:t>p</a:t>
            </a:r>
            <a:r>
              <a:rPr lang="en-PK" dirty="0"/>
              <a:t>r</a:t>
            </a:r>
            <a:r>
              <a:rPr lang="en-US" dirty="0"/>
              <a:t>o</a:t>
            </a:r>
            <a:r>
              <a:rPr lang="en-PK" dirty="0"/>
              <a:t>m</a:t>
            </a:r>
            <a:r>
              <a:rPr lang="en-US" dirty="0"/>
              <a:t>o</a:t>
            </a:r>
            <a:r>
              <a:rPr lang="en-PK" dirty="0"/>
              <a:t>t</a:t>
            </a:r>
            <a:r>
              <a:rPr lang="en-US" dirty="0" err="1"/>
              <a:t>i</a:t>
            </a:r>
            <a:r>
              <a:rPr lang="en-PK" dirty="0"/>
              <a:t>n</a:t>
            </a:r>
            <a:r>
              <a:rPr lang="en-US" dirty="0"/>
              <a:t>g</a:t>
            </a:r>
            <a:r>
              <a:rPr lang="en-PK" dirty="0"/>
              <a:t> </a:t>
            </a:r>
            <a:r>
              <a:rPr lang="en-US" dirty="0"/>
              <a:t>M</a:t>
            </a:r>
            <a:r>
              <a:rPr lang="en-PK" dirty="0"/>
              <a:t>o</a:t>
            </a:r>
            <a:r>
              <a:rPr lang="en-US" dirty="0"/>
              <a:t>s</a:t>
            </a:r>
            <a:r>
              <a:rPr lang="en-PK" dirty="0"/>
              <a:t>c</a:t>
            </a:r>
            <a:r>
              <a:rPr lang="en-US" dirty="0"/>
              <a:t>o</a:t>
            </a:r>
            <a:r>
              <a:rPr lang="en-PK" dirty="0"/>
              <a:t>w’</a:t>
            </a:r>
            <a:r>
              <a:rPr lang="en-US" dirty="0"/>
              <a:t>s</a:t>
            </a:r>
            <a:r>
              <a:rPr lang="en-PK" dirty="0"/>
              <a:t> </a:t>
            </a:r>
            <a:r>
              <a:rPr lang="en-US" dirty="0"/>
              <a:t>l</a:t>
            </a:r>
            <a:r>
              <a:rPr lang="en-PK" dirty="0" err="1"/>
              <a:t>i</a:t>
            </a:r>
            <a:r>
              <a:rPr lang="en-US" dirty="0"/>
              <a:t>n</a:t>
            </a:r>
            <a:r>
              <a:rPr lang="en-PK" dirty="0"/>
              <a:t>e</a:t>
            </a:r>
            <a:r>
              <a:rPr lang="en-US" dirty="0"/>
              <a:t>s</a:t>
            </a:r>
            <a:r>
              <a:rPr lang="en-PK" dirty="0"/>
              <a:t> </a:t>
            </a:r>
            <a:r>
              <a:rPr lang="en-US" dirty="0"/>
              <a:t>o</a:t>
            </a:r>
            <a:r>
              <a:rPr lang="en-PK" dirty="0"/>
              <a:t>n </a:t>
            </a:r>
            <a:r>
              <a:rPr lang="en-US" dirty="0" err="1"/>
              <a:t>i</a:t>
            </a:r>
            <a:r>
              <a:rPr lang="en-PK" dirty="0"/>
              <a:t>n</a:t>
            </a:r>
            <a:r>
              <a:rPr lang="en-US" dirty="0"/>
              <a:t>t</a:t>
            </a:r>
            <a:r>
              <a:rPr lang="en-PK" dirty="0"/>
              <a:t>e</a:t>
            </a:r>
            <a:r>
              <a:rPr lang="en-US" dirty="0"/>
              <a:t>r</a:t>
            </a:r>
            <a:r>
              <a:rPr lang="en-PK" dirty="0"/>
              <a:t>n</a:t>
            </a:r>
            <a:r>
              <a:rPr lang="en-US" dirty="0"/>
              <a:t>a</a:t>
            </a:r>
            <a:r>
              <a:rPr lang="en-PK" dirty="0"/>
              <a:t>t</a:t>
            </a:r>
            <a:r>
              <a:rPr lang="en-US" dirty="0" err="1"/>
              <a:t>i</a:t>
            </a:r>
            <a:r>
              <a:rPr lang="en-PK" dirty="0"/>
              <a:t>o</a:t>
            </a:r>
            <a:r>
              <a:rPr lang="en-US" dirty="0"/>
              <a:t>n</a:t>
            </a:r>
            <a:r>
              <a:rPr lang="en-PK" dirty="0"/>
              <a:t>a</a:t>
            </a:r>
            <a:r>
              <a:rPr lang="en-US" dirty="0"/>
              <a:t>l</a:t>
            </a:r>
            <a:r>
              <a:rPr lang="en-PK" dirty="0"/>
              <a:t> </a:t>
            </a:r>
            <a:r>
              <a:rPr lang="en-US" dirty="0"/>
              <a:t>a</a:t>
            </a:r>
            <a:r>
              <a:rPr lang="en-PK" dirty="0"/>
              <a:t>f</a:t>
            </a:r>
            <a:r>
              <a:rPr lang="en-US" dirty="0"/>
              <a:t>f</a:t>
            </a:r>
            <a:r>
              <a:rPr lang="en-PK" dirty="0"/>
              <a:t>a</a:t>
            </a:r>
            <a:r>
              <a:rPr lang="en-US" dirty="0" err="1"/>
              <a:t>i</a:t>
            </a:r>
            <a:r>
              <a:rPr lang="en-PK" dirty="0" err="1"/>
              <a:t>rs</a:t>
            </a:r>
            <a:r>
              <a:rPr lang="en-PK" dirty="0"/>
              <a:t>.</a:t>
            </a:r>
          </a:p>
          <a:p>
            <a:r>
              <a:rPr lang="en-PK" dirty="0"/>
              <a:t>The </a:t>
            </a:r>
            <a:r>
              <a:rPr lang="en-US" dirty="0"/>
              <a:t>S</a:t>
            </a:r>
            <a:r>
              <a:rPr lang="en-PK" dirty="0" err="1"/>
              <a:t>ino</a:t>
            </a:r>
            <a:r>
              <a:rPr lang="en-PK" dirty="0"/>
              <a:t>-Soviet split more influence</a:t>
            </a:r>
            <a:r>
              <a:rPr lang="en-US" dirty="0"/>
              <a:t>d</a:t>
            </a:r>
            <a:r>
              <a:rPr lang="en-PK" dirty="0"/>
              <a:t> </a:t>
            </a:r>
            <a:r>
              <a:rPr lang="en-US" dirty="0"/>
              <a:t>b</a:t>
            </a:r>
            <a:r>
              <a:rPr lang="en-PK" dirty="0"/>
              <a:t>y </a:t>
            </a:r>
            <a:r>
              <a:rPr lang="en-US" dirty="0"/>
              <a:t>g</a:t>
            </a:r>
            <a:r>
              <a:rPr lang="en-PK" dirty="0"/>
              <a:t>e</a:t>
            </a:r>
            <a:r>
              <a:rPr lang="en-US" dirty="0"/>
              <a:t>o</a:t>
            </a:r>
            <a:r>
              <a:rPr lang="en-PK" dirty="0"/>
              <a:t>s</a:t>
            </a:r>
            <a:r>
              <a:rPr lang="en-US" dirty="0"/>
              <a:t>t</a:t>
            </a:r>
            <a:r>
              <a:rPr lang="en-PK" dirty="0"/>
              <a:t>r</a:t>
            </a:r>
            <a:r>
              <a:rPr lang="en-US" dirty="0"/>
              <a:t>a</a:t>
            </a:r>
            <a:r>
              <a:rPr lang="en-PK" dirty="0"/>
              <a:t>t</a:t>
            </a:r>
            <a:r>
              <a:rPr lang="en-US" dirty="0"/>
              <a:t>e</a:t>
            </a:r>
            <a:r>
              <a:rPr lang="en-PK" dirty="0"/>
              <a:t>g</a:t>
            </a:r>
            <a:r>
              <a:rPr lang="en-US" dirty="0" err="1"/>
              <a:t>i</a:t>
            </a:r>
            <a:r>
              <a:rPr lang="en-PK" dirty="0"/>
              <a:t>c </a:t>
            </a:r>
            <a:r>
              <a:rPr lang="en-US" dirty="0"/>
              <a:t>t</a:t>
            </a:r>
            <a:r>
              <a:rPr lang="en-PK" dirty="0"/>
              <a:t>h</a:t>
            </a:r>
            <a:r>
              <a:rPr lang="en-US" dirty="0"/>
              <a:t>a</a:t>
            </a:r>
            <a:r>
              <a:rPr lang="en-PK" dirty="0"/>
              <a:t>n </a:t>
            </a:r>
            <a:r>
              <a:rPr lang="en-US" dirty="0" err="1"/>
              <a:t>i</a:t>
            </a:r>
            <a:r>
              <a:rPr lang="en-PK" dirty="0"/>
              <a:t>d</a:t>
            </a:r>
            <a:r>
              <a:rPr lang="en-US" dirty="0"/>
              <a:t>e</a:t>
            </a:r>
            <a:r>
              <a:rPr lang="en-PK" dirty="0"/>
              <a:t>o</a:t>
            </a:r>
            <a:r>
              <a:rPr lang="en-US" dirty="0"/>
              <a:t>l</a:t>
            </a:r>
            <a:r>
              <a:rPr lang="en-PK" dirty="0"/>
              <a:t>o</a:t>
            </a:r>
            <a:r>
              <a:rPr lang="en-US" dirty="0"/>
              <a:t>g</a:t>
            </a:r>
            <a:r>
              <a:rPr lang="en-PK" dirty="0" err="1"/>
              <a:t>i</a:t>
            </a:r>
            <a:r>
              <a:rPr lang="en-US" dirty="0"/>
              <a:t>c</a:t>
            </a:r>
            <a:r>
              <a:rPr lang="en-PK" dirty="0"/>
              <a:t>a</a:t>
            </a:r>
            <a:r>
              <a:rPr lang="en-US" dirty="0"/>
              <a:t>l</a:t>
            </a:r>
            <a:r>
              <a:rPr lang="en-PK" dirty="0"/>
              <a:t> </a:t>
            </a:r>
            <a:r>
              <a:rPr lang="en-US" dirty="0"/>
              <a:t>d</a:t>
            </a:r>
            <a:r>
              <a:rPr lang="en-PK" dirty="0" err="1"/>
              <a:t>i</a:t>
            </a:r>
            <a:r>
              <a:rPr lang="en-US" dirty="0"/>
              <a:t>f</a:t>
            </a:r>
            <a:r>
              <a:rPr lang="en-PK" dirty="0"/>
              <a:t>f</a:t>
            </a:r>
            <a:r>
              <a:rPr lang="en-US" dirty="0"/>
              <a:t>e</a:t>
            </a:r>
            <a:r>
              <a:rPr lang="en-PK" dirty="0"/>
              <a:t>r</a:t>
            </a:r>
            <a:r>
              <a:rPr lang="en-US" dirty="0"/>
              <a:t>e</a:t>
            </a:r>
            <a:r>
              <a:rPr lang="en-PK" dirty="0"/>
              <a:t>n</a:t>
            </a:r>
            <a:r>
              <a:rPr lang="en-US" dirty="0"/>
              <a:t>c</a:t>
            </a:r>
            <a:r>
              <a:rPr lang="en-PK" dirty="0"/>
              <a:t>e</a:t>
            </a:r>
            <a:r>
              <a:rPr lang="en-US" dirty="0"/>
              <a:t>s</a:t>
            </a:r>
            <a:r>
              <a:rPr lang="en-PK" dirty="0"/>
              <a:t>. </a:t>
            </a:r>
            <a:r>
              <a:rPr lang="en-US" dirty="0"/>
              <a:t>S</a:t>
            </a:r>
            <a:r>
              <a:rPr lang="en-PK" dirty="0"/>
              <a:t>o </a:t>
            </a:r>
            <a:r>
              <a:rPr lang="en-US" dirty="0"/>
              <a:t>r</a:t>
            </a:r>
            <a:r>
              <a:rPr lang="en-PK" dirty="0"/>
              <a:t>a</a:t>
            </a:r>
            <a:r>
              <a:rPr lang="en-US" dirty="0"/>
              <a:t>d</a:t>
            </a:r>
            <a:r>
              <a:rPr lang="en-PK" dirty="0" err="1"/>
              <a:t>i</a:t>
            </a:r>
            <a:r>
              <a:rPr lang="en-US" dirty="0"/>
              <a:t>o</a:t>
            </a:r>
            <a:r>
              <a:rPr lang="en-PK" dirty="0"/>
              <a:t> </a:t>
            </a:r>
            <a:r>
              <a:rPr lang="en-US" dirty="0"/>
              <a:t>M</a:t>
            </a:r>
            <a:r>
              <a:rPr lang="en-PK" dirty="0"/>
              <a:t>o</a:t>
            </a:r>
            <a:r>
              <a:rPr lang="en-US" dirty="0"/>
              <a:t>s</a:t>
            </a:r>
            <a:r>
              <a:rPr lang="en-PK" dirty="0"/>
              <a:t>c</a:t>
            </a:r>
            <a:r>
              <a:rPr lang="en-US" dirty="0"/>
              <a:t>o</a:t>
            </a:r>
            <a:r>
              <a:rPr lang="en-PK" dirty="0"/>
              <a:t>w </a:t>
            </a:r>
            <a:r>
              <a:rPr lang="en-US" dirty="0" err="1"/>
              <a:t>i</a:t>
            </a:r>
            <a:r>
              <a:rPr lang="en-PK" dirty="0"/>
              <a:t>n</a:t>
            </a:r>
            <a:r>
              <a:rPr lang="en-US" dirty="0"/>
              <a:t>c</a:t>
            </a:r>
            <a:r>
              <a:rPr lang="en-PK" dirty="0"/>
              <a:t>r</a:t>
            </a:r>
            <a:r>
              <a:rPr lang="en-US" dirty="0"/>
              <a:t>e</a:t>
            </a:r>
            <a:r>
              <a:rPr lang="en-PK" dirty="0"/>
              <a:t>a</a:t>
            </a:r>
            <a:r>
              <a:rPr lang="en-US" dirty="0"/>
              <a:t>s</a:t>
            </a:r>
            <a:r>
              <a:rPr lang="en-PK" dirty="0" err="1"/>
              <a:t>i</a:t>
            </a:r>
            <a:r>
              <a:rPr lang="en-US" dirty="0"/>
              <a:t>n</a:t>
            </a:r>
            <a:r>
              <a:rPr lang="en-PK" dirty="0"/>
              <a:t>g </a:t>
            </a:r>
            <a:r>
              <a:rPr lang="en-US" dirty="0" err="1"/>
              <a:t>i</a:t>
            </a:r>
            <a:r>
              <a:rPr lang="en-PK" dirty="0"/>
              <a:t>t</a:t>
            </a:r>
            <a:r>
              <a:rPr lang="en-US" dirty="0"/>
              <a:t>s</a:t>
            </a:r>
            <a:r>
              <a:rPr lang="en-PK" dirty="0"/>
              <a:t> </a:t>
            </a:r>
            <a:r>
              <a:rPr lang="en-US" dirty="0"/>
              <a:t>b</a:t>
            </a:r>
            <a:r>
              <a:rPr lang="en-PK" dirty="0"/>
              <a:t>r</a:t>
            </a:r>
            <a:r>
              <a:rPr lang="en-US" dirty="0"/>
              <a:t>o</a:t>
            </a:r>
            <a:r>
              <a:rPr lang="en-PK" dirty="0"/>
              <a:t>a</a:t>
            </a:r>
            <a:r>
              <a:rPr lang="en-US" dirty="0"/>
              <a:t>d</a:t>
            </a:r>
            <a:r>
              <a:rPr lang="en-PK" dirty="0"/>
              <a:t>c</a:t>
            </a:r>
            <a:r>
              <a:rPr lang="en-US" dirty="0"/>
              <a:t>a</a:t>
            </a:r>
            <a:r>
              <a:rPr lang="en-PK" dirty="0" err="1"/>
              <a:t>st</a:t>
            </a:r>
            <a:r>
              <a:rPr lang="en-PK" dirty="0"/>
              <a:t> in </a:t>
            </a:r>
            <a:r>
              <a:rPr lang="en-PK" dirty="0" err="1"/>
              <a:t>chinies</a:t>
            </a:r>
            <a:r>
              <a:rPr lang="en-PK" dirty="0"/>
              <a:t> language.</a:t>
            </a:r>
          </a:p>
          <a:p>
            <a:r>
              <a:rPr lang="en-PK" dirty="0"/>
              <a:t>Soviet broadcast known more for the party line than professional </a:t>
            </a:r>
            <a:r>
              <a:rPr lang="en-PK" dirty="0" err="1"/>
              <a:t>journ</a:t>
            </a:r>
            <a:r>
              <a:rPr lang="en-US" dirty="0"/>
              <a:t>a</a:t>
            </a:r>
            <a:r>
              <a:rPr lang="en-PK" dirty="0"/>
              <a:t>l</a:t>
            </a:r>
            <a:r>
              <a:rPr lang="en-US" dirty="0" err="1"/>
              <a:t>i</a:t>
            </a:r>
            <a:r>
              <a:rPr lang="en-PK" dirty="0"/>
              <a:t>s</a:t>
            </a:r>
            <a:r>
              <a:rPr lang="en-US" dirty="0"/>
              <a:t>m</a:t>
            </a:r>
            <a:r>
              <a:rPr lang="en-PK" dirty="0"/>
              <a:t> </a:t>
            </a:r>
            <a:r>
              <a:rPr lang="en-US" dirty="0"/>
              <a:t>h</a:t>
            </a:r>
            <a:r>
              <a:rPr lang="en-PK" dirty="0"/>
              <a:t>a</a:t>
            </a:r>
            <a:r>
              <a:rPr lang="en-US" dirty="0"/>
              <a:t>d</a:t>
            </a:r>
            <a:r>
              <a:rPr lang="en-PK" dirty="0"/>
              <a:t> </a:t>
            </a:r>
            <a:r>
              <a:rPr lang="en-US" dirty="0"/>
              <a:t>l</a:t>
            </a:r>
            <a:r>
              <a:rPr lang="en-PK" dirty="0" err="1"/>
              <a:t>i</a:t>
            </a:r>
            <a:r>
              <a:rPr lang="en-US" dirty="0"/>
              <a:t>t</a:t>
            </a:r>
            <a:r>
              <a:rPr lang="en-PK" dirty="0"/>
              <a:t>t</a:t>
            </a:r>
            <a:r>
              <a:rPr lang="en-US" dirty="0"/>
              <a:t>l</a:t>
            </a:r>
            <a:r>
              <a:rPr lang="en-PK" dirty="0"/>
              <a:t>e </a:t>
            </a:r>
            <a:r>
              <a:rPr lang="en-US" dirty="0" err="1"/>
              <a:t>i</a:t>
            </a:r>
            <a:r>
              <a:rPr lang="en-PK" dirty="0"/>
              <a:t>m</a:t>
            </a:r>
            <a:r>
              <a:rPr lang="en-US" dirty="0"/>
              <a:t>p</a:t>
            </a:r>
            <a:r>
              <a:rPr lang="en-PK" dirty="0"/>
              <a:t>a</a:t>
            </a:r>
            <a:r>
              <a:rPr lang="en-US" dirty="0"/>
              <a:t>c</a:t>
            </a:r>
            <a:r>
              <a:rPr lang="en-PK" dirty="0"/>
              <a:t>t </a:t>
            </a:r>
            <a:r>
              <a:rPr lang="en-US" dirty="0" err="1"/>
              <a:t>i</a:t>
            </a:r>
            <a:r>
              <a:rPr lang="en-PK" dirty="0"/>
              <a:t>n </a:t>
            </a:r>
            <a:r>
              <a:rPr lang="en-US" dirty="0"/>
              <a:t>t</a:t>
            </a:r>
            <a:r>
              <a:rPr lang="en-PK" dirty="0"/>
              <a:t>h</a:t>
            </a:r>
            <a:r>
              <a:rPr lang="en-US" dirty="0"/>
              <a:t>e</a:t>
            </a:r>
            <a:r>
              <a:rPr lang="en-PK" dirty="0"/>
              <a:t> </a:t>
            </a:r>
            <a:r>
              <a:rPr lang="en-US" dirty="0"/>
              <a:t>w</a:t>
            </a:r>
            <a:r>
              <a:rPr lang="en-PK" dirty="0"/>
              <a:t>e</a:t>
            </a:r>
            <a:r>
              <a:rPr lang="en-US" dirty="0"/>
              <a:t>s</a:t>
            </a:r>
            <a:r>
              <a:rPr lang="en-PK" dirty="0"/>
              <a:t>t.</a:t>
            </a:r>
          </a:p>
          <a:p>
            <a:r>
              <a:rPr lang="en-PK" dirty="0"/>
              <a:t>R</a:t>
            </a:r>
            <a:r>
              <a:rPr lang="en-US" dirty="0"/>
              <a:t>a</a:t>
            </a:r>
            <a:r>
              <a:rPr lang="en-PK" dirty="0"/>
              <a:t>d</a:t>
            </a:r>
            <a:r>
              <a:rPr lang="en-US" dirty="0" err="1"/>
              <a:t>i</a:t>
            </a:r>
            <a:r>
              <a:rPr lang="en-PK" dirty="0"/>
              <a:t>o </a:t>
            </a:r>
            <a:r>
              <a:rPr lang="en-US" dirty="0"/>
              <a:t>M</a:t>
            </a:r>
            <a:r>
              <a:rPr lang="en-PK" dirty="0"/>
              <a:t>o</a:t>
            </a:r>
            <a:r>
              <a:rPr lang="en-US" dirty="0"/>
              <a:t>s</a:t>
            </a:r>
            <a:r>
              <a:rPr lang="en-PK" dirty="0"/>
              <a:t>c</a:t>
            </a:r>
            <a:r>
              <a:rPr lang="en-US" dirty="0"/>
              <a:t>o</a:t>
            </a:r>
            <a:r>
              <a:rPr lang="en-PK" dirty="0"/>
              <a:t>w </a:t>
            </a:r>
            <a:r>
              <a:rPr lang="en-US" dirty="0"/>
              <a:t>w</a:t>
            </a:r>
            <a:r>
              <a:rPr lang="en-PK" dirty="0"/>
              <a:t>a</a:t>
            </a:r>
            <a:r>
              <a:rPr lang="en-US" dirty="0"/>
              <a:t>s</a:t>
            </a:r>
            <a:r>
              <a:rPr lang="en-PK" dirty="0"/>
              <a:t> </a:t>
            </a:r>
            <a:r>
              <a:rPr lang="en-US" dirty="0"/>
              <a:t>n</a:t>
            </a:r>
            <a:r>
              <a:rPr lang="en-PK" dirty="0"/>
              <a:t>o </a:t>
            </a:r>
            <a:r>
              <a:rPr lang="en-US" dirty="0"/>
              <a:t>m</a:t>
            </a:r>
            <a:r>
              <a:rPr lang="en-PK" dirty="0"/>
              <a:t>a</a:t>
            </a:r>
            <a:r>
              <a:rPr lang="en-US" dirty="0"/>
              <a:t>t</a:t>
            </a:r>
            <a:r>
              <a:rPr lang="en-PK" dirty="0"/>
              <a:t>c</a:t>
            </a:r>
            <a:r>
              <a:rPr lang="en-US" dirty="0"/>
              <a:t>h</a:t>
            </a:r>
            <a:r>
              <a:rPr lang="en-PK" dirty="0"/>
              <a:t> </a:t>
            </a:r>
            <a:r>
              <a:rPr lang="en-US" dirty="0"/>
              <a:t>f</a:t>
            </a:r>
            <a:r>
              <a:rPr lang="en-PK" dirty="0"/>
              <a:t>o</a:t>
            </a:r>
            <a:r>
              <a:rPr lang="en-US" dirty="0"/>
              <a:t>r</a:t>
            </a:r>
            <a:r>
              <a:rPr lang="en-PK" dirty="0"/>
              <a:t> western </a:t>
            </a:r>
            <a:r>
              <a:rPr lang="en-US" dirty="0"/>
              <a:t>broadcasters</a:t>
            </a:r>
            <a:r>
              <a:rPr lang="en-PK" dirty="0"/>
              <a:t> in terms of the power of its transmitters and the </a:t>
            </a:r>
            <a:r>
              <a:rPr lang="en-US" dirty="0" err="1"/>
              <a:t>availabli</a:t>
            </a:r>
            <a:r>
              <a:rPr lang="en-PK" dirty="0"/>
              <a:t>l</a:t>
            </a:r>
            <a:r>
              <a:rPr lang="en-US" dirty="0" err="1"/>
              <a:t>i</a:t>
            </a:r>
            <a:r>
              <a:rPr lang="en-PK" dirty="0"/>
              <a:t>t</a:t>
            </a:r>
            <a:r>
              <a:rPr lang="en-US" dirty="0"/>
              <a:t>y</a:t>
            </a:r>
            <a:r>
              <a:rPr lang="en-PK" dirty="0"/>
              <a:t> </a:t>
            </a:r>
            <a:r>
              <a:rPr lang="en-US" dirty="0"/>
              <a:t>o</a:t>
            </a:r>
            <a:r>
              <a:rPr lang="en-PK" dirty="0"/>
              <a:t>f </a:t>
            </a:r>
            <a:r>
              <a:rPr lang="en-US" dirty="0"/>
              <a:t>b</a:t>
            </a:r>
            <a:r>
              <a:rPr lang="en-PK" dirty="0" err="1"/>
              <a:t>roadcasting</a:t>
            </a:r>
            <a:r>
              <a:rPr lang="en-PK" dirty="0"/>
              <a:t> outlet outside the communist world.</a:t>
            </a:r>
          </a:p>
          <a:p>
            <a:r>
              <a:rPr lang="en-PK" dirty="0"/>
              <a:t>SB had only one other outlet Radio </a:t>
            </a:r>
            <a:r>
              <a:rPr lang="en-PK" dirty="0" err="1"/>
              <a:t>Haban</a:t>
            </a:r>
            <a:r>
              <a:rPr lang="en-US" dirty="0"/>
              <a:t>a</a:t>
            </a:r>
            <a:r>
              <a:rPr lang="en-PK" dirty="0"/>
              <a:t> </a:t>
            </a:r>
            <a:r>
              <a:rPr lang="en-US" dirty="0" err="1"/>
              <a:t>i</a:t>
            </a:r>
            <a:r>
              <a:rPr lang="en-PK" dirty="0"/>
              <a:t>n </a:t>
            </a:r>
            <a:r>
              <a:rPr lang="en-US" dirty="0"/>
              <a:t>C</a:t>
            </a:r>
            <a:r>
              <a:rPr lang="en-PK" dirty="0"/>
              <a:t>u</a:t>
            </a:r>
            <a:r>
              <a:rPr lang="en-US" dirty="0"/>
              <a:t>b</a:t>
            </a:r>
            <a:r>
              <a:rPr lang="en-PK" dirty="0"/>
              <a:t>a, </a:t>
            </a:r>
            <a:r>
              <a:rPr lang="en-US" dirty="0"/>
              <a:t>w</a:t>
            </a:r>
            <a:r>
              <a:rPr lang="en-PK" dirty="0"/>
              <a:t>h</a:t>
            </a:r>
            <a:r>
              <a:rPr lang="en-US" dirty="0" err="1"/>
              <a:t>i</a:t>
            </a:r>
            <a:r>
              <a:rPr lang="en-PK" dirty="0"/>
              <a:t>c</a:t>
            </a:r>
            <a:r>
              <a:rPr lang="en-US" dirty="0"/>
              <a:t>h</a:t>
            </a:r>
            <a:r>
              <a:rPr lang="en-PK" dirty="0"/>
              <a:t> </a:t>
            </a:r>
            <a:r>
              <a:rPr lang="en-US" dirty="0"/>
              <a:t>w</a:t>
            </a:r>
            <a:r>
              <a:rPr lang="en-PK" dirty="0"/>
              <a:t>as sus</a:t>
            </a:r>
            <a:r>
              <a:rPr lang="en-US" dirty="0"/>
              <a:t>p</a:t>
            </a:r>
            <a:r>
              <a:rPr lang="en-PK" dirty="0"/>
              <a:t>e</a:t>
            </a:r>
            <a:r>
              <a:rPr lang="en-US" dirty="0"/>
              <a:t>n</a:t>
            </a:r>
            <a:r>
              <a:rPr lang="en-PK" dirty="0"/>
              <a:t>d</a:t>
            </a:r>
            <a:r>
              <a:rPr lang="en-US" dirty="0"/>
              <a:t>e</a:t>
            </a:r>
            <a:r>
              <a:rPr lang="en-PK" dirty="0"/>
              <a:t>d after  </a:t>
            </a:r>
            <a:r>
              <a:rPr lang="en-US" dirty="0"/>
              <a:t>c</a:t>
            </a:r>
            <a:r>
              <a:rPr lang="en-PK" dirty="0"/>
              <a:t>o</a:t>
            </a:r>
            <a:r>
              <a:rPr lang="en-US" dirty="0"/>
              <a:t>l</a:t>
            </a:r>
            <a:r>
              <a:rPr lang="en-PK" dirty="0"/>
              <a:t>d </a:t>
            </a:r>
            <a:r>
              <a:rPr lang="en-US" dirty="0"/>
              <a:t>w</a:t>
            </a:r>
            <a:r>
              <a:rPr lang="en-PK" dirty="0"/>
              <a:t>a</a:t>
            </a:r>
            <a:r>
              <a:rPr lang="en-US" dirty="0"/>
              <a:t>r</a:t>
            </a:r>
            <a:r>
              <a:rPr lang="en-PK" dirty="0"/>
              <a:t>.</a:t>
            </a:r>
          </a:p>
          <a:p>
            <a:endParaRPr lang="en-PK" dirty="0"/>
          </a:p>
          <a:p>
            <a:endParaRPr lang="en-US" dirty="0"/>
          </a:p>
        </p:txBody>
      </p:sp>
    </p:spTree>
    <p:extLst>
      <p:ext uri="{BB962C8B-B14F-4D97-AF65-F5344CB8AC3E}">
        <p14:creationId xmlns:p14="http://schemas.microsoft.com/office/powerpoint/2010/main" val="62006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8416B-D6B3-443B-B7FE-78A7F1CBA131}"/>
              </a:ext>
            </a:extLst>
          </p:cNvPr>
          <p:cNvSpPr>
            <a:spLocks noGrp="1"/>
          </p:cNvSpPr>
          <p:nvPr>
            <p:ph type="title"/>
          </p:nvPr>
        </p:nvSpPr>
        <p:spPr/>
        <p:txBody>
          <a:bodyPr/>
          <a:lstStyle/>
          <a:p>
            <a:r>
              <a:rPr lang="en-PK" dirty="0"/>
              <a:t>US broadcast propa</a:t>
            </a:r>
            <a:r>
              <a:rPr lang="en-US" dirty="0"/>
              <a:t>g</a:t>
            </a:r>
            <a:r>
              <a:rPr lang="en-PK" dirty="0"/>
              <a:t>anda</a:t>
            </a:r>
            <a:endParaRPr lang="en-US" dirty="0"/>
          </a:p>
        </p:txBody>
      </p:sp>
      <p:sp>
        <p:nvSpPr>
          <p:cNvPr id="3" name="Content Placeholder 2">
            <a:extLst>
              <a:ext uri="{FF2B5EF4-FFF2-40B4-BE49-F238E27FC236}">
                <a16:creationId xmlns:a16="http://schemas.microsoft.com/office/drawing/2014/main" id="{81F6E009-97CB-46DD-BE11-00C0BDEAA77F}"/>
              </a:ext>
            </a:extLst>
          </p:cNvPr>
          <p:cNvSpPr>
            <a:spLocks noGrp="1"/>
          </p:cNvSpPr>
          <p:nvPr>
            <p:ph idx="1"/>
          </p:nvPr>
        </p:nvSpPr>
        <p:spPr/>
        <p:txBody>
          <a:bodyPr>
            <a:normAutofit/>
          </a:bodyPr>
          <a:lstStyle/>
          <a:p>
            <a:r>
              <a:rPr lang="en-US" dirty="0"/>
              <a:t>For decades the Soviet Union and Western broadcasters were engaged in an invisible battle – the West transmitted its propaganda eastward, and the USSR tried to jam the radio broadcasts. </a:t>
            </a:r>
            <a:endParaRPr lang="en-PK" dirty="0"/>
          </a:p>
          <a:p>
            <a:r>
              <a:rPr lang="en-US" dirty="0"/>
              <a:t>In the evening, however, a determined Soviet citizen might just get lucky and hear the forbidden fruit</a:t>
            </a:r>
            <a:endParaRPr lang="en-PK" dirty="0"/>
          </a:p>
          <a:p>
            <a:r>
              <a:rPr lang="en-US" dirty="0"/>
              <a:t>Hello! This is New York calling. You are listening to the first radio broadcast of </a:t>
            </a:r>
            <a:r>
              <a:rPr lang="en-US" i="1" dirty="0"/>
              <a:t>Voice of the United States of America</a:t>
            </a:r>
            <a:r>
              <a:rPr lang="en-US" dirty="0"/>
              <a:t>." These words were heard on the radio in the USSR for the first time on Feb. 17, 1947, one year after the start of the Cold War</a:t>
            </a:r>
          </a:p>
        </p:txBody>
      </p:sp>
    </p:spTree>
    <p:extLst>
      <p:ext uri="{BB962C8B-B14F-4D97-AF65-F5344CB8AC3E}">
        <p14:creationId xmlns:p14="http://schemas.microsoft.com/office/powerpoint/2010/main" val="3322108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B972E-8241-4B58-AC3D-46238077168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C38E8CC-7C4D-42EE-9928-85576AC96EFD}"/>
              </a:ext>
            </a:extLst>
          </p:cNvPr>
          <p:cNvSpPr>
            <a:spLocks noGrp="1"/>
          </p:cNvSpPr>
          <p:nvPr>
            <p:ph idx="1"/>
          </p:nvPr>
        </p:nvSpPr>
        <p:spPr/>
        <p:txBody>
          <a:bodyPr>
            <a:normAutofit lnSpcReduction="10000"/>
          </a:bodyPr>
          <a:lstStyle/>
          <a:p>
            <a:r>
              <a:rPr lang="en-PK" dirty="0"/>
              <a:t>V</a:t>
            </a:r>
            <a:r>
              <a:rPr lang="en-US" dirty="0"/>
              <a:t>O</a:t>
            </a:r>
            <a:r>
              <a:rPr lang="en-PK" dirty="0"/>
              <a:t>A had been the part of Soviet diplomacy during WWII. I</a:t>
            </a:r>
            <a:r>
              <a:rPr lang="en-US" dirty="0"/>
              <a:t>t</a:t>
            </a:r>
            <a:r>
              <a:rPr lang="en-PK" dirty="0"/>
              <a:t> </a:t>
            </a:r>
            <a:r>
              <a:rPr lang="en-US" dirty="0"/>
              <a:t>b</a:t>
            </a:r>
            <a:r>
              <a:rPr lang="en-PK" dirty="0"/>
              <a:t>e</a:t>
            </a:r>
            <a:r>
              <a:rPr lang="en-US" dirty="0"/>
              <a:t>c</a:t>
            </a:r>
            <a:r>
              <a:rPr lang="en-PK" dirty="0"/>
              <a:t>a</a:t>
            </a:r>
            <a:r>
              <a:rPr lang="en-US" dirty="0"/>
              <a:t>m</a:t>
            </a:r>
            <a:r>
              <a:rPr lang="en-PK" dirty="0"/>
              <a:t>e </a:t>
            </a:r>
            <a:r>
              <a:rPr lang="en-US" dirty="0"/>
              <a:t>a</a:t>
            </a:r>
            <a:r>
              <a:rPr lang="en-PK" dirty="0"/>
              <a:t> </a:t>
            </a:r>
            <a:r>
              <a:rPr lang="en-US" dirty="0"/>
              <a:t>c</a:t>
            </a:r>
            <a:r>
              <a:rPr lang="en-PK" dirty="0"/>
              <a:t>r</a:t>
            </a:r>
            <a:r>
              <a:rPr lang="en-US" dirty="0"/>
              <a:t>u</a:t>
            </a:r>
            <a:r>
              <a:rPr lang="en-PK" dirty="0"/>
              <a:t>c</a:t>
            </a:r>
            <a:r>
              <a:rPr lang="en-US" dirty="0" err="1"/>
              <a:t>i</a:t>
            </a:r>
            <a:r>
              <a:rPr lang="en-PK" dirty="0"/>
              <a:t>a</a:t>
            </a:r>
            <a:r>
              <a:rPr lang="en-US" dirty="0"/>
              <a:t>l</a:t>
            </a:r>
            <a:r>
              <a:rPr lang="en-PK" dirty="0"/>
              <a:t> </a:t>
            </a:r>
            <a:r>
              <a:rPr lang="en-US" dirty="0"/>
              <a:t>c</a:t>
            </a:r>
            <a:r>
              <a:rPr lang="en-PK" dirty="0"/>
              <a:t>o</a:t>
            </a:r>
            <a:r>
              <a:rPr lang="en-US" dirty="0"/>
              <a:t>m</a:t>
            </a:r>
            <a:r>
              <a:rPr lang="en-PK" dirty="0"/>
              <a:t>p</a:t>
            </a:r>
            <a:r>
              <a:rPr lang="en-US" dirty="0"/>
              <a:t>o</a:t>
            </a:r>
            <a:r>
              <a:rPr lang="en-PK" dirty="0"/>
              <a:t>n</a:t>
            </a:r>
            <a:r>
              <a:rPr lang="en-US" dirty="0"/>
              <a:t>e</a:t>
            </a:r>
            <a:r>
              <a:rPr lang="en-PK" dirty="0"/>
              <a:t>n</a:t>
            </a:r>
            <a:r>
              <a:rPr lang="en-US" dirty="0"/>
              <a:t>t</a:t>
            </a:r>
            <a:r>
              <a:rPr lang="en-PK" dirty="0"/>
              <a:t> </a:t>
            </a:r>
            <a:r>
              <a:rPr lang="en-US" dirty="0"/>
              <a:t>a</a:t>
            </a:r>
            <a:r>
              <a:rPr lang="en-PK" dirty="0" err="1"/>
              <a:t>fter</a:t>
            </a:r>
            <a:r>
              <a:rPr lang="en-PK" dirty="0"/>
              <a:t> starting cold war.</a:t>
            </a:r>
          </a:p>
          <a:p>
            <a:r>
              <a:rPr lang="en-US" dirty="0"/>
              <a:t>K</a:t>
            </a:r>
            <a:r>
              <a:rPr lang="en-PK" dirty="0" err="1"/>
              <a:t>ey</a:t>
            </a:r>
            <a:r>
              <a:rPr lang="en-PK" dirty="0"/>
              <a:t> instruments of US broadcasting  VOA, RL, RF</a:t>
            </a:r>
            <a:r>
              <a:rPr lang="en-US" dirty="0"/>
              <a:t>E</a:t>
            </a:r>
            <a:r>
              <a:rPr lang="en-PK" dirty="0"/>
              <a:t> &amp; A</a:t>
            </a:r>
            <a:r>
              <a:rPr lang="en-US" dirty="0"/>
              <a:t>F</a:t>
            </a:r>
            <a:r>
              <a:rPr lang="en-PK" dirty="0"/>
              <a:t>N, </a:t>
            </a:r>
            <a:r>
              <a:rPr lang="en-US" dirty="0"/>
              <a:t>a</a:t>
            </a:r>
            <a:r>
              <a:rPr lang="en-PK" dirty="0" err="1"/>
              <a:t>ll</a:t>
            </a:r>
            <a:r>
              <a:rPr lang="en-PK" dirty="0"/>
              <a:t> state funded.</a:t>
            </a:r>
          </a:p>
          <a:p>
            <a:r>
              <a:rPr lang="en-PK" dirty="0"/>
              <a:t>VOA was the mouth piece of govern</a:t>
            </a:r>
            <a:r>
              <a:rPr lang="en-US" dirty="0"/>
              <a:t>m</a:t>
            </a:r>
            <a:r>
              <a:rPr lang="en-PK" dirty="0"/>
              <a:t>e</a:t>
            </a:r>
            <a:r>
              <a:rPr lang="en-US" dirty="0"/>
              <a:t>n</a:t>
            </a:r>
            <a:r>
              <a:rPr lang="en-PK" dirty="0"/>
              <a:t>t </a:t>
            </a:r>
            <a:r>
              <a:rPr lang="en-US" dirty="0"/>
              <a:t>a</a:t>
            </a:r>
            <a:r>
              <a:rPr lang="en-PK" dirty="0"/>
              <a:t>n</a:t>
            </a:r>
            <a:r>
              <a:rPr lang="en-US" dirty="0"/>
              <a:t>d</a:t>
            </a:r>
            <a:r>
              <a:rPr lang="en-PK" dirty="0"/>
              <a:t> answerable to US govt.</a:t>
            </a:r>
          </a:p>
          <a:p>
            <a:r>
              <a:rPr lang="en-PK" dirty="0"/>
              <a:t>VOA was used to promote US President Truman’s </a:t>
            </a:r>
            <a:r>
              <a:rPr lang="en-PK" dirty="0" err="1"/>
              <a:t>Capmpaign</a:t>
            </a:r>
            <a:r>
              <a:rPr lang="en-PK" dirty="0"/>
              <a:t> for truth which was against communism.</a:t>
            </a:r>
          </a:p>
          <a:p>
            <a:r>
              <a:rPr lang="en-PK" dirty="0"/>
              <a:t> T</a:t>
            </a:r>
            <a:r>
              <a:rPr lang="en-US" dirty="0"/>
              <a:t>h</a:t>
            </a:r>
            <a:r>
              <a:rPr lang="en-PK" dirty="0" err="1"/>
              <a:t>i</a:t>
            </a:r>
            <a:r>
              <a:rPr lang="en-US" dirty="0"/>
              <a:t>s</a:t>
            </a:r>
            <a:r>
              <a:rPr lang="en-PK" dirty="0"/>
              <a:t> </a:t>
            </a:r>
            <a:r>
              <a:rPr lang="en-US" dirty="0"/>
              <a:t>c</a:t>
            </a:r>
            <a:r>
              <a:rPr lang="en-PK" dirty="0"/>
              <a:t>a</a:t>
            </a:r>
            <a:r>
              <a:rPr lang="en-US" dirty="0"/>
              <a:t>m</a:t>
            </a:r>
            <a:r>
              <a:rPr lang="en-PK" dirty="0"/>
              <a:t>p</a:t>
            </a:r>
            <a:r>
              <a:rPr lang="en-US" dirty="0"/>
              <a:t>a</a:t>
            </a:r>
            <a:r>
              <a:rPr lang="en-PK" dirty="0" err="1"/>
              <a:t>i</a:t>
            </a:r>
            <a:r>
              <a:rPr lang="en-US" dirty="0"/>
              <a:t>g</a:t>
            </a:r>
            <a:r>
              <a:rPr lang="en-PK" dirty="0"/>
              <a:t>n </a:t>
            </a:r>
            <a:r>
              <a:rPr lang="en-US" dirty="0"/>
              <a:t>w</a:t>
            </a:r>
            <a:r>
              <a:rPr lang="en-PK" dirty="0"/>
              <a:t>a</a:t>
            </a:r>
            <a:r>
              <a:rPr lang="en-US" dirty="0"/>
              <a:t>s</a:t>
            </a:r>
            <a:r>
              <a:rPr lang="en-PK" dirty="0"/>
              <a:t> </a:t>
            </a:r>
            <a:r>
              <a:rPr lang="en-US" dirty="0"/>
              <a:t>a</a:t>
            </a:r>
            <a:r>
              <a:rPr lang="en-PK" dirty="0" err="1"/>
              <a:t>i</a:t>
            </a:r>
            <a:r>
              <a:rPr lang="en-US" dirty="0"/>
              <a:t>m</a:t>
            </a:r>
            <a:r>
              <a:rPr lang="en-PK" dirty="0"/>
              <a:t>e</a:t>
            </a:r>
            <a:r>
              <a:rPr lang="en-US" dirty="0"/>
              <a:t>d</a:t>
            </a:r>
            <a:r>
              <a:rPr lang="en-PK" dirty="0"/>
              <a:t> </a:t>
            </a:r>
            <a:r>
              <a:rPr lang="en-US" dirty="0"/>
              <a:t>a</a:t>
            </a:r>
            <a:r>
              <a:rPr lang="en-PK" dirty="0"/>
              <a:t>t </a:t>
            </a:r>
            <a:r>
              <a:rPr lang="en-US" dirty="0"/>
              <a:t>l</a:t>
            </a:r>
            <a:r>
              <a:rPr lang="en-PK" dirty="0"/>
              <a:t>e</a:t>
            </a:r>
            <a:r>
              <a:rPr lang="en-US" dirty="0"/>
              <a:t>g</a:t>
            </a:r>
            <a:r>
              <a:rPr lang="en-PK" dirty="0" err="1"/>
              <a:t>i</a:t>
            </a:r>
            <a:r>
              <a:rPr lang="en-US" dirty="0"/>
              <a:t>t</a:t>
            </a:r>
            <a:r>
              <a:rPr lang="en-PK" dirty="0" err="1"/>
              <a:t>i</a:t>
            </a:r>
            <a:r>
              <a:rPr lang="en-US" dirty="0"/>
              <a:t>m</a:t>
            </a:r>
            <a:r>
              <a:rPr lang="en-PK" dirty="0" err="1"/>
              <a:t>i</a:t>
            </a:r>
            <a:r>
              <a:rPr lang="en-US" dirty="0"/>
              <a:t>z</a:t>
            </a:r>
            <a:r>
              <a:rPr lang="en-PK" dirty="0" err="1"/>
              <a:t>i</a:t>
            </a:r>
            <a:r>
              <a:rPr lang="en-US" dirty="0"/>
              <a:t>n</a:t>
            </a:r>
            <a:r>
              <a:rPr lang="en-PK" dirty="0"/>
              <a:t>g </a:t>
            </a:r>
            <a:r>
              <a:rPr lang="en-US" dirty="0"/>
              <a:t>t</a:t>
            </a:r>
            <a:r>
              <a:rPr lang="en-PK" dirty="0"/>
              <a:t>h</a:t>
            </a:r>
            <a:r>
              <a:rPr lang="en-US" dirty="0"/>
              <a:t>e</a:t>
            </a:r>
            <a:r>
              <a:rPr lang="en-PK" dirty="0"/>
              <a:t> </a:t>
            </a:r>
            <a:r>
              <a:rPr lang="en-US" dirty="0"/>
              <a:t>U</a:t>
            </a:r>
            <a:r>
              <a:rPr lang="en-PK" dirty="0"/>
              <a:t>S </a:t>
            </a:r>
            <a:r>
              <a:rPr lang="en-US" dirty="0" err="1"/>
              <a:t>i</a:t>
            </a:r>
            <a:r>
              <a:rPr lang="en-PK" dirty="0"/>
              <a:t>n</a:t>
            </a:r>
            <a:r>
              <a:rPr lang="en-US" dirty="0"/>
              <a:t>v</a:t>
            </a:r>
            <a:r>
              <a:rPr lang="en-PK" dirty="0"/>
              <a:t>o</a:t>
            </a:r>
            <a:r>
              <a:rPr lang="en-US" dirty="0"/>
              <a:t>l</a:t>
            </a:r>
            <a:r>
              <a:rPr lang="en-PK" dirty="0"/>
              <a:t>v</a:t>
            </a:r>
            <a:r>
              <a:rPr lang="en-US" dirty="0" err="1"/>
              <a:t>em</a:t>
            </a:r>
            <a:r>
              <a:rPr lang="en-PK" dirty="0"/>
              <a:t>e</a:t>
            </a:r>
            <a:r>
              <a:rPr lang="en-US" dirty="0"/>
              <a:t>n</a:t>
            </a:r>
            <a:r>
              <a:rPr lang="en-PK" dirty="0"/>
              <a:t>t </a:t>
            </a:r>
            <a:r>
              <a:rPr lang="en-US" dirty="0" err="1"/>
              <a:t>i</a:t>
            </a:r>
            <a:r>
              <a:rPr lang="en-PK" dirty="0"/>
              <a:t>n </a:t>
            </a:r>
            <a:r>
              <a:rPr lang="en-US" dirty="0"/>
              <a:t>K</a:t>
            </a:r>
            <a:r>
              <a:rPr lang="en-PK" dirty="0"/>
              <a:t>o</a:t>
            </a:r>
            <a:r>
              <a:rPr lang="en-US" dirty="0"/>
              <a:t>r</a:t>
            </a:r>
            <a:r>
              <a:rPr lang="en-PK" dirty="0"/>
              <a:t>e</a:t>
            </a:r>
            <a:r>
              <a:rPr lang="en-US" dirty="0"/>
              <a:t>a</a:t>
            </a:r>
            <a:r>
              <a:rPr lang="en-PK" dirty="0"/>
              <a:t>n </a:t>
            </a:r>
            <a:r>
              <a:rPr lang="en-US" dirty="0"/>
              <a:t>w</a:t>
            </a:r>
            <a:r>
              <a:rPr lang="en-PK" dirty="0"/>
              <a:t>a</a:t>
            </a:r>
            <a:r>
              <a:rPr lang="en-US" dirty="0"/>
              <a:t>r</a:t>
            </a:r>
            <a:r>
              <a:rPr lang="en-PK" dirty="0"/>
              <a:t>. </a:t>
            </a:r>
            <a:r>
              <a:rPr lang="en-US" dirty="0"/>
              <a:t>S</a:t>
            </a:r>
            <a:r>
              <a:rPr lang="en-PK" dirty="0"/>
              <a:t>a</a:t>
            </a:r>
            <a:r>
              <a:rPr lang="en-US" dirty="0"/>
              <a:t>m</a:t>
            </a:r>
            <a:r>
              <a:rPr lang="en-PK" dirty="0"/>
              <a:t>e </a:t>
            </a:r>
            <a:r>
              <a:rPr lang="en-US" dirty="0"/>
              <a:t>p</a:t>
            </a:r>
            <a:r>
              <a:rPr lang="en-PK" dirty="0"/>
              <a:t>a</a:t>
            </a:r>
            <a:r>
              <a:rPr lang="en-US" dirty="0"/>
              <a:t>t</a:t>
            </a:r>
            <a:r>
              <a:rPr lang="en-PK" dirty="0"/>
              <a:t>t</a:t>
            </a:r>
            <a:r>
              <a:rPr lang="en-US" dirty="0"/>
              <a:t>e</a:t>
            </a:r>
            <a:r>
              <a:rPr lang="en-PK" dirty="0"/>
              <a:t>r</a:t>
            </a:r>
            <a:r>
              <a:rPr lang="en-US" dirty="0"/>
              <a:t>n</a:t>
            </a:r>
            <a:r>
              <a:rPr lang="en-PK" dirty="0"/>
              <a:t> </a:t>
            </a:r>
            <a:r>
              <a:rPr lang="en-US" dirty="0"/>
              <a:t>w</a:t>
            </a:r>
            <a:r>
              <a:rPr lang="en-PK" dirty="0"/>
              <a:t>e</a:t>
            </a:r>
            <a:r>
              <a:rPr lang="en-US" dirty="0"/>
              <a:t>r</a:t>
            </a:r>
            <a:r>
              <a:rPr lang="en-PK" dirty="0"/>
              <a:t>e </a:t>
            </a:r>
            <a:r>
              <a:rPr lang="en-US" dirty="0"/>
              <a:t>r</a:t>
            </a:r>
            <a:r>
              <a:rPr lang="en-PK" dirty="0"/>
              <a:t>e</a:t>
            </a:r>
            <a:r>
              <a:rPr lang="en-US" dirty="0"/>
              <a:t>p</a:t>
            </a:r>
            <a:r>
              <a:rPr lang="en-PK" dirty="0"/>
              <a:t>e</a:t>
            </a:r>
            <a:r>
              <a:rPr lang="en-US" dirty="0"/>
              <a:t>a</a:t>
            </a:r>
            <a:r>
              <a:rPr lang="en-PK" dirty="0"/>
              <a:t>t</a:t>
            </a:r>
            <a:r>
              <a:rPr lang="en-US" dirty="0"/>
              <a:t>e</a:t>
            </a:r>
            <a:r>
              <a:rPr lang="en-PK" dirty="0"/>
              <a:t>d </a:t>
            </a:r>
            <a:r>
              <a:rPr lang="en-US" dirty="0" err="1"/>
              <a:t>i</a:t>
            </a:r>
            <a:r>
              <a:rPr lang="en-PK" dirty="0"/>
              <a:t>n </a:t>
            </a:r>
            <a:r>
              <a:rPr lang="en-US" dirty="0"/>
              <a:t>s</a:t>
            </a:r>
            <a:r>
              <a:rPr lang="en-PK" dirty="0"/>
              <a:t>e</a:t>
            </a:r>
            <a:r>
              <a:rPr lang="en-US" dirty="0"/>
              <a:t>v</a:t>
            </a:r>
            <a:r>
              <a:rPr lang="en-PK" dirty="0"/>
              <a:t>e</a:t>
            </a:r>
            <a:r>
              <a:rPr lang="en-US" dirty="0"/>
              <a:t>r</a:t>
            </a:r>
            <a:r>
              <a:rPr lang="en-PK" dirty="0"/>
              <a:t>a</a:t>
            </a:r>
            <a:r>
              <a:rPr lang="en-US" dirty="0"/>
              <a:t>l</a:t>
            </a:r>
            <a:r>
              <a:rPr lang="en-PK" dirty="0"/>
              <a:t> </a:t>
            </a:r>
            <a:r>
              <a:rPr lang="en-US" dirty="0"/>
              <a:t>o</a:t>
            </a:r>
            <a:r>
              <a:rPr lang="en-PK" dirty="0"/>
              <a:t>t</a:t>
            </a:r>
            <a:r>
              <a:rPr lang="en-US" dirty="0"/>
              <a:t>h</a:t>
            </a:r>
            <a:r>
              <a:rPr lang="en-PK" dirty="0"/>
              <a:t>e</a:t>
            </a:r>
            <a:r>
              <a:rPr lang="en-US" dirty="0"/>
              <a:t>r</a:t>
            </a:r>
            <a:r>
              <a:rPr lang="en-PK" dirty="0"/>
              <a:t> </a:t>
            </a:r>
            <a:r>
              <a:rPr lang="en-US" dirty="0"/>
              <a:t>c</a:t>
            </a:r>
            <a:r>
              <a:rPr lang="en-PK" dirty="0"/>
              <a:t>o</a:t>
            </a:r>
            <a:r>
              <a:rPr lang="en-US" dirty="0"/>
              <a:t>l</a:t>
            </a:r>
            <a:r>
              <a:rPr lang="en-PK" dirty="0"/>
              <a:t>d </a:t>
            </a:r>
            <a:r>
              <a:rPr lang="en-US" dirty="0"/>
              <a:t>w</a:t>
            </a:r>
            <a:r>
              <a:rPr lang="en-PK" dirty="0"/>
              <a:t>a</a:t>
            </a:r>
            <a:r>
              <a:rPr lang="en-US" dirty="0"/>
              <a:t>r</a:t>
            </a:r>
            <a:r>
              <a:rPr lang="en-PK" dirty="0"/>
              <a:t> </a:t>
            </a:r>
            <a:r>
              <a:rPr lang="en-US" dirty="0"/>
              <a:t>r</a:t>
            </a:r>
            <a:r>
              <a:rPr lang="en-PK" dirty="0"/>
              <a:t>e</a:t>
            </a:r>
            <a:r>
              <a:rPr lang="en-US" dirty="0"/>
              <a:t>l</a:t>
            </a:r>
            <a:r>
              <a:rPr lang="en-PK" dirty="0"/>
              <a:t>a</a:t>
            </a:r>
            <a:r>
              <a:rPr lang="en-US" dirty="0"/>
              <a:t>t</a:t>
            </a:r>
            <a:r>
              <a:rPr lang="en-PK" dirty="0"/>
              <a:t>e</a:t>
            </a:r>
            <a:r>
              <a:rPr lang="en-US" dirty="0"/>
              <a:t>d</a:t>
            </a:r>
            <a:r>
              <a:rPr lang="en-PK" dirty="0"/>
              <a:t> </a:t>
            </a:r>
            <a:r>
              <a:rPr lang="en-US" dirty="0"/>
              <a:t>c</a:t>
            </a:r>
            <a:r>
              <a:rPr lang="en-PK" dirty="0"/>
              <a:t>o</a:t>
            </a:r>
            <a:r>
              <a:rPr lang="en-US" dirty="0"/>
              <a:t>n</a:t>
            </a:r>
            <a:r>
              <a:rPr lang="en-PK" dirty="0"/>
              <a:t>f</a:t>
            </a:r>
            <a:r>
              <a:rPr lang="en-US" dirty="0"/>
              <a:t>l</a:t>
            </a:r>
            <a:r>
              <a:rPr lang="en-PK" dirty="0" err="1"/>
              <a:t>i</a:t>
            </a:r>
            <a:r>
              <a:rPr lang="en-US" dirty="0"/>
              <a:t>c</a:t>
            </a:r>
            <a:r>
              <a:rPr lang="en-PK" dirty="0"/>
              <a:t>t </a:t>
            </a:r>
            <a:r>
              <a:rPr lang="en-US" dirty="0" err="1"/>
              <a:t>i</a:t>
            </a:r>
            <a:r>
              <a:rPr lang="en-PK" dirty="0"/>
              <a:t>n </a:t>
            </a:r>
            <a:r>
              <a:rPr lang="en-US" dirty="0"/>
              <a:t>A</a:t>
            </a:r>
            <a:r>
              <a:rPr lang="en-PK" dirty="0"/>
              <a:t>s</a:t>
            </a:r>
            <a:r>
              <a:rPr lang="en-US" dirty="0" err="1"/>
              <a:t>i</a:t>
            </a:r>
            <a:r>
              <a:rPr lang="en-PK" dirty="0"/>
              <a:t>a, </a:t>
            </a:r>
            <a:r>
              <a:rPr lang="en-US" dirty="0"/>
              <a:t>A</a:t>
            </a:r>
            <a:r>
              <a:rPr lang="en-PK" dirty="0"/>
              <a:t>f</a:t>
            </a:r>
            <a:r>
              <a:rPr lang="en-US" dirty="0"/>
              <a:t>r</a:t>
            </a:r>
            <a:r>
              <a:rPr lang="en-PK" dirty="0" err="1"/>
              <a:t>i</a:t>
            </a:r>
            <a:r>
              <a:rPr lang="en-US" dirty="0"/>
              <a:t>c</a:t>
            </a:r>
            <a:r>
              <a:rPr lang="en-PK" dirty="0"/>
              <a:t>a, </a:t>
            </a:r>
            <a:r>
              <a:rPr lang="en-US" dirty="0"/>
              <a:t>L</a:t>
            </a:r>
            <a:r>
              <a:rPr lang="en-PK" dirty="0"/>
              <a:t>a</a:t>
            </a:r>
            <a:r>
              <a:rPr lang="en-US" dirty="0"/>
              <a:t>t</a:t>
            </a:r>
            <a:r>
              <a:rPr lang="en-PK" dirty="0" err="1"/>
              <a:t>i</a:t>
            </a:r>
            <a:r>
              <a:rPr lang="en-US" dirty="0"/>
              <a:t>n</a:t>
            </a:r>
            <a:r>
              <a:rPr lang="en-PK" dirty="0"/>
              <a:t> </a:t>
            </a:r>
            <a:r>
              <a:rPr lang="en-US" dirty="0"/>
              <a:t>A</a:t>
            </a:r>
            <a:r>
              <a:rPr lang="en-PK" dirty="0"/>
              <a:t>m</a:t>
            </a:r>
            <a:r>
              <a:rPr lang="en-US" dirty="0"/>
              <a:t>e</a:t>
            </a:r>
            <a:r>
              <a:rPr lang="en-PK" dirty="0"/>
              <a:t>r</a:t>
            </a:r>
            <a:r>
              <a:rPr lang="en-US" dirty="0" err="1"/>
              <a:t>i</a:t>
            </a:r>
            <a:r>
              <a:rPr lang="en-PK" dirty="0"/>
              <a:t>c</a:t>
            </a:r>
            <a:r>
              <a:rPr lang="en-US" dirty="0"/>
              <a:t>a</a:t>
            </a:r>
            <a:r>
              <a:rPr lang="en-PK" dirty="0"/>
              <a:t>.</a:t>
            </a:r>
            <a:endParaRPr lang="en-US" dirty="0"/>
          </a:p>
        </p:txBody>
      </p:sp>
    </p:spTree>
    <p:extLst>
      <p:ext uri="{BB962C8B-B14F-4D97-AF65-F5344CB8AC3E}">
        <p14:creationId xmlns:p14="http://schemas.microsoft.com/office/powerpoint/2010/main" val="3893815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2EED0-514D-4EE6-9738-C979B82671B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A4D9FD7-F7EB-4884-BD67-9CA4E70833FE}"/>
              </a:ext>
            </a:extLst>
          </p:cNvPr>
          <p:cNvSpPr>
            <a:spLocks noGrp="1"/>
          </p:cNvSpPr>
          <p:nvPr>
            <p:ph idx="1"/>
          </p:nvPr>
        </p:nvSpPr>
        <p:spPr/>
        <p:txBody>
          <a:bodyPr/>
          <a:lstStyle/>
          <a:p>
            <a:r>
              <a:rPr lang="en-PK" dirty="0"/>
              <a:t>VOA operated a global </a:t>
            </a:r>
            <a:r>
              <a:rPr lang="en-PK" dirty="0" err="1"/>
              <a:t>netw</a:t>
            </a:r>
            <a:r>
              <a:rPr lang="en-US" dirty="0"/>
              <a:t>o</a:t>
            </a:r>
            <a:r>
              <a:rPr lang="en-PK" dirty="0"/>
              <a:t>r</a:t>
            </a:r>
            <a:r>
              <a:rPr lang="en-US" dirty="0"/>
              <a:t>k</a:t>
            </a:r>
            <a:r>
              <a:rPr lang="en-PK" dirty="0"/>
              <a:t> </a:t>
            </a:r>
            <a:r>
              <a:rPr lang="en-US" dirty="0"/>
              <a:t>o</a:t>
            </a:r>
            <a:r>
              <a:rPr lang="en-PK" dirty="0"/>
              <a:t>f </a:t>
            </a:r>
            <a:r>
              <a:rPr lang="en-US" dirty="0"/>
              <a:t>r</a:t>
            </a:r>
            <a:r>
              <a:rPr lang="en-PK" dirty="0"/>
              <a:t>e</a:t>
            </a:r>
            <a:r>
              <a:rPr lang="en-US" dirty="0"/>
              <a:t>l</a:t>
            </a:r>
            <a:r>
              <a:rPr lang="en-PK" dirty="0"/>
              <a:t>a</a:t>
            </a:r>
            <a:r>
              <a:rPr lang="en-US" dirty="0"/>
              <a:t>y</a:t>
            </a:r>
            <a:r>
              <a:rPr lang="en-PK" dirty="0"/>
              <a:t> </a:t>
            </a:r>
            <a:r>
              <a:rPr lang="en-US" dirty="0"/>
              <a:t>s</a:t>
            </a:r>
            <a:r>
              <a:rPr lang="en-PK" dirty="0"/>
              <a:t>t</a:t>
            </a:r>
            <a:r>
              <a:rPr lang="en-US" dirty="0"/>
              <a:t>a</a:t>
            </a:r>
            <a:r>
              <a:rPr lang="en-PK" dirty="0"/>
              <a:t>t</a:t>
            </a:r>
            <a:r>
              <a:rPr lang="en-US" dirty="0" err="1"/>
              <a:t>i</a:t>
            </a:r>
            <a:r>
              <a:rPr lang="en-PK" dirty="0"/>
              <a:t>o</a:t>
            </a:r>
            <a:r>
              <a:rPr lang="en-US" dirty="0"/>
              <a:t>n</a:t>
            </a:r>
            <a:r>
              <a:rPr lang="en-PK" dirty="0"/>
              <a:t>s </a:t>
            </a:r>
            <a:r>
              <a:rPr lang="en-US" dirty="0"/>
              <a:t>t</a:t>
            </a:r>
            <a:r>
              <a:rPr lang="en-PK" dirty="0"/>
              <a:t>o </a:t>
            </a:r>
            <a:r>
              <a:rPr lang="en-US" dirty="0"/>
              <a:t>p</a:t>
            </a:r>
            <a:r>
              <a:rPr lang="en-PK" dirty="0"/>
              <a:t>r</a:t>
            </a:r>
            <a:r>
              <a:rPr lang="en-US" dirty="0"/>
              <a:t>o</a:t>
            </a:r>
            <a:r>
              <a:rPr lang="en-PK" dirty="0"/>
              <a:t>p</a:t>
            </a:r>
            <a:r>
              <a:rPr lang="en-US" dirty="0"/>
              <a:t>a</a:t>
            </a:r>
            <a:r>
              <a:rPr lang="en-PK" dirty="0"/>
              <a:t>g</a:t>
            </a:r>
            <a:r>
              <a:rPr lang="en-US" dirty="0"/>
              <a:t>a</a:t>
            </a:r>
            <a:r>
              <a:rPr lang="en-PK" dirty="0"/>
              <a:t>t</a:t>
            </a:r>
            <a:r>
              <a:rPr lang="en-US" dirty="0"/>
              <a:t>e</a:t>
            </a:r>
            <a:r>
              <a:rPr lang="en-PK" dirty="0"/>
              <a:t> </a:t>
            </a:r>
            <a:r>
              <a:rPr lang="en-US" dirty="0"/>
              <a:t>t</a:t>
            </a:r>
            <a:r>
              <a:rPr lang="en-PK" dirty="0"/>
              <a:t>h</a:t>
            </a:r>
            <a:r>
              <a:rPr lang="en-US" dirty="0"/>
              <a:t>e</a:t>
            </a:r>
            <a:r>
              <a:rPr lang="en-PK" dirty="0"/>
              <a:t> </a:t>
            </a:r>
            <a:r>
              <a:rPr lang="en-US" dirty="0" err="1"/>
              <a:t>i</a:t>
            </a:r>
            <a:r>
              <a:rPr lang="en-PK" dirty="0"/>
              <a:t>d</a:t>
            </a:r>
            <a:r>
              <a:rPr lang="en-US" dirty="0"/>
              <a:t>e</a:t>
            </a:r>
            <a:r>
              <a:rPr lang="en-PK" dirty="0"/>
              <a:t>a</a:t>
            </a:r>
            <a:r>
              <a:rPr lang="en-US" dirty="0"/>
              <a:t>l</a:t>
            </a:r>
            <a:r>
              <a:rPr lang="en-PK" dirty="0"/>
              <a:t> </a:t>
            </a:r>
            <a:r>
              <a:rPr lang="en-US" dirty="0"/>
              <a:t>o</a:t>
            </a:r>
            <a:r>
              <a:rPr lang="en-PK" dirty="0"/>
              <a:t>f  </a:t>
            </a:r>
            <a:r>
              <a:rPr lang="en-US" dirty="0"/>
              <a:t>t</a:t>
            </a:r>
            <a:r>
              <a:rPr lang="en-PK" dirty="0"/>
              <a:t>h</a:t>
            </a:r>
            <a:r>
              <a:rPr lang="en-US" dirty="0"/>
              <a:t>e</a:t>
            </a:r>
            <a:r>
              <a:rPr lang="en-PK" dirty="0"/>
              <a:t> </a:t>
            </a:r>
            <a:r>
              <a:rPr lang="en-US" dirty="0"/>
              <a:t>A</a:t>
            </a:r>
            <a:r>
              <a:rPr lang="en-PK" dirty="0"/>
              <a:t>m</a:t>
            </a:r>
            <a:r>
              <a:rPr lang="en-US" dirty="0"/>
              <a:t>e</a:t>
            </a:r>
            <a:r>
              <a:rPr lang="en-PK" dirty="0"/>
              <a:t>r</a:t>
            </a:r>
            <a:r>
              <a:rPr lang="en-US" dirty="0" err="1"/>
              <a:t>i</a:t>
            </a:r>
            <a:r>
              <a:rPr lang="en-PK" dirty="0"/>
              <a:t>c</a:t>
            </a:r>
            <a:r>
              <a:rPr lang="en-US" dirty="0"/>
              <a:t>a</a:t>
            </a:r>
            <a:r>
              <a:rPr lang="en-PK" dirty="0"/>
              <a:t>n </a:t>
            </a:r>
            <a:r>
              <a:rPr lang="en-US" dirty="0"/>
              <a:t>w</a:t>
            </a:r>
            <a:r>
              <a:rPr lang="en-PK" dirty="0"/>
              <a:t>a</a:t>
            </a:r>
            <a:r>
              <a:rPr lang="en-US" dirty="0"/>
              <a:t>y</a:t>
            </a:r>
            <a:r>
              <a:rPr lang="en-PK" dirty="0"/>
              <a:t> </a:t>
            </a:r>
            <a:r>
              <a:rPr lang="en-US" dirty="0"/>
              <a:t>o</a:t>
            </a:r>
            <a:r>
              <a:rPr lang="en-PK" dirty="0"/>
              <a:t>f </a:t>
            </a:r>
            <a:r>
              <a:rPr lang="en-US" dirty="0"/>
              <a:t>l</a:t>
            </a:r>
            <a:r>
              <a:rPr lang="en-PK" dirty="0" err="1"/>
              <a:t>i</a:t>
            </a:r>
            <a:r>
              <a:rPr lang="en-US" dirty="0"/>
              <a:t>f</a:t>
            </a:r>
            <a:r>
              <a:rPr lang="en-PK" dirty="0"/>
              <a:t>e. </a:t>
            </a:r>
            <a:r>
              <a:rPr lang="en-US" dirty="0"/>
              <a:t>T</a:t>
            </a:r>
            <a:r>
              <a:rPr lang="en-PK" dirty="0"/>
              <a:t>o </a:t>
            </a:r>
            <a:r>
              <a:rPr lang="en-US" dirty="0" err="1"/>
              <a:t>i</a:t>
            </a:r>
            <a:r>
              <a:rPr lang="en-PK" dirty="0"/>
              <a:t>n</a:t>
            </a:r>
            <a:r>
              <a:rPr lang="en-US" dirty="0"/>
              <a:t>t</a:t>
            </a:r>
            <a:r>
              <a:rPr lang="en-PK" dirty="0"/>
              <a:t>e</a:t>
            </a:r>
            <a:r>
              <a:rPr lang="en-US" dirty="0"/>
              <a:t>r</a:t>
            </a:r>
            <a:r>
              <a:rPr lang="en-PK" dirty="0"/>
              <a:t>n</a:t>
            </a:r>
            <a:r>
              <a:rPr lang="en-US" dirty="0"/>
              <a:t>a</a:t>
            </a:r>
            <a:r>
              <a:rPr lang="en-PK" dirty="0"/>
              <a:t>t</a:t>
            </a:r>
            <a:r>
              <a:rPr lang="en-US" dirty="0" err="1"/>
              <a:t>i</a:t>
            </a:r>
            <a:r>
              <a:rPr lang="en-PK" dirty="0"/>
              <a:t>o</a:t>
            </a:r>
            <a:r>
              <a:rPr lang="en-US" dirty="0"/>
              <a:t>n</a:t>
            </a:r>
            <a:r>
              <a:rPr lang="en-PK" dirty="0"/>
              <a:t>a</a:t>
            </a:r>
            <a:r>
              <a:rPr lang="en-US" dirty="0"/>
              <a:t>l</a:t>
            </a:r>
            <a:r>
              <a:rPr lang="en-PK" dirty="0"/>
              <a:t> </a:t>
            </a:r>
            <a:r>
              <a:rPr lang="en-US" dirty="0"/>
              <a:t>l</a:t>
            </a:r>
            <a:r>
              <a:rPr lang="en-PK" dirty="0" err="1"/>
              <a:t>i</a:t>
            </a:r>
            <a:r>
              <a:rPr lang="en-US" dirty="0"/>
              <a:t>s</a:t>
            </a:r>
            <a:r>
              <a:rPr lang="en-PK" dirty="0"/>
              <a:t>t</a:t>
            </a:r>
            <a:r>
              <a:rPr lang="en-US" dirty="0"/>
              <a:t>n</a:t>
            </a:r>
            <a:r>
              <a:rPr lang="en-PK" dirty="0"/>
              <a:t>e</a:t>
            </a:r>
            <a:r>
              <a:rPr lang="en-US" dirty="0"/>
              <a:t>r</a:t>
            </a:r>
            <a:r>
              <a:rPr lang="en-PK" dirty="0"/>
              <a:t>s.</a:t>
            </a:r>
          </a:p>
          <a:p>
            <a:r>
              <a:rPr lang="en-US" dirty="0"/>
              <a:t>Among the explicitly propagandist radio stations that thrived during the Cold War were Radio Free Europe (RFE) and Radio Liberty (RL), operating from West Germany.</a:t>
            </a:r>
            <a:endParaRPr lang="en-PK" dirty="0"/>
          </a:p>
          <a:p>
            <a:r>
              <a:rPr lang="en-US" dirty="0"/>
              <a:t>While the Voice of America</a:t>
            </a:r>
            <a:r>
              <a:rPr lang="en-PK" dirty="0"/>
              <a:t> (</a:t>
            </a:r>
            <a:r>
              <a:rPr lang="en-US" dirty="0"/>
              <a:t>V</a:t>
            </a:r>
            <a:r>
              <a:rPr lang="en-PK" dirty="0"/>
              <a:t>O</a:t>
            </a:r>
            <a:r>
              <a:rPr lang="en-US" dirty="0"/>
              <a:t>A</a:t>
            </a:r>
            <a:r>
              <a:rPr lang="en-PK" dirty="0"/>
              <a:t>)</a:t>
            </a:r>
            <a:r>
              <a:rPr lang="en-US" dirty="0"/>
              <a:t> was the legitimate broadcasting arm of the United States Information Agency, the Munich-based RFE and RL were covert organizations carrying out a propaganda war against communism in Europe. </a:t>
            </a:r>
          </a:p>
          <a:p>
            <a:endParaRPr lang="en-PK" dirty="0"/>
          </a:p>
          <a:p>
            <a:endParaRPr lang="en-US" dirty="0"/>
          </a:p>
        </p:txBody>
      </p:sp>
    </p:spTree>
    <p:extLst>
      <p:ext uri="{BB962C8B-B14F-4D97-AF65-F5344CB8AC3E}">
        <p14:creationId xmlns:p14="http://schemas.microsoft.com/office/powerpoint/2010/main" val="2627469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523FE-AB62-4905-B8C0-8D678D749DB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FCBABB4-1496-4ED1-B804-8CC29ADF2A4B}"/>
              </a:ext>
            </a:extLst>
          </p:cNvPr>
          <p:cNvSpPr>
            <a:spLocks noGrp="1"/>
          </p:cNvSpPr>
          <p:nvPr>
            <p:ph idx="1"/>
          </p:nvPr>
        </p:nvSpPr>
        <p:spPr/>
        <p:txBody>
          <a:bodyPr>
            <a:normAutofit fontScale="92500" lnSpcReduction="20000"/>
          </a:bodyPr>
          <a:lstStyle/>
          <a:p>
            <a:pPr algn="just"/>
            <a:r>
              <a:rPr lang="en-US" dirty="0"/>
              <a:t>They were part of what is now called 'psychological warfare' in which the 'campaign for truth' became the 'crusade for freedom’ </a:t>
            </a:r>
            <a:endParaRPr lang="en-PK" dirty="0"/>
          </a:p>
          <a:p>
            <a:pPr algn="just"/>
            <a:r>
              <a:rPr lang="en-US" dirty="0"/>
              <a:t>Both were covertly funded by the US Government, mainly through the Central Intelligence Agency until </a:t>
            </a:r>
            <a:r>
              <a:rPr lang="en-US" b="1" dirty="0"/>
              <a:t>1971</a:t>
            </a:r>
            <a:r>
              <a:rPr lang="en-US" dirty="0"/>
              <a:t>, </a:t>
            </a:r>
            <a:endParaRPr lang="en-PK" dirty="0"/>
          </a:p>
          <a:p>
            <a:pPr algn="just"/>
            <a:r>
              <a:rPr lang="en-US" dirty="0"/>
              <a:t>The two corporations were merged into RFE/RL in </a:t>
            </a:r>
            <a:r>
              <a:rPr lang="en-US" b="1" dirty="0"/>
              <a:t>1975</a:t>
            </a:r>
            <a:r>
              <a:rPr lang="en-US" dirty="0"/>
              <a:t>.</a:t>
            </a:r>
            <a:endParaRPr lang="en-PK" dirty="0"/>
          </a:p>
          <a:p>
            <a:pPr algn="just"/>
            <a:r>
              <a:rPr lang="en-US" dirty="0"/>
              <a:t>Regular broadcasts of RFE began in </a:t>
            </a:r>
            <a:r>
              <a:rPr lang="en-US" b="1" dirty="0"/>
              <a:t>1951</a:t>
            </a:r>
            <a:r>
              <a:rPr lang="en-US" dirty="0"/>
              <a:t> and though RL was also established in </a:t>
            </a:r>
            <a:r>
              <a:rPr lang="en-US" b="1" dirty="0"/>
              <a:t>1951</a:t>
            </a:r>
            <a:r>
              <a:rPr lang="en-US" dirty="0"/>
              <a:t>, Both stations broadcast from studios in Munich:</a:t>
            </a:r>
            <a:endParaRPr lang="en-PK" dirty="0"/>
          </a:p>
          <a:p>
            <a:pPr algn="just"/>
            <a:r>
              <a:rPr lang="en-US" dirty="0"/>
              <a:t> RFE using transmitters in Germany and Portugal for its programs in Polish, Czech, Slovak, Romanian, Hungarian and Bulgarian;</a:t>
            </a:r>
            <a:endParaRPr lang="en-PK" dirty="0"/>
          </a:p>
          <a:p>
            <a:pPr algn="just"/>
            <a:r>
              <a:rPr lang="en-US" dirty="0"/>
              <a:t>RL from transmitters in Germany, Spain and Taiwan for its programs in Russian (over half the output) and 17 other languages spoken in the Soviet Union. </a:t>
            </a:r>
            <a:r>
              <a:rPr lang="en-PK" dirty="0"/>
              <a:t>(</a:t>
            </a:r>
            <a:r>
              <a:rPr lang="en-US" dirty="0"/>
              <a:t>A</a:t>
            </a:r>
            <a:r>
              <a:rPr lang="en-PK" dirty="0"/>
              <a:t>s </a:t>
            </a:r>
            <a:r>
              <a:rPr lang="en-US" dirty="0"/>
              <a:t>t</a:t>
            </a:r>
            <a:r>
              <a:rPr lang="en-PK" dirty="0"/>
              <a:t>o</a:t>
            </a:r>
            <a:r>
              <a:rPr lang="en-US" dirty="0"/>
              <a:t>d</a:t>
            </a:r>
            <a:r>
              <a:rPr lang="en-PK" dirty="0"/>
              <a:t>a</a:t>
            </a:r>
            <a:r>
              <a:rPr lang="en-US" dirty="0"/>
              <a:t>y</a:t>
            </a:r>
            <a:r>
              <a:rPr lang="en-PK" dirty="0"/>
              <a:t>s </a:t>
            </a:r>
            <a:r>
              <a:rPr lang="en-US" dirty="0"/>
              <a:t>u</a:t>
            </a:r>
            <a:r>
              <a:rPr lang="en-PK" dirty="0"/>
              <a:t>s</a:t>
            </a:r>
            <a:r>
              <a:rPr lang="en-US" dirty="0"/>
              <a:t>e</a:t>
            </a:r>
            <a:r>
              <a:rPr lang="en-PK" dirty="0"/>
              <a:t>d </a:t>
            </a:r>
            <a:r>
              <a:rPr lang="en-US" dirty="0"/>
              <a:t>o</a:t>
            </a:r>
            <a:r>
              <a:rPr lang="en-PK" dirty="0"/>
              <a:t>f </a:t>
            </a:r>
            <a:r>
              <a:rPr lang="en-US" dirty="0"/>
              <a:t>r</a:t>
            </a:r>
            <a:r>
              <a:rPr lang="en-PK" dirty="0"/>
              <a:t>a</a:t>
            </a:r>
            <a:r>
              <a:rPr lang="en-US" dirty="0"/>
              <a:t>d</a:t>
            </a:r>
            <a:r>
              <a:rPr lang="en-PK" dirty="0"/>
              <a:t>ion in Afghanistan, Iraq and </a:t>
            </a:r>
            <a:r>
              <a:rPr lang="en-US" dirty="0"/>
              <a:t>S</a:t>
            </a:r>
            <a:r>
              <a:rPr lang="en-PK" dirty="0" err="1"/>
              <a:t>yria</a:t>
            </a:r>
            <a:r>
              <a:rPr lang="en-PK" dirty="0"/>
              <a:t>).</a:t>
            </a:r>
            <a:endParaRPr lang="en-US" dirty="0"/>
          </a:p>
          <a:p>
            <a:endParaRPr lang="en-US" dirty="0"/>
          </a:p>
        </p:txBody>
      </p:sp>
    </p:spTree>
    <p:extLst>
      <p:ext uri="{BB962C8B-B14F-4D97-AF65-F5344CB8AC3E}">
        <p14:creationId xmlns:p14="http://schemas.microsoft.com/office/powerpoint/2010/main" val="1992299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316DD-05AB-4CB8-90BE-4B2D1887D41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A096D23-9510-47FF-954F-21425D0FB0F4}"/>
              </a:ext>
            </a:extLst>
          </p:cNvPr>
          <p:cNvSpPr>
            <a:spLocks noGrp="1"/>
          </p:cNvSpPr>
          <p:nvPr>
            <p:ph idx="1"/>
          </p:nvPr>
        </p:nvSpPr>
        <p:spPr/>
        <p:txBody>
          <a:bodyPr>
            <a:normAutofit fontScale="85000" lnSpcReduction="20000"/>
          </a:bodyPr>
          <a:lstStyle/>
          <a:p>
            <a:r>
              <a:rPr lang="en-US" dirty="0"/>
              <a:t>During the crisis, RFE encouraged the Hungarian people to rebel against the communist authorities, even misleading them with the promises of the imminent arrival of a 'UN Delegation' - a euphemism for US military intervention - which never materialized while the Soviet tanks crushed the uprising.</a:t>
            </a:r>
            <a:endParaRPr lang="en-PK" dirty="0"/>
          </a:p>
          <a:p>
            <a:r>
              <a:rPr lang="en-US" dirty="0"/>
              <a:t> RFE and RL claimed to provide an alternative 'Home Service', intended to challenge the state or party monopoly over the media in the communist countries. The Soviet Union and other members of the Warsaw Pact regularly jammed RFE/RLs signals, denouncing them as a network of 'radio saboteurs,' and an integral part of US 'electronic imperialism’. </a:t>
            </a:r>
            <a:endParaRPr lang="en-PK" dirty="0"/>
          </a:p>
          <a:p>
            <a:r>
              <a:rPr lang="en-US" dirty="0"/>
              <a:t>In 1981, the Munich headquarters of RFE/RL were bombed, allegedly by Soviet secret services (ibid.). In 1988, Soviet leader Mikhail Gorbachev ended the jamming, allowing RFE/RL signals to reach a broader audience. RFE/RL's contribution to the end of communism in this region is now widely acknowledged. </a:t>
            </a:r>
          </a:p>
          <a:p>
            <a:endParaRPr lang="en-US" dirty="0"/>
          </a:p>
          <a:p>
            <a:endParaRPr lang="en-US" dirty="0"/>
          </a:p>
        </p:txBody>
      </p:sp>
    </p:spTree>
    <p:extLst>
      <p:ext uri="{BB962C8B-B14F-4D97-AF65-F5344CB8AC3E}">
        <p14:creationId xmlns:p14="http://schemas.microsoft.com/office/powerpoint/2010/main" val="2914653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7963A-9862-4D7E-9552-8082C986CD08}"/>
              </a:ext>
            </a:extLst>
          </p:cNvPr>
          <p:cNvSpPr>
            <a:spLocks noGrp="1"/>
          </p:cNvSpPr>
          <p:nvPr>
            <p:ph type="title" idx="4294967295"/>
          </p:nvPr>
        </p:nvSpPr>
        <p:spPr>
          <a:xfrm>
            <a:off x="0" y="365125"/>
            <a:ext cx="10515600" cy="1325563"/>
          </a:xfrm>
        </p:spPr>
        <p:txBody>
          <a:bodyPr/>
          <a:lstStyle/>
          <a:p>
            <a:r>
              <a:rPr lang="en-PK" dirty="0"/>
              <a:t>D</a:t>
            </a:r>
            <a:r>
              <a:rPr lang="en-US" dirty="0" err="1"/>
              <a:t>i</a:t>
            </a:r>
            <a:r>
              <a:rPr lang="en-PK" dirty="0" err="1"/>
              <a:t>fference</a:t>
            </a:r>
            <a:r>
              <a:rPr lang="en-PK" dirty="0"/>
              <a:t> between Capitalism </a:t>
            </a:r>
            <a:r>
              <a:rPr lang="en-US" dirty="0"/>
              <a:t>a</a:t>
            </a:r>
            <a:r>
              <a:rPr lang="en-PK" dirty="0"/>
              <a:t>n</a:t>
            </a:r>
            <a:r>
              <a:rPr lang="en-US" dirty="0"/>
              <a:t>d</a:t>
            </a:r>
            <a:r>
              <a:rPr lang="en-PK" dirty="0"/>
              <a:t> </a:t>
            </a:r>
            <a:r>
              <a:rPr lang="en-US" dirty="0"/>
              <a:t>C</a:t>
            </a:r>
            <a:r>
              <a:rPr lang="en-PK" dirty="0"/>
              <a:t>o</a:t>
            </a:r>
            <a:r>
              <a:rPr lang="en-US" dirty="0"/>
              <a:t>m</a:t>
            </a:r>
            <a:r>
              <a:rPr lang="en-PK" dirty="0"/>
              <a:t>m</a:t>
            </a:r>
            <a:r>
              <a:rPr lang="en-US" dirty="0"/>
              <a:t>u</a:t>
            </a:r>
            <a:r>
              <a:rPr lang="en-PK" dirty="0"/>
              <a:t>n</a:t>
            </a:r>
            <a:r>
              <a:rPr lang="en-US" dirty="0" err="1"/>
              <a:t>i</a:t>
            </a:r>
            <a:r>
              <a:rPr lang="en-PK" dirty="0"/>
              <a:t>s</a:t>
            </a:r>
            <a:r>
              <a:rPr lang="en-US" dirty="0"/>
              <a:t>m</a:t>
            </a:r>
          </a:p>
        </p:txBody>
      </p:sp>
      <p:graphicFrame>
        <p:nvGraphicFramePr>
          <p:cNvPr id="4" name="Table 4">
            <a:extLst>
              <a:ext uri="{FF2B5EF4-FFF2-40B4-BE49-F238E27FC236}">
                <a16:creationId xmlns:a16="http://schemas.microsoft.com/office/drawing/2014/main" id="{72DEC81F-FA61-4800-8051-FFC4CED20995}"/>
              </a:ext>
            </a:extLst>
          </p:cNvPr>
          <p:cNvGraphicFramePr>
            <a:graphicFrameLocks noGrp="1"/>
          </p:cNvGraphicFramePr>
          <p:nvPr>
            <p:extLst>
              <p:ext uri="{D42A27DB-BD31-4B8C-83A1-F6EECF244321}">
                <p14:modId xmlns:p14="http://schemas.microsoft.com/office/powerpoint/2010/main" val="2595567865"/>
              </p:ext>
            </p:extLst>
          </p:nvPr>
        </p:nvGraphicFramePr>
        <p:xfrm>
          <a:off x="256478" y="1690688"/>
          <a:ext cx="11744092" cy="4273902"/>
        </p:xfrm>
        <a:graphic>
          <a:graphicData uri="http://schemas.openxmlformats.org/drawingml/2006/table">
            <a:tbl>
              <a:tblPr firstRow="1" bandRow="1">
                <a:tableStyleId>{5C22544A-7EE6-4342-B048-85BDC9FD1C3A}</a:tableStyleId>
              </a:tblPr>
              <a:tblGrid>
                <a:gridCol w="5655796">
                  <a:extLst>
                    <a:ext uri="{9D8B030D-6E8A-4147-A177-3AD203B41FA5}">
                      <a16:colId xmlns:a16="http://schemas.microsoft.com/office/drawing/2014/main" val="1470905444"/>
                    </a:ext>
                  </a:extLst>
                </a:gridCol>
                <a:gridCol w="6088296">
                  <a:extLst>
                    <a:ext uri="{9D8B030D-6E8A-4147-A177-3AD203B41FA5}">
                      <a16:colId xmlns:a16="http://schemas.microsoft.com/office/drawing/2014/main" val="4477627"/>
                    </a:ext>
                  </a:extLst>
                </a:gridCol>
              </a:tblGrid>
              <a:tr h="439009">
                <a:tc>
                  <a:txBody>
                    <a:bodyPr/>
                    <a:lstStyle/>
                    <a:p>
                      <a:r>
                        <a:rPr lang="en-US" b="1" dirty="0"/>
                        <a:t>Communism</a:t>
                      </a:r>
                      <a:endParaRPr lang="en-US" dirty="0"/>
                    </a:p>
                  </a:txBody>
                  <a:tcPr/>
                </a:tc>
                <a:tc>
                  <a:txBody>
                    <a:bodyPr/>
                    <a:lstStyle/>
                    <a:p>
                      <a:r>
                        <a:rPr lang="en-US" b="1" dirty="0"/>
                        <a:t>capitalism </a:t>
                      </a:r>
                      <a:endParaRPr lang="en-US" dirty="0"/>
                    </a:p>
                  </a:txBody>
                  <a:tcPr/>
                </a:tc>
                <a:extLst>
                  <a:ext uri="{0D108BD9-81ED-4DB2-BD59-A6C34878D82A}">
                    <a16:rowId xmlns:a16="http://schemas.microsoft.com/office/drawing/2014/main" val="93079973"/>
                  </a:ext>
                </a:extLst>
              </a:tr>
              <a:tr h="687628">
                <a:tc>
                  <a:txBody>
                    <a:bodyPr/>
                    <a:lstStyle/>
                    <a:p>
                      <a:r>
                        <a:rPr lang="en-PK" b="1" dirty="0"/>
                        <a:t>M</a:t>
                      </a:r>
                      <a:r>
                        <a:rPr lang="en-US" b="1" dirty="0"/>
                        <a:t>e</a:t>
                      </a:r>
                      <a:r>
                        <a:rPr lang="en-PK" b="1" dirty="0"/>
                        <a:t>a</a:t>
                      </a:r>
                      <a:r>
                        <a:rPr lang="en-US" b="1" dirty="0"/>
                        <a:t>n</a:t>
                      </a:r>
                      <a:r>
                        <a:rPr lang="en-PK" b="1" dirty="0"/>
                        <a:t>s </a:t>
                      </a:r>
                      <a:r>
                        <a:rPr lang="en-US" b="1" dirty="0"/>
                        <a:t>o</a:t>
                      </a:r>
                      <a:r>
                        <a:rPr lang="en-PK" b="1" dirty="0"/>
                        <a:t>f </a:t>
                      </a:r>
                      <a:r>
                        <a:rPr lang="en-US" b="1" dirty="0"/>
                        <a:t>P</a:t>
                      </a:r>
                      <a:r>
                        <a:rPr lang="en-PK" b="1" dirty="0"/>
                        <a:t>r</a:t>
                      </a:r>
                      <a:r>
                        <a:rPr lang="en-US" b="1" dirty="0"/>
                        <a:t>o</a:t>
                      </a:r>
                      <a:r>
                        <a:rPr lang="en-PK" b="1" dirty="0"/>
                        <a:t>d</a:t>
                      </a:r>
                      <a:r>
                        <a:rPr lang="en-US" b="1" dirty="0"/>
                        <a:t>u</a:t>
                      </a:r>
                      <a:r>
                        <a:rPr lang="en-PK" b="1" dirty="0"/>
                        <a:t>c</a:t>
                      </a:r>
                      <a:r>
                        <a:rPr lang="en-US" b="1" dirty="0"/>
                        <a:t>t</a:t>
                      </a:r>
                      <a:r>
                        <a:rPr lang="en-PK" b="1" dirty="0" err="1"/>
                        <a:t>i</a:t>
                      </a:r>
                      <a:r>
                        <a:rPr lang="en-US" b="1" dirty="0"/>
                        <a:t>o</a:t>
                      </a:r>
                      <a:r>
                        <a:rPr lang="en-PK" b="1" dirty="0"/>
                        <a:t>n</a:t>
                      </a:r>
                      <a:r>
                        <a:rPr lang="en-US" b="1" dirty="0"/>
                        <a:t>s</a:t>
                      </a:r>
                      <a:r>
                        <a:rPr lang="en-PK" b="1" dirty="0"/>
                        <a:t>: </a:t>
                      </a:r>
                      <a:r>
                        <a:rPr lang="en-PK" dirty="0"/>
                        <a:t>T</a:t>
                      </a:r>
                      <a:r>
                        <a:rPr lang="en-US" dirty="0"/>
                        <a:t>he community or society solely owns the resources or the means of production</a:t>
                      </a:r>
                    </a:p>
                  </a:txBody>
                  <a:tcPr/>
                </a:tc>
                <a:tc>
                  <a:txBody>
                    <a:bodyPr/>
                    <a:lstStyle/>
                    <a:p>
                      <a:r>
                        <a:rPr lang="en-US" sz="1800" b="0" i="0" kern="1200" dirty="0">
                          <a:solidFill>
                            <a:schemeClr val="dk1"/>
                          </a:solidFill>
                          <a:effectLst/>
                          <a:latin typeface="+mn-lt"/>
                          <a:ea typeface="+mn-ea"/>
                          <a:cs typeface="+mn-cs"/>
                        </a:rPr>
                        <a:t>the resources or the means of production lies with a private owner.</a:t>
                      </a:r>
                      <a:endParaRPr lang="en-US" dirty="0"/>
                    </a:p>
                  </a:txBody>
                  <a:tcPr/>
                </a:tc>
                <a:extLst>
                  <a:ext uri="{0D108BD9-81ED-4DB2-BD59-A6C34878D82A}">
                    <a16:rowId xmlns:a16="http://schemas.microsoft.com/office/drawing/2014/main" val="196253085"/>
                  </a:ext>
                </a:extLst>
              </a:tr>
              <a:tr h="373421">
                <a:tc>
                  <a:txBody>
                    <a:bodyPr/>
                    <a:lstStyle/>
                    <a:p>
                      <a:r>
                        <a:rPr lang="en-US" sz="1800" b="0" i="0" kern="1200" dirty="0">
                          <a:solidFill>
                            <a:schemeClr val="dk1"/>
                          </a:solidFill>
                          <a:effectLst/>
                          <a:latin typeface="+mn-lt"/>
                          <a:ea typeface="+mn-ea"/>
                          <a:cs typeface="+mn-cs"/>
                        </a:rPr>
                        <a:t>profit of any enterprise is equally shared by all the people</a:t>
                      </a:r>
                      <a:endParaRPr lang="en-US" dirty="0"/>
                    </a:p>
                  </a:txBody>
                  <a:tcPr/>
                </a:tc>
                <a:tc>
                  <a:txBody>
                    <a:bodyPr/>
                    <a:lstStyle/>
                    <a:p>
                      <a:r>
                        <a:rPr lang="en-US" sz="1800" b="0" i="0" kern="1200" dirty="0">
                          <a:solidFill>
                            <a:schemeClr val="dk1"/>
                          </a:solidFill>
                          <a:effectLst/>
                          <a:latin typeface="+mn-lt"/>
                          <a:ea typeface="+mn-ea"/>
                          <a:cs typeface="+mn-cs"/>
                        </a:rPr>
                        <a:t>private party controls the resources in capitalism</a:t>
                      </a:r>
                      <a:endParaRPr lang="en-US" dirty="0"/>
                    </a:p>
                  </a:txBody>
                  <a:tcPr/>
                </a:tc>
                <a:extLst>
                  <a:ext uri="{0D108BD9-81ED-4DB2-BD59-A6C34878D82A}">
                    <a16:rowId xmlns:a16="http://schemas.microsoft.com/office/drawing/2014/main" val="3657267071"/>
                  </a:ext>
                </a:extLst>
              </a:tr>
              <a:tr h="373421">
                <a:tc>
                  <a:txBody>
                    <a:bodyPr/>
                    <a:lstStyle/>
                    <a:p>
                      <a:r>
                        <a:rPr lang="en-US" sz="1800" b="0" i="0" kern="1200" dirty="0">
                          <a:solidFill>
                            <a:schemeClr val="dk1"/>
                          </a:solidFill>
                          <a:effectLst/>
                          <a:latin typeface="+mn-lt"/>
                          <a:ea typeface="+mn-ea"/>
                          <a:cs typeface="+mn-cs"/>
                        </a:rPr>
                        <a:t>society is above individuals</a:t>
                      </a:r>
                      <a:endParaRPr lang="en-US" dirty="0"/>
                    </a:p>
                  </a:txBody>
                  <a:tcPr/>
                </a:tc>
                <a:tc>
                  <a:txBody>
                    <a:bodyPr/>
                    <a:lstStyle/>
                    <a:p>
                      <a:r>
                        <a:rPr lang="en-US" sz="1800" b="0" i="0" kern="1200" dirty="0">
                          <a:solidFill>
                            <a:schemeClr val="dk1"/>
                          </a:solidFill>
                          <a:effectLst/>
                          <a:latin typeface="+mn-lt"/>
                          <a:ea typeface="+mn-ea"/>
                          <a:cs typeface="+mn-cs"/>
                        </a:rPr>
                        <a:t>individual freedom is above the state or society</a:t>
                      </a:r>
                      <a:endParaRPr lang="en-US" dirty="0"/>
                    </a:p>
                  </a:txBody>
                  <a:tcPr/>
                </a:tc>
                <a:extLst>
                  <a:ext uri="{0D108BD9-81ED-4DB2-BD59-A6C34878D82A}">
                    <a16:rowId xmlns:a16="http://schemas.microsoft.com/office/drawing/2014/main" val="1112657999"/>
                  </a:ext>
                </a:extLst>
              </a:tr>
              <a:tr h="607874">
                <a:tc>
                  <a:txBody>
                    <a:bodyPr/>
                    <a:lstStyle/>
                    <a:p>
                      <a:r>
                        <a:rPr lang="en-US" sz="1800" b="0" i="0" kern="1200" dirty="0">
                          <a:solidFill>
                            <a:schemeClr val="dk1"/>
                          </a:solidFill>
                          <a:effectLst/>
                          <a:latin typeface="+mn-lt"/>
                          <a:ea typeface="+mn-ea"/>
                          <a:cs typeface="+mn-cs"/>
                        </a:rPr>
                        <a:t>individual has full control over production and decides on the price structure</a:t>
                      </a:r>
                      <a:endParaRPr lang="en-US" dirty="0"/>
                    </a:p>
                  </a:txBody>
                  <a:tcPr/>
                </a:tc>
                <a:tc>
                  <a:txBody>
                    <a:bodyPr/>
                    <a:lstStyle/>
                    <a:p>
                      <a:r>
                        <a:rPr lang="en-US" sz="1800" b="0" i="0" kern="1200" dirty="0">
                          <a:solidFill>
                            <a:schemeClr val="dk1"/>
                          </a:solidFill>
                          <a:effectLst/>
                          <a:latin typeface="+mn-lt"/>
                          <a:ea typeface="+mn-ea"/>
                          <a:cs typeface="+mn-cs"/>
                        </a:rPr>
                        <a:t>the society or the government that determines the price structure</a:t>
                      </a:r>
                      <a:endParaRPr lang="en-US" dirty="0"/>
                    </a:p>
                  </a:txBody>
                  <a:tcPr/>
                </a:tc>
                <a:extLst>
                  <a:ext uri="{0D108BD9-81ED-4DB2-BD59-A6C34878D82A}">
                    <a16:rowId xmlns:a16="http://schemas.microsoft.com/office/drawing/2014/main" val="2018938911"/>
                  </a:ext>
                </a:extLst>
              </a:tr>
              <a:tr h="373421">
                <a:tc>
                  <a:txBody>
                    <a:bodyPr/>
                    <a:lstStyle/>
                    <a:p>
                      <a:r>
                        <a:rPr lang="en-US" sz="1800" b="0" i="0" kern="1200" dirty="0">
                          <a:solidFill>
                            <a:schemeClr val="dk1"/>
                          </a:solidFill>
                          <a:effectLst/>
                          <a:latin typeface="+mn-lt"/>
                          <a:ea typeface="+mn-ea"/>
                          <a:cs typeface="+mn-cs"/>
                        </a:rPr>
                        <a:t>abolishing private property</a:t>
                      </a:r>
                      <a:endParaRPr lang="en-US" dirty="0"/>
                    </a:p>
                  </a:txBody>
                  <a:tcPr/>
                </a:tc>
                <a:tc>
                  <a:txBody>
                    <a:bodyPr/>
                    <a:lstStyle/>
                    <a:p>
                      <a:r>
                        <a:rPr lang="en-US" sz="1800" b="0" i="0" kern="1200" dirty="0">
                          <a:solidFill>
                            <a:schemeClr val="dk1"/>
                          </a:solidFill>
                          <a:effectLst/>
                          <a:latin typeface="+mn-lt"/>
                          <a:ea typeface="+mn-ea"/>
                          <a:cs typeface="+mn-cs"/>
                        </a:rPr>
                        <a:t>stands for private property.</a:t>
                      </a:r>
                      <a:endParaRPr lang="en-US" dirty="0"/>
                    </a:p>
                  </a:txBody>
                  <a:tcPr/>
                </a:tc>
                <a:extLst>
                  <a:ext uri="{0D108BD9-81ED-4DB2-BD59-A6C34878D82A}">
                    <a16:rowId xmlns:a16="http://schemas.microsoft.com/office/drawing/2014/main" val="903500730"/>
                  </a:ext>
                </a:extLst>
              </a:tr>
              <a:tr h="607874">
                <a:tc>
                  <a:txBody>
                    <a:bodyPr/>
                    <a:lstStyle/>
                    <a:p>
                      <a:r>
                        <a:rPr lang="en-US" sz="1800" b="0" i="0" kern="1200" dirty="0">
                          <a:solidFill>
                            <a:schemeClr val="dk1"/>
                          </a:solidFill>
                          <a:effectLst/>
                          <a:latin typeface="+mn-lt"/>
                          <a:ea typeface="+mn-ea"/>
                          <a:cs typeface="+mn-cs"/>
                        </a:rPr>
                        <a:t>equal sharing of work, according to the benefits and ability</a:t>
                      </a:r>
                      <a:endParaRPr lang="en-US" dirty="0"/>
                    </a:p>
                  </a:txBody>
                  <a:tcPr/>
                </a:tc>
                <a:tc>
                  <a:txBody>
                    <a:bodyPr/>
                    <a:lstStyle/>
                    <a:p>
                      <a:r>
                        <a:rPr lang="en-US" sz="1800" b="0" i="0" kern="1200" dirty="0">
                          <a:solidFill>
                            <a:schemeClr val="dk1"/>
                          </a:solidFill>
                          <a:effectLst/>
                          <a:latin typeface="+mn-lt"/>
                          <a:ea typeface="+mn-ea"/>
                          <a:cs typeface="+mn-cs"/>
                        </a:rPr>
                        <a:t>individual is responsible for his works and if he wants to raise the ladder, he has to work hard.</a:t>
                      </a:r>
                      <a:endParaRPr lang="en-US" dirty="0"/>
                    </a:p>
                  </a:txBody>
                  <a:tcPr/>
                </a:tc>
                <a:extLst>
                  <a:ext uri="{0D108BD9-81ED-4DB2-BD59-A6C34878D82A}">
                    <a16:rowId xmlns:a16="http://schemas.microsoft.com/office/drawing/2014/main" val="382932077"/>
                  </a:ext>
                </a:extLst>
              </a:tr>
              <a:tr h="373421">
                <a:tc>
                  <a:txBody>
                    <a:bodyPr/>
                    <a:lstStyle/>
                    <a:p>
                      <a:r>
                        <a:rPr lang="en-US" sz="1800" b="0" i="0" kern="1200" dirty="0">
                          <a:solidFill>
                            <a:schemeClr val="dk1"/>
                          </a:solidFill>
                          <a:effectLst/>
                          <a:latin typeface="+mn-lt"/>
                          <a:ea typeface="+mn-ea"/>
                          <a:cs typeface="+mn-cs"/>
                        </a:rPr>
                        <a:t>class less society</a:t>
                      </a:r>
                      <a:endParaRPr lang="en-US" dirty="0"/>
                    </a:p>
                  </a:txBody>
                  <a:tcPr/>
                </a:tc>
                <a:tc>
                  <a:txBody>
                    <a:bodyPr/>
                    <a:lstStyle/>
                    <a:p>
                      <a:r>
                        <a:rPr lang="en-US" sz="1800" b="0" i="0" kern="1200" dirty="0">
                          <a:solidFill>
                            <a:schemeClr val="dk1"/>
                          </a:solidFill>
                          <a:effectLst/>
                          <a:latin typeface="+mn-lt"/>
                          <a:ea typeface="+mn-ea"/>
                          <a:cs typeface="+mn-cs"/>
                        </a:rPr>
                        <a:t>divides the society into rich and poor</a:t>
                      </a:r>
                      <a:endParaRPr lang="en-US" dirty="0"/>
                    </a:p>
                  </a:txBody>
                  <a:tcPr/>
                </a:tc>
                <a:extLst>
                  <a:ext uri="{0D108BD9-81ED-4DB2-BD59-A6C34878D82A}">
                    <a16:rowId xmlns:a16="http://schemas.microsoft.com/office/drawing/2014/main" val="2652478112"/>
                  </a:ext>
                </a:extLst>
              </a:tr>
              <a:tr h="373421">
                <a:tc>
                  <a:txBody>
                    <a:bodyPr/>
                    <a:lstStyle/>
                    <a:p>
                      <a:r>
                        <a:rPr lang="en-PK" sz="1800" b="0" i="0" kern="1200" dirty="0">
                          <a:solidFill>
                            <a:schemeClr val="dk1"/>
                          </a:solidFill>
                          <a:effectLst/>
                          <a:latin typeface="+mn-lt"/>
                          <a:ea typeface="+mn-ea"/>
                          <a:cs typeface="+mn-cs"/>
                        </a:rPr>
                        <a:t>S</a:t>
                      </a:r>
                      <a:r>
                        <a:rPr lang="en-US" sz="1800" b="0" i="0" kern="1200" dirty="0">
                          <a:solidFill>
                            <a:schemeClr val="dk1"/>
                          </a:solidFill>
                          <a:effectLst/>
                          <a:latin typeface="+mn-lt"/>
                          <a:ea typeface="+mn-ea"/>
                          <a:cs typeface="+mn-cs"/>
                        </a:rPr>
                        <a:t>elf regulated economic system</a:t>
                      </a:r>
                      <a:endParaRPr lang="en-US" dirty="0"/>
                    </a:p>
                  </a:txBody>
                  <a:tcPr/>
                </a:tc>
                <a:tc>
                  <a:txBody>
                    <a:bodyPr/>
                    <a:lstStyle/>
                    <a:p>
                      <a:r>
                        <a:rPr lang="en-US" sz="1800" b="0" i="0" kern="1200" dirty="0">
                          <a:solidFill>
                            <a:schemeClr val="dk1"/>
                          </a:solidFill>
                          <a:effectLst/>
                          <a:latin typeface="+mn-lt"/>
                          <a:ea typeface="+mn-ea"/>
                          <a:cs typeface="+mn-cs"/>
                        </a:rPr>
                        <a:t>is a government run economy</a:t>
                      </a:r>
                      <a:endParaRPr lang="en-US" dirty="0"/>
                    </a:p>
                  </a:txBody>
                  <a:tcPr/>
                </a:tc>
                <a:extLst>
                  <a:ext uri="{0D108BD9-81ED-4DB2-BD59-A6C34878D82A}">
                    <a16:rowId xmlns:a16="http://schemas.microsoft.com/office/drawing/2014/main" val="1250740320"/>
                  </a:ext>
                </a:extLst>
              </a:tr>
            </a:tbl>
          </a:graphicData>
        </a:graphic>
      </p:graphicFrame>
    </p:spTree>
    <p:extLst>
      <p:ext uri="{BB962C8B-B14F-4D97-AF65-F5344CB8AC3E}">
        <p14:creationId xmlns:p14="http://schemas.microsoft.com/office/powerpoint/2010/main" val="1119159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84EA6-8D5C-4345-ADD9-AE34A4FD38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AFC3F4F-C658-47AF-B5D6-DBEDCBB89656}"/>
              </a:ext>
            </a:extLst>
          </p:cNvPr>
          <p:cNvSpPr>
            <a:spLocks noGrp="1"/>
          </p:cNvSpPr>
          <p:nvPr>
            <p:ph idx="1"/>
          </p:nvPr>
        </p:nvSpPr>
        <p:spPr/>
        <p:txBody>
          <a:bodyPr>
            <a:normAutofit fontScale="92500" lnSpcReduction="10000"/>
          </a:bodyPr>
          <a:lstStyle/>
          <a:p>
            <a:r>
              <a:rPr lang="en-US" dirty="0"/>
              <a:t>In 1999, RFE/RL was reaching 20 million listeners, broadcasting for more than 700 hours a week, in 25 languages, to countries stretching from Poland to the Pacific and from the Arctic to the Persian Gulf and 'providing an alternative "home service" to countries where the media are struggling amid chaotic economic conditions to achieve genuine financial and editorial independence'. RFE/RL maintains 22 </a:t>
            </a:r>
            <a:r>
              <a:rPr lang="en-US" dirty="0" err="1"/>
              <a:t>bureaux</a:t>
            </a:r>
            <a:r>
              <a:rPr lang="en-US" dirty="0"/>
              <a:t> across the region and has broadcasting links with more than 1000 freelancers and stringers. It uses short-wave broadcasts to reach its listeners, but increasingly it is utilizing AM/FM stations through more than 90 affiliate partners and more than 220 transmission sites located in all its broadcast countries except Belarus, Iran, Iraq, Tajikistan and Turkmenistan. In addition, RFE/RL maintains an active presence on the Internet, claiming that more than 5 million people visit its website every month. </a:t>
            </a:r>
          </a:p>
        </p:txBody>
      </p:sp>
    </p:spTree>
    <p:extLst>
      <p:ext uri="{BB962C8B-B14F-4D97-AF65-F5344CB8AC3E}">
        <p14:creationId xmlns:p14="http://schemas.microsoft.com/office/powerpoint/2010/main" val="3658574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D5B90-CEE0-4689-B221-7D0886347988}"/>
              </a:ext>
            </a:extLst>
          </p:cNvPr>
          <p:cNvSpPr>
            <a:spLocks noGrp="1"/>
          </p:cNvSpPr>
          <p:nvPr>
            <p:ph type="title"/>
          </p:nvPr>
        </p:nvSpPr>
        <p:spPr/>
        <p:txBody>
          <a:bodyPr>
            <a:normAutofit/>
          </a:bodyPr>
          <a:lstStyle/>
          <a:p>
            <a:r>
              <a:rPr lang="en-PK" sz="4000" b="1" u="sng" dirty="0"/>
              <a:t>C</a:t>
            </a:r>
            <a:r>
              <a:rPr lang="en-US" sz="4000" b="1" u="sng" dirty="0"/>
              <a:t>o</a:t>
            </a:r>
            <a:r>
              <a:rPr lang="en-PK" sz="4000" b="1" u="sng" dirty="0"/>
              <a:t>l</a:t>
            </a:r>
            <a:r>
              <a:rPr lang="en-US" sz="4000" b="1" u="sng" dirty="0"/>
              <a:t>d</a:t>
            </a:r>
            <a:r>
              <a:rPr lang="en-PK" sz="4000" b="1" u="sng" dirty="0"/>
              <a:t> </a:t>
            </a:r>
            <a:r>
              <a:rPr lang="en-US" sz="4000" b="1" u="sng" dirty="0"/>
              <a:t>w</a:t>
            </a:r>
            <a:r>
              <a:rPr lang="en-PK" sz="4000" b="1" u="sng" dirty="0"/>
              <a:t>a</a:t>
            </a:r>
            <a:r>
              <a:rPr lang="en-US" sz="4000" b="1" u="sng" dirty="0"/>
              <a:t>r</a:t>
            </a:r>
          </a:p>
        </p:txBody>
      </p:sp>
      <p:sp>
        <p:nvSpPr>
          <p:cNvPr id="3" name="Content Placeholder 2">
            <a:extLst>
              <a:ext uri="{FF2B5EF4-FFF2-40B4-BE49-F238E27FC236}">
                <a16:creationId xmlns:a16="http://schemas.microsoft.com/office/drawing/2014/main" id="{A6BADE26-4855-47F2-B0C9-44A51118A964}"/>
              </a:ext>
            </a:extLst>
          </p:cNvPr>
          <p:cNvSpPr>
            <a:spLocks noGrp="1"/>
          </p:cNvSpPr>
          <p:nvPr>
            <p:ph idx="1"/>
          </p:nvPr>
        </p:nvSpPr>
        <p:spPr/>
        <p:txBody>
          <a:bodyPr/>
          <a:lstStyle/>
          <a:p>
            <a:r>
              <a:rPr lang="en-PK" dirty="0"/>
              <a:t>S</a:t>
            </a:r>
            <a:r>
              <a:rPr lang="en-US" dirty="0"/>
              <a:t>t</a:t>
            </a:r>
            <a:r>
              <a:rPr lang="en-PK" dirty="0"/>
              <a:t>a</a:t>
            </a:r>
            <a:r>
              <a:rPr lang="en-US" dirty="0"/>
              <a:t>t</a:t>
            </a:r>
            <a:r>
              <a:rPr lang="en-PK" dirty="0"/>
              <a:t>e</a:t>
            </a:r>
            <a:r>
              <a:rPr lang="en-US" dirty="0"/>
              <a:t>d</a:t>
            </a:r>
            <a:r>
              <a:rPr lang="en-PK" dirty="0"/>
              <a:t> </a:t>
            </a:r>
            <a:r>
              <a:rPr lang="en-US" dirty="0"/>
              <a:t>f</a:t>
            </a:r>
            <a:r>
              <a:rPr lang="en-PK" dirty="0"/>
              <a:t>r</a:t>
            </a:r>
            <a:r>
              <a:rPr lang="en-US" dirty="0"/>
              <a:t>o</a:t>
            </a:r>
            <a:r>
              <a:rPr lang="en-PK" dirty="0"/>
              <a:t>m 1947 </a:t>
            </a:r>
            <a:r>
              <a:rPr lang="en-US" dirty="0"/>
              <a:t>t</a:t>
            </a:r>
            <a:r>
              <a:rPr lang="en-PK" dirty="0"/>
              <a:t>o 1989/1991 ( </a:t>
            </a:r>
            <a:r>
              <a:rPr lang="en-US" dirty="0"/>
              <a:t>N</a:t>
            </a:r>
            <a:r>
              <a:rPr lang="en-PK" dirty="0"/>
              <a:t>o </a:t>
            </a:r>
            <a:r>
              <a:rPr lang="en-US" dirty="0"/>
              <a:t>f</a:t>
            </a:r>
            <a:r>
              <a:rPr lang="en-PK" dirty="0" err="1"/>
              <a:t>i</a:t>
            </a:r>
            <a:r>
              <a:rPr lang="en-US" dirty="0"/>
              <a:t>x</a:t>
            </a:r>
            <a:r>
              <a:rPr lang="en-PK" dirty="0"/>
              <a:t>e</a:t>
            </a:r>
            <a:r>
              <a:rPr lang="en-US" dirty="0"/>
              <a:t>d</a:t>
            </a:r>
            <a:r>
              <a:rPr lang="en-PK" dirty="0"/>
              <a:t> </a:t>
            </a:r>
            <a:r>
              <a:rPr lang="en-US" dirty="0"/>
              <a:t>b</a:t>
            </a:r>
            <a:r>
              <a:rPr lang="en-PK" dirty="0"/>
              <a:t>e</a:t>
            </a:r>
            <a:r>
              <a:rPr lang="en-US" dirty="0"/>
              <a:t>g</a:t>
            </a:r>
            <a:r>
              <a:rPr lang="en-PK" dirty="0"/>
              <a:t>n</a:t>
            </a:r>
            <a:r>
              <a:rPr lang="en-US" dirty="0" err="1"/>
              <a:t>i</a:t>
            </a:r>
            <a:r>
              <a:rPr lang="en-PK" dirty="0"/>
              <a:t>n</a:t>
            </a:r>
            <a:r>
              <a:rPr lang="en-US" dirty="0"/>
              <a:t>g</a:t>
            </a:r>
            <a:r>
              <a:rPr lang="en-PK" dirty="0"/>
              <a:t> </a:t>
            </a:r>
            <a:r>
              <a:rPr lang="en-US" dirty="0"/>
              <a:t>a</a:t>
            </a:r>
            <a:r>
              <a:rPr lang="en-PK" dirty="0"/>
              <a:t>n</a:t>
            </a:r>
            <a:r>
              <a:rPr lang="en-US" dirty="0"/>
              <a:t>d</a:t>
            </a:r>
            <a:r>
              <a:rPr lang="en-PK" dirty="0"/>
              <a:t> </a:t>
            </a:r>
            <a:r>
              <a:rPr lang="en-US" dirty="0"/>
              <a:t>e</a:t>
            </a:r>
            <a:r>
              <a:rPr lang="en-PK" dirty="0"/>
              <a:t>n</a:t>
            </a:r>
            <a:r>
              <a:rPr lang="en-US" dirty="0"/>
              <a:t>d</a:t>
            </a:r>
            <a:r>
              <a:rPr lang="en-PK" dirty="0"/>
              <a:t> </a:t>
            </a:r>
            <a:r>
              <a:rPr lang="en-US" dirty="0"/>
              <a:t>o</a:t>
            </a:r>
            <a:r>
              <a:rPr lang="en-PK" dirty="0"/>
              <a:t>f </a:t>
            </a:r>
            <a:r>
              <a:rPr lang="en-US" dirty="0"/>
              <a:t>t</a:t>
            </a:r>
            <a:r>
              <a:rPr lang="en-PK" dirty="0"/>
              <a:t>h</a:t>
            </a:r>
            <a:r>
              <a:rPr lang="en-US" dirty="0" err="1"/>
              <a:t>i</a:t>
            </a:r>
            <a:r>
              <a:rPr lang="en-PK" dirty="0"/>
              <a:t>s </a:t>
            </a:r>
            <a:r>
              <a:rPr lang="en-US" dirty="0"/>
              <a:t>w</a:t>
            </a:r>
            <a:r>
              <a:rPr lang="en-PK" dirty="0"/>
              <a:t>a</a:t>
            </a:r>
            <a:r>
              <a:rPr lang="en-US" dirty="0"/>
              <a:t>r</a:t>
            </a:r>
            <a:r>
              <a:rPr lang="en-PK" dirty="0"/>
              <a:t> </a:t>
            </a:r>
            <a:r>
              <a:rPr lang="en-US" dirty="0"/>
              <a:t>a</a:t>
            </a:r>
            <a:r>
              <a:rPr lang="en-PK" dirty="0"/>
              <a:t>c</a:t>
            </a:r>
            <a:r>
              <a:rPr lang="en-US" dirty="0"/>
              <a:t>t</a:t>
            </a:r>
            <a:r>
              <a:rPr lang="en-PK" dirty="0" err="1"/>
              <a:t>ually</a:t>
            </a:r>
            <a:r>
              <a:rPr lang="en-PK" dirty="0"/>
              <a:t> </a:t>
            </a:r>
            <a:r>
              <a:rPr lang="en-US" dirty="0"/>
              <a:t>b</a:t>
            </a:r>
            <a:r>
              <a:rPr lang="en-PK" dirty="0"/>
              <a:t>e</a:t>
            </a:r>
            <a:r>
              <a:rPr lang="en-US" dirty="0"/>
              <a:t>c</a:t>
            </a:r>
            <a:r>
              <a:rPr lang="en-PK" dirty="0"/>
              <a:t>a</a:t>
            </a:r>
            <a:r>
              <a:rPr lang="en-US" dirty="0"/>
              <a:t>u</a:t>
            </a:r>
            <a:r>
              <a:rPr lang="en-PK" dirty="0"/>
              <a:t>s</a:t>
            </a:r>
            <a:r>
              <a:rPr lang="en-US" dirty="0"/>
              <a:t>e</a:t>
            </a:r>
            <a:r>
              <a:rPr lang="en-PK" dirty="0"/>
              <a:t> </a:t>
            </a:r>
            <a:r>
              <a:rPr lang="en-US" dirty="0" err="1"/>
              <a:t>i</a:t>
            </a:r>
            <a:r>
              <a:rPr lang="en-PK" dirty="0"/>
              <a:t>t </a:t>
            </a:r>
            <a:r>
              <a:rPr lang="en-US" dirty="0"/>
              <a:t>w</a:t>
            </a:r>
            <a:r>
              <a:rPr lang="en-PK" dirty="0"/>
              <a:t>a</a:t>
            </a:r>
            <a:r>
              <a:rPr lang="en-US" dirty="0"/>
              <a:t>s</a:t>
            </a:r>
            <a:r>
              <a:rPr lang="en-PK" dirty="0"/>
              <a:t> </a:t>
            </a:r>
            <a:r>
              <a:rPr lang="en-US" dirty="0"/>
              <a:t>a</a:t>
            </a:r>
            <a:r>
              <a:rPr lang="en-PK" dirty="0"/>
              <a:t>n </a:t>
            </a:r>
            <a:r>
              <a:rPr lang="en-US" dirty="0"/>
              <a:t>e</a:t>
            </a:r>
            <a:r>
              <a:rPr lang="en-PK" dirty="0"/>
              <a:t>r</a:t>
            </a:r>
            <a:r>
              <a:rPr lang="en-US" dirty="0"/>
              <a:t>a</a:t>
            </a:r>
            <a:r>
              <a:rPr lang="en-PK" dirty="0"/>
              <a:t>)</a:t>
            </a:r>
          </a:p>
          <a:p>
            <a:r>
              <a:rPr lang="en-PK" dirty="0"/>
              <a:t>Why cold war ?</a:t>
            </a:r>
          </a:p>
          <a:p>
            <a:r>
              <a:rPr lang="en-PK" dirty="0"/>
              <a:t> No direct combat or </a:t>
            </a:r>
            <a:r>
              <a:rPr lang="en-US" dirty="0"/>
              <a:t>m</a:t>
            </a:r>
            <a:r>
              <a:rPr lang="en-PK" dirty="0" err="1"/>
              <a:t>i</a:t>
            </a:r>
            <a:r>
              <a:rPr lang="en-US" dirty="0"/>
              <a:t>l</a:t>
            </a:r>
            <a:r>
              <a:rPr lang="en-PK" dirty="0" err="1"/>
              <a:t>i</a:t>
            </a:r>
            <a:r>
              <a:rPr lang="en-US" dirty="0"/>
              <a:t>ta</a:t>
            </a:r>
            <a:r>
              <a:rPr lang="en-PK" dirty="0"/>
              <a:t>r</a:t>
            </a:r>
            <a:r>
              <a:rPr lang="en-US" dirty="0"/>
              <a:t>y</a:t>
            </a:r>
            <a:r>
              <a:rPr lang="en-PK" dirty="0"/>
              <a:t> fight between the U</a:t>
            </a:r>
            <a:r>
              <a:rPr lang="en-US" dirty="0"/>
              <a:t>S</a:t>
            </a:r>
            <a:r>
              <a:rPr lang="en-PK" dirty="0"/>
              <a:t>S</a:t>
            </a:r>
            <a:r>
              <a:rPr lang="en-US" dirty="0"/>
              <a:t>R</a:t>
            </a:r>
            <a:r>
              <a:rPr lang="en-PK" dirty="0"/>
              <a:t> (Allies) &amp; USA (</a:t>
            </a:r>
            <a:r>
              <a:rPr lang="en-US" dirty="0"/>
              <a:t>A</a:t>
            </a:r>
            <a:r>
              <a:rPr lang="en-PK" dirty="0"/>
              <a:t>l</a:t>
            </a:r>
            <a:r>
              <a:rPr lang="en-US" dirty="0"/>
              <a:t>l</a:t>
            </a:r>
            <a:r>
              <a:rPr lang="en-PK" dirty="0" err="1"/>
              <a:t>i</a:t>
            </a:r>
            <a:r>
              <a:rPr lang="en-US" dirty="0"/>
              <a:t>e</a:t>
            </a:r>
            <a:r>
              <a:rPr lang="en-PK" dirty="0"/>
              <a:t>s).</a:t>
            </a:r>
          </a:p>
          <a:p>
            <a:r>
              <a:rPr lang="en-US" dirty="0"/>
              <a:t>Lots</a:t>
            </a:r>
            <a:r>
              <a:rPr lang="en-PK" dirty="0"/>
              <a:t> of Proxy wars through: </a:t>
            </a:r>
            <a:r>
              <a:rPr lang="en-US" dirty="0"/>
              <a:t>Korea</a:t>
            </a:r>
            <a:r>
              <a:rPr lang="en-PK" dirty="0"/>
              <a:t>, Vietnam, </a:t>
            </a:r>
            <a:r>
              <a:rPr lang="en-US" dirty="0"/>
              <a:t>A</a:t>
            </a:r>
            <a:r>
              <a:rPr lang="en-PK" dirty="0"/>
              <a:t>f</a:t>
            </a:r>
            <a:r>
              <a:rPr lang="en-US" dirty="0"/>
              <a:t>g</a:t>
            </a:r>
            <a:r>
              <a:rPr lang="en-PK" dirty="0"/>
              <a:t>h</a:t>
            </a:r>
            <a:r>
              <a:rPr lang="en-US" dirty="0"/>
              <a:t>a</a:t>
            </a:r>
            <a:r>
              <a:rPr lang="en-PK" dirty="0"/>
              <a:t>n</a:t>
            </a:r>
            <a:r>
              <a:rPr lang="en-US" dirty="0" err="1"/>
              <a:t>i</a:t>
            </a:r>
            <a:r>
              <a:rPr lang="en-PK" dirty="0"/>
              <a:t>s</a:t>
            </a:r>
            <a:r>
              <a:rPr lang="en-US" dirty="0"/>
              <a:t>t</a:t>
            </a:r>
            <a:r>
              <a:rPr lang="en-PK" dirty="0"/>
              <a:t>an (Not directly combat here </a:t>
            </a:r>
            <a:r>
              <a:rPr lang="en-US" dirty="0"/>
              <a:t>j</a:t>
            </a:r>
            <a:r>
              <a:rPr lang="en-PK" dirty="0"/>
              <a:t>u</a:t>
            </a:r>
            <a:r>
              <a:rPr lang="en-US" dirty="0"/>
              <a:t>s</a:t>
            </a:r>
            <a:r>
              <a:rPr lang="en-PK" dirty="0"/>
              <a:t>t give support)</a:t>
            </a:r>
            <a:endParaRPr lang="en-US" dirty="0"/>
          </a:p>
        </p:txBody>
      </p:sp>
    </p:spTree>
    <p:extLst>
      <p:ext uri="{BB962C8B-B14F-4D97-AF65-F5344CB8AC3E}">
        <p14:creationId xmlns:p14="http://schemas.microsoft.com/office/powerpoint/2010/main" val="1343346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4F9F5-8244-4C81-BBC4-4D49756606D2}"/>
              </a:ext>
            </a:extLst>
          </p:cNvPr>
          <p:cNvSpPr>
            <a:spLocks noGrp="1"/>
          </p:cNvSpPr>
          <p:nvPr>
            <p:ph type="title"/>
          </p:nvPr>
        </p:nvSpPr>
        <p:spPr/>
        <p:txBody>
          <a:bodyPr/>
          <a:lstStyle/>
          <a:p>
            <a:r>
              <a:rPr lang="en-PK" dirty="0"/>
              <a:t>C</a:t>
            </a:r>
            <a:r>
              <a:rPr lang="en-US" dirty="0"/>
              <a:t>h</a:t>
            </a:r>
            <a:r>
              <a:rPr lang="en-PK" dirty="0"/>
              <a:t>a</a:t>
            </a:r>
            <a:r>
              <a:rPr lang="en-US" dirty="0"/>
              <a:t>r</a:t>
            </a:r>
            <a:r>
              <a:rPr lang="en-PK" dirty="0"/>
              <a:t>a</a:t>
            </a:r>
            <a:r>
              <a:rPr lang="en-US" dirty="0"/>
              <a:t>c</a:t>
            </a:r>
            <a:r>
              <a:rPr lang="en-PK" dirty="0"/>
              <a:t>t</a:t>
            </a:r>
            <a:r>
              <a:rPr lang="en-US" dirty="0"/>
              <a:t>e</a:t>
            </a:r>
            <a:r>
              <a:rPr lang="en-PK" dirty="0"/>
              <a:t>r</a:t>
            </a:r>
            <a:r>
              <a:rPr lang="en-US" dirty="0" err="1"/>
              <a:t>i</a:t>
            </a:r>
            <a:r>
              <a:rPr lang="en-PK" dirty="0"/>
              <a:t>s</a:t>
            </a:r>
            <a:r>
              <a:rPr lang="en-US" dirty="0"/>
              <a:t>t</a:t>
            </a:r>
            <a:r>
              <a:rPr lang="en-PK" dirty="0" err="1"/>
              <a:t>i</a:t>
            </a:r>
            <a:r>
              <a:rPr lang="en-US" dirty="0"/>
              <a:t>c</a:t>
            </a:r>
            <a:r>
              <a:rPr lang="en-PK" dirty="0"/>
              <a:t> </a:t>
            </a:r>
            <a:r>
              <a:rPr lang="en-US" dirty="0"/>
              <a:t>o</a:t>
            </a:r>
            <a:r>
              <a:rPr lang="en-PK" dirty="0"/>
              <a:t>f </a:t>
            </a:r>
            <a:r>
              <a:rPr lang="en-US" dirty="0"/>
              <a:t>C</a:t>
            </a:r>
            <a:r>
              <a:rPr lang="en-PK" dirty="0"/>
              <a:t>o</a:t>
            </a:r>
            <a:r>
              <a:rPr lang="en-US" dirty="0"/>
              <a:t>l</a:t>
            </a:r>
            <a:r>
              <a:rPr lang="en-PK" dirty="0"/>
              <a:t>d </a:t>
            </a:r>
            <a:r>
              <a:rPr lang="en-US" dirty="0"/>
              <a:t>w</a:t>
            </a:r>
            <a:r>
              <a:rPr lang="en-PK" dirty="0"/>
              <a:t>a</a:t>
            </a:r>
            <a:r>
              <a:rPr lang="en-US" dirty="0"/>
              <a:t>r</a:t>
            </a:r>
          </a:p>
        </p:txBody>
      </p:sp>
      <p:sp>
        <p:nvSpPr>
          <p:cNvPr id="3" name="Content Placeholder 2">
            <a:extLst>
              <a:ext uri="{FF2B5EF4-FFF2-40B4-BE49-F238E27FC236}">
                <a16:creationId xmlns:a16="http://schemas.microsoft.com/office/drawing/2014/main" id="{E03DCFC2-0B05-4AF2-87A1-192A7FE148C3}"/>
              </a:ext>
            </a:extLst>
          </p:cNvPr>
          <p:cNvSpPr>
            <a:spLocks noGrp="1"/>
          </p:cNvSpPr>
          <p:nvPr>
            <p:ph idx="1"/>
          </p:nvPr>
        </p:nvSpPr>
        <p:spPr/>
        <p:txBody>
          <a:bodyPr/>
          <a:lstStyle/>
          <a:p>
            <a:r>
              <a:rPr lang="en-PK" dirty="0"/>
              <a:t>I</a:t>
            </a:r>
            <a:r>
              <a:rPr lang="en-US" dirty="0"/>
              <a:t>d</a:t>
            </a:r>
            <a:r>
              <a:rPr lang="en-PK" dirty="0"/>
              <a:t>e</a:t>
            </a:r>
            <a:r>
              <a:rPr lang="en-US" dirty="0"/>
              <a:t>o</a:t>
            </a:r>
            <a:r>
              <a:rPr lang="en-PK" dirty="0"/>
              <a:t>l</a:t>
            </a:r>
            <a:r>
              <a:rPr lang="en-US" dirty="0"/>
              <a:t>o</a:t>
            </a:r>
            <a:r>
              <a:rPr lang="en-PK" dirty="0"/>
              <a:t>g</a:t>
            </a:r>
            <a:r>
              <a:rPr lang="en-US" dirty="0" err="1"/>
              <a:t>i</a:t>
            </a:r>
            <a:r>
              <a:rPr lang="en-PK" dirty="0"/>
              <a:t>c</a:t>
            </a:r>
            <a:r>
              <a:rPr lang="en-US" dirty="0"/>
              <a:t>a</a:t>
            </a:r>
            <a:r>
              <a:rPr lang="en-PK" dirty="0"/>
              <a:t>l </a:t>
            </a:r>
            <a:r>
              <a:rPr lang="en-US" dirty="0"/>
              <a:t>d</a:t>
            </a:r>
            <a:r>
              <a:rPr lang="en-PK" dirty="0" err="1"/>
              <a:t>i</a:t>
            </a:r>
            <a:r>
              <a:rPr lang="en-US" dirty="0"/>
              <a:t>f</a:t>
            </a:r>
            <a:r>
              <a:rPr lang="en-PK" dirty="0"/>
              <a:t>f</a:t>
            </a:r>
            <a:r>
              <a:rPr lang="en-US" dirty="0"/>
              <a:t>e</a:t>
            </a:r>
            <a:r>
              <a:rPr lang="en-PK" dirty="0"/>
              <a:t>r</a:t>
            </a:r>
            <a:r>
              <a:rPr lang="en-US" dirty="0"/>
              <a:t>e</a:t>
            </a:r>
            <a:r>
              <a:rPr lang="en-PK" dirty="0"/>
              <a:t>n</a:t>
            </a:r>
            <a:r>
              <a:rPr lang="en-US" dirty="0"/>
              <a:t>c</a:t>
            </a:r>
            <a:r>
              <a:rPr lang="en-PK" dirty="0"/>
              <a:t>e</a:t>
            </a:r>
            <a:r>
              <a:rPr lang="en-US" dirty="0"/>
              <a:t>s</a:t>
            </a:r>
            <a:r>
              <a:rPr lang="en-PK" dirty="0"/>
              <a:t> (</a:t>
            </a:r>
            <a:r>
              <a:rPr lang="en-US" dirty="0"/>
              <a:t>C</a:t>
            </a:r>
            <a:r>
              <a:rPr lang="en-PK" dirty="0"/>
              <a:t>a</a:t>
            </a:r>
            <a:r>
              <a:rPr lang="en-US" dirty="0"/>
              <a:t>p</a:t>
            </a:r>
            <a:r>
              <a:rPr lang="en-PK" dirty="0" err="1"/>
              <a:t>i</a:t>
            </a:r>
            <a:r>
              <a:rPr lang="en-US" dirty="0"/>
              <a:t>t</a:t>
            </a:r>
            <a:r>
              <a:rPr lang="en-PK" dirty="0"/>
              <a:t>a</a:t>
            </a:r>
            <a:r>
              <a:rPr lang="en-US" dirty="0"/>
              <a:t>l</a:t>
            </a:r>
            <a:r>
              <a:rPr lang="en-PK" dirty="0" err="1"/>
              <a:t>i</a:t>
            </a:r>
            <a:r>
              <a:rPr lang="en-US" dirty="0"/>
              <a:t>s</a:t>
            </a:r>
            <a:r>
              <a:rPr lang="en-PK" dirty="0"/>
              <a:t>t</a:t>
            </a:r>
            <a:r>
              <a:rPr lang="en-US" dirty="0" err="1"/>
              <a:t>i</a:t>
            </a:r>
            <a:r>
              <a:rPr lang="en-PK" dirty="0"/>
              <a:t>c and communist).</a:t>
            </a:r>
          </a:p>
          <a:p>
            <a:r>
              <a:rPr lang="en-PK" dirty="0"/>
              <a:t>Atmosphere of political distrust (</a:t>
            </a:r>
            <a:r>
              <a:rPr lang="en-US" dirty="0"/>
              <a:t>N</a:t>
            </a:r>
            <a:r>
              <a:rPr lang="en-PK" dirty="0"/>
              <a:t>o</a:t>
            </a:r>
            <a:r>
              <a:rPr lang="en-US" dirty="0"/>
              <a:t>t</a:t>
            </a:r>
            <a:r>
              <a:rPr lang="en-PK" dirty="0"/>
              <a:t> </a:t>
            </a:r>
            <a:r>
              <a:rPr lang="en-US" dirty="0"/>
              <a:t>t</a:t>
            </a:r>
            <a:r>
              <a:rPr lang="en-PK" dirty="0"/>
              <a:t>r</a:t>
            </a:r>
            <a:r>
              <a:rPr lang="en-US" dirty="0"/>
              <a:t>u</a:t>
            </a:r>
            <a:r>
              <a:rPr lang="en-PK" dirty="0"/>
              <a:t>s</a:t>
            </a:r>
            <a:r>
              <a:rPr lang="en-US" dirty="0"/>
              <a:t>t</a:t>
            </a:r>
            <a:r>
              <a:rPr lang="en-PK" dirty="0"/>
              <a:t> </a:t>
            </a:r>
            <a:r>
              <a:rPr lang="en-US" dirty="0"/>
              <a:t>o</a:t>
            </a:r>
            <a:r>
              <a:rPr lang="en-PK" dirty="0"/>
              <a:t>n </a:t>
            </a:r>
            <a:r>
              <a:rPr lang="en-US" dirty="0"/>
              <a:t>e</a:t>
            </a:r>
            <a:r>
              <a:rPr lang="en-PK" dirty="0"/>
              <a:t>a</a:t>
            </a:r>
            <a:r>
              <a:rPr lang="en-US" dirty="0"/>
              <a:t>c</a:t>
            </a:r>
            <a:r>
              <a:rPr lang="en-PK" dirty="0"/>
              <a:t>h </a:t>
            </a:r>
            <a:r>
              <a:rPr lang="en-US" dirty="0"/>
              <a:t>o</a:t>
            </a:r>
            <a:r>
              <a:rPr lang="en-PK" dirty="0"/>
              <a:t>t</a:t>
            </a:r>
            <a:r>
              <a:rPr lang="en-US" dirty="0"/>
              <a:t>h</a:t>
            </a:r>
            <a:r>
              <a:rPr lang="en-PK" dirty="0"/>
              <a:t>e</a:t>
            </a:r>
            <a:r>
              <a:rPr lang="en-US" dirty="0"/>
              <a:t>r</a:t>
            </a:r>
            <a:r>
              <a:rPr lang="en-PK" dirty="0"/>
              <a:t> </a:t>
            </a:r>
            <a:r>
              <a:rPr lang="en-US" dirty="0"/>
              <a:t>o</a:t>
            </a:r>
            <a:r>
              <a:rPr lang="en-PK" dirty="0"/>
              <a:t>f </a:t>
            </a:r>
            <a:r>
              <a:rPr lang="en-US" dirty="0"/>
              <a:t>o</a:t>
            </a:r>
            <a:r>
              <a:rPr lang="en-PK" dirty="0"/>
              <a:t>n</a:t>
            </a:r>
            <a:r>
              <a:rPr lang="en-US" dirty="0"/>
              <a:t>e</a:t>
            </a:r>
            <a:r>
              <a:rPr lang="en-PK" dirty="0"/>
              <a:t> </a:t>
            </a:r>
            <a:r>
              <a:rPr lang="en-US" dirty="0"/>
              <a:t>c</a:t>
            </a:r>
            <a:r>
              <a:rPr lang="en-PK" dirty="0"/>
              <a:t>o</a:t>
            </a:r>
            <a:r>
              <a:rPr lang="en-US" dirty="0"/>
              <a:t>u</a:t>
            </a:r>
            <a:r>
              <a:rPr lang="en-PK" dirty="0"/>
              <a:t>n</a:t>
            </a:r>
            <a:r>
              <a:rPr lang="en-US" dirty="0"/>
              <a:t>t</a:t>
            </a:r>
            <a:r>
              <a:rPr lang="en-PK" dirty="0"/>
              <a:t>r</a:t>
            </a:r>
            <a:r>
              <a:rPr lang="en-US" dirty="0"/>
              <a:t>y</a:t>
            </a:r>
            <a:r>
              <a:rPr lang="en-PK" dirty="0"/>
              <a:t> </a:t>
            </a:r>
            <a:r>
              <a:rPr lang="en-US" dirty="0"/>
              <a:t>t</a:t>
            </a:r>
            <a:r>
              <a:rPr lang="en-PK" dirty="0"/>
              <a:t>o </a:t>
            </a:r>
            <a:r>
              <a:rPr lang="en-US" dirty="0"/>
              <a:t>o</a:t>
            </a:r>
            <a:r>
              <a:rPr lang="en-PK" dirty="0"/>
              <a:t>t</a:t>
            </a:r>
            <a:r>
              <a:rPr lang="en-US" dirty="0"/>
              <a:t>h</a:t>
            </a:r>
            <a:r>
              <a:rPr lang="en-PK" dirty="0"/>
              <a:t>e</a:t>
            </a:r>
            <a:r>
              <a:rPr lang="en-US" dirty="0"/>
              <a:t>r</a:t>
            </a:r>
            <a:r>
              <a:rPr lang="en-PK" dirty="0"/>
              <a:t> </a:t>
            </a:r>
            <a:r>
              <a:rPr lang="en-US" dirty="0"/>
              <a:t>c</a:t>
            </a:r>
            <a:r>
              <a:rPr lang="en-PK" dirty="0"/>
              <a:t>o</a:t>
            </a:r>
            <a:r>
              <a:rPr lang="en-US" dirty="0"/>
              <a:t>u</a:t>
            </a:r>
            <a:r>
              <a:rPr lang="en-PK" dirty="0"/>
              <a:t>n</a:t>
            </a:r>
            <a:r>
              <a:rPr lang="en-US" dirty="0"/>
              <a:t>t</a:t>
            </a:r>
            <a:r>
              <a:rPr lang="en-PK" dirty="0"/>
              <a:t>r</a:t>
            </a:r>
            <a:r>
              <a:rPr lang="en-US" dirty="0"/>
              <a:t>y</a:t>
            </a:r>
            <a:r>
              <a:rPr lang="en-PK" dirty="0"/>
              <a:t>)</a:t>
            </a:r>
          </a:p>
          <a:p>
            <a:r>
              <a:rPr lang="en-PK" dirty="0"/>
              <a:t>Arm Race: ( USA spend h</a:t>
            </a:r>
            <a:r>
              <a:rPr lang="en-US" dirty="0"/>
              <a:t>u</a:t>
            </a:r>
            <a:r>
              <a:rPr lang="en-PK" dirty="0"/>
              <a:t>g</a:t>
            </a:r>
            <a:r>
              <a:rPr lang="en-US" dirty="0"/>
              <a:t>e</a:t>
            </a:r>
            <a:r>
              <a:rPr lang="en-PK" dirty="0"/>
              <a:t> </a:t>
            </a:r>
            <a:r>
              <a:rPr lang="en-US" dirty="0"/>
              <a:t>a</a:t>
            </a:r>
            <a:r>
              <a:rPr lang="en-PK" dirty="0" err="1"/>
              <a:t>mo</a:t>
            </a:r>
            <a:r>
              <a:rPr lang="en-US" dirty="0"/>
              <a:t>u</a:t>
            </a:r>
            <a:r>
              <a:rPr lang="en-PK" dirty="0"/>
              <a:t>n</a:t>
            </a:r>
            <a:r>
              <a:rPr lang="en-US" dirty="0"/>
              <a:t>t</a:t>
            </a:r>
            <a:r>
              <a:rPr lang="en-PK" dirty="0"/>
              <a:t> </a:t>
            </a:r>
            <a:r>
              <a:rPr lang="en-US" dirty="0"/>
              <a:t>o</a:t>
            </a:r>
            <a:r>
              <a:rPr lang="en-PK" dirty="0"/>
              <a:t>n </a:t>
            </a:r>
            <a:r>
              <a:rPr lang="en-US" dirty="0"/>
              <a:t>m</a:t>
            </a:r>
            <a:r>
              <a:rPr lang="en-PK" dirty="0" err="1"/>
              <a:t>i</a:t>
            </a:r>
            <a:r>
              <a:rPr lang="en-US" dirty="0"/>
              <a:t>l</a:t>
            </a:r>
            <a:r>
              <a:rPr lang="en-PK" dirty="0" err="1"/>
              <a:t>i</a:t>
            </a:r>
            <a:r>
              <a:rPr lang="en-US" dirty="0"/>
              <a:t>ta</a:t>
            </a:r>
            <a:r>
              <a:rPr lang="en-PK" dirty="0"/>
              <a:t>r</a:t>
            </a:r>
            <a:r>
              <a:rPr lang="en-US" dirty="0"/>
              <a:t>y</a:t>
            </a:r>
            <a:r>
              <a:rPr lang="en-PK" dirty="0"/>
              <a:t>)</a:t>
            </a:r>
          </a:p>
          <a:p>
            <a:r>
              <a:rPr lang="en-PK" dirty="0"/>
              <a:t>Espionage: </a:t>
            </a:r>
            <a:r>
              <a:rPr lang="en-US" dirty="0"/>
              <a:t>C</a:t>
            </a:r>
            <a:r>
              <a:rPr lang="en-PK" dirty="0"/>
              <a:t>o</a:t>
            </a:r>
            <a:r>
              <a:rPr lang="en-US" dirty="0"/>
              <a:t>u</a:t>
            </a:r>
            <a:r>
              <a:rPr lang="en-PK" dirty="0"/>
              <a:t>n</a:t>
            </a:r>
            <a:r>
              <a:rPr lang="en-US" dirty="0"/>
              <a:t>t</a:t>
            </a:r>
            <a:r>
              <a:rPr lang="en-PK" dirty="0"/>
              <a:t>r</a:t>
            </a:r>
            <a:r>
              <a:rPr lang="en-US" dirty="0" err="1"/>
              <a:t>i</a:t>
            </a:r>
            <a:r>
              <a:rPr lang="en-PK" dirty="0"/>
              <a:t>e</a:t>
            </a:r>
            <a:r>
              <a:rPr lang="en-US" dirty="0"/>
              <a:t>s</a:t>
            </a:r>
            <a:r>
              <a:rPr lang="en-PK" dirty="0"/>
              <a:t> </a:t>
            </a:r>
            <a:r>
              <a:rPr lang="en-US" dirty="0"/>
              <a:t>d</a:t>
            </a:r>
            <a:r>
              <a:rPr lang="en-PK" dirty="0"/>
              <a:t>o:</a:t>
            </a:r>
            <a:r>
              <a:rPr lang="en-US" dirty="0"/>
              <a:t>L</a:t>
            </a:r>
            <a:r>
              <a:rPr lang="en-PK" dirty="0" err="1"/>
              <a:t>i</a:t>
            </a:r>
            <a:r>
              <a:rPr lang="en-US" dirty="0"/>
              <a:t>k</a:t>
            </a:r>
            <a:r>
              <a:rPr lang="en-PK" dirty="0"/>
              <a:t>e </a:t>
            </a:r>
            <a:r>
              <a:rPr lang="en-US" dirty="0"/>
              <a:t>j</a:t>
            </a:r>
            <a:r>
              <a:rPr lang="en-PK" dirty="0"/>
              <a:t>a</a:t>
            </a:r>
            <a:r>
              <a:rPr lang="en-US" dirty="0"/>
              <a:t>m</a:t>
            </a:r>
            <a:r>
              <a:rPr lang="en-PK" dirty="0"/>
              <a:t>e</a:t>
            </a:r>
            <a:r>
              <a:rPr lang="en-US" dirty="0"/>
              <a:t>s</a:t>
            </a:r>
            <a:r>
              <a:rPr lang="en-PK" dirty="0"/>
              <a:t> </a:t>
            </a:r>
            <a:r>
              <a:rPr lang="en-US" dirty="0"/>
              <a:t>b</a:t>
            </a:r>
            <a:r>
              <a:rPr lang="en-PK" dirty="0"/>
              <a:t>o</a:t>
            </a:r>
            <a:r>
              <a:rPr lang="en-US" dirty="0"/>
              <a:t>n</a:t>
            </a:r>
            <a:r>
              <a:rPr lang="en-PK" dirty="0"/>
              <a:t>d movies against communism</a:t>
            </a:r>
          </a:p>
          <a:p>
            <a:r>
              <a:rPr lang="en-US" dirty="0"/>
              <a:t>Psychological</a:t>
            </a:r>
            <a:r>
              <a:rPr lang="en-PK" dirty="0"/>
              <a:t> war fare: (</a:t>
            </a:r>
            <a:r>
              <a:rPr lang="en-US" dirty="0" err="1"/>
              <a:t>i</a:t>
            </a:r>
            <a:r>
              <a:rPr lang="en-PK" dirty="0"/>
              <a:t>.e Soviet union is an evil empire)</a:t>
            </a:r>
          </a:p>
          <a:p>
            <a:r>
              <a:rPr lang="en-PK" dirty="0"/>
              <a:t>Brinkmanship: (Cuban missile crises, </a:t>
            </a:r>
            <a:r>
              <a:rPr lang="en-US" dirty="0"/>
              <a:t>North</a:t>
            </a:r>
            <a:r>
              <a:rPr lang="en-PK" dirty="0"/>
              <a:t> </a:t>
            </a:r>
            <a:r>
              <a:rPr lang="en-US" dirty="0"/>
              <a:t>K</a:t>
            </a:r>
            <a:r>
              <a:rPr lang="en-PK" dirty="0"/>
              <a:t>o</a:t>
            </a:r>
            <a:r>
              <a:rPr lang="en-US" dirty="0"/>
              <a:t>r</a:t>
            </a:r>
            <a:r>
              <a:rPr lang="en-PK" dirty="0"/>
              <a:t>e</a:t>
            </a:r>
            <a:r>
              <a:rPr lang="en-US" dirty="0"/>
              <a:t>a</a:t>
            </a:r>
            <a:r>
              <a:rPr lang="en-PK" dirty="0"/>
              <a:t> </a:t>
            </a:r>
            <a:r>
              <a:rPr lang="en-US" dirty="0"/>
              <a:t>l</a:t>
            </a:r>
            <a:r>
              <a:rPr lang="en-PK" dirty="0"/>
              <a:t>e</a:t>
            </a:r>
            <a:r>
              <a:rPr lang="en-US" dirty="0"/>
              <a:t>a</a:t>
            </a:r>
            <a:r>
              <a:rPr lang="en-PK" dirty="0"/>
              <a:t>d</a:t>
            </a:r>
            <a:r>
              <a:rPr lang="en-US" dirty="0"/>
              <a:t>e</a:t>
            </a:r>
            <a:r>
              <a:rPr lang="en-PK" dirty="0"/>
              <a:t>r </a:t>
            </a:r>
            <a:r>
              <a:rPr lang="en-US" dirty="0"/>
              <a:t>t</a:t>
            </a:r>
            <a:r>
              <a:rPr lang="en-PK" dirty="0"/>
              <a:t>e</a:t>
            </a:r>
            <a:r>
              <a:rPr lang="en-US" dirty="0"/>
              <a:t>s</a:t>
            </a:r>
            <a:r>
              <a:rPr lang="en-PK" dirty="0"/>
              <a:t>t </a:t>
            </a:r>
            <a:r>
              <a:rPr lang="en-US" dirty="0"/>
              <a:t>m</a:t>
            </a:r>
            <a:r>
              <a:rPr lang="en-PK" dirty="0" err="1"/>
              <a:t>i</a:t>
            </a:r>
            <a:r>
              <a:rPr lang="en-US" dirty="0"/>
              <a:t>s</a:t>
            </a:r>
            <a:r>
              <a:rPr lang="en-PK" dirty="0"/>
              <a:t>s</a:t>
            </a:r>
            <a:r>
              <a:rPr lang="en-US" dirty="0" err="1"/>
              <a:t>i</a:t>
            </a:r>
            <a:r>
              <a:rPr lang="en-PK" dirty="0"/>
              <a:t>l</a:t>
            </a:r>
            <a:r>
              <a:rPr lang="en-US" dirty="0"/>
              <a:t>e</a:t>
            </a:r>
            <a:r>
              <a:rPr lang="en-PK" dirty="0"/>
              <a:t>)</a:t>
            </a:r>
            <a:endParaRPr lang="en-US" dirty="0"/>
          </a:p>
        </p:txBody>
      </p:sp>
    </p:spTree>
    <p:extLst>
      <p:ext uri="{BB962C8B-B14F-4D97-AF65-F5344CB8AC3E}">
        <p14:creationId xmlns:p14="http://schemas.microsoft.com/office/powerpoint/2010/main" val="2844316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D2BD6-B012-4F2C-A6A0-085F73B0BE3F}"/>
              </a:ext>
            </a:extLst>
          </p:cNvPr>
          <p:cNvSpPr>
            <a:spLocks noGrp="1"/>
          </p:cNvSpPr>
          <p:nvPr>
            <p:ph type="title"/>
          </p:nvPr>
        </p:nvSpPr>
        <p:spPr/>
        <p:txBody>
          <a:bodyPr/>
          <a:lstStyle/>
          <a:p>
            <a:r>
              <a:rPr lang="en-PK" dirty="0"/>
              <a:t>Beginning of Cold war</a:t>
            </a:r>
            <a:endParaRPr lang="en-US" dirty="0"/>
          </a:p>
        </p:txBody>
      </p:sp>
      <p:sp>
        <p:nvSpPr>
          <p:cNvPr id="3" name="Content Placeholder 2">
            <a:extLst>
              <a:ext uri="{FF2B5EF4-FFF2-40B4-BE49-F238E27FC236}">
                <a16:creationId xmlns:a16="http://schemas.microsoft.com/office/drawing/2014/main" id="{FCCC4018-F92E-4636-9F3F-CB9D5D521D27}"/>
              </a:ext>
            </a:extLst>
          </p:cNvPr>
          <p:cNvSpPr>
            <a:spLocks noGrp="1"/>
          </p:cNvSpPr>
          <p:nvPr>
            <p:ph idx="1"/>
          </p:nvPr>
        </p:nvSpPr>
        <p:spPr/>
        <p:txBody>
          <a:bodyPr>
            <a:normAutofit fontScale="92500" lnSpcReduction="10000"/>
          </a:bodyPr>
          <a:lstStyle/>
          <a:p>
            <a:r>
              <a:rPr lang="en-PK" dirty="0"/>
              <a:t>A</a:t>
            </a:r>
            <a:r>
              <a:rPr lang="en-US" dirty="0"/>
              <a:t>f</a:t>
            </a:r>
            <a:r>
              <a:rPr lang="en-PK" dirty="0"/>
              <a:t>t</a:t>
            </a:r>
            <a:r>
              <a:rPr lang="en-US" dirty="0"/>
              <a:t>e</a:t>
            </a:r>
            <a:r>
              <a:rPr lang="en-PK" dirty="0"/>
              <a:t>r </a:t>
            </a:r>
            <a:r>
              <a:rPr lang="en-US" dirty="0"/>
              <a:t>R</a:t>
            </a:r>
            <a:r>
              <a:rPr lang="en-PK" dirty="0"/>
              <a:t>u</a:t>
            </a:r>
            <a:r>
              <a:rPr lang="en-US" dirty="0"/>
              <a:t>s</a:t>
            </a:r>
            <a:r>
              <a:rPr lang="en-PK" dirty="0"/>
              <a:t>s</a:t>
            </a:r>
            <a:r>
              <a:rPr lang="en-US" dirty="0" err="1"/>
              <a:t>i</a:t>
            </a:r>
            <a:r>
              <a:rPr lang="en-PK" dirty="0"/>
              <a:t>a</a:t>
            </a:r>
            <a:r>
              <a:rPr lang="en-US" dirty="0"/>
              <a:t>n</a:t>
            </a:r>
            <a:r>
              <a:rPr lang="en-PK" dirty="0"/>
              <a:t> </a:t>
            </a:r>
            <a:r>
              <a:rPr lang="en-US" dirty="0"/>
              <a:t>r</a:t>
            </a:r>
            <a:r>
              <a:rPr lang="en-PK" dirty="0"/>
              <a:t>e</a:t>
            </a:r>
            <a:r>
              <a:rPr lang="en-US" dirty="0"/>
              <a:t>v</a:t>
            </a:r>
            <a:r>
              <a:rPr lang="en-PK" dirty="0"/>
              <a:t>o</a:t>
            </a:r>
            <a:r>
              <a:rPr lang="en-US" dirty="0"/>
              <a:t>l</a:t>
            </a:r>
            <a:r>
              <a:rPr lang="en-PK" dirty="0"/>
              <a:t>u</a:t>
            </a:r>
            <a:r>
              <a:rPr lang="en-US" dirty="0"/>
              <a:t>t</a:t>
            </a:r>
            <a:r>
              <a:rPr lang="en-PK" dirty="0" err="1"/>
              <a:t>i</a:t>
            </a:r>
            <a:r>
              <a:rPr lang="en-US" dirty="0"/>
              <a:t>o</a:t>
            </a:r>
            <a:r>
              <a:rPr lang="en-PK" dirty="0"/>
              <a:t>n </a:t>
            </a:r>
            <a:r>
              <a:rPr lang="en-US" dirty="0" err="1"/>
              <a:t>i</a:t>
            </a:r>
            <a:r>
              <a:rPr lang="en-PK" dirty="0"/>
              <a:t>n 1917, </a:t>
            </a:r>
            <a:r>
              <a:rPr lang="en-US" dirty="0"/>
              <a:t>R</a:t>
            </a:r>
            <a:r>
              <a:rPr lang="en-PK" dirty="0"/>
              <a:t>u</a:t>
            </a:r>
            <a:r>
              <a:rPr lang="en-US" dirty="0"/>
              <a:t>s</a:t>
            </a:r>
            <a:r>
              <a:rPr lang="en-PK" dirty="0"/>
              <a:t>s</a:t>
            </a:r>
            <a:r>
              <a:rPr lang="en-US" dirty="0" err="1"/>
              <a:t>i</a:t>
            </a:r>
            <a:r>
              <a:rPr lang="en-PK" dirty="0"/>
              <a:t>a</a:t>
            </a:r>
            <a:r>
              <a:rPr lang="en-US" dirty="0"/>
              <a:t>n</a:t>
            </a:r>
            <a:r>
              <a:rPr lang="en-PK" dirty="0"/>
              <a:t> </a:t>
            </a:r>
            <a:r>
              <a:rPr lang="en-US" dirty="0"/>
              <a:t>c</a:t>
            </a:r>
            <a:r>
              <a:rPr lang="en-PK" dirty="0" err="1"/>
              <a:t>i</a:t>
            </a:r>
            <a:r>
              <a:rPr lang="en-US" dirty="0"/>
              <a:t>v</a:t>
            </a:r>
            <a:r>
              <a:rPr lang="en-PK" dirty="0" err="1"/>
              <a:t>i</a:t>
            </a:r>
            <a:r>
              <a:rPr lang="en-US" dirty="0"/>
              <a:t>l</a:t>
            </a:r>
            <a:r>
              <a:rPr lang="en-PK" dirty="0"/>
              <a:t> </a:t>
            </a:r>
            <a:r>
              <a:rPr lang="en-US" dirty="0"/>
              <a:t>w</a:t>
            </a:r>
            <a:r>
              <a:rPr lang="en-PK" dirty="0"/>
              <a:t>a</a:t>
            </a:r>
            <a:r>
              <a:rPr lang="en-US" dirty="0"/>
              <a:t>r</a:t>
            </a:r>
            <a:r>
              <a:rPr lang="en-PK" dirty="0"/>
              <a:t> </a:t>
            </a:r>
            <a:r>
              <a:rPr lang="en-US" dirty="0"/>
              <a:t>w</a:t>
            </a:r>
            <a:r>
              <a:rPr lang="en-PK" dirty="0"/>
              <a:t>a</a:t>
            </a:r>
            <a:r>
              <a:rPr lang="en-US" dirty="0"/>
              <a:t>s</a:t>
            </a:r>
            <a:r>
              <a:rPr lang="en-PK" dirty="0"/>
              <a:t> </a:t>
            </a:r>
            <a:r>
              <a:rPr lang="en-US" dirty="0"/>
              <a:t>s</a:t>
            </a:r>
            <a:r>
              <a:rPr lang="en-PK" dirty="0"/>
              <a:t>u</a:t>
            </a:r>
            <a:r>
              <a:rPr lang="en-US" dirty="0"/>
              <a:t>p</a:t>
            </a:r>
            <a:r>
              <a:rPr lang="en-PK" dirty="0"/>
              <a:t>p</a:t>
            </a:r>
            <a:r>
              <a:rPr lang="en-US" dirty="0"/>
              <a:t>o</a:t>
            </a:r>
            <a:r>
              <a:rPr lang="en-PK" dirty="0"/>
              <a:t>r</a:t>
            </a:r>
            <a:r>
              <a:rPr lang="en-US" dirty="0"/>
              <a:t>t</a:t>
            </a:r>
            <a:r>
              <a:rPr lang="en-PK" dirty="0"/>
              <a:t>e</a:t>
            </a:r>
            <a:r>
              <a:rPr lang="en-US" dirty="0"/>
              <a:t>d</a:t>
            </a:r>
            <a:r>
              <a:rPr lang="en-PK" dirty="0"/>
              <a:t> </a:t>
            </a:r>
            <a:r>
              <a:rPr lang="en-US" dirty="0"/>
              <a:t>b</a:t>
            </a:r>
            <a:r>
              <a:rPr lang="en-PK" dirty="0"/>
              <a:t>y </a:t>
            </a:r>
            <a:r>
              <a:rPr lang="en-US" dirty="0"/>
              <a:t>U</a:t>
            </a:r>
            <a:r>
              <a:rPr lang="en-PK" dirty="0"/>
              <a:t>S</a:t>
            </a:r>
            <a:r>
              <a:rPr lang="en-US" dirty="0"/>
              <a:t>A</a:t>
            </a:r>
            <a:r>
              <a:rPr lang="en-PK" dirty="0"/>
              <a:t>, </a:t>
            </a:r>
            <a:r>
              <a:rPr lang="en-US" dirty="0"/>
              <a:t>France</a:t>
            </a:r>
            <a:r>
              <a:rPr lang="en-PK" dirty="0"/>
              <a:t> </a:t>
            </a:r>
            <a:r>
              <a:rPr lang="en-US" dirty="0"/>
              <a:t>a</a:t>
            </a:r>
            <a:r>
              <a:rPr lang="en-PK" dirty="0"/>
              <a:t>n</a:t>
            </a:r>
            <a:r>
              <a:rPr lang="en-US" dirty="0"/>
              <a:t>d</a:t>
            </a:r>
            <a:r>
              <a:rPr lang="en-PK" dirty="0"/>
              <a:t> </a:t>
            </a:r>
            <a:r>
              <a:rPr lang="en-US" dirty="0"/>
              <a:t>U</a:t>
            </a:r>
            <a:r>
              <a:rPr lang="en-PK" dirty="0"/>
              <a:t>K.</a:t>
            </a:r>
          </a:p>
          <a:p>
            <a:r>
              <a:rPr lang="en-PK" dirty="0"/>
              <a:t> 1933 diplomatic relations between USA and USSR (</a:t>
            </a:r>
            <a:r>
              <a:rPr lang="en-US" dirty="0"/>
              <a:t>Stalin</a:t>
            </a:r>
            <a:r>
              <a:rPr lang="en-PK" dirty="0"/>
              <a:t>).</a:t>
            </a:r>
          </a:p>
          <a:p>
            <a:r>
              <a:rPr lang="en-PK" dirty="0"/>
              <a:t>In WWII both countries were Allies</a:t>
            </a:r>
          </a:p>
          <a:p>
            <a:r>
              <a:rPr lang="en-PK" dirty="0"/>
              <a:t>After WWII USSR trie</a:t>
            </a:r>
            <a:r>
              <a:rPr lang="en-US" dirty="0"/>
              <a:t>d</a:t>
            </a:r>
            <a:r>
              <a:rPr lang="en-PK" dirty="0"/>
              <a:t> </a:t>
            </a:r>
            <a:r>
              <a:rPr lang="en-US" dirty="0"/>
              <a:t>t</a:t>
            </a:r>
            <a:r>
              <a:rPr lang="en-PK" dirty="0"/>
              <a:t>o </a:t>
            </a:r>
            <a:r>
              <a:rPr lang="en-US" dirty="0"/>
              <a:t>e</a:t>
            </a:r>
            <a:r>
              <a:rPr lang="en-PK" dirty="0"/>
              <a:t>x</a:t>
            </a:r>
            <a:r>
              <a:rPr lang="en-US" dirty="0"/>
              <a:t>e</a:t>
            </a:r>
            <a:r>
              <a:rPr lang="en-PK" dirty="0"/>
              <a:t>r</a:t>
            </a:r>
            <a:r>
              <a:rPr lang="en-US" dirty="0"/>
              <a:t>t</a:t>
            </a:r>
            <a:r>
              <a:rPr lang="en-PK" dirty="0"/>
              <a:t> </a:t>
            </a:r>
            <a:r>
              <a:rPr lang="en-US" dirty="0"/>
              <a:t>c</a:t>
            </a:r>
            <a:r>
              <a:rPr lang="en-PK" dirty="0"/>
              <a:t>o</a:t>
            </a:r>
            <a:r>
              <a:rPr lang="en-US" dirty="0"/>
              <a:t>m</a:t>
            </a:r>
            <a:r>
              <a:rPr lang="en-PK" dirty="0"/>
              <a:t>m</a:t>
            </a:r>
            <a:r>
              <a:rPr lang="en-US" dirty="0"/>
              <a:t>u</a:t>
            </a:r>
            <a:r>
              <a:rPr lang="en-PK" dirty="0"/>
              <a:t>n</a:t>
            </a:r>
            <a:r>
              <a:rPr lang="en-US" dirty="0" err="1"/>
              <a:t>i</a:t>
            </a:r>
            <a:r>
              <a:rPr lang="en-PK" dirty="0"/>
              <a:t>s</a:t>
            </a:r>
            <a:r>
              <a:rPr lang="en-US" dirty="0"/>
              <a:t>t</a:t>
            </a:r>
            <a:r>
              <a:rPr lang="en-PK" dirty="0"/>
              <a:t> </a:t>
            </a:r>
            <a:r>
              <a:rPr lang="en-US" dirty="0" err="1"/>
              <a:t>i</a:t>
            </a:r>
            <a:r>
              <a:rPr lang="en-PK" dirty="0"/>
              <a:t>n</a:t>
            </a:r>
            <a:r>
              <a:rPr lang="en-US" dirty="0"/>
              <a:t>f</a:t>
            </a:r>
            <a:r>
              <a:rPr lang="en-PK" dirty="0"/>
              <a:t>l</a:t>
            </a:r>
            <a:r>
              <a:rPr lang="en-US" dirty="0"/>
              <a:t>u</a:t>
            </a:r>
            <a:r>
              <a:rPr lang="en-PK" dirty="0" err="1"/>
              <a:t>i</a:t>
            </a:r>
            <a:r>
              <a:rPr lang="en-US" dirty="0"/>
              <a:t>e</a:t>
            </a:r>
            <a:r>
              <a:rPr lang="en-PK" dirty="0"/>
              <a:t>n</a:t>
            </a:r>
            <a:r>
              <a:rPr lang="en-US" dirty="0"/>
              <a:t>c</a:t>
            </a:r>
            <a:r>
              <a:rPr lang="en-PK" dirty="0"/>
              <a:t>e </a:t>
            </a:r>
            <a:r>
              <a:rPr lang="en-US" dirty="0"/>
              <a:t>t</a:t>
            </a:r>
            <a:r>
              <a:rPr lang="en-PK" dirty="0"/>
              <a:t>h</a:t>
            </a:r>
            <a:r>
              <a:rPr lang="en-US" dirty="0"/>
              <a:t>r</a:t>
            </a:r>
            <a:r>
              <a:rPr lang="en-PK" dirty="0"/>
              <a:t>o</a:t>
            </a:r>
            <a:r>
              <a:rPr lang="en-US" dirty="0"/>
              <a:t>u</a:t>
            </a:r>
            <a:r>
              <a:rPr lang="en-PK" dirty="0"/>
              <a:t>g</a:t>
            </a:r>
            <a:r>
              <a:rPr lang="en-US" dirty="0"/>
              <a:t>h</a:t>
            </a:r>
            <a:r>
              <a:rPr lang="en-PK" dirty="0"/>
              <a:t>o</a:t>
            </a:r>
            <a:r>
              <a:rPr lang="en-US" dirty="0"/>
              <a:t>u</a:t>
            </a:r>
            <a:r>
              <a:rPr lang="en-PK" dirty="0"/>
              <a:t>t </a:t>
            </a:r>
            <a:r>
              <a:rPr lang="en-US" dirty="0"/>
              <a:t>c</a:t>
            </a:r>
            <a:r>
              <a:rPr lang="en-PK" dirty="0"/>
              <a:t>e</a:t>
            </a:r>
            <a:r>
              <a:rPr lang="en-US" dirty="0"/>
              <a:t>n</a:t>
            </a:r>
            <a:r>
              <a:rPr lang="en-PK" dirty="0"/>
              <a:t>t</a:t>
            </a:r>
            <a:r>
              <a:rPr lang="en-US" dirty="0"/>
              <a:t>r</a:t>
            </a:r>
            <a:r>
              <a:rPr lang="en-PK" dirty="0"/>
              <a:t>a</a:t>
            </a:r>
            <a:r>
              <a:rPr lang="en-US" dirty="0"/>
              <a:t>l</a:t>
            </a:r>
            <a:r>
              <a:rPr lang="en-PK" dirty="0"/>
              <a:t> and eastern </a:t>
            </a:r>
            <a:r>
              <a:rPr lang="en-US" dirty="0"/>
              <a:t>Europe</a:t>
            </a:r>
            <a:r>
              <a:rPr lang="en-PK" dirty="0"/>
              <a:t> as buffer against a Germany (</a:t>
            </a:r>
            <a:r>
              <a:rPr lang="en-US" dirty="0"/>
              <a:t>B</a:t>
            </a:r>
            <a:r>
              <a:rPr lang="en-PK" dirty="0"/>
              <a:t>u</a:t>
            </a:r>
            <a:r>
              <a:rPr lang="en-US" dirty="0"/>
              <a:t>f</a:t>
            </a:r>
            <a:r>
              <a:rPr lang="en-PK" dirty="0"/>
              <a:t>f</a:t>
            </a:r>
            <a:r>
              <a:rPr lang="en-US" dirty="0"/>
              <a:t>e</a:t>
            </a:r>
            <a:r>
              <a:rPr lang="en-PK" dirty="0"/>
              <a:t>r: </a:t>
            </a:r>
            <a:r>
              <a:rPr lang="en-US" dirty="0"/>
              <a:t>V</a:t>
            </a:r>
            <a:r>
              <a:rPr lang="en-PK" dirty="0"/>
              <a:t>e</a:t>
            </a:r>
            <a:r>
              <a:rPr lang="en-US" dirty="0"/>
              <a:t>r</a:t>
            </a:r>
            <a:r>
              <a:rPr lang="en-PK" dirty="0" err="1"/>
              <a:t>i</a:t>
            </a:r>
            <a:r>
              <a:rPr lang="en-US" dirty="0"/>
              <a:t>o</a:t>
            </a:r>
            <a:r>
              <a:rPr lang="en-PK" dirty="0"/>
              <a:t>u</a:t>
            </a:r>
            <a:r>
              <a:rPr lang="en-US" dirty="0"/>
              <a:t>s</a:t>
            </a:r>
            <a:r>
              <a:rPr lang="en-PK" dirty="0"/>
              <a:t> </a:t>
            </a:r>
            <a:r>
              <a:rPr lang="en-US" dirty="0"/>
              <a:t>g</a:t>
            </a:r>
            <a:r>
              <a:rPr lang="en-PK" dirty="0"/>
              <a:t>o</a:t>
            </a:r>
            <a:r>
              <a:rPr lang="en-US" dirty="0"/>
              <a:t>v</a:t>
            </a:r>
            <a:r>
              <a:rPr lang="en-PK" dirty="0"/>
              <a:t>. were prop</a:t>
            </a:r>
            <a:r>
              <a:rPr lang="en-US" dirty="0"/>
              <a:t>p</a:t>
            </a:r>
            <a:r>
              <a:rPr lang="en-PK" dirty="0"/>
              <a:t>ed up, </a:t>
            </a:r>
            <a:r>
              <a:rPr lang="en-US" dirty="0"/>
              <a:t>b</a:t>
            </a:r>
            <a:r>
              <a:rPr lang="en-PK" dirty="0"/>
              <a:t>e</a:t>
            </a:r>
            <a:r>
              <a:rPr lang="en-US" dirty="0"/>
              <a:t>c</a:t>
            </a:r>
            <a:r>
              <a:rPr lang="en-PK" dirty="0"/>
              <a:t>a</a:t>
            </a:r>
            <a:r>
              <a:rPr lang="en-US" dirty="0"/>
              <a:t>u</a:t>
            </a:r>
            <a:r>
              <a:rPr lang="en-PK" dirty="0"/>
              <a:t>s</a:t>
            </a:r>
            <a:r>
              <a:rPr lang="en-US" dirty="0"/>
              <a:t>e</a:t>
            </a:r>
            <a:r>
              <a:rPr lang="en-PK" dirty="0"/>
              <a:t> </a:t>
            </a:r>
            <a:r>
              <a:rPr lang="en-US" dirty="0"/>
              <a:t>G</a:t>
            </a:r>
            <a:r>
              <a:rPr lang="en-PK" dirty="0"/>
              <a:t>e</a:t>
            </a:r>
            <a:r>
              <a:rPr lang="en-US" dirty="0"/>
              <a:t>m</a:t>
            </a:r>
            <a:r>
              <a:rPr lang="en-PK" dirty="0"/>
              <a:t>a</a:t>
            </a:r>
            <a:r>
              <a:rPr lang="en-US" dirty="0"/>
              <a:t>n</a:t>
            </a:r>
            <a:r>
              <a:rPr lang="en-PK" dirty="0"/>
              <a:t>y 2 </a:t>
            </a:r>
            <a:r>
              <a:rPr lang="en-US" dirty="0"/>
              <a:t>t</a:t>
            </a:r>
            <a:r>
              <a:rPr lang="en-PK" dirty="0" err="1"/>
              <a:t>i</a:t>
            </a:r>
            <a:r>
              <a:rPr lang="en-US" dirty="0"/>
              <a:t>m</a:t>
            </a:r>
            <a:r>
              <a:rPr lang="en-PK" dirty="0"/>
              <a:t>e</a:t>
            </a:r>
            <a:r>
              <a:rPr lang="en-US" dirty="0"/>
              <a:t>s</a:t>
            </a:r>
            <a:r>
              <a:rPr lang="en-PK" dirty="0"/>
              <a:t> </a:t>
            </a:r>
            <a:r>
              <a:rPr lang="en-US" dirty="0"/>
              <a:t>a</a:t>
            </a:r>
            <a:r>
              <a:rPr lang="en-PK" dirty="0"/>
              <a:t>t</a:t>
            </a:r>
            <a:r>
              <a:rPr lang="en-US" dirty="0"/>
              <a:t>t</a:t>
            </a:r>
            <a:r>
              <a:rPr lang="en-PK" dirty="0"/>
              <a:t>a</a:t>
            </a:r>
            <a:r>
              <a:rPr lang="en-US" dirty="0"/>
              <a:t>c</a:t>
            </a:r>
            <a:r>
              <a:rPr lang="en-PK" dirty="0"/>
              <a:t>k </a:t>
            </a:r>
            <a:r>
              <a:rPr lang="en-US" dirty="0"/>
              <a:t>o</a:t>
            </a:r>
            <a:r>
              <a:rPr lang="en-PK" dirty="0"/>
              <a:t>n </a:t>
            </a:r>
            <a:r>
              <a:rPr lang="en-US" dirty="0"/>
              <a:t>R</a:t>
            </a:r>
            <a:r>
              <a:rPr lang="en-PK" dirty="0"/>
              <a:t>u</a:t>
            </a:r>
            <a:r>
              <a:rPr lang="en-US" dirty="0"/>
              <a:t>s</a:t>
            </a:r>
            <a:r>
              <a:rPr lang="en-PK" dirty="0"/>
              <a:t>s</a:t>
            </a:r>
            <a:r>
              <a:rPr lang="en-US" dirty="0" err="1"/>
              <a:t>i</a:t>
            </a:r>
            <a:r>
              <a:rPr lang="en-PK" dirty="0"/>
              <a:t>a)</a:t>
            </a:r>
          </a:p>
          <a:p>
            <a:r>
              <a:rPr lang="en-PK" dirty="0"/>
              <a:t>U</a:t>
            </a:r>
            <a:r>
              <a:rPr lang="en-US" dirty="0"/>
              <a:t>S</a:t>
            </a:r>
            <a:r>
              <a:rPr lang="en-PK" dirty="0"/>
              <a:t>A </a:t>
            </a:r>
            <a:r>
              <a:rPr lang="en-US" dirty="0"/>
              <a:t>t</a:t>
            </a:r>
            <a:r>
              <a:rPr lang="en-PK" dirty="0"/>
              <a:t>r</a:t>
            </a:r>
            <a:r>
              <a:rPr lang="en-US" dirty="0" err="1"/>
              <a:t>i</a:t>
            </a:r>
            <a:r>
              <a:rPr lang="en-PK" dirty="0"/>
              <a:t>e</a:t>
            </a:r>
            <a:r>
              <a:rPr lang="en-US" dirty="0"/>
              <a:t>d</a:t>
            </a:r>
            <a:r>
              <a:rPr lang="en-PK" dirty="0"/>
              <a:t> </a:t>
            </a:r>
            <a:r>
              <a:rPr lang="en-US" dirty="0"/>
              <a:t>t</a:t>
            </a:r>
            <a:r>
              <a:rPr lang="en-PK" dirty="0"/>
              <a:t>o </a:t>
            </a:r>
            <a:r>
              <a:rPr lang="en-US" dirty="0"/>
              <a:t>e</a:t>
            </a:r>
            <a:r>
              <a:rPr lang="en-PK" dirty="0"/>
              <a:t>x</a:t>
            </a:r>
            <a:r>
              <a:rPr lang="en-US" dirty="0"/>
              <a:t>e</a:t>
            </a:r>
            <a:r>
              <a:rPr lang="en-PK" dirty="0"/>
              <a:t>r</a:t>
            </a:r>
            <a:r>
              <a:rPr lang="en-US" dirty="0"/>
              <a:t>t</a:t>
            </a:r>
            <a:r>
              <a:rPr lang="en-PK" dirty="0"/>
              <a:t> </a:t>
            </a:r>
            <a:r>
              <a:rPr lang="en-US" dirty="0" err="1"/>
              <a:t>i</a:t>
            </a:r>
            <a:r>
              <a:rPr lang="en-PK" dirty="0"/>
              <a:t>t</a:t>
            </a:r>
            <a:r>
              <a:rPr lang="en-US" dirty="0"/>
              <a:t>s</a:t>
            </a:r>
            <a:r>
              <a:rPr lang="en-PK" dirty="0"/>
              <a:t> </a:t>
            </a:r>
            <a:r>
              <a:rPr lang="en-US" dirty="0" err="1"/>
              <a:t>i</a:t>
            </a:r>
            <a:r>
              <a:rPr lang="en-PK" dirty="0"/>
              <a:t>n</a:t>
            </a:r>
            <a:r>
              <a:rPr lang="en-US" dirty="0"/>
              <a:t>f</a:t>
            </a:r>
            <a:r>
              <a:rPr lang="en-PK" dirty="0"/>
              <a:t>u</a:t>
            </a:r>
            <a:r>
              <a:rPr lang="en-US" dirty="0" err="1"/>
              <a:t>i</a:t>
            </a:r>
            <a:r>
              <a:rPr lang="en-PK" dirty="0"/>
              <a:t>e</a:t>
            </a:r>
            <a:r>
              <a:rPr lang="en-US" dirty="0"/>
              <a:t>n</a:t>
            </a:r>
            <a:r>
              <a:rPr lang="en-PK" dirty="0"/>
              <a:t>c</a:t>
            </a:r>
            <a:r>
              <a:rPr lang="en-US" dirty="0"/>
              <a:t>e</a:t>
            </a:r>
            <a:r>
              <a:rPr lang="en-PK" dirty="0"/>
              <a:t> </a:t>
            </a:r>
            <a:r>
              <a:rPr lang="en-US" dirty="0" err="1"/>
              <a:t>i</a:t>
            </a:r>
            <a:r>
              <a:rPr lang="en-PK" dirty="0"/>
              <a:t>n </a:t>
            </a:r>
            <a:r>
              <a:rPr lang="en-US" dirty="0"/>
              <a:t>w</a:t>
            </a:r>
            <a:r>
              <a:rPr lang="en-PK" dirty="0"/>
              <a:t>a</a:t>
            </a:r>
            <a:r>
              <a:rPr lang="en-US" dirty="0"/>
              <a:t>r</a:t>
            </a:r>
            <a:r>
              <a:rPr lang="en-PK" dirty="0"/>
              <a:t> </a:t>
            </a:r>
            <a:r>
              <a:rPr lang="en-US" dirty="0"/>
              <a:t>t</a:t>
            </a:r>
            <a:r>
              <a:rPr lang="en-PK" dirty="0"/>
              <a:t>o</a:t>
            </a:r>
            <a:r>
              <a:rPr lang="en-US" dirty="0"/>
              <a:t>r</a:t>
            </a:r>
            <a:r>
              <a:rPr lang="en-PK" dirty="0"/>
              <a:t>n </a:t>
            </a:r>
            <a:r>
              <a:rPr lang="en-US" dirty="0"/>
              <a:t>F</a:t>
            </a:r>
            <a:r>
              <a:rPr lang="en-PK" dirty="0"/>
              <a:t>r</a:t>
            </a:r>
            <a:r>
              <a:rPr lang="en-US" dirty="0"/>
              <a:t>a</a:t>
            </a:r>
            <a:r>
              <a:rPr lang="en-PK" dirty="0"/>
              <a:t>n</a:t>
            </a:r>
            <a:r>
              <a:rPr lang="en-US" dirty="0"/>
              <a:t>c</a:t>
            </a:r>
            <a:r>
              <a:rPr lang="en-PK" dirty="0"/>
              <a:t>e, </a:t>
            </a:r>
            <a:r>
              <a:rPr lang="en-US" dirty="0"/>
              <a:t>W</a:t>
            </a:r>
            <a:r>
              <a:rPr lang="en-PK" dirty="0"/>
              <a:t>e</a:t>
            </a:r>
            <a:r>
              <a:rPr lang="en-US" dirty="0"/>
              <a:t>s</a:t>
            </a:r>
            <a:r>
              <a:rPr lang="en-PK" dirty="0"/>
              <a:t>t </a:t>
            </a:r>
            <a:r>
              <a:rPr lang="en-US" dirty="0"/>
              <a:t>G</a:t>
            </a:r>
            <a:r>
              <a:rPr lang="en-PK" dirty="0"/>
              <a:t>e</a:t>
            </a:r>
            <a:r>
              <a:rPr lang="en-US" dirty="0"/>
              <a:t>r</a:t>
            </a:r>
            <a:r>
              <a:rPr lang="en-PK" dirty="0"/>
              <a:t>m</a:t>
            </a:r>
            <a:r>
              <a:rPr lang="en-US" dirty="0"/>
              <a:t>a</a:t>
            </a:r>
            <a:r>
              <a:rPr lang="en-PK" dirty="0"/>
              <a:t>n</a:t>
            </a:r>
            <a:r>
              <a:rPr lang="en-US" dirty="0"/>
              <a:t>y</a:t>
            </a:r>
            <a:r>
              <a:rPr lang="en-PK" dirty="0"/>
              <a:t>, </a:t>
            </a:r>
            <a:r>
              <a:rPr lang="en-US" dirty="0"/>
              <a:t>J</a:t>
            </a:r>
            <a:r>
              <a:rPr lang="en-PK" dirty="0"/>
              <a:t>a</a:t>
            </a:r>
            <a:r>
              <a:rPr lang="en-US" dirty="0"/>
              <a:t>p</a:t>
            </a:r>
            <a:r>
              <a:rPr lang="en-PK" dirty="0"/>
              <a:t>n </a:t>
            </a:r>
            <a:r>
              <a:rPr lang="en-US" dirty="0"/>
              <a:t>a</a:t>
            </a:r>
            <a:r>
              <a:rPr lang="en-PK" dirty="0"/>
              <a:t>n</a:t>
            </a:r>
            <a:r>
              <a:rPr lang="en-US" dirty="0"/>
              <a:t>d</a:t>
            </a:r>
            <a:r>
              <a:rPr lang="en-PK" dirty="0"/>
              <a:t> </a:t>
            </a:r>
            <a:r>
              <a:rPr lang="en-US" dirty="0"/>
              <a:t>K</a:t>
            </a:r>
            <a:r>
              <a:rPr lang="en-PK" dirty="0"/>
              <a:t>o</a:t>
            </a:r>
            <a:r>
              <a:rPr lang="en-US" dirty="0"/>
              <a:t>r</a:t>
            </a:r>
            <a:r>
              <a:rPr lang="en-PK" dirty="0"/>
              <a:t>e</a:t>
            </a:r>
            <a:r>
              <a:rPr lang="en-US" dirty="0"/>
              <a:t>a</a:t>
            </a:r>
            <a:r>
              <a:rPr lang="en-PK" dirty="0"/>
              <a:t> </a:t>
            </a:r>
            <a:r>
              <a:rPr lang="en-US" dirty="0"/>
              <a:t>a</a:t>
            </a:r>
            <a:r>
              <a:rPr lang="en-PK" dirty="0"/>
              <a:t>n</a:t>
            </a:r>
            <a:r>
              <a:rPr lang="en-US" dirty="0"/>
              <a:t>d</a:t>
            </a:r>
            <a:r>
              <a:rPr lang="en-PK" dirty="0"/>
              <a:t> </a:t>
            </a:r>
            <a:r>
              <a:rPr lang="en-US" dirty="0"/>
              <a:t>t</a:t>
            </a:r>
            <a:r>
              <a:rPr lang="en-PK" dirty="0"/>
              <a:t>r</a:t>
            </a:r>
            <a:r>
              <a:rPr lang="en-US" dirty="0" err="1"/>
              <a:t>i</a:t>
            </a:r>
            <a:r>
              <a:rPr lang="en-PK" dirty="0"/>
              <a:t>ed to set up Capitalism supporting leaders.</a:t>
            </a:r>
          </a:p>
          <a:p>
            <a:r>
              <a:rPr lang="en-PK" dirty="0"/>
              <a:t>A</a:t>
            </a:r>
            <a:r>
              <a:rPr lang="en-US" dirty="0"/>
              <a:t>n</a:t>
            </a:r>
            <a:r>
              <a:rPr lang="en-PK" dirty="0"/>
              <a:t>  </a:t>
            </a:r>
            <a:r>
              <a:rPr lang="en-US" dirty="0" err="1"/>
              <a:t>i</a:t>
            </a:r>
            <a:r>
              <a:rPr lang="en-PK" dirty="0"/>
              <a:t>r</a:t>
            </a:r>
            <a:r>
              <a:rPr lang="en-US" dirty="0"/>
              <a:t>o</a:t>
            </a:r>
            <a:r>
              <a:rPr lang="en-PK" dirty="0"/>
              <a:t>n </a:t>
            </a:r>
            <a:r>
              <a:rPr lang="en-US" dirty="0"/>
              <a:t>C</a:t>
            </a:r>
            <a:r>
              <a:rPr lang="en-PK" dirty="0"/>
              <a:t>u</a:t>
            </a:r>
            <a:r>
              <a:rPr lang="en-US" dirty="0"/>
              <a:t>r</a:t>
            </a:r>
            <a:r>
              <a:rPr lang="en-PK" dirty="0"/>
              <a:t>t</a:t>
            </a:r>
            <a:r>
              <a:rPr lang="en-US" dirty="0"/>
              <a:t>a</a:t>
            </a:r>
            <a:r>
              <a:rPr lang="en-PK" dirty="0" err="1"/>
              <a:t>i</a:t>
            </a:r>
            <a:r>
              <a:rPr lang="en-US" dirty="0"/>
              <a:t>n</a:t>
            </a:r>
            <a:r>
              <a:rPr lang="en-PK" dirty="0"/>
              <a:t> h</a:t>
            </a:r>
            <a:r>
              <a:rPr lang="en-US" dirty="0"/>
              <a:t>a</a:t>
            </a:r>
            <a:r>
              <a:rPr lang="en-PK" dirty="0"/>
              <a:t>s </a:t>
            </a:r>
            <a:r>
              <a:rPr lang="en-US" dirty="0"/>
              <a:t>d</a:t>
            </a:r>
            <a:r>
              <a:rPr lang="en-PK" dirty="0"/>
              <a:t>e</a:t>
            </a:r>
            <a:r>
              <a:rPr lang="en-US" dirty="0"/>
              <a:t>s</a:t>
            </a:r>
            <a:r>
              <a:rPr lang="en-PK" dirty="0"/>
              <a:t>c</a:t>
            </a:r>
            <a:r>
              <a:rPr lang="en-US" dirty="0"/>
              <a:t>e</a:t>
            </a:r>
            <a:r>
              <a:rPr lang="en-PK" dirty="0"/>
              <a:t>n</a:t>
            </a:r>
            <a:r>
              <a:rPr lang="en-US" dirty="0"/>
              <a:t>d</a:t>
            </a:r>
            <a:r>
              <a:rPr lang="en-PK" dirty="0"/>
              <a:t>e</a:t>
            </a:r>
            <a:r>
              <a:rPr lang="en-US" dirty="0"/>
              <a:t>d</a:t>
            </a:r>
            <a:r>
              <a:rPr lang="en-PK" dirty="0"/>
              <a:t> </a:t>
            </a:r>
            <a:r>
              <a:rPr lang="en-US" dirty="0"/>
              <a:t>o</a:t>
            </a:r>
            <a:r>
              <a:rPr lang="en-PK" dirty="0"/>
              <a:t>v</a:t>
            </a:r>
            <a:r>
              <a:rPr lang="en-US" dirty="0"/>
              <a:t>e</a:t>
            </a:r>
            <a:r>
              <a:rPr lang="en-PK" dirty="0"/>
              <a:t>r </a:t>
            </a:r>
            <a:r>
              <a:rPr lang="en-US" dirty="0"/>
              <a:t>t</a:t>
            </a:r>
            <a:r>
              <a:rPr lang="en-PK" dirty="0"/>
              <a:t>h</a:t>
            </a:r>
            <a:r>
              <a:rPr lang="en-US" dirty="0"/>
              <a:t>e</a:t>
            </a:r>
            <a:r>
              <a:rPr lang="en-PK" dirty="0"/>
              <a:t> </a:t>
            </a:r>
            <a:r>
              <a:rPr lang="en-US" dirty="0"/>
              <a:t>c</a:t>
            </a:r>
            <a:r>
              <a:rPr lang="en-PK" dirty="0"/>
              <a:t>o</a:t>
            </a:r>
            <a:r>
              <a:rPr lang="en-US" dirty="0"/>
              <a:t>n</a:t>
            </a:r>
            <a:r>
              <a:rPr lang="en-PK" dirty="0"/>
              <a:t>t</a:t>
            </a:r>
            <a:r>
              <a:rPr lang="en-US" dirty="0" err="1"/>
              <a:t>i</a:t>
            </a:r>
            <a:r>
              <a:rPr lang="en-PK" dirty="0"/>
              <a:t>n</a:t>
            </a:r>
            <a:r>
              <a:rPr lang="en-US" dirty="0"/>
              <a:t>e</a:t>
            </a:r>
            <a:r>
              <a:rPr lang="en-PK" dirty="0"/>
              <a:t>n</a:t>
            </a:r>
            <a:r>
              <a:rPr lang="en-US" dirty="0"/>
              <a:t>t</a:t>
            </a:r>
            <a:r>
              <a:rPr lang="en-PK" dirty="0"/>
              <a:t> (</a:t>
            </a:r>
            <a:r>
              <a:rPr lang="en-US" dirty="0"/>
              <a:t>A</a:t>
            </a:r>
            <a:r>
              <a:rPr lang="en-PK" dirty="0"/>
              <a:t> term was used  </a:t>
            </a:r>
            <a:r>
              <a:rPr lang="en-US" dirty="0"/>
              <a:t>W</a:t>
            </a:r>
            <a:r>
              <a:rPr lang="en-PK" dirty="0" err="1"/>
              <a:t>i</a:t>
            </a:r>
            <a:r>
              <a:rPr lang="en-US" dirty="0"/>
              <a:t>n</a:t>
            </a:r>
            <a:r>
              <a:rPr lang="en-PK" dirty="0"/>
              <a:t>s</a:t>
            </a:r>
            <a:r>
              <a:rPr lang="en-US" dirty="0"/>
              <a:t>t</a:t>
            </a:r>
            <a:r>
              <a:rPr lang="en-PK" dirty="0"/>
              <a:t>o</a:t>
            </a:r>
            <a:r>
              <a:rPr lang="en-US" dirty="0"/>
              <a:t>n</a:t>
            </a:r>
            <a:r>
              <a:rPr lang="en-PK" dirty="0"/>
              <a:t> </a:t>
            </a:r>
            <a:r>
              <a:rPr lang="en-US" dirty="0"/>
              <a:t>C</a:t>
            </a:r>
            <a:r>
              <a:rPr lang="en-PK" dirty="0"/>
              <a:t>h</a:t>
            </a:r>
            <a:r>
              <a:rPr lang="en-US" dirty="0"/>
              <a:t>u</a:t>
            </a:r>
            <a:r>
              <a:rPr lang="en-PK" dirty="0"/>
              <a:t>r</a:t>
            </a:r>
            <a:r>
              <a:rPr lang="en-US" dirty="0"/>
              <a:t>c</a:t>
            </a:r>
            <a:r>
              <a:rPr lang="en-PK" dirty="0"/>
              <a:t>h</a:t>
            </a:r>
            <a:r>
              <a:rPr lang="en-US" dirty="0" err="1"/>
              <a:t>i</a:t>
            </a:r>
            <a:r>
              <a:rPr lang="en-PK" dirty="0"/>
              <a:t>l</a:t>
            </a:r>
            <a:r>
              <a:rPr lang="en-US" dirty="0"/>
              <a:t>l</a:t>
            </a:r>
            <a:r>
              <a:rPr lang="en-PK" dirty="0"/>
              <a:t>) </a:t>
            </a:r>
            <a:r>
              <a:rPr lang="en-US" dirty="0"/>
              <a:t>b</a:t>
            </a:r>
            <a:r>
              <a:rPr lang="en-PK" dirty="0"/>
              <a:t>e</a:t>
            </a:r>
            <a:r>
              <a:rPr lang="en-US" dirty="0"/>
              <a:t>c</a:t>
            </a:r>
            <a:r>
              <a:rPr lang="en-PK" dirty="0"/>
              <a:t>u</a:t>
            </a:r>
            <a:r>
              <a:rPr lang="en-US" dirty="0"/>
              <a:t>s</a:t>
            </a:r>
            <a:r>
              <a:rPr lang="en-PK" dirty="0"/>
              <a:t>e Germany </a:t>
            </a:r>
            <a:r>
              <a:rPr lang="en-US" dirty="0"/>
              <a:t>divided</a:t>
            </a:r>
            <a:r>
              <a:rPr lang="en-PK" dirty="0"/>
              <a:t> into two part</a:t>
            </a:r>
            <a:r>
              <a:rPr lang="en-US" dirty="0"/>
              <a:t>s</a:t>
            </a:r>
            <a:r>
              <a:rPr lang="en-PK" dirty="0"/>
              <a:t> (</a:t>
            </a:r>
            <a:r>
              <a:rPr lang="en-US" dirty="0"/>
              <a:t>E</a:t>
            </a:r>
            <a:r>
              <a:rPr lang="en-PK" dirty="0"/>
              <a:t>a</a:t>
            </a:r>
            <a:r>
              <a:rPr lang="en-US" dirty="0"/>
              <a:t>s</a:t>
            </a:r>
            <a:r>
              <a:rPr lang="en-PK" dirty="0"/>
              <a:t>t and W</a:t>
            </a:r>
            <a:r>
              <a:rPr lang="en-US" dirty="0"/>
              <a:t>e</a:t>
            </a:r>
            <a:r>
              <a:rPr lang="en-PK" dirty="0"/>
              <a:t>st)</a:t>
            </a:r>
            <a:endParaRPr lang="en-US" dirty="0"/>
          </a:p>
          <a:p>
            <a:endParaRPr lang="en-PK" dirty="0"/>
          </a:p>
          <a:p>
            <a:endParaRPr lang="en-PK" dirty="0"/>
          </a:p>
        </p:txBody>
      </p:sp>
    </p:spTree>
    <p:extLst>
      <p:ext uri="{BB962C8B-B14F-4D97-AF65-F5344CB8AC3E}">
        <p14:creationId xmlns:p14="http://schemas.microsoft.com/office/powerpoint/2010/main" val="3574276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C985B-AD60-4470-8067-F3F93EF6FB52}"/>
              </a:ext>
            </a:extLst>
          </p:cNvPr>
          <p:cNvSpPr>
            <a:spLocks noGrp="1"/>
          </p:cNvSpPr>
          <p:nvPr>
            <p:ph type="title"/>
          </p:nvPr>
        </p:nvSpPr>
        <p:spPr/>
        <p:txBody>
          <a:bodyPr/>
          <a:lstStyle/>
          <a:p>
            <a:r>
              <a:rPr lang="en-PK" dirty="0"/>
              <a:t>USA Policies TO Combat USSR’</a:t>
            </a:r>
            <a:r>
              <a:rPr lang="en-US" dirty="0"/>
              <a:t>s</a:t>
            </a:r>
            <a:r>
              <a:rPr lang="en-PK" dirty="0"/>
              <a:t> </a:t>
            </a:r>
            <a:r>
              <a:rPr lang="en-US" dirty="0"/>
              <a:t>G</a:t>
            </a:r>
            <a:r>
              <a:rPr lang="en-PK" dirty="0"/>
              <a:t>rowing </a:t>
            </a:r>
            <a:r>
              <a:rPr lang="en-PK" dirty="0" err="1"/>
              <a:t>influi</a:t>
            </a:r>
            <a:r>
              <a:rPr lang="en-US" dirty="0"/>
              <a:t>e</a:t>
            </a:r>
            <a:r>
              <a:rPr lang="en-PK" dirty="0"/>
              <a:t>n</a:t>
            </a:r>
            <a:r>
              <a:rPr lang="en-US" dirty="0"/>
              <a:t>c</a:t>
            </a:r>
            <a:r>
              <a:rPr lang="en-PK" dirty="0"/>
              <a:t>e</a:t>
            </a:r>
            <a:endParaRPr lang="en-US" dirty="0"/>
          </a:p>
        </p:txBody>
      </p:sp>
      <p:sp>
        <p:nvSpPr>
          <p:cNvPr id="3" name="Content Placeholder 2">
            <a:extLst>
              <a:ext uri="{FF2B5EF4-FFF2-40B4-BE49-F238E27FC236}">
                <a16:creationId xmlns:a16="http://schemas.microsoft.com/office/drawing/2014/main" id="{B22B69D5-5755-4547-9759-AFA391144549}"/>
              </a:ext>
            </a:extLst>
          </p:cNvPr>
          <p:cNvSpPr>
            <a:spLocks noGrp="1"/>
          </p:cNvSpPr>
          <p:nvPr>
            <p:ph idx="1"/>
          </p:nvPr>
        </p:nvSpPr>
        <p:spPr>
          <a:xfrm>
            <a:off x="535259" y="1690688"/>
            <a:ext cx="10818541" cy="4486275"/>
          </a:xfrm>
        </p:spPr>
        <p:txBody>
          <a:bodyPr/>
          <a:lstStyle/>
          <a:p>
            <a:r>
              <a:rPr lang="en-PK" dirty="0"/>
              <a:t>C</a:t>
            </a:r>
            <a:r>
              <a:rPr lang="en-US" dirty="0"/>
              <a:t>o</a:t>
            </a:r>
            <a:r>
              <a:rPr lang="en-PK" dirty="0"/>
              <a:t>n</a:t>
            </a:r>
            <a:r>
              <a:rPr lang="en-US" dirty="0"/>
              <a:t>t</a:t>
            </a:r>
            <a:r>
              <a:rPr lang="en-PK" dirty="0"/>
              <a:t>a</a:t>
            </a:r>
            <a:r>
              <a:rPr lang="en-US" dirty="0" err="1"/>
              <a:t>i</a:t>
            </a:r>
            <a:r>
              <a:rPr lang="en-PK" dirty="0"/>
              <a:t>n</a:t>
            </a:r>
            <a:r>
              <a:rPr lang="en-US" dirty="0"/>
              <a:t>m</a:t>
            </a:r>
            <a:r>
              <a:rPr lang="en-PK" dirty="0"/>
              <a:t>e</a:t>
            </a:r>
            <a:r>
              <a:rPr lang="en-US" dirty="0"/>
              <a:t>n</a:t>
            </a:r>
            <a:r>
              <a:rPr lang="en-PK" dirty="0"/>
              <a:t>t </a:t>
            </a:r>
            <a:r>
              <a:rPr lang="en-US" dirty="0"/>
              <a:t>p</a:t>
            </a:r>
            <a:r>
              <a:rPr lang="en-PK" dirty="0"/>
              <a:t>o</a:t>
            </a:r>
            <a:r>
              <a:rPr lang="en-US" dirty="0"/>
              <a:t>l</a:t>
            </a:r>
            <a:r>
              <a:rPr lang="en-PK" dirty="0" err="1"/>
              <a:t>i</a:t>
            </a:r>
            <a:r>
              <a:rPr lang="en-US" dirty="0"/>
              <a:t>c</a:t>
            </a:r>
            <a:r>
              <a:rPr lang="en-PK" dirty="0"/>
              <a:t>y (</a:t>
            </a:r>
            <a:r>
              <a:rPr lang="en-US" dirty="0"/>
              <a:t>S</a:t>
            </a:r>
            <a:r>
              <a:rPr lang="en-PK" dirty="0"/>
              <a:t>t</a:t>
            </a:r>
            <a:r>
              <a:rPr lang="en-US" dirty="0"/>
              <a:t>o</a:t>
            </a:r>
            <a:r>
              <a:rPr lang="en-PK" dirty="0"/>
              <a:t>p </a:t>
            </a:r>
            <a:r>
              <a:rPr lang="en-US" dirty="0"/>
              <a:t>c</a:t>
            </a:r>
            <a:r>
              <a:rPr lang="en-PK" dirty="0"/>
              <a:t>o</a:t>
            </a:r>
            <a:r>
              <a:rPr lang="en-US" dirty="0"/>
              <a:t>m</a:t>
            </a:r>
            <a:r>
              <a:rPr lang="en-PK" dirty="0"/>
              <a:t>m</a:t>
            </a:r>
            <a:r>
              <a:rPr lang="en-US" dirty="0"/>
              <a:t>u</a:t>
            </a:r>
            <a:r>
              <a:rPr lang="en-PK" dirty="0"/>
              <a:t>n</a:t>
            </a:r>
            <a:r>
              <a:rPr lang="en-US" dirty="0" err="1"/>
              <a:t>i</a:t>
            </a:r>
            <a:r>
              <a:rPr lang="en-PK" dirty="0"/>
              <a:t>sm)</a:t>
            </a:r>
          </a:p>
          <a:p>
            <a:r>
              <a:rPr lang="en-PK" dirty="0"/>
              <a:t>Marshal Plan </a:t>
            </a:r>
            <a:r>
              <a:rPr lang="en-US" dirty="0"/>
              <a:t>f</a:t>
            </a:r>
            <a:r>
              <a:rPr lang="en-PK" dirty="0"/>
              <a:t>o</a:t>
            </a:r>
            <a:r>
              <a:rPr lang="en-US" dirty="0"/>
              <a:t>r</a:t>
            </a:r>
            <a:r>
              <a:rPr lang="en-PK" dirty="0"/>
              <a:t> </a:t>
            </a:r>
            <a:r>
              <a:rPr lang="en-US" dirty="0"/>
              <a:t>r</a:t>
            </a:r>
            <a:r>
              <a:rPr lang="en-PK" dirty="0"/>
              <a:t>e</a:t>
            </a:r>
            <a:r>
              <a:rPr lang="en-US" dirty="0"/>
              <a:t>c</a:t>
            </a:r>
            <a:r>
              <a:rPr lang="en-PK" dirty="0"/>
              <a:t>o</a:t>
            </a:r>
            <a:r>
              <a:rPr lang="en-US" dirty="0"/>
              <a:t>n</a:t>
            </a:r>
            <a:r>
              <a:rPr lang="en-PK" dirty="0"/>
              <a:t>s</a:t>
            </a:r>
            <a:r>
              <a:rPr lang="en-US" dirty="0"/>
              <a:t>t</a:t>
            </a:r>
            <a:r>
              <a:rPr lang="en-PK" dirty="0"/>
              <a:t>r</a:t>
            </a:r>
            <a:r>
              <a:rPr lang="en-US" dirty="0"/>
              <a:t>u</a:t>
            </a:r>
            <a:r>
              <a:rPr lang="en-PK" dirty="0"/>
              <a:t>c</a:t>
            </a:r>
            <a:r>
              <a:rPr lang="en-US" dirty="0"/>
              <a:t>t</a:t>
            </a:r>
            <a:r>
              <a:rPr lang="en-PK" dirty="0" err="1"/>
              <a:t>i</a:t>
            </a:r>
            <a:r>
              <a:rPr lang="en-US" dirty="0"/>
              <a:t>o</a:t>
            </a:r>
            <a:r>
              <a:rPr lang="en-PK" dirty="0"/>
              <a:t>n (</a:t>
            </a:r>
            <a:r>
              <a:rPr lang="en-US" dirty="0"/>
              <a:t>J</a:t>
            </a:r>
            <a:r>
              <a:rPr lang="en-PK" dirty="0"/>
              <a:t>ap</a:t>
            </a:r>
            <a:r>
              <a:rPr lang="en-US" dirty="0"/>
              <a:t>a</a:t>
            </a:r>
            <a:r>
              <a:rPr lang="en-PK" dirty="0"/>
              <a:t>n, </a:t>
            </a:r>
            <a:r>
              <a:rPr lang="en-US" dirty="0"/>
              <a:t>Germany</a:t>
            </a:r>
            <a:r>
              <a:rPr lang="en-PK" dirty="0"/>
              <a:t>, </a:t>
            </a:r>
            <a:r>
              <a:rPr lang="en-US" dirty="0"/>
              <a:t>F</a:t>
            </a:r>
            <a:r>
              <a:rPr lang="en-PK" dirty="0"/>
              <a:t>rance gave loan for reconstruction by </a:t>
            </a:r>
            <a:r>
              <a:rPr lang="en-US" dirty="0"/>
              <a:t>America</a:t>
            </a:r>
            <a:r>
              <a:rPr lang="en-PK" dirty="0"/>
              <a:t>)</a:t>
            </a:r>
          </a:p>
          <a:p>
            <a:r>
              <a:rPr lang="en-PK" dirty="0"/>
              <a:t>Truman doctrine, 1947: Give support to the nations that are against communism. (</a:t>
            </a:r>
            <a:r>
              <a:rPr lang="en-US" dirty="0"/>
              <a:t>U</a:t>
            </a:r>
            <a:r>
              <a:rPr lang="en-PK" dirty="0"/>
              <a:t>S</a:t>
            </a:r>
            <a:r>
              <a:rPr lang="en-US" dirty="0"/>
              <a:t>A</a:t>
            </a:r>
            <a:r>
              <a:rPr lang="en-PK" dirty="0"/>
              <a:t> propped up many anti communist regimes throughout the </a:t>
            </a:r>
            <a:r>
              <a:rPr lang="en-US" dirty="0"/>
              <a:t>world</a:t>
            </a:r>
            <a:r>
              <a:rPr lang="en-PK" dirty="0"/>
              <a:t>) </a:t>
            </a:r>
            <a:r>
              <a:rPr lang="en-US" dirty="0"/>
              <a:t>B</a:t>
            </a:r>
            <a:r>
              <a:rPr lang="en-PK" dirty="0"/>
              <a:t>e</a:t>
            </a:r>
            <a:r>
              <a:rPr lang="en-US" dirty="0"/>
              <a:t>c</a:t>
            </a:r>
            <a:r>
              <a:rPr lang="en-PK" dirty="0"/>
              <a:t>a</a:t>
            </a:r>
            <a:r>
              <a:rPr lang="en-US" dirty="0"/>
              <a:t>u</a:t>
            </a:r>
            <a:r>
              <a:rPr lang="en-PK" dirty="0"/>
              <a:t>s</a:t>
            </a:r>
            <a:r>
              <a:rPr lang="en-US" dirty="0"/>
              <a:t>e</a:t>
            </a:r>
            <a:r>
              <a:rPr lang="en-PK" dirty="0"/>
              <a:t> </a:t>
            </a:r>
            <a:r>
              <a:rPr lang="en-US" dirty="0"/>
              <a:t>a</a:t>
            </a:r>
            <a:r>
              <a:rPr lang="en-PK" dirty="0"/>
              <a:t>t </a:t>
            </a:r>
            <a:r>
              <a:rPr lang="en-US" dirty="0"/>
              <a:t>t</a:t>
            </a:r>
            <a:r>
              <a:rPr lang="en-PK" dirty="0"/>
              <a:t>h</a:t>
            </a:r>
            <a:r>
              <a:rPr lang="en-US" dirty="0"/>
              <a:t>a</a:t>
            </a:r>
            <a:r>
              <a:rPr lang="en-PK" dirty="0"/>
              <a:t>t </a:t>
            </a:r>
            <a:r>
              <a:rPr lang="en-US" dirty="0"/>
              <a:t>t</a:t>
            </a:r>
            <a:r>
              <a:rPr lang="en-PK" dirty="0" err="1"/>
              <a:t>i</a:t>
            </a:r>
            <a:r>
              <a:rPr lang="en-US" dirty="0"/>
              <a:t>m</a:t>
            </a:r>
            <a:r>
              <a:rPr lang="en-PK" dirty="0"/>
              <a:t>e </a:t>
            </a:r>
            <a:r>
              <a:rPr lang="en-US" dirty="0"/>
              <a:t>w</a:t>
            </a:r>
            <a:r>
              <a:rPr lang="en-PK" dirty="0"/>
              <a:t>a</a:t>
            </a:r>
            <a:r>
              <a:rPr lang="en-US" dirty="0"/>
              <a:t>s</a:t>
            </a:r>
            <a:r>
              <a:rPr lang="en-PK" dirty="0"/>
              <a:t> </a:t>
            </a:r>
            <a:r>
              <a:rPr lang="en-US" dirty="0"/>
              <a:t>v</a:t>
            </a:r>
            <a:r>
              <a:rPr lang="en-PK" dirty="0"/>
              <a:t>e</a:t>
            </a:r>
            <a:r>
              <a:rPr lang="en-US" dirty="0"/>
              <a:t>r</a:t>
            </a:r>
            <a:r>
              <a:rPr lang="en-PK" dirty="0"/>
              <a:t>y </a:t>
            </a:r>
            <a:r>
              <a:rPr lang="en-US" dirty="0"/>
              <a:t>s</a:t>
            </a:r>
            <a:r>
              <a:rPr lang="en-PK" dirty="0"/>
              <a:t>t</a:t>
            </a:r>
            <a:r>
              <a:rPr lang="en-US" dirty="0"/>
              <a:t>r</a:t>
            </a:r>
            <a:r>
              <a:rPr lang="en-PK" dirty="0"/>
              <a:t>o</a:t>
            </a:r>
            <a:r>
              <a:rPr lang="en-US" dirty="0"/>
              <a:t>n</a:t>
            </a:r>
            <a:r>
              <a:rPr lang="en-PK" dirty="0"/>
              <a:t>g </a:t>
            </a:r>
            <a:r>
              <a:rPr lang="en-US" dirty="0"/>
              <a:t>c</a:t>
            </a:r>
            <a:r>
              <a:rPr lang="en-PK" dirty="0"/>
              <a:t>o</a:t>
            </a:r>
            <a:r>
              <a:rPr lang="en-US" dirty="0"/>
              <a:t>m</a:t>
            </a:r>
            <a:r>
              <a:rPr lang="en-PK" dirty="0"/>
              <a:t>m</a:t>
            </a:r>
            <a:r>
              <a:rPr lang="en-US" dirty="0"/>
              <a:t>u</a:t>
            </a:r>
            <a:r>
              <a:rPr lang="en-PK" dirty="0"/>
              <a:t>n</a:t>
            </a:r>
            <a:r>
              <a:rPr lang="en-US" dirty="0" err="1"/>
              <a:t>i</a:t>
            </a:r>
            <a:r>
              <a:rPr lang="en-PK" dirty="0"/>
              <a:t>s</a:t>
            </a:r>
            <a:r>
              <a:rPr lang="en-US" dirty="0"/>
              <a:t>m</a:t>
            </a:r>
            <a:r>
              <a:rPr lang="en-PK" dirty="0"/>
              <a:t> </a:t>
            </a:r>
            <a:r>
              <a:rPr lang="en-US" dirty="0" err="1"/>
              <a:t>i</a:t>
            </a:r>
            <a:r>
              <a:rPr lang="en-PK" dirty="0"/>
              <a:t>d</a:t>
            </a:r>
            <a:r>
              <a:rPr lang="en-US" dirty="0"/>
              <a:t>e</a:t>
            </a:r>
            <a:r>
              <a:rPr lang="en-PK" dirty="0"/>
              <a:t>o</a:t>
            </a:r>
            <a:r>
              <a:rPr lang="en-US" dirty="0"/>
              <a:t>l</a:t>
            </a:r>
            <a:r>
              <a:rPr lang="en-PK" dirty="0"/>
              <a:t>o</a:t>
            </a:r>
            <a:r>
              <a:rPr lang="en-US" dirty="0"/>
              <a:t>g</a:t>
            </a:r>
            <a:r>
              <a:rPr lang="en-PK" dirty="0"/>
              <a:t>y, </a:t>
            </a:r>
            <a:r>
              <a:rPr lang="en-US" dirty="0"/>
              <a:t>s</a:t>
            </a:r>
            <a:r>
              <a:rPr lang="en-PK" dirty="0"/>
              <a:t>o </a:t>
            </a:r>
            <a:r>
              <a:rPr lang="en-US" dirty="0"/>
              <a:t>t</a:t>
            </a:r>
            <a:r>
              <a:rPr lang="en-PK" dirty="0"/>
              <a:t>h</a:t>
            </a:r>
            <a:r>
              <a:rPr lang="en-US" dirty="0"/>
              <a:t>e</a:t>
            </a:r>
            <a:r>
              <a:rPr lang="en-PK" dirty="0"/>
              <a:t>y </a:t>
            </a:r>
            <a:r>
              <a:rPr lang="en-US" dirty="0"/>
              <a:t>t</a:t>
            </a:r>
            <a:r>
              <a:rPr lang="en-PK" dirty="0" err="1"/>
              <a:t>ry</a:t>
            </a:r>
            <a:r>
              <a:rPr lang="en-PK" dirty="0"/>
              <a:t> to control in term of aid, loan and political support.</a:t>
            </a:r>
          </a:p>
          <a:p>
            <a:r>
              <a:rPr lang="en-PK" dirty="0"/>
              <a:t>Formation of NATO (</a:t>
            </a:r>
            <a:r>
              <a:rPr lang="en-US" dirty="0"/>
              <a:t>North</a:t>
            </a:r>
            <a:r>
              <a:rPr lang="en-PK" dirty="0"/>
              <a:t> Atlantic tr</a:t>
            </a:r>
            <a:r>
              <a:rPr lang="en-US" dirty="0" err="1"/>
              <a:t>ea</a:t>
            </a:r>
            <a:r>
              <a:rPr lang="en-PK" dirty="0"/>
              <a:t>ty organization) </a:t>
            </a:r>
            <a:r>
              <a:rPr lang="en-US" dirty="0"/>
              <a:t>t</a:t>
            </a:r>
            <a:r>
              <a:rPr lang="en-PK" dirty="0"/>
              <a:t>o </a:t>
            </a:r>
            <a:r>
              <a:rPr lang="en-US" dirty="0"/>
              <a:t>s</a:t>
            </a:r>
            <a:r>
              <a:rPr lang="en-PK" dirty="0"/>
              <a:t>t</a:t>
            </a:r>
            <a:r>
              <a:rPr lang="en-US" dirty="0"/>
              <a:t>o</a:t>
            </a:r>
            <a:r>
              <a:rPr lang="en-PK" dirty="0"/>
              <a:t>p </a:t>
            </a:r>
            <a:r>
              <a:rPr lang="en-US" dirty="0"/>
              <a:t>c</a:t>
            </a:r>
            <a:r>
              <a:rPr lang="en-PK" dirty="0"/>
              <a:t>o</a:t>
            </a:r>
            <a:r>
              <a:rPr lang="en-US" dirty="0"/>
              <a:t>m</a:t>
            </a:r>
            <a:r>
              <a:rPr lang="en-PK" dirty="0"/>
              <a:t>m</a:t>
            </a:r>
            <a:r>
              <a:rPr lang="en-US" dirty="0"/>
              <a:t>u</a:t>
            </a:r>
            <a:r>
              <a:rPr lang="en-PK" dirty="0"/>
              <a:t>n</a:t>
            </a:r>
            <a:r>
              <a:rPr lang="en-US" dirty="0" err="1"/>
              <a:t>i</a:t>
            </a:r>
            <a:r>
              <a:rPr lang="en-PK" dirty="0"/>
              <a:t>s</a:t>
            </a:r>
            <a:r>
              <a:rPr lang="en-US" dirty="0"/>
              <a:t>t</a:t>
            </a:r>
            <a:r>
              <a:rPr lang="en-PK" dirty="0"/>
              <a:t> </a:t>
            </a:r>
            <a:r>
              <a:rPr lang="en-US" dirty="0"/>
              <a:t>e</a:t>
            </a:r>
            <a:r>
              <a:rPr lang="en-PK" dirty="0"/>
              <a:t>x</a:t>
            </a:r>
            <a:r>
              <a:rPr lang="en-US" dirty="0"/>
              <a:t>p</a:t>
            </a:r>
            <a:r>
              <a:rPr lang="en-PK" dirty="0"/>
              <a:t>a</a:t>
            </a:r>
            <a:r>
              <a:rPr lang="en-US" dirty="0"/>
              <a:t>n</a:t>
            </a:r>
            <a:r>
              <a:rPr lang="en-PK" dirty="0"/>
              <a:t>d</a:t>
            </a:r>
            <a:r>
              <a:rPr lang="en-US" dirty="0"/>
              <a:t>a</a:t>
            </a:r>
            <a:r>
              <a:rPr lang="en-PK" dirty="0"/>
              <a:t>t</a:t>
            </a:r>
            <a:r>
              <a:rPr lang="en-US" dirty="0" err="1"/>
              <a:t>i</a:t>
            </a:r>
            <a:r>
              <a:rPr lang="en-PK" dirty="0"/>
              <a:t>o</a:t>
            </a:r>
            <a:r>
              <a:rPr lang="en-US" dirty="0"/>
              <a:t>n</a:t>
            </a:r>
            <a:r>
              <a:rPr lang="en-PK" dirty="0"/>
              <a:t> </a:t>
            </a:r>
            <a:r>
              <a:rPr lang="en-US" dirty="0" err="1"/>
              <a:t>i</a:t>
            </a:r>
            <a:r>
              <a:rPr lang="en-PK" dirty="0"/>
              <a:t>n </a:t>
            </a:r>
            <a:r>
              <a:rPr lang="en-US" dirty="0"/>
              <a:t>E</a:t>
            </a:r>
            <a:r>
              <a:rPr lang="en-PK" dirty="0"/>
              <a:t>u</a:t>
            </a:r>
            <a:r>
              <a:rPr lang="en-US" dirty="0"/>
              <a:t>r</a:t>
            </a:r>
            <a:r>
              <a:rPr lang="en-PK" dirty="0"/>
              <a:t>o</a:t>
            </a:r>
            <a:r>
              <a:rPr lang="en-US" dirty="0"/>
              <a:t>p</a:t>
            </a:r>
            <a:r>
              <a:rPr lang="en-PK" dirty="0"/>
              <a:t>e.</a:t>
            </a:r>
          </a:p>
          <a:p>
            <a:endParaRPr lang="en-PK" dirty="0"/>
          </a:p>
          <a:p>
            <a:pPr marL="0" indent="0">
              <a:buNone/>
            </a:pPr>
            <a:endParaRPr lang="en-PK" dirty="0"/>
          </a:p>
          <a:p>
            <a:endParaRPr lang="en-US" dirty="0"/>
          </a:p>
        </p:txBody>
      </p:sp>
    </p:spTree>
    <p:extLst>
      <p:ext uri="{BB962C8B-B14F-4D97-AF65-F5344CB8AC3E}">
        <p14:creationId xmlns:p14="http://schemas.microsoft.com/office/powerpoint/2010/main" val="2987772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160C2-FECB-45CB-B7AF-595F84D7668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46A184-294E-4315-8862-58A01AF8BAAD}"/>
              </a:ext>
            </a:extLst>
          </p:cNvPr>
          <p:cNvSpPr>
            <a:spLocks noGrp="1"/>
          </p:cNvSpPr>
          <p:nvPr>
            <p:ph idx="1"/>
          </p:nvPr>
        </p:nvSpPr>
        <p:spPr/>
        <p:txBody>
          <a:bodyPr/>
          <a:lstStyle/>
          <a:p>
            <a:r>
              <a:rPr lang="en-PK" dirty="0"/>
              <a:t>C</a:t>
            </a:r>
            <a:r>
              <a:rPr lang="en-US" dirty="0"/>
              <a:t>h</a:t>
            </a:r>
            <a:r>
              <a:rPr lang="en-PK" dirty="0" err="1"/>
              <a:t>i</a:t>
            </a:r>
            <a:r>
              <a:rPr lang="en-US" dirty="0"/>
              <a:t>n</a:t>
            </a:r>
            <a:r>
              <a:rPr lang="en-PK" dirty="0"/>
              <a:t>a </a:t>
            </a:r>
            <a:r>
              <a:rPr lang="en-US" dirty="0"/>
              <a:t>f</a:t>
            </a:r>
            <a:r>
              <a:rPr lang="en-PK" dirty="0"/>
              <a:t>e</a:t>
            </a:r>
            <a:r>
              <a:rPr lang="en-US" dirty="0"/>
              <a:t>l</a:t>
            </a:r>
            <a:r>
              <a:rPr lang="en-PK" dirty="0"/>
              <a:t>l under communist po</a:t>
            </a:r>
            <a:r>
              <a:rPr lang="en-US" dirty="0"/>
              <a:t>w</a:t>
            </a:r>
            <a:r>
              <a:rPr lang="en-PK" dirty="0"/>
              <a:t>e</a:t>
            </a:r>
            <a:r>
              <a:rPr lang="en-US" dirty="0"/>
              <a:t>r</a:t>
            </a:r>
            <a:r>
              <a:rPr lang="en-PK" dirty="0"/>
              <a:t> (1949)</a:t>
            </a:r>
          </a:p>
          <a:p>
            <a:r>
              <a:rPr lang="en-PK" dirty="0"/>
              <a:t>USSR tested its first nuclear weapon.</a:t>
            </a:r>
          </a:p>
          <a:p>
            <a:r>
              <a:rPr lang="en-PK" dirty="0"/>
              <a:t>Many communist government came up in east and central Europe (</a:t>
            </a:r>
            <a:r>
              <a:rPr lang="en-US" dirty="0"/>
              <a:t>P</a:t>
            </a:r>
            <a:r>
              <a:rPr lang="en-PK" dirty="0"/>
              <a:t>O</a:t>
            </a:r>
            <a:r>
              <a:rPr lang="en-US" dirty="0"/>
              <a:t>L</a:t>
            </a:r>
            <a:r>
              <a:rPr lang="en-PK" dirty="0"/>
              <a:t>A</a:t>
            </a:r>
            <a:r>
              <a:rPr lang="en-US" dirty="0"/>
              <a:t>N</a:t>
            </a:r>
            <a:r>
              <a:rPr lang="en-PK" dirty="0"/>
              <a:t>D . </a:t>
            </a:r>
            <a:r>
              <a:rPr lang="en-US" dirty="0"/>
              <a:t>Hungary</a:t>
            </a:r>
            <a:r>
              <a:rPr lang="en-PK" dirty="0"/>
              <a:t>, </a:t>
            </a:r>
            <a:r>
              <a:rPr lang="en-US" dirty="0"/>
              <a:t>R</a:t>
            </a:r>
            <a:r>
              <a:rPr lang="en-PK" dirty="0"/>
              <a:t>o</a:t>
            </a:r>
            <a:r>
              <a:rPr lang="en-US" dirty="0"/>
              <a:t>m</a:t>
            </a:r>
            <a:r>
              <a:rPr lang="en-PK" dirty="0"/>
              <a:t>a</a:t>
            </a:r>
            <a:r>
              <a:rPr lang="en-US" dirty="0"/>
              <a:t>n</a:t>
            </a:r>
            <a:r>
              <a:rPr lang="en-PK" dirty="0" err="1"/>
              <a:t>i</a:t>
            </a:r>
            <a:r>
              <a:rPr lang="en-US" dirty="0"/>
              <a:t>a</a:t>
            </a:r>
            <a:r>
              <a:rPr lang="en-PK" dirty="0"/>
              <a:t> , </a:t>
            </a:r>
            <a:r>
              <a:rPr lang="en-US" dirty="0"/>
              <a:t>B</a:t>
            </a:r>
            <a:r>
              <a:rPr lang="en-PK" dirty="0"/>
              <a:t>u</a:t>
            </a:r>
            <a:r>
              <a:rPr lang="en-US" dirty="0"/>
              <a:t>l</a:t>
            </a:r>
            <a:r>
              <a:rPr lang="en-PK" dirty="0"/>
              <a:t>g</a:t>
            </a:r>
            <a:r>
              <a:rPr lang="en-US" dirty="0"/>
              <a:t>e</a:t>
            </a:r>
            <a:r>
              <a:rPr lang="en-PK" dirty="0"/>
              <a:t>r</a:t>
            </a:r>
            <a:r>
              <a:rPr lang="en-US" dirty="0" err="1"/>
              <a:t>i</a:t>
            </a:r>
            <a:r>
              <a:rPr lang="en-PK" dirty="0"/>
              <a:t>a </a:t>
            </a:r>
            <a:r>
              <a:rPr lang="en-US" dirty="0"/>
              <a:t>e</a:t>
            </a:r>
            <a:r>
              <a:rPr lang="en-PK" dirty="0"/>
              <a:t>t</a:t>
            </a:r>
            <a:r>
              <a:rPr lang="en-US" dirty="0"/>
              <a:t>c</a:t>
            </a:r>
            <a:r>
              <a:rPr lang="en-PK" dirty="0"/>
              <a:t>).</a:t>
            </a:r>
          </a:p>
          <a:p>
            <a:r>
              <a:rPr lang="en-US" dirty="0"/>
              <a:t>B</a:t>
            </a:r>
            <a:r>
              <a:rPr lang="en-PK" dirty="0"/>
              <a:t>y 1950s it ha</a:t>
            </a:r>
            <a:r>
              <a:rPr lang="en-US" dirty="0"/>
              <a:t>d</a:t>
            </a:r>
            <a:r>
              <a:rPr lang="en-PK" dirty="0"/>
              <a:t> become clear that the two sides were at war without open conflict </a:t>
            </a:r>
          </a:p>
          <a:p>
            <a:r>
              <a:rPr lang="en-PK" dirty="0"/>
              <a:t>Consider an </a:t>
            </a:r>
            <a:r>
              <a:rPr lang="en-US" dirty="0"/>
              <a:t>I</a:t>
            </a:r>
            <a:r>
              <a:rPr lang="en-PK" dirty="0"/>
              <a:t>d</a:t>
            </a:r>
            <a:r>
              <a:rPr lang="en-US" dirty="0"/>
              <a:t>e</a:t>
            </a:r>
            <a:r>
              <a:rPr lang="en-PK" dirty="0"/>
              <a:t>o</a:t>
            </a:r>
            <a:r>
              <a:rPr lang="en-US" dirty="0"/>
              <a:t>l</a:t>
            </a:r>
            <a:r>
              <a:rPr lang="en-PK" dirty="0"/>
              <a:t>o</a:t>
            </a:r>
            <a:r>
              <a:rPr lang="en-US" dirty="0"/>
              <a:t>g</a:t>
            </a:r>
            <a:r>
              <a:rPr lang="en-PK" dirty="0" err="1"/>
              <a:t>i</a:t>
            </a:r>
            <a:r>
              <a:rPr lang="en-US" dirty="0"/>
              <a:t>c</a:t>
            </a:r>
            <a:r>
              <a:rPr lang="en-PK" dirty="0"/>
              <a:t>a</a:t>
            </a:r>
            <a:r>
              <a:rPr lang="en-US" dirty="0"/>
              <a:t>l</a:t>
            </a:r>
            <a:r>
              <a:rPr lang="en-PK" dirty="0"/>
              <a:t> </a:t>
            </a:r>
            <a:r>
              <a:rPr lang="en-US" dirty="0"/>
              <a:t>w</a:t>
            </a:r>
            <a:r>
              <a:rPr lang="en-PK" dirty="0"/>
              <a:t>a</a:t>
            </a:r>
            <a:r>
              <a:rPr lang="en-US" dirty="0"/>
              <a:t>r</a:t>
            </a:r>
            <a:endParaRPr lang="en-PK" dirty="0"/>
          </a:p>
          <a:p>
            <a:r>
              <a:rPr lang="en-PK" dirty="0"/>
              <a:t>(</a:t>
            </a:r>
            <a:r>
              <a:rPr lang="en-US" dirty="0"/>
              <a:t>C</a:t>
            </a:r>
            <a:r>
              <a:rPr lang="en-PK" dirty="0"/>
              <a:t>a</a:t>
            </a:r>
            <a:r>
              <a:rPr lang="en-US" dirty="0"/>
              <a:t>p</a:t>
            </a:r>
            <a:r>
              <a:rPr lang="en-PK" dirty="0" err="1"/>
              <a:t>i</a:t>
            </a:r>
            <a:r>
              <a:rPr lang="en-US" dirty="0"/>
              <a:t>t</a:t>
            </a:r>
            <a:r>
              <a:rPr lang="en-PK" dirty="0"/>
              <a:t>a</a:t>
            </a:r>
            <a:r>
              <a:rPr lang="en-US" dirty="0"/>
              <a:t>l</a:t>
            </a:r>
            <a:r>
              <a:rPr lang="en-PK" dirty="0" err="1"/>
              <a:t>i</a:t>
            </a:r>
            <a:r>
              <a:rPr lang="en-US" dirty="0"/>
              <a:t>s</a:t>
            </a:r>
            <a:r>
              <a:rPr lang="en-PK" dirty="0"/>
              <a:t>m/Consumerism/Democracy) vs.</a:t>
            </a:r>
          </a:p>
          <a:p>
            <a:r>
              <a:rPr lang="en-PK" dirty="0"/>
              <a:t>(Communism/Socialism/Totalitarianism)</a:t>
            </a:r>
          </a:p>
          <a:p>
            <a:endParaRPr lang="en-PK" dirty="0"/>
          </a:p>
          <a:p>
            <a:endParaRPr lang="en-PK" dirty="0"/>
          </a:p>
          <a:p>
            <a:endParaRPr lang="en-US" dirty="0"/>
          </a:p>
        </p:txBody>
      </p:sp>
    </p:spTree>
    <p:extLst>
      <p:ext uri="{BB962C8B-B14F-4D97-AF65-F5344CB8AC3E}">
        <p14:creationId xmlns:p14="http://schemas.microsoft.com/office/powerpoint/2010/main" val="3415188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14BAD-8443-40F3-B6F8-86291BC59FF3}"/>
              </a:ext>
            </a:extLst>
          </p:cNvPr>
          <p:cNvSpPr>
            <a:spLocks noGrp="1"/>
          </p:cNvSpPr>
          <p:nvPr>
            <p:ph type="title"/>
          </p:nvPr>
        </p:nvSpPr>
        <p:spPr/>
        <p:txBody>
          <a:bodyPr/>
          <a:lstStyle/>
          <a:p>
            <a:r>
              <a:rPr lang="en-US" dirty="0" err="1"/>
              <a:t>Pr</a:t>
            </a:r>
            <a:r>
              <a:rPr lang="en-PK" dirty="0"/>
              <a:t>o</a:t>
            </a:r>
            <a:r>
              <a:rPr lang="en-US" dirty="0"/>
              <a:t>x</a:t>
            </a:r>
            <a:r>
              <a:rPr lang="en-PK" dirty="0"/>
              <a:t>y </a:t>
            </a:r>
            <a:r>
              <a:rPr lang="en-US" dirty="0"/>
              <a:t>w</a:t>
            </a:r>
            <a:r>
              <a:rPr lang="en-PK" dirty="0"/>
              <a:t>a</a:t>
            </a:r>
            <a:r>
              <a:rPr lang="en-US" dirty="0"/>
              <a:t>r</a:t>
            </a:r>
          </a:p>
        </p:txBody>
      </p:sp>
      <p:sp>
        <p:nvSpPr>
          <p:cNvPr id="3" name="Content Placeholder 2">
            <a:extLst>
              <a:ext uri="{FF2B5EF4-FFF2-40B4-BE49-F238E27FC236}">
                <a16:creationId xmlns:a16="http://schemas.microsoft.com/office/drawing/2014/main" id="{374EBC0C-C623-4C16-8C7C-318FA0649126}"/>
              </a:ext>
            </a:extLst>
          </p:cNvPr>
          <p:cNvSpPr>
            <a:spLocks noGrp="1"/>
          </p:cNvSpPr>
          <p:nvPr>
            <p:ph idx="1"/>
          </p:nvPr>
        </p:nvSpPr>
        <p:spPr>
          <a:xfrm>
            <a:off x="423745" y="1561171"/>
            <a:ext cx="11418849" cy="4615792"/>
          </a:xfrm>
        </p:spPr>
        <p:txBody>
          <a:bodyPr>
            <a:normAutofit fontScale="25000" lnSpcReduction="20000"/>
          </a:bodyPr>
          <a:lstStyle/>
          <a:p>
            <a:r>
              <a:rPr lang="en-US" sz="9600" dirty="0"/>
              <a:t>Korean</a:t>
            </a:r>
            <a:r>
              <a:rPr lang="en-PK" sz="9600" dirty="0"/>
              <a:t> </a:t>
            </a:r>
            <a:r>
              <a:rPr lang="en-US" sz="9600" dirty="0"/>
              <a:t>w</a:t>
            </a:r>
            <a:r>
              <a:rPr lang="en-PK" sz="9600" dirty="0"/>
              <a:t>a</a:t>
            </a:r>
            <a:r>
              <a:rPr lang="en-US" sz="9600" dirty="0"/>
              <a:t>r</a:t>
            </a:r>
            <a:r>
              <a:rPr lang="en-PK" sz="9600" dirty="0"/>
              <a:t> 1950-53 (NK Communist, SK Capitalist) 38</a:t>
            </a:r>
            <a:r>
              <a:rPr lang="en-US" sz="9600" dirty="0"/>
              <a:t>t</a:t>
            </a:r>
            <a:r>
              <a:rPr lang="en-PK" sz="9600" dirty="0"/>
              <a:t>h </a:t>
            </a:r>
            <a:r>
              <a:rPr lang="en-US" sz="9600" dirty="0"/>
              <a:t>p</a:t>
            </a:r>
            <a:r>
              <a:rPr lang="en-PK" sz="9600" dirty="0"/>
              <a:t>a</a:t>
            </a:r>
            <a:r>
              <a:rPr lang="en-US" sz="9600" dirty="0"/>
              <a:t>r</a:t>
            </a:r>
            <a:r>
              <a:rPr lang="en-PK" sz="9600" dirty="0"/>
              <a:t>a</a:t>
            </a:r>
            <a:r>
              <a:rPr lang="en-US" sz="9600" dirty="0"/>
              <a:t>l</a:t>
            </a:r>
            <a:r>
              <a:rPr lang="en-PK" sz="9600" dirty="0"/>
              <a:t>l</a:t>
            </a:r>
            <a:r>
              <a:rPr lang="en-US" sz="9600" dirty="0"/>
              <a:t>e</a:t>
            </a:r>
            <a:r>
              <a:rPr lang="en-PK" sz="9600" dirty="0"/>
              <a:t>l</a:t>
            </a:r>
          </a:p>
          <a:p>
            <a:r>
              <a:rPr lang="en-US" sz="9600" dirty="0"/>
              <a:t>Communist</a:t>
            </a:r>
            <a:r>
              <a:rPr lang="en-PK" sz="9600" dirty="0"/>
              <a:t> </a:t>
            </a:r>
            <a:r>
              <a:rPr lang="en-US" sz="9600" dirty="0"/>
              <a:t>countries</a:t>
            </a:r>
            <a:r>
              <a:rPr lang="en-PK" sz="9600" dirty="0"/>
              <a:t> was China, </a:t>
            </a:r>
            <a:r>
              <a:rPr lang="en-US" sz="9600" dirty="0"/>
              <a:t>Vietnam</a:t>
            </a:r>
            <a:r>
              <a:rPr lang="en-PK" sz="9600" dirty="0"/>
              <a:t>, Korea, Laos,( </a:t>
            </a:r>
            <a:r>
              <a:rPr lang="en-US" sz="9600" dirty="0"/>
              <a:t>s</a:t>
            </a:r>
            <a:r>
              <a:rPr lang="en-PK" sz="9600" dirty="0"/>
              <a:t>o </a:t>
            </a:r>
            <a:r>
              <a:rPr lang="en-US" sz="9600" dirty="0"/>
              <a:t>V</a:t>
            </a:r>
            <a:r>
              <a:rPr lang="en-PK" sz="9600" dirty="0" err="1"/>
              <a:t>i</a:t>
            </a:r>
            <a:r>
              <a:rPr lang="en-US" sz="9600" dirty="0"/>
              <a:t>e</a:t>
            </a:r>
            <a:r>
              <a:rPr lang="en-PK" sz="9600" dirty="0"/>
              <a:t>t</a:t>
            </a:r>
            <a:r>
              <a:rPr lang="en-US" sz="9600" dirty="0"/>
              <a:t>n</a:t>
            </a:r>
            <a:r>
              <a:rPr lang="en-PK" sz="9600" dirty="0"/>
              <a:t>a</a:t>
            </a:r>
            <a:r>
              <a:rPr lang="en-US" sz="9600" dirty="0"/>
              <a:t>m</a:t>
            </a:r>
            <a:r>
              <a:rPr lang="en-PK" sz="9600" dirty="0"/>
              <a:t> </a:t>
            </a:r>
            <a:r>
              <a:rPr lang="en-US" sz="9600" dirty="0"/>
              <a:t>a</a:t>
            </a:r>
            <a:r>
              <a:rPr lang="en-PK" sz="9600" dirty="0"/>
              <a:t>n</a:t>
            </a:r>
            <a:r>
              <a:rPr lang="en-US" sz="9600" dirty="0"/>
              <a:t>d</a:t>
            </a:r>
            <a:r>
              <a:rPr lang="en-PK" sz="9600" dirty="0"/>
              <a:t> </a:t>
            </a:r>
            <a:r>
              <a:rPr lang="en-US" sz="9600" dirty="0"/>
              <a:t>k</a:t>
            </a:r>
            <a:r>
              <a:rPr lang="en-PK" sz="9600" dirty="0"/>
              <a:t>o</a:t>
            </a:r>
            <a:r>
              <a:rPr lang="en-US" sz="9600" dirty="0"/>
              <a:t>r</a:t>
            </a:r>
            <a:r>
              <a:rPr lang="en-PK" sz="9600" dirty="0"/>
              <a:t>e</a:t>
            </a:r>
            <a:r>
              <a:rPr lang="en-US" sz="9600" dirty="0"/>
              <a:t>a</a:t>
            </a:r>
            <a:r>
              <a:rPr lang="en-PK" sz="9600" dirty="0"/>
              <a:t> </a:t>
            </a:r>
            <a:r>
              <a:rPr lang="en-US" sz="9600" dirty="0"/>
              <a:t>s</a:t>
            </a:r>
            <a:r>
              <a:rPr lang="en-PK" sz="9600" dirty="0"/>
              <a:t>t</a:t>
            </a:r>
            <a:r>
              <a:rPr lang="en-US" sz="9600" dirty="0"/>
              <a:t>a</a:t>
            </a:r>
            <a:r>
              <a:rPr lang="en-PK" sz="9600" dirty="0"/>
              <a:t>r</a:t>
            </a:r>
            <a:r>
              <a:rPr lang="en-US" sz="9600" dirty="0"/>
              <a:t>t</a:t>
            </a:r>
            <a:r>
              <a:rPr lang="en-PK" sz="9600" dirty="0"/>
              <a:t> </a:t>
            </a:r>
            <a:r>
              <a:rPr lang="en-US" sz="9600" dirty="0"/>
              <a:t>p</a:t>
            </a:r>
            <a:r>
              <a:rPr lang="en-PK" sz="9600" dirty="0"/>
              <a:t>r</a:t>
            </a:r>
            <a:r>
              <a:rPr lang="en-US" sz="9600" dirty="0"/>
              <a:t>o</a:t>
            </a:r>
            <a:r>
              <a:rPr lang="en-PK" sz="9600" dirty="0"/>
              <a:t>x</a:t>
            </a:r>
            <a:r>
              <a:rPr lang="en-US" sz="9600" dirty="0"/>
              <a:t>y</a:t>
            </a:r>
            <a:r>
              <a:rPr lang="en-PK" sz="9600" dirty="0"/>
              <a:t> </a:t>
            </a:r>
            <a:r>
              <a:rPr lang="en-US" sz="9600" dirty="0"/>
              <a:t>w</a:t>
            </a:r>
            <a:r>
              <a:rPr lang="en-PK" sz="9600" dirty="0"/>
              <a:t>a</a:t>
            </a:r>
            <a:r>
              <a:rPr lang="en-US" sz="9600" dirty="0"/>
              <a:t>r</a:t>
            </a:r>
            <a:r>
              <a:rPr lang="en-PK" sz="9600" dirty="0"/>
              <a:t> </a:t>
            </a:r>
            <a:r>
              <a:rPr lang="en-US" sz="9600" dirty="0"/>
              <a:t>t</a:t>
            </a:r>
            <a:r>
              <a:rPr lang="en-PK" sz="9600" dirty="0"/>
              <a:t>o </a:t>
            </a:r>
            <a:r>
              <a:rPr lang="en-US" sz="9600" dirty="0"/>
              <a:t>c</a:t>
            </a:r>
            <a:r>
              <a:rPr lang="en-PK" sz="9600" dirty="0"/>
              <a:t>o</a:t>
            </a:r>
            <a:r>
              <a:rPr lang="en-US" sz="9600" dirty="0"/>
              <a:t>n</a:t>
            </a:r>
            <a:r>
              <a:rPr lang="en-PK" sz="9600" dirty="0"/>
              <a:t>t</a:t>
            </a:r>
            <a:r>
              <a:rPr lang="en-US" sz="9600" dirty="0"/>
              <a:t>a</a:t>
            </a:r>
            <a:r>
              <a:rPr lang="en-PK" sz="9600" dirty="0" err="1"/>
              <a:t>i</a:t>
            </a:r>
            <a:r>
              <a:rPr lang="en-US" sz="9600" dirty="0"/>
              <a:t>n</a:t>
            </a:r>
            <a:r>
              <a:rPr lang="en-PK" sz="9600" dirty="0"/>
              <a:t> </a:t>
            </a:r>
            <a:r>
              <a:rPr lang="en-US" sz="9600" dirty="0"/>
              <a:t>t</a:t>
            </a:r>
            <a:r>
              <a:rPr lang="en-PK" sz="9600" dirty="0"/>
              <a:t>h</a:t>
            </a:r>
            <a:r>
              <a:rPr lang="en-US" sz="9600" dirty="0"/>
              <a:t>e</a:t>
            </a:r>
            <a:r>
              <a:rPr lang="en-PK" sz="9600" dirty="0"/>
              <a:t> </a:t>
            </a:r>
            <a:r>
              <a:rPr lang="en-US" sz="9600" dirty="0"/>
              <a:t>c</a:t>
            </a:r>
            <a:r>
              <a:rPr lang="en-PK" sz="9600" dirty="0"/>
              <a:t>o</a:t>
            </a:r>
            <a:r>
              <a:rPr lang="en-US" sz="9600" dirty="0"/>
              <a:t>m</a:t>
            </a:r>
            <a:r>
              <a:rPr lang="en-PK" sz="9600" dirty="0"/>
              <a:t>m</a:t>
            </a:r>
            <a:r>
              <a:rPr lang="en-US" sz="9600" dirty="0"/>
              <a:t>u</a:t>
            </a:r>
            <a:r>
              <a:rPr lang="en-PK" sz="9600" dirty="0"/>
              <a:t>n</a:t>
            </a:r>
            <a:r>
              <a:rPr lang="en-US" sz="9600" dirty="0" err="1"/>
              <a:t>i</a:t>
            </a:r>
            <a:r>
              <a:rPr lang="en-PK" sz="9600" dirty="0"/>
              <a:t>s</a:t>
            </a:r>
            <a:r>
              <a:rPr lang="en-US" sz="9600" dirty="0"/>
              <a:t>m</a:t>
            </a:r>
            <a:r>
              <a:rPr lang="en-PK" sz="9600" dirty="0"/>
              <a:t>).</a:t>
            </a:r>
          </a:p>
          <a:p>
            <a:r>
              <a:rPr lang="en-US" sz="9600" dirty="0"/>
              <a:t>Vietnam</a:t>
            </a:r>
            <a:r>
              <a:rPr lang="en-PK" sz="9600" dirty="0"/>
              <a:t> war carried on brutal scale 1975 </a:t>
            </a:r>
            <a:r>
              <a:rPr lang="en-US" sz="9600" dirty="0"/>
              <a:t>USA</a:t>
            </a:r>
            <a:r>
              <a:rPr lang="en-PK" sz="9600" dirty="0"/>
              <a:t> defeated war</a:t>
            </a:r>
          </a:p>
          <a:p>
            <a:r>
              <a:rPr lang="en-PK" sz="9600" dirty="0"/>
              <a:t>S</a:t>
            </a:r>
            <a:r>
              <a:rPr lang="en-US" sz="9600" dirty="0"/>
              <a:t>p</a:t>
            </a:r>
            <a:r>
              <a:rPr lang="en-PK" sz="9600" dirty="0"/>
              <a:t>a</a:t>
            </a:r>
            <a:r>
              <a:rPr lang="en-US" sz="9600" dirty="0"/>
              <a:t>c</a:t>
            </a:r>
            <a:r>
              <a:rPr lang="en-PK" sz="9600" dirty="0"/>
              <a:t>e </a:t>
            </a:r>
            <a:r>
              <a:rPr lang="en-US" sz="9600" dirty="0"/>
              <a:t>R</a:t>
            </a:r>
            <a:r>
              <a:rPr lang="en-PK" sz="9600" dirty="0"/>
              <a:t>a</a:t>
            </a:r>
            <a:r>
              <a:rPr lang="en-US" sz="9600" dirty="0"/>
              <a:t>c</a:t>
            </a:r>
            <a:r>
              <a:rPr lang="en-PK" sz="9600" dirty="0"/>
              <a:t>e </a:t>
            </a:r>
            <a:r>
              <a:rPr lang="en-US" sz="9600" dirty="0"/>
              <a:t>b</a:t>
            </a:r>
            <a:r>
              <a:rPr lang="en-PK" sz="9600" dirty="0"/>
              <a:t>e</a:t>
            </a:r>
            <a:r>
              <a:rPr lang="en-US" sz="9600" dirty="0"/>
              <a:t>g</a:t>
            </a:r>
            <a:r>
              <a:rPr lang="en-PK" sz="9600" dirty="0"/>
              <a:t>a</a:t>
            </a:r>
            <a:r>
              <a:rPr lang="en-US" sz="9600" dirty="0"/>
              <a:t>n</a:t>
            </a:r>
            <a:r>
              <a:rPr lang="en-PK" sz="9600" dirty="0"/>
              <a:t> (</a:t>
            </a:r>
            <a:r>
              <a:rPr lang="en-US" sz="9600" dirty="0"/>
              <a:t>W</a:t>
            </a:r>
            <a:r>
              <a:rPr lang="en-PK" sz="9600" dirty="0"/>
              <a:t>ho first enter in s</a:t>
            </a:r>
            <a:r>
              <a:rPr lang="en-US" sz="9600" dirty="0"/>
              <a:t>p</a:t>
            </a:r>
            <a:r>
              <a:rPr lang="en-PK" sz="9600" dirty="0"/>
              <a:t>a</a:t>
            </a:r>
            <a:r>
              <a:rPr lang="en-US" sz="9600" dirty="0"/>
              <a:t>c</a:t>
            </a:r>
            <a:r>
              <a:rPr lang="en-PK" sz="9600" dirty="0"/>
              <a:t>e </a:t>
            </a:r>
            <a:r>
              <a:rPr lang="en-US" sz="9600" dirty="0"/>
              <a:t>a</a:t>
            </a:r>
            <a:r>
              <a:rPr lang="en-PK" sz="9600" dirty="0"/>
              <a:t>n</a:t>
            </a:r>
            <a:r>
              <a:rPr lang="en-US" sz="9600" dirty="0"/>
              <a:t>d</a:t>
            </a:r>
            <a:r>
              <a:rPr lang="en-PK" sz="9600" dirty="0"/>
              <a:t> </a:t>
            </a:r>
            <a:r>
              <a:rPr lang="en-US" sz="9600" dirty="0"/>
              <a:t>m</a:t>
            </a:r>
            <a:r>
              <a:rPr lang="en-PK" sz="9600" dirty="0"/>
              <a:t>o</a:t>
            </a:r>
            <a:r>
              <a:rPr lang="en-US" sz="9600" dirty="0"/>
              <a:t>o</a:t>
            </a:r>
            <a:r>
              <a:rPr lang="en-PK" sz="9600" dirty="0"/>
              <a:t>n)</a:t>
            </a:r>
          </a:p>
          <a:p>
            <a:r>
              <a:rPr lang="en-PK" sz="9600" dirty="0"/>
              <a:t>USSR  </a:t>
            </a:r>
            <a:r>
              <a:rPr lang="en-US" sz="9600" dirty="0"/>
              <a:t>b</a:t>
            </a:r>
            <a:r>
              <a:rPr lang="en-PK" sz="9600" dirty="0"/>
              <a:t>a</a:t>
            </a:r>
            <a:r>
              <a:rPr lang="en-US" sz="9600" dirty="0"/>
              <a:t>c</a:t>
            </a:r>
            <a:r>
              <a:rPr lang="en-PK" sz="9600" dirty="0"/>
              <a:t>k</a:t>
            </a:r>
            <a:r>
              <a:rPr lang="en-US" sz="9600" dirty="0"/>
              <a:t>e</a:t>
            </a:r>
            <a:r>
              <a:rPr lang="en-PK" sz="9600" dirty="0"/>
              <a:t>d </a:t>
            </a:r>
            <a:r>
              <a:rPr lang="en-US" sz="9600" dirty="0"/>
              <a:t>g</a:t>
            </a:r>
            <a:r>
              <a:rPr lang="en-PK" sz="9600" dirty="0"/>
              <a:t>r</a:t>
            </a:r>
            <a:r>
              <a:rPr lang="en-US" sz="9600" dirty="0"/>
              <a:t>o</a:t>
            </a:r>
            <a:r>
              <a:rPr lang="en-PK" sz="9600" dirty="0"/>
              <a:t>u</a:t>
            </a:r>
            <a:r>
              <a:rPr lang="en-US" sz="9600" dirty="0"/>
              <a:t>p</a:t>
            </a:r>
            <a:r>
              <a:rPr lang="en-PK" sz="9600" dirty="0"/>
              <a:t>s </a:t>
            </a:r>
            <a:r>
              <a:rPr lang="en-US" sz="9600" dirty="0"/>
              <a:t>t</a:t>
            </a:r>
            <a:r>
              <a:rPr lang="en-PK" sz="9600" dirty="0"/>
              <a:t>o </a:t>
            </a:r>
            <a:r>
              <a:rPr lang="en-US" sz="9600" dirty="0"/>
              <a:t>o</a:t>
            </a:r>
            <a:r>
              <a:rPr lang="en-PK" sz="9600" dirty="0"/>
              <a:t>v</a:t>
            </a:r>
            <a:r>
              <a:rPr lang="en-US" sz="9600" dirty="0"/>
              <a:t>e</a:t>
            </a:r>
            <a:r>
              <a:rPr lang="en-PK" sz="9600" dirty="0"/>
              <a:t>r</a:t>
            </a:r>
            <a:r>
              <a:rPr lang="en-US" sz="9600" dirty="0"/>
              <a:t>t</a:t>
            </a:r>
            <a:r>
              <a:rPr lang="en-PK" sz="9600" dirty="0"/>
              <a:t>h</a:t>
            </a:r>
            <a:r>
              <a:rPr lang="en-US" sz="9600" dirty="0"/>
              <a:t>r</a:t>
            </a:r>
            <a:r>
              <a:rPr lang="en-PK" sz="9600" dirty="0"/>
              <a:t>o</a:t>
            </a:r>
            <a:r>
              <a:rPr lang="en-US" sz="9600" dirty="0"/>
              <a:t>u</a:t>
            </a:r>
            <a:r>
              <a:rPr lang="en-PK" sz="9600" dirty="0"/>
              <a:t>g</a:t>
            </a:r>
            <a:r>
              <a:rPr lang="en-US" sz="9600" dirty="0"/>
              <a:t>h</a:t>
            </a:r>
            <a:r>
              <a:rPr lang="en-PK" sz="9600" dirty="0"/>
              <a:t> </a:t>
            </a:r>
            <a:r>
              <a:rPr lang="en-US" sz="9600" dirty="0"/>
              <a:t>c</a:t>
            </a:r>
            <a:r>
              <a:rPr lang="en-PK" sz="9600" dirty="0"/>
              <a:t>o</a:t>
            </a:r>
            <a:r>
              <a:rPr lang="en-US" sz="9600" dirty="0"/>
              <a:t>l</a:t>
            </a:r>
            <a:r>
              <a:rPr lang="en-PK" sz="9600" dirty="0"/>
              <a:t>o</a:t>
            </a:r>
            <a:r>
              <a:rPr lang="en-US" sz="9600" dirty="0"/>
              <a:t>n</a:t>
            </a:r>
            <a:r>
              <a:rPr lang="en-PK" sz="9600" dirty="0" err="1"/>
              <a:t>i</a:t>
            </a:r>
            <a:r>
              <a:rPr lang="en-US" sz="9600" dirty="0"/>
              <a:t>a</a:t>
            </a:r>
            <a:r>
              <a:rPr lang="en-PK" sz="9600" dirty="0"/>
              <a:t>l </a:t>
            </a:r>
            <a:r>
              <a:rPr lang="en-US" sz="9600" dirty="0"/>
              <a:t>g</a:t>
            </a:r>
            <a:r>
              <a:rPr lang="en-PK" sz="9600" dirty="0"/>
              <a:t>o</a:t>
            </a:r>
            <a:r>
              <a:rPr lang="en-US" sz="9600" dirty="0"/>
              <a:t>v</a:t>
            </a:r>
            <a:r>
              <a:rPr lang="en-PK" sz="9600" dirty="0"/>
              <a:t>e</a:t>
            </a:r>
            <a:r>
              <a:rPr lang="en-US" sz="9600" dirty="0"/>
              <a:t>r</a:t>
            </a:r>
            <a:r>
              <a:rPr lang="en-PK" sz="9600" dirty="0"/>
              <a:t>n</a:t>
            </a:r>
            <a:r>
              <a:rPr lang="en-US" sz="9600" dirty="0"/>
              <a:t>m</a:t>
            </a:r>
            <a:r>
              <a:rPr lang="en-PK" sz="9600" dirty="0"/>
              <a:t>e</a:t>
            </a:r>
            <a:r>
              <a:rPr lang="en-US" sz="9600" dirty="0"/>
              <a:t>n</a:t>
            </a:r>
            <a:r>
              <a:rPr lang="en-PK" sz="9600" dirty="0"/>
              <a:t>t </a:t>
            </a:r>
            <a:r>
              <a:rPr lang="en-US" sz="9600" dirty="0" err="1"/>
              <a:t>i</a:t>
            </a:r>
            <a:r>
              <a:rPr lang="en-PK" sz="9600" dirty="0"/>
              <a:t>n </a:t>
            </a:r>
            <a:r>
              <a:rPr lang="en-US" sz="9600" dirty="0"/>
              <a:t>A</a:t>
            </a:r>
            <a:r>
              <a:rPr lang="en-PK" sz="9600" dirty="0" err="1"/>
              <a:t>sia</a:t>
            </a:r>
            <a:r>
              <a:rPr lang="en-PK" sz="9600" dirty="0"/>
              <a:t>, Latin, America and Africa</a:t>
            </a:r>
          </a:p>
          <a:p>
            <a:r>
              <a:rPr lang="en-PK" sz="9600" dirty="0"/>
              <a:t>USA backed many undemocratic </a:t>
            </a:r>
            <a:r>
              <a:rPr lang="en-US" sz="9600" dirty="0"/>
              <a:t>g</a:t>
            </a:r>
            <a:r>
              <a:rPr lang="en-PK" sz="9600" dirty="0"/>
              <a:t>o</a:t>
            </a:r>
            <a:r>
              <a:rPr lang="en-US" sz="9600" dirty="0"/>
              <a:t>v</a:t>
            </a:r>
            <a:r>
              <a:rPr lang="en-PK" sz="9600" dirty="0"/>
              <a:t>t </a:t>
            </a:r>
            <a:r>
              <a:rPr lang="en-US" sz="9600" dirty="0"/>
              <a:t>a</a:t>
            </a:r>
            <a:r>
              <a:rPr lang="en-PK" sz="9600" dirty="0"/>
              <a:t>n</a:t>
            </a:r>
            <a:r>
              <a:rPr lang="en-US" sz="9600" dirty="0"/>
              <a:t>d</a:t>
            </a:r>
            <a:r>
              <a:rPr lang="en-PK" sz="9600" dirty="0"/>
              <a:t> </a:t>
            </a:r>
            <a:r>
              <a:rPr lang="en-US" sz="9600" dirty="0"/>
              <a:t>d</a:t>
            </a:r>
            <a:r>
              <a:rPr lang="en-PK" sz="9600" dirty="0" err="1"/>
              <a:t>i</a:t>
            </a:r>
            <a:r>
              <a:rPr lang="en-US" sz="9600" dirty="0"/>
              <a:t>c</a:t>
            </a:r>
            <a:r>
              <a:rPr lang="en-PK" sz="9600" dirty="0"/>
              <a:t>t</a:t>
            </a:r>
            <a:r>
              <a:rPr lang="en-US" sz="9600" dirty="0"/>
              <a:t>a</a:t>
            </a:r>
            <a:r>
              <a:rPr lang="en-PK" sz="9600" dirty="0"/>
              <a:t>t</a:t>
            </a:r>
            <a:r>
              <a:rPr lang="en-US" sz="9600" dirty="0"/>
              <a:t>o</a:t>
            </a:r>
            <a:r>
              <a:rPr lang="en-PK" sz="9600" dirty="0"/>
              <a:t>r</a:t>
            </a:r>
            <a:r>
              <a:rPr lang="en-US" sz="9600" dirty="0"/>
              <a:t>s</a:t>
            </a:r>
            <a:r>
              <a:rPr lang="en-PK" sz="9600" dirty="0"/>
              <a:t> </a:t>
            </a:r>
            <a:r>
              <a:rPr lang="en-US" sz="9600" dirty="0"/>
              <a:t>t</a:t>
            </a:r>
            <a:r>
              <a:rPr lang="en-PK" sz="9600" dirty="0"/>
              <a:t>o </a:t>
            </a:r>
            <a:r>
              <a:rPr lang="en-US" sz="9600" dirty="0"/>
              <a:t>s</a:t>
            </a:r>
            <a:r>
              <a:rPr lang="en-PK" sz="9600" dirty="0"/>
              <a:t>t</a:t>
            </a:r>
            <a:r>
              <a:rPr lang="en-US" sz="9600" dirty="0"/>
              <a:t>o</a:t>
            </a:r>
            <a:r>
              <a:rPr lang="en-PK" sz="9600" dirty="0"/>
              <a:t>p </a:t>
            </a:r>
            <a:r>
              <a:rPr lang="en-US" sz="9600" dirty="0"/>
              <a:t>t</a:t>
            </a:r>
            <a:r>
              <a:rPr lang="en-PK" sz="9600" dirty="0"/>
              <a:t>h</a:t>
            </a:r>
            <a:r>
              <a:rPr lang="en-US" sz="9600" dirty="0" err="1"/>
              <a:t>i</a:t>
            </a:r>
            <a:r>
              <a:rPr lang="en-PK" sz="9600" dirty="0"/>
              <a:t>s (Iran, Dominica, Chile, Brazil)</a:t>
            </a:r>
          </a:p>
          <a:p>
            <a:r>
              <a:rPr lang="en-PK" sz="9600" dirty="0"/>
              <a:t>1956 HUNGARIAN revolution crushed by soviet</a:t>
            </a:r>
          </a:p>
          <a:p>
            <a:r>
              <a:rPr lang="en-PK" sz="9600" dirty="0"/>
              <a:t>1956 sue</a:t>
            </a:r>
            <a:r>
              <a:rPr lang="en-US" sz="9600" dirty="0"/>
              <a:t>z</a:t>
            </a:r>
            <a:r>
              <a:rPr lang="en-PK" sz="9600" dirty="0"/>
              <a:t> canal </a:t>
            </a:r>
            <a:r>
              <a:rPr lang="en-PK" sz="9600" dirty="0" err="1"/>
              <a:t>brti</a:t>
            </a:r>
            <a:r>
              <a:rPr lang="en-US" sz="9600" dirty="0"/>
              <a:t>a</a:t>
            </a:r>
            <a:r>
              <a:rPr lang="en-PK" sz="9600" dirty="0"/>
              <a:t>n occupied</a:t>
            </a:r>
          </a:p>
          <a:p>
            <a:r>
              <a:rPr lang="en-US" sz="9600" dirty="0"/>
              <a:t>N</a:t>
            </a:r>
            <a:r>
              <a:rPr lang="en-PK" sz="9600" dirty="0"/>
              <a:t>A</a:t>
            </a:r>
            <a:r>
              <a:rPr lang="en-US" sz="9600" dirty="0"/>
              <a:t>M</a:t>
            </a:r>
            <a:r>
              <a:rPr lang="en-PK" sz="9600" dirty="0"/>
              <a:t> (1961) </a:t>
            </a:r>
            <a:r>
              <a:rPr lang="en-US" sz="9600" dirty="0"/>
              <a:t>N</a:t>
            </a:r>
            <a:r>
              <a:rPr lang="en-PK" sz="9600" dirty="0"/>
              <a:t>on </a:t>
            </a:r>
            <a:r>
              <a:rPr lang="en-US" sz="9600" dirty="0"/>
              <a:t>aligned</a:t>
            </a:r>
            <a:r>
              <a:rPr lang="en-PK" sz="9600" dirty="0"/>
              <a:t> that produces term thir</a:t>
            </a:r>
            <a:r>
              <a:rPr lang="en-US" sz="9600" dirty="0"/>
              <a:t>d</a:t>
            </a:r>
            <a:r>
              <a:rPr lang="en-PK" sz="9600" dirty="0"/>
              <a:t> </a:t>
            </a:r>
            <a:r>
              <a:rPr lang="en-US" sz="9600" dirty="0"/>
              <a:t>w</a:t>
            </a:r>
            <a:r>
              <a:rPr lang="en-PK" sz="9600" dirty="0"/>
              <a:t>o</a:t>
            </a:r>
            <a:r>
              <a:rPr lang="en-US" sz="9600" dirty="0"/>
              <a:t>r</a:t>
            </a:r>
            <a:r>
              <a:rPr lang="en-PK" sz="9600" dirty="0"/>
              <a:t>l</a:t>
            </a:r>
            <a:r>
              <a:rPr lang="en-US" sz="9600" dirty="0"/>
              <a:t>d</a:t>
            </a:r>
            <a:r>
              <a:rPr lang="en-PK" sz="9600" dirty="0"/>
              <a:t> </a:t>
            </a:r>
            <a:r>
              <a:rPr lang="en-US" sz="9600" dirty="0"/>
              <a:t>c</a:t>
            </a:r>
            <a:r>
              <a:rPr lang="en-PK" sz="9600" dirty="0"/>
              <a:t>o</a:t>
            </a:r>
            <a:r>
              <a:rPr lang="en-US" sz="9600" dirty="0"/>
              <a:t>u</a:t>
            </a:r>
            <a:r>
              <a:rPr lang="en-PK" sz="9600" dirty="0"/>
              <a:t>n</a:t>
            </a:r>
            <a:r>
              <a:rPr lang="en-US" sz="9600" dirty="0"/>
              <a:t>t</a:t>
            </a:r>
            <a:r>
              <a:rPr lang="en-PK" sz="9600" dirty="0"/>
              <a:t>r</a:t>
            </a:r>
            <a:r>
              <a:rPr lang="en-US" sz="9600" dirty="0" err="1"/>
              <a:t>i</a:t>
            </a:r>
            <a:r>
              <a:rPr lang="en-PK" sz="9600" dirty="0"/>
              <a:t>e</a:t>
            </a:r>
            <a:r>
              <a:rPr lang="en-US" sz="9600" dirty="0"/>
              <a:t>s</a:t>
            </a:r>
            <a:r>
              <a:rPr lang="en-PK" sz="9600" dirty="0"/>
              <a:t>.</a:t>
            </a:r>
          </a:p>
          <a:p>
            <a:r>
              <a:rPr lang="en-PK" sz="9600" dirty="0"/>
              <a:t>1962-Cuban missile crises. (</a:t>
            </a:r>
            <a:r>
              <a:rPr lang="en-US" sz="9600" dirty="0"/>
              <a:t>C</a:t>
            </a:r>
            <a:r>
              <a:rPr lang="en-PK" sz="9600" dirty="0"/>
              <a:t>u</a:t>
            </a:r>
            <a:r>
              <a:rPr lang="en-US" sz="9600" dirty="0"/>
              <a:t>b</a:t>
            </a:r>
            <a:r>
              <a:rPr lang="en-PK" sz="9600" dirty="0"/>
              <a:t>a </a:t>
            </a:r>
            <a:r>
              <a:rPr lang="en-US" sz="9600" dirty="0"/>
              <a:t>u</a:t>
            </a:r>
            <a:r>
              <a:rPr lang="en-PK" sz="9600" dirty="0"/>
              <a:t>n</a:t>
            </a:r>
            <a:r>
              <a:rPr lang="en-US" sz="9600" dirty="0"/>
              <a:t>d</a:t>
            </a:r>
            <a:r>
              <a:rPr lang="en-PK" sz="9600" dirty="0"/>
              <a:t>e</a:t>
            </a:r>
            <a:r>
              <a:rPr lang="en-US" sz="9600" dirty="0"/>
              <a:t>r</a:t>
            </a:r>
            <a:r>
              <a:rPr lang="en-PK" sz="9600" dirty="0"/>
              <a:t>w</a:t>
            </a:r>
            <a:r>
              <a:rPr lang="en-US" sz="9600" dirty="0"/>
              <a:t>e</a:t>
            </a:r>
            <a:r>
              <a:rPr lang="en-PK" sz="9600" dirty="0"/>
              <a:t>n</a:t>
            </a:r>
            <a:r>
              <a:rPr lang="en-US" sz="9600" dirty="0"/>
              <a:t>t</a:t>
            </a:r>
            <a:r>
              <a:rPr lang="en-PK" sz="9600" dirty="0"/>
              <a:t> </a:t>
            </a:r>
            <a:r>
              <a:rPr lang="en-US" sz="9600" dirty="0"/>
              <a:t>r</a:t>
            </a:r>
            <a:r>
              <a:rPr lang="en-PK" sz="9600" dirty="0"/>
              <a:t>e</a:t>
            </a:r>
            <a:r>
              <a:rPr lang="en-US" sz="9600" dirty="0"/>
              <a:t>v</a:t>
            </a:r>
            <a:r>
              <a:rPr lang="en-PK" sz="9600" dirty="0"/>
              <a:t>o</a:t>
            </a:r>
            <a:r>
              <a:rPr lang="en-US" sz="9600" dirty="0"/>
              <a:t>l</a:t>
            </a:r>
            <a:r>
              <a:rPr lang="en-PK" sz="9600" dirty="0"/>
              <a:t>u</a:t>
            </a:r>
            <a:r>
              <a:rPr lang="en-US" sz="9600" dirty="0"/>
              <a:t>t</a:t>
            </a:r>
            <a:r>
              <a:rPr lang="en-PK" sz="9600" dirty="0" err="1"/>
              <a:t>i</a:t>
            </a:r>
            <a:r>
              <a:rPr lang="en-US" sz="9600" dirty="0"/>
              <a:t>o</a:t>
            </a:r>
            <a:r>
              <a:rPr lang="en-PK" sz="9600" dirty="0"/>
              <a:t>n </a:t>
            </a:r>
            <a:r>
              <a:rPr lang="en-US" sz="9600" dirty="0" err="1"/>
              <a:t>i</a:t>
            </a:r>
            <a:r>
              <a:rPr lang="en-PK" sz="9600" dirty="0"/>
              <a:t>n 1959 </a:t>
            </a:r>
            <a:r>
              <a:rPr lang="en-US" sz="9600" dirty="0"/>
              <a:t>b</a:t>
            </a:r>
            <a:r>
              <a:rPr lang="en-PK" sz="9600" dirty="0"/>
              <a:t>r</a:t>
            </a:r>
            <a:r>
              <a:rPr lang="en-US" sz="9600" dirty="0" err="1"/>
              <a:t>i</a:t>
            </a:r>
            <a:r>
              <a:rPr lang="en-PK" sz="9600" dirty="0"/>
              <a:t>n</a:t>
            </a:r>
            <a:r>
              <a:rPr lang="en-US" sz="9600" dirty="0"/>
              <a:t>g</a:t>
            </a:r>
            <a:r>
              <a:rPr lang="en-PK" sz="9600" dirty="0" err="1"/>
              <a:t>i</a:t>
            </a:r>
            <a:r>
              <a:rPr lang="en-US" sz="9600" dirty="0"/>
              <a:t>n</a:t>
            </a:r>
            <a:r>
              <a:rPr lang="en-PK" sz="9600" dirty="0"/>
              <a:t>g communist </a:t>
            </a:r>
            <a:r>
              <a:rPr lang="en-PK" sz="9600" dirty="0" err="1"/>
              <a:t>fidel</a:t>
            </a:r>
            <a:r>
              <a:rPr lang="en-PK" sz="9600" dirty="0"/>
              <a:t> Castro to power.</a:t>
            </a:r>
          </a:p>
          <a:p>
            <a:endParaRPr lang="en-PK" sz="9600" dirty="0"/>
          </a:p>
          <a:p>
            <a:endParaRPr lang="en-PK" sz="9600" dirty="0"/>
          </a:p>
          <a:p>
            <a:endParaRPr lang="en-PK" sz="9600" dirty="0"/>
          </a:p>
          <a:p>
            <a:endParaRPr lang="en-PK" dirty="0"/>
          </a:p>
          <a:p>
            <a:endParaRPr lang="en-PK" dirty="0"/>
          </a:p>
          <a:p>
            <a:r>
              <a:rPr lang="en-PK" dirty="0"/>
              <a:t> </a:t>
            </a:r>
            <a:endParaRPr lang="en-US" dirty="0"/>
          </a:p>
        </p:txBody>
      </p:sp>
    </p:spTree>
    <p:extLst>
      <p:ext uri="{BB962C8B-B14F-4D97-AF65-F5344CB8AC3E}">
        <p14:creationId xmlns:p14="http://schemas.microsoft.com/office/powerpoint/2010/main" val="4238667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37143-CE93-4BF8-AC49-EBC4B505005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EC9A062-4448-47E9-BF95-79789083A32A}"/>
              </a:ext>
            </a:extLst>
          </p:cNvPr>
          <p:cNvSpPr>
            <a:spLocks noGrp="1"/>
          </p:cNvSpPr>
          <p:nvPr>
            <p:ph idx="1"/>
          </p:nvPr>
        </p:nvSpPr>
        <p:spPr/>
        <p:txBody>
          <a:bodyPr/>
          <a:lstStyle/>
          <a:p>
            <a:r>
              <a:rPr lang="en-PK" dirty="0"/>
              <a:t>1962 </a:t>
            </a:r>
            <a:r>
              <a:rPr lang="en-US" dirty="0"/>
              <a:t>Si</a:t>
            </a:r>
            <a:r>
              <a:rPr lang="en-PK" dirty="0"/>
              <a:t>n</a:t>
            </a:r>
            <a:r>
              <a:rPr lang="en-US" dirty="0"/>
              <a:t>o</a:t>
            </a:r>
            <a:r>
              <a:rPr lang="en-PK" dirty="0"/>
              <a:t>-</a:t>
            </a:r>
            <a:r>
              <a:rPr lang="en-US" dirty="0"/>
              <a:t>s</a:t>
            </a:r>
            <a:r>
              <a:rPr lang="en-PK" dirty="0"/>
              <a:t>o</a:t>
            </a:r>
            <a:r>
              <a:rPr lang="en-US" dirty="0"/>
              <a:t>v</a:t>
            </a:r>
            <a:r>
              <a:rPr lang="en-PK" dirty="0" err="1"/>
              <a:t>i</a:t>
            </a:r>
            <a:r>
              <a:rPr lang="en-US" dirty="0"/>
              <a:t>e</a:t>
            </a:r>
            <a:r>
              <a:rPr lang="en-PK" dirty="0"/>
              <a:t>t </a:t>
            </a:r>
            <a:r>
              <a:rPr lang="en-US" dirty="0"/>
              <a:t>s</a:t>
            </a:r>
            <a:r>
              <a:rPr lang="en-PK" dirty="0"/>
              <a:t>p</a:t>
            </a:r>
            <a:r>
              <a:rPr lang="en-US" dirty="0"/>
              <a:t>l</a:t>
            </a:r>
            <a:r>
              <a:rPr lang="en-PK" dirty="0" err="1"/>
              <a:t>i</a:t>
            </a:r>
            <a:r>
              <a:rPr lang="en-US" dirty="0"/>
              <a:t>t</a:t>
            </a:r>
            <a:r>
              <a:rPr lang="en-PK" dirty="0"/>
              <a:t> due to ideological differences.</a:t>
            </a:r>
          </a:p>
          <a:p>
            <a:r>
              <a:rPr lang="en-PK" dirty="0"/>
              <a:t>USA China relation in 1972 Nixon </a:t>
            </a:r>
            <a:r>
              <a:rPr lang="en-PK" dirty="0" err="1"/>
              <a:t>visi</a:t>
            </a:r>
            <a:r>
              <a:rPr lang="en-US" dirty="0"/>
              <a:t>t</a:t>
            </a:r>
            <a:r>
              <a:rPr lang="en-PK" dirty="0"/>
              <a:t>e</a:t>
            </a:r>
            <a:r>
              <a:rPr lang="en-US" dirty="0"/>
              <a:t>d</a:t>
            </a:r>
            <a:r>
              <a:rPr lang="en-PK" dirty="0"/>
              <a:t> </a:t>
            </a:r>
            <a:r>
              <a:rPr lang="en-US" dirty="0"/>
              <a:t>c</a:t>
            </a:r>
            <a:r>
              <a:rPr lang="en-PK" dirty="0"/>
              <a:t>h</a:t>
            </a:r>
            <a:r>
              <a:rPr lang="en-US" dirty="0" err="1"/>
              <a:t>i</a:t>
            </a:r>
            <a:r>
              <a:rPr lang="en-PK" dirty="0"/>
              <a:t>n</a:t>
            </a:r>
            <a:r>
              <a:rPr lang="en-US" dirty="0"/>
              <a:t>a</a:t>
            </a:r>
            <a:r>
              <a:rPr lang="en-PK" dirty="0"/>
              <a:t>. </a:t>
            </a:r>
            <a:r>
              <a:rPr lang="en-US" dirty="0"/>
              <a:t>U</a:t>
            </a:r>
            <a:r>
              <a:rPr lang="en-PK" dirty="0"/>
              <a:t>SA </a:t>
            </a:r>
            <a:r>
              <a:rPr lang="en-US" dirty="0"/>
              <a:t>r</a:t>
            </a:r>
            <a:r>
              <a:rPr lang="en-PK" dirty="0"/>
              <a:t>e</a:t>
            </a:r>
            <a:r>
              <a:rPr lang="en-US" dirty="0"/>
              <a:t>c</a:t>
            </a:r>
            <a:r>
              <a:rPr lang="en-PK" dirty="0"/>
              <a:t>o</a:t>
            </a:r>
            <a:r>
              <a:rPr lang="en-US" dirty="0"/>
              <a:t>g</a:t>
            </a:r>
            <a:r>
              <a:rPr lang="en-PK" dirty="0"/>
              <a:t>n</a:t>
            </a:r>
            <a:r>
              <a:rPr lang="en-US" dirty="0" err="1"/>
              <a:t>i</a:t>
            </a:r>
            <a:r>
              <a:rPr lang="en-PK" dirty="0"/>
              <a:t>z</a:t>
            </a:r>
            <a:r>
              <a:rPr lang="en-US" dirty="0"/>
              <a:t>e</a:t>
            </a:r>
            <a:r>
              <a:rPr lang="en-PK" dirty="0"/>
              <a:t>d Ch</a:t>
            </a:r>
            <a:r>
              <a:rPr lang="en-US" dirty="0" err="1"/>
              <a:t>i</a:t>
            </a:r>
            <a:r>
              <a:rPr lang="en-PK" dirty="0"/>
              <a:t>n</a:t>
            </a:r>
            <a:r>
              <a:rPr lang="en-US" dirty="0"/>
              <a:t>a</a:t>
            </a:r>
            <a:endParaRPr lang="en-PK" dirty="0"/>
          </a:p>
          <a:p>
            <a:r>
              <a:rPr lang="en-PK" dirty="0"/>
              <a:t>1973 </a:t>
            </a:r>
            <a:r>
              <a:rPr lang="en-PK" i="1" dirty="0"/>
              <a:t>STRATEGIC LIMITATION TALKS </a:t>
            </a:r>
            <a:r>
              <a:rPr lang="en-US" i="1" dirty="0"/>
              <a:t>B</a:t>
            </a:r>
            <a:r>
              <a:rPr lang="en-PK" i="1" dirty="0"/>
              <a:t>E</a:t>
            </a:r>
            <a:r>
              <a:rPr lang="en-US" i="1" dirty="0"/>
              <a:t>T</a:t>
            </a:r>
            <a:r>
              <a:rPr lang="en-PK" i="1" dirty="0"/>
              <a:t>W</a:t>
            </a:r>
            <a:r>
              <a:rPr lang="en-US" i="1" dirty="0"/>
              <a:t>E</a:t>
            </a:r>
            <a:r>
              <a:rPr lang="en-PK" i="1" dirty="0"/>
              <a:t>E</a:t>
            </a:r>
            <a:r>
              <a:rPr lang="en-US" i="1" dirty="0"/>
              <a:t>N</a:t>
            </a:r>
            <a:r>
              <a:rPr lang="en-PK" i="1" dirty="0"/>
              <a:t> </a:t>
            </a:r>
            <a:r>
              <a:rPr lang="en-US" i="1" dirty="0"/>
              <a:t>U</a:t>
            </a:r>
            <a:r>
              <a:rPr lang="en-PK" i="1" dirty="0"/>
              <a:t>S</a:t>
            </a:r>
            <a:r>
              <a:rPr lang="en-US" i="1" dirty="0"/>
              <a:t>A</a:t>
            </a:r>
            <a:r>
              <a:rPr lang="en-PK" i="1" dirty="0"/>
              <a:t> </a:t>
            </a:r>
            <a:r>
              <a:rPr lang="en-US" i="1" dirty="0"/>
              <a:t>A</a:t>
            </a:r>
            <a:r>
              <a:rPr lang="en-PK" i="1" dirty="0"/>
              <a:t>N</a:t>
            </a:r>
            <a:r>
              <a:rPr lang="en-US" i="1" dirty="0"/>
              <a:t>D</a:t>
            </a:r>
            <a:r>
              <a:rPr lang="en-PK" i="1" dirty="0"/>
              <a:t> </a:t>
            </a:r>
            <a:r>
              <a:rPr lang="en-US" i="1" dirty="0"/>
              <a:t>U</a:t>
            </a:r>
            <a:r>
              <a:rPr lang="en-PK" i="1" dirty="0"/>
              <a:t>S</a:t>
            </a:r>
            <a:r>
              <a:rPr lang="en-US" i="1" dirty="0"/>
              <a:t>S</a:t>
            </a:r>
            <a:r>
              <a:rPr lang="en-PK" i="1" dirty="0"/>
              <a:t>R (</a:t>
            </a:r>
            <a:r>
              <a:rPr lang="en-US" i="1" dirty="0"/>
              <a:t>Reducing</a:t>
            </a:r>
            <a:r>
              <a:rPr lang="en-PK" i="1" dirty="0"/>
              <a:t> n</a:t>
            </a:r>
            <a:r>
              <a:rPr lang="en-US" i="1" dirty="0"/>
              <a:t>u</a:t>
            </a:r>
            <a:r>
              <a:rPr lang="en-PK" i="1" dirty="0"/>
              <a:t>c</a:t>
            </a:r>
            <a:r>
              <a:rPr lang="en-US" i="1" dirty="0"/>
              <a:t>l</a:t>
            </a:r>
            <a:r>
              <a:rPr lang="en-PK" i="1" dirty="0"/>
              <a:t>e</a:t>
            </a:r>
            <a:r>
              <a:rPr lang="en-US" i="1" dirty="0"/>
              <a:t>a</a:t>
            </a:r>
            <a:r>
              <a:rPr lang="en-PK" i="1" dirty="0"/>
              <a:t>r missiles, reducing anti ballistic missiles).</a:t>
            </a:r>
          </a:p>
          <a:p>
            <a:r>
              <a:rPr lang="en-PK" i="1" dirty="0"/>
              <a:t>In 1979 USSR </a:t>
            </a:r>
            <a:r>
              <a:rPr lang="en-US" i="1" dirty="0"/>
              <a:t>s</a:t>
            </a:r>
            <a:r>
              <a:rPr lang="en-PK" i="1" dirty="0"/>
              <a:t>e</a:t>
            </a:r>
            <a:r>
              <a:rPr lang="en-US" i="1" dirty="0"/>
              <a:t>n</a:t>
            </a:r>
            <a:r>
              <a:rPr lang="en-PK" i="1" dirty="0"/>
              <a:t>d</a:t>
            </a:r>
            <a:r>
              <a:rPr lang="en-US" i="1" dirty="0"/>
              <a:t>s</a:t>
            </a:r>
            <a:r>
              <a:rPr lang="en-PK" i="1" dirty="0"/>
              <a:t> I</a:t>
            </a:r>
            <a:r>
              <a:rPr lang="en-US" i="1" dirty="0"/>
              <a:t>t</a:t>
            </a:r>
            <a:r>
              <a:rPr lang="en-PK" i="1" dirty="0"/>
              <a:t>s A</a:t>
            </a:r>
            <a:r>
              <a:rPr lang="en-US" i="1" dirty="0"/>
              <a:t>r</a:t>
            </a:r>
            <a:r>
              <a:rPr lang="en-PK" i="1" dirty="0"/>
              <a:t>m</a:t>
            </a:r>
            <a:r>
              <a:rPr lang="en-US" i="1" dirty="0"/>
              <a:t>y</a:t>
            </a:r>
            <a:r>
              <a:rPr lang="en-PK" i="1" dirty="0"/>
              <a:t> </a:t>
            </a:r>
            <a:r>
              <a:rPr lang="en-US" i="1" dirty="0"/>
              <a:t>t</a:t>
            </a:r>
            <a:r>
              <a:rPr lang="en-PK" i="1" dirty="0"/>
              <a:t>o</a:t>
            </a:r>
            <a:r>
              <a:rPr lang="en-US" i="1" dirty="0"/>
              <a:t>w</a:t>
            </a:r>
            <a:r>
              <a:rPr lang="en-PK" i="1" dirty="0"/>
              <a:t>a</a:t>
            </a:r>
            <a:r>
              <a:rPr lang="en-US" i="1" dirty="0"/>
              <a:t>r</a:t>
            </a:r>
            <a:r>
              <a:rPr lang="en-PK" i="1" dirty="0"/>
              <a:t>d</a:t>
            </a:r>
            <a:r>
              <a:rPr lang="en-US" i="1" dirty="0"/>
              <a:t>s</a:t>
            </a:r>
            <a:r>
              <a:rPr lang="en-PK" i="1" dirty="0"/>
              <a:t> </a:t>
            </a:r>
            <a:r>
              <a:rPr lang="en-US" i="1" dirty="0"/>
              <a:t>A</a:t>
            </a:r>
            <a:r>
              <a:rPr lang="en-PK" i="1" dirty="0"/>
              <a:t>f</a:t>
            </a:r>
            <a:r>
              <a:rPr lang="en-US" i="1" dirty="0"/>
              <a:t>g</a:t>
            </a:r>
            <a:r>
              <a:rPr lang="en-PK" i="1" dirty="0"/>
              <a:t>h</a:t>
            </a:r>
            <a:r>
              <a:rPr lang="en-US" i="1" dirty="0"/>
              <a:t>a</a:t>
            </a:r>
            <a:r>
              <a:rPr lang="en-PK" i="1" dirty="0"/>
              <a:t>n</a:t>
            </a:r>
            <a:r>
              <a:rPr lang="en-US" i="1" dirty="0" err="1"/>
              <a:t>i</a:t>
            </a:r>
            <a:r>
              <a:rPr lang="en-PK" i="1" dirty="0"/>
              <a:t>s</a:t>
            </a:r>
            <a:r>
              <a:rPr lang="en-US" i="1" dirty="0"/>
              <a:t>t</a:t>
            </a:r>
            <a:r>
              <a:rPr lang="en-PK" i="1" dirty="0"/>
              <a:t>a</a:t>
            </a:r>
            <a:r>
              <a:rPr lang="en-US" i="1" dirty="0"/>
              <a:t>n</a:t>
            </a:r>
            <a:r>
              <a:rPr lang="en-PK" i="1" dirty="0"/>
              <a:t> </a:t>
            </a:r>
            <a:r>
              <a:rPr lang="en-US" i="1" dirty="0"/>
              <a:t>t</a:t>
            </a:r>
            <a:r>
              <a:rPr lang="en-PK" i="1" dirty="0"/>
              <a:t>o </a:t>
            </a:r>
            <a:r>
              <a:rPr lang="en-US" i="1" dirty="0"/>
              <a:t>h</a:t>
            </a:r>
            <a:r>
              <a:rPr lang="en-PK" i="1" dirty="0"/>
              <a:t>e</a:t>
            </a:r>
            <a:r>
              <a:rPr lang="en-US" i="1" dirty="0"/>
              <a:t>l</a:t>
            </a:r>
            <a:r>
              <a:rPr lang="en-PK" i="1" dirty="0"/>
              <a:t>p </a:t>
            </a:r>
            <a:r>
              <a:rPr lang="en-US" i="1" dirty="0"/>
              <a:t>t</a:t>
            </a:r>
            <a:r>
              <a:rPr lang="en-PK" i="1" dirty="0"/>
              <a:t>h</a:t>
            </a:r>
            <a:r>
              <a:rPr lang="en-US" i="1" dirty="0"/>
              <a:t>e</a:t>
            </a:r>
            <a:r>
              <a:rPr lang="en-PK" i="1" dirty="0"/>
              <a:t> </a:t>
            </a:r>
            <a:r>
              <a:rPr lang="en-US" i="1" dirty="0"/>
              <a:t>n</a:t>
            </a:r>
            <a:r>
              <a:rPr lang="en-PK" i="1" dirty="0"/>
              <a:t>e</a:t>
            </a:r>
            <a:r>
              <a:rPr lang="en-US" i="1" dirty="0"/>
              <a:t>w</a:t>
            </a:r>
            <a:r>
              <a:rPr lang="en-PK" i="1" dirty="0"/>
              <a:t>l</a:t>
            </a:r>
            <a:r>
              <a:rPr lang="en-US" i="1" dirty="0"/>
              <a:t>y</a:t>
            </a:r>
            <a:r>
              <a:rPr lang="en-PK" i="1" dirty="0"/>
              <a:t> </a:t>
            </a:r>
            <a:r>
              <a:rPr lang="en-US" i="1" dirty="0"/>
              <a:t>f</a:t>
            </a:r>
            <a:r>
              <a:rPr lang="en-PK" i="1" dirty="0"/>
              <a:t>o</a:t>
            </a:r>
            <a:r>
              <a:rPr lang="en-US" i="1" dirty="0"/>
              <a:t>r</a:t>
            </a:r>
            <a:r>
              <a:rPr lang="en-PK" i="1" dirty="0"/>
              <a:t>m</a:t>
            </a:r>
            <a:r>
              <a:rPr lang="en-US" i="1" dirty="0"/>
              <a:t>e</a:t>
            </a:r>
            <a:r>
              <a:rPr lang="en-PK" i="1" dirty="0"/>
              <a:t>d  </a:t>
            </a:r>
            <a:r>
              <a:rPr lang="en-US" i="1" dirty="0"/>
              <a:t>c</a:t>
            </a:r>
            <a:r>
              <a:rPr lang="en-PK" i="1" dirty="0"/>
              <a:t>o</a:t>
            </a:r>
            <a:r>
              <a:rPr lang="en-US" i="1" dirty="0"/>
              <a:t>m</a:t>
            </a:r>
            <a:r>
              <a:rPr lang="en-PK" i="1" dirty="0"/>
              <a:t>m</a:t>
            </a:r>
            <a:r>
              <a:rPr lang="en-US" i="1" dirty="0"/>
              <a:t>u</a:t>
            </a:r>
            <a:r>
              <a:rPr lang="en-PK" i="1" dirty="0"/>
              <a:t>n</a:t>
            </a:r>
            <a:r>
              <a:rPr lang="en-US" i="1" dirty="0" err="1"/>
              <a:t>i</a:t>
            </a:r>
            <a:r>
              <a:rPr lang="en-PK" i="1" dirty="0"/>
              <a:t>s</a:t>
            </a:r>
            <a:r>
              <a:rPr lang="en-US" i="1" dirty="0"/>
              <a:t>t</a:t>
            </a:r>
            <a:r>
              <a:rPr lang="en-PK" i="1" dirty="0"/>
              <a:t> </a:t>
            </a:r>
            <a:r>
              <a:rPr lang="en-US" i="1" dirty="0"/>
              <a:t>g</a:t>
            </a:r>
            <a:r>
              <a:rPr lang="en-PK" i="1" dirty="0"/>
              <a:t>o</a:t>
            </a:r>
            <a:r>
              <a:rPr lang="en-US" i="1" dirty="0"/>
              <a:t>v</a:t>
            </a:r>
            <a:r>
              <a:rPr lang="en-PK" i="1" dirty="0"/>
              <a:t>t. USA supported mujahideen agai</a:t>
            </a:r>
            <a:r>
              <a:rPr lang="en-US" i="1" dirty="0"/>
              <a:t>n</a:t>
            </a:r>
            <a:r>
              <a:rPr lang="en-PK" i="1" dirty="0"/>
              <a:t>st </a:t>
            </a:r>
            <a:r>
              <a:rPr lang="en-US" i="1" dirty="0"/>
              <a:t>U</a:t>
            </a:r>
            <a:r>
              <a:rPr lang="en-PK" i="1" dirty="0"/>
              <a:t>S</a:t>
            </a:r>
            <a:r>
              <a:rPr lang="en-US" i="1" dirty="0"/>
              <a:t>S</a:t>
            </a:r>
            <a:r>
              <a:rPr lang="en-PK" i="1" dirty="0"/>
              <a:t>R.</a:t>
            </a:r>
          </a:p>
          <a:p>
            <a:r>
              <a:rPr lang="en-PK" i="1" dirty="0"/>
              <a:t>1980 MOSCOW &amp; 1984 LOS ANGELES </a:t>
            </a:r>
            <a:r>
              <a:rPr lang="en-PK" i="1" dirty="0" err="1"/>
              <a:t>olym</a:t>
            </a:r>
            <a:r>
              <a:rPr lang="en-US" i="1" dirty="0"/>
              <a:t>p</a:t>
            </a:r>
            <a:r>
              <a:rPr lang="en-PK" i="1" dirty="0" err="1"/>
              <a:t>i</a:t>
            </a:r>
            <a:r>
              <a:rPr lang="en-US" i="1" dirty="0"/>
              <a:t>c</a:t>
            </a:r>
            <a:r>
              <a:rPr lang="en-PK" i="1" dirty="0"/>
              <a:t> BYCOTT</a:t>
            </a:r>
          </a:p>
          <a:p>
            <a:endParaRPr lang="en-PK" i="1" dirty="0"/>
          </a:p>
          <a:p>
            <a:endParaRPr lang="en-PK" dirty="0"/>
          </a:p>
          <a:p>
            <a:endParaRPr lang="en-US" dirty="0"/>
          </a:p>
        </p:txBody>
      </p:sp>
    </p:spTree>
    <p:extLst>
      <p:ext uri="{BB962C8B-B14F-4D97-AF65-F5344CB8AC3E}">
        <p14:creationId xmlns:p14="http://schemas.microsoft.com/office/powerpoint/2010/main" val="12947922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TotalTime>
  <Words>3766</Words>
  <Application>Microsoft Office PowerPoint</Application>
  <PresentationFormat>Widescreen</PresentationFormat>
  <Paragraphs>132</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Radio propaganda during Cold war</vt:lpstr>
      <vt:lpstr>Difference between Capitalism and Communism</vt:lpstr>
      <vt:lpstr>Cold war</vt:lpstr>
      <vt:lpstr>Characteristic of Cold war</vt:lpstr>
      <vt:lpstr>Beginning of Cold war</vt:lpstr>
      <vt:lpstr>USA Policies TO Combat USSR’s Growing influience</vt:lpstr>
      <vt:lpstr>PowerPoint Presentation</vt:lpstr>
      <vt:lpstr>Proxy war</vt:lpstr>
      <vt:lpstr>PowerPoint Presentation</vt:lpstr>
      <vt:lpstr>END OF COLD WAR</vt:lpstr>
      <vt:lpstr>PowerPoint Presentation</vt:lpstr>
      <vt:lpstr>What is Propaganda</vt:lpstr>
      <vt:lpstr>The cold war Radio propaganda  between communist and capitalist</vt:lpstr>
      <vt:lpstr>PowerPoint Presentation</vt:lpstr>
      <vt:lpstr>US broadcast propaganda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MUSA</dc:creator>
  <cp:lastModifiedBy>MUSA</cp:lastModifiedBy>
  <cp:revision>54</cp:revision>
  <dcterms:created xsi:type="dcterms:W3CDTF">2020-03-16T04:05:15Z</dcterms:created>
  <dcterms:modified xsi:type="dcterms:W3CDTF">2020-03-28T15:40:04Z</dcterms:modified>
</cp:coreProperties>
</file>