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74" r:id="rId4"/>
    <p:sldId id="275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1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8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2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9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15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8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4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5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0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9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DE328-CBFA-44AC-9735-6F248E8B7885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712C-5D89-4199-A66F-D4C9478C5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9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Fermentor</a:t>
            </a:r>
            <a:r>
              <a:rPr lang="en-US" alt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Control and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Measurements </a:t>
            </a:r>
          </a:p>
          <a:p>
            <a:r>
              <a:rPr lang="en-GB" dirty="0" smtClean="0"/>
              <a:t>Physical </a:t>
            </a:r>
          </a:p>
          <a:p>
            <a:r>
              <a:rPr lang="en-GB" dirty="0" smtClean="0"/>
              <a:t>Chemical </a:t>
            </a:r>
          </a:p>
          <a:p>
            <a:r>
              <a:rPr lang="en-GB" dirty="0" smtClean="0"/>
              <a:t>Biological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41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Black" panose="020B0A04020102020204" pitchFamily="34" charset="0"/>
              </a:rPr>
              <a:t>Physical Measurement 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Temperature – by electrodes sensors/</a:t>
            </a:r>
            <a:r>
              <a:rPr lang="en-GB" dirty="0" err="1" smtClean="0"/>
              <a:t>thermameters</a:t>
            </a:r>
            <a:endParaRPr lang="en-GB" dirty="0" smtClean="0"/>
          </a:p>
          <a:p>
            <a:r>
              <a:rPr lang="en-GB" dirty="0" smtClean="0"/>
              <a:t>Air flow rate</a:t>
            </a:r>
          </a:p>
          <a:p>
            <a:r>
              <a:rPr lang="en-GB" dirty="0" smtClean="0"/>
              <a:t>Agitation speed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26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Black" panose="020B0A04020102020204" pitchFamily="34" charset="0"/>
              </a:rPr>
              <a:t>Chemical Measurement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Dissolved oxygen</a:t>
            </a:r>
          </a:p>
          <a:p>
            <a:r>
              <a:rPr lang="en-GB" dirty="0" smtClean="0"/>
              <a:t>Nutrition </a:t>
            </a:r>
          </a:p>
          <a:p>
            <a:r>
              <a:rPr lang="en-GB" dirty="0" smtClean="0"/>
              <a:t>pH (acid/alkali addition)</a:t>
            </a:r>
          </a:p>
          <a:p>
            <a:r>
              <a:rPr lang="en-GB" dirty="0" smtClean="0"/>
              <a:t>Foam level</a:t>
            </a:r>
          </a:p>
          <a:p>
            <a:r>
              <a:rPr lang="en-GB" dirty="0" smtClean="0"/>
              <a:t>Exhaust gases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48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 Black" panose="020B0A04020102020204" pitchFamily="34" charset="0"/>
              </a:rPr>
              <a:t>Biological Measurement</a:t>
            </a:r>
            <a:endParaRPr lang="en-GB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Biologically active products</a:t>
            </a:r>
          </a:p>
          <a:p>
            <a:r>
              <a:rPr lang="en-GB" dirty="0" smtClean="0"/>
              <a:t>Biomass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1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1"/>
          <p:cNvPicPr>
            <a:picLocks noChangeAspect="1"/>
          </p:cNvPicPr>
          <p:nvPr/>
        </p:nvPicPr>
        <p:blipFill rotWithShape="1">
          <a:blip r:embed="rId2"/>
          <a:srcRect l="25816" t="24046" r="7289" b="9951"/>
          <a:stretch/>
        </p:blipFill>
        <p:spPr>
          <a:xfrm>
            <a:off x="297716" y="321972"/>
            <a:ext cx="11501238" cy="6380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0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40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Arial Black</vt:lpstr>
      <vt:lpstr>Calibri</vt:lpstr>
      <vt:lpstr>Calibri Light</vt:lpstr>
      <vt:lpstr>Office Theme</vt:lpstr>
      <vt:lpstr>Fermentor Control and Monitoring</vt:lpstr>
      <vt:lpstr>Physical Measurement </vt:lpstr>
      <vt:lpstr>Chemical Measurement</vt:lpstr>
      <vt:lpstr>Biological Measurement</vt:lpstr>
      <vt:lpstr>PowerPoint Presentation</vt:lpstr>
    </vt:vector>
  </TitlesOfParts>
  <Company>TEAM 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Agitation </dc:title>
  <dc:creator>Researcher</dc:creator>
  <cp:lastModifiedBy>Windows User</cp:lastModifiedBy>
  <cp:revision>79</cp:revision>
  <dcterms:created xsi:type="dcterms:W3CDTF">2016-04-18T05:13:55Z</dcterms:created>
  <dcterms:modified xsi:type="dcterms:W3CDTF">2020-05-06T06:28:08Z</dcterms:modified>
</cp:coreProperties>
</file>