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72" r:id="rId4"/>
    <p:sldId id="258" r:id="rId5"/>
    <p:sldId id="259" r:id="rId6"/>
    <p:sldId id="260"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615727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978184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73989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65642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387870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120528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251386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035228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158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84385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45472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24216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42E690-A07C-4ABE-B68F-7160F5AA81F6}" type="datetimeFigureOut">
              <a:rPr lang="en-US" smtClean="0"/>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966474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6374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0291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02943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03665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F42E690-A07C-4ABE-B68F-7160F5AA81F6}" type="datetimeFigureOut">
              <a:rPr lang="en-US" smtClean="0"/>
              <a:t>6/2/2020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024750-AE89-4C3F-BB0D-5F19BFDC3E66}" type="slidenum">
              <a:rPr lang="en-US" smtClean="0"/>
              <a:t>‹#›</a:t>
            </a:fld>
            <a:endParaRPr lang="en-US"/>
          </a:p>
        </p:txBody>
      </p:sp>
    </p:spTree>
    <p:extLst>
      <p:ext uri="{BB962C8B-B14F-4D97-AF65-F5344CB8AC3E}">
        <p14:creationId xmlns:p14="http://schemas.microsoft.com/office/powerpoint/2010/main" val="119240221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thebalancecareers.com/reference-letter-template-206293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hebalancecareers.com/to-whom-it-may-concern-206212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balancecareers.com/communication-skills-list-2063737" TargetMode="External"/><Relationship Id="rId2" Type="http://schemas.openxmlformats.org/officeDocument/2006/relationships/hyperlink" Target="https://www.thebalancecareers.com/what-are-job-specific-skills-206375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sz="4000" b="1" dirty="0" smtClean="0"/>
              <a:t>How to write reference letter</a:t>
            </a:r>
            <a:endParaRPr lang="en-US" sz="4000" b="1" dirty="0"/>
          </a:p>
        </p:txBody>
      </p:sp>
    </p:spTree>
    <p:extLst>
      <p:ext uri="{BB962C8B-B14F-4D97-AF65-F5344CB8AC3E}">
        <p14:creationId xmlns:p14="http://schemas.microsoft.com/office/powerpoint/2010/main" val="409151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5132" y="1705188"/>
            <a:ext cx="8946541" cy="4195481"/>
          </a:xfrm>
        </p:spPr>
        <p:txBody>
          <a:bodyPr>
            <a:normAutofit/>
          </a:bodyPr>
          <a:lstStyle/>
          <a:p>
            <a:r>
              <a:rPr lang="en-US" dirty="0"/>
              <a:t>To get an idea of what to write and </a:t>
            </a:r>
            <a:r>
              <a:rPr lang="en-US" dirty="0">
                <a:hlinkClick r:id="rId2"/>
              </a:rPr>
              <a:t>how your letter should read</a:t>
            </a:r>
            <a:r>
              <a:rPr lang="en-US" dirty="0"/>
              <a:t>, here are some general guidelines to consider before writing your letter.</a:t>
            </a:r>
            <a:endParaRPr lang="en-US" dirty="0"/>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462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cap="all" dirty="0" smtClean="0"/>
              <a:t/>
            </a:r>
            <a:br>
              <a:rPr lang="en-US" sz="2800" b="1" cap="all" dirty="0" smtClean="0"/>
            </a:br>
            <a:r>
              <a:rPr lang="en-US" sz="2800" b="1" dirty="0"/>
              <a:t>Salutation</a:t>
            </a:r>
            <a:br>
              <a:rPr lang="en-US" sz="2800" b="1" dirty="0"/>
            </a:br>
            <a:r>
              <a:rPr lang="en-US" sz="2800" b="1" cap="all" dirty="0"/>
              <a:t/>
            </a:r>
            <a:br>
              <a:rPr lang="en-US" sz="2800" b="1" cap="all" dirty="0"/>
            </a:br>
            <a:endParaRPr lang="en-US" sz="2800" b="1" dirty="0"/>
          </a:p>
        </p:txBody>
      </p:sp>
      <p:sp>
        <p:nvSpPr>
          <p:cNvPr id="3" name="Content Placeholder 2"/>
          <p:cNvSpPr>
            <a:spLocks noGrp="1"/>
          </p:cNvSpPr>
          <p:nvPr>
            <p:ph idx="1"/>
          </p:nvPr>
        </p:nvSpPr>
        <p:spPr>
          <a:xfrm>
            <a:off x="1104293" y="1853248"/>
            <a:ext cx="8946541" cy="4195481"/>
          </a:xfrm>
        </p:spPr>
        <p:txBody>
          <a:bodyPr>
            <a:normAutofit/>
          </a:bodyPr>
          <a:lstStyle/>
          <a:p>
            <a:pPr marL="0" indent="0">
              <a:buNone/>
            </a:pPr>
            <a:endParaRPr lang="en-US" b="1" cap="all" dirty="0"/>
          </a:p>
          <a:p>
            <a:r>
              <a:rPr lang="en-US" dirty="0"/>
              <a:t>Begin your letter with "Dear Mr./Ms. Last Name." If you do not know the employer's last name, simply write, "Dear Hiring Manager." If the candidate is applying to an academic program, you can write "Dear Admissions Committee." If you are writing a general letter, you could write to "</a:t>
            </a:r>
            <a:r>
              <a:rPr lang="en-US" dirty="0">
                <a:hlinkClick r:id="rId2"/>
              </a:rPr>
              <a:t>Whom It May Concern</a:t>
            </a:r>
            <a:r>
              <a:rPr lang="en-US" dirty="0"/>
              <a:t>" or simply start your letter with the first paragraph.</a:t>
            </a:r>
            <a:endParaRPr lang="en-US" dirty="0"/>
          </a:p>
        </p:txBody>
      </p:sp>
    </p:spTree>
    <p:extLst>
      <p:ext uri="{BB962C8B-B14F-4D97-AF65-F5344CB8AC3E}">
        <p14:creationId xmlns:p14="http://schemas.microsoft.com/office/powerpoint/2010/main" val="258414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First Paragraph</a:t>
            </a:r>
            <a:r>
              <a:rPr lang="en-US" sz="2800" dirty="0"/>
              <a:t/>
            </a:r>
            <a:br>
              <a:rPr lang="en-US" sz="2800" dirty="0"/>
            </a:br>
            <a:endParaRPr lang="en-US" sz="2800" b="1" dirty="0">
              <a:latin typeface="+mn-lt"/>
              <a:cs typeface="Times New Roman" panose="02020603050405020304" pitchFamily="18" charset="0"/>
            </a:endParaRPr>
          </a:p>
        </p:txBody>
      </p:sp>
      <p:sp>
        <p:nvSpPr>
          <p:cNvPr id="3" name="Content Placeholder 2"/>
          <p:cNvSpPr>
            <a:spLocks noGrp="1"/>
          </p:cNvSpPr>
          <p:nvPr>
            <p:ph idx="1"/>
          </p:nvPr>
        </p:nvSpPr>
        <p:spPr>
          <a:xfrm>
            <a:off x="1116317" y="1714803"/>
            <a:ext cx="8825659" cy="3738327"/>
          </a:xfrm>
        </p:spPr>
        <p:txBody>
          <a:bodyPr>
            <a:noAutofit/>
          </a:bodyPr>
          <a:lstStyle/>
          <a:p>
            <a:pPr lvl="0"/>
            <a:r>
              <a:rPr lang="en-US" dirty="0"/>
              <a:t>The first paragraph of the reference letter explains your connection to the person you are recommending, including how you know them, how long you've known them, and why you are qualified to write a reference letter on their behalf. Be sure to include the name of the company, job, school, or opportunity for which the person is applying. For example, "I have been James Smith's supervisor at XYZ Company for the past five years. I am pleased to recommend him for the position of head accountant at ABC Company."</a:t>
            </a:r>
            <a:endParaRPr lang="en-US" sz="2000" dirty="0">
              <a:solidFill>
                <a:schemeClr val="tx1"/>
              </a:solidFill>
              <a:latin typeface="+mn-lt"/>
              <a:cs typeface="Times New Roman" panose="02020603050405020304" pitchFamily="18" charset="0"/>
            </a:endParaRPr>
          </a:p>
        </p:txBody>
      </p:sp>
    </p:spTree>
    <p:extLst>
      <p:ext uri="{BB962C8B-B14F-4D97-AF65-F5344CB8AC3E}">
        <p14:creationId xmlns:p14="http://schemas.microsoft.com/office/powerpoint/2010/main" val="54793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Second Paragraph (and Third, and Fourth</a:t>
            </a:r>
            <a:r>
              <a:rPr lang="en-US" sz="2800" dirty="0"/>
              <a:t>)</a:t>
            </a:r>
            <a:br>
              <a:rPr lang="en-US" sz="2800" dirty="0"/>
            </a:br>
            <a:endParaRPr lang="en-US" sz="2800" dirty="0"/>
          </a:p>
        </p:txBody>
      </p:sp>
      <p:sp>
        <p:nvSpPr>
          <p:cNvPr id="3" name="Content Placeholder 2"/>
          <p:cNvSpPr>
            <a:spLocks noGrp="1"/>
          </p:cNvSpPr>
          <p:nvPr>
            <p:ph idx="1"/>
          </p:nvPr>
        </p:nvSpPr>
        <p:spPr/>
        <p:txBody>
          <a:bodyPr>
            <a:normAutofit/>
          </a:bodyPr>
          <a:lstStyle/>
          <a:p>
            <a:r>
              <a:rPr lang="en-US" dirty="0" smtClean="0"/>
              <a:t>The </a:t>
            </a:r>
            <a:r>
              <a:rPr lang="en-US" dirty="0"/>
              <a:t>middle paragraphs of the reference letter contain information on the person you are writing about, including why they are qualified, and what they can contribute. If necessary, use more than one paragraph to provide details. Be specific and share examples of why this person is a qualified candidate. If you can, relate specific instances where you observed the person successfully using the skills required for the position. Try to describe qualities and skills that relate to the </a:t>
            </a:r>
            <a:r>
              <a:rPr lang="en-US" dirty="0">
                <a:hlinkClick r:id="rId2"/>
              </a:rPr>
              <a:t>specific job</a:t>
            </a:r>
            <a:r>
              <a:rPr lang="en-US" dirty="0"/>
              <a:t>, school, or opportunity. For example, if the person is applying for a job as a manager, focus on the person's leadership and </a:t>
            </a:r>
            <a:r>
              <a:rPr lang="en-US" dirty="0">
                <a:hlinkClick r:id="rId3"/>
              </a:rPr>
              <a:t>communication skills</a:t>
            </a:r>
            <a:r>
              <a:rPr lang="en-US" dirty="0"/>
              <a:t>.</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85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Letter Closing</a:t>
            </a:r>
            <a:br>
              <a:rPr lang="en-US" sz="2800" b="1" dirty="0"/>
            </a:br>
            <a:endParaRPr lang="en-US" sz="2800" b="1" dirty="0"/>
          </a:p>
        </p:txBody>
      </p:sp>
      <p:sp>
        <p:nvSpPr>
          <p:cNvPr id="3" name="Content Placeholder 2"/>
          <p:cNvSpPr>
            <a:spLocks noGrp="1"/>
          </p:cNvSpPr>
          <p:nvPr>
            <p:ph idx="1"/>
          </p:nvPr>
        </p:nvSpPr>
        <p:spPr/>
        <p:txBody>
          <a:bodyPr>
            <a:noAutofit/>
          </a:bodyPr>
          <a:lstStyle/>
          <a:p>
            <a:r>
              <a:rPr lang="en-US" dirty="0"/>
              <a:t>In the closing paragraph, offer to provide more information and include your contact information (phone and email) so you are available to give a verbal recommendation or answer further questions if necessary. You might also reiterate that you recommend this person “wholeheartedly” or “without reservation.”</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70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
            </a:r>
            <a:br>
              <a:rPr lang="en-US" sz="2800" b="1" dirty="0" smtClean="0"/>
            </a:br>
            <a:r>
              <a:rPr lang="en-US" sz="2800" b="1" dirty="0"/>
              <a:t>Signature</a:t>
            </a:r>
            <a:br>
              <a:rPr lang="en-US" sz="2800" b="1" dirty="0"/>
            </a:br>
            <a:endParaRPr lang="en-US" sz="2800" b="1" dirty="0"/>
          </a:p>
        </p:txBody>
      </p:sp>
      <p:sp>
        <p:nvSpPr>
          <p:cNvPr id="3" name="Content Placeholder 2"/>
          <p:cNvSpPr>
            <a:spLocks noGrp="1"/>
          </p:cNvSpPr>
          <p:nvPr>
            <p:ph idx="1"/>
          </p:nvPr>
        </p:nvSpPr>
        <p:spPr>
          <a:xfrm>
            <a:off x="1154954" y="2190939"/>
            <a:ext cx="10116610" cy="3828861"/>
          </a:xfrm>
        </p:spPr>
        <p:txBody>
          <a:bodyPr>
            <a:noAutofit/>
          </a:bodyPr>
          <a:lstStyle/>
          <a:p>
            <a:r>
              <a:rPr lang="en-US" dirty="0" smtClean="0"/>
              <a:t>End your letter with </a:t>
            </a:r>
            <a:r>
              <a:rPr lang="en-US" dirty="0"/>
              <a:t>your signature, handwritten, followed by your typed name. If this is an email, simply include your typed name, followed by your contact information.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8743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TotalTime>
  <Words>377</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Times New Roman</vt:lpstr>
      <vt:lpstr>Wingdings 3</vt:lpstr>
      <vt:lpstr>Ion</vt:lpstr>
      <vt:lpstr>How to write reference letter</vt:lpstr>
      <vt:lpstr>PowerPoint Presentation</vt:lpstr>
      <vt:lpstr> Salutation  </vt:lpstr>
      <vt:lpstr>First Paragraph </vt:lpstr>
      <vt:lpstr>Second Paragraph (and Third, and Fourth) </vt:lpstr>
      <vt:lpstr>Letter Closing </vt:lpstr>
      <vt:lpstr> Signature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build your resume</dc:title>
  <dc:creator>naDia</dc:creator>
  <cp:lastModifiedBy>h</cp:lastModifiedBy>
  <cp:revision>11</cp:revision>
  <dcterms:created xsi:type="dcterms:W3CDTF">2020-05-03T19:10:48Z</dcterms:created>
  <dcterms:modified xsi:type="dcterms:W3CDTF">2020-06-01T21:11:55Z</dcterms:modified>
</cp:coreProperties>
</file>