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289AE-04B7-4E7E-806F-764DE97BC1C9}" type="datetimeFigureOut">
              <a:rPr lang="en-US" smtClean="0"/>
              <a:t>12-May-19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37D1-1FB8-4D67-90BA-A4EFC00F7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348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289AE-04B7-4E7E-806F-764DE97BC1C9}" type="datetimeFigureOut">
              <a:rPr lang="en-US" smtClean="0"/>
              <a:t>12-May-19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37D1-1FB8-4D67-90BA-A4EFC00F7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125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289AE-04B7-4E7E-806F-764DE97BC1C9}" type="datetimeFigureOut">
              <a:rPr lang="en-US" smtClean="0"/>
              <a:t>12-May-19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37D1-1FB8-4D67-90BA-A4EFC00F7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860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289AE-04B7-4E7E-806F-764DE97BC1C9}" type="datetimeFigureOut">
              <a:rPr lang="en-US" smtClean="0"/>
              <a:t>12-May-19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37D1-1FB8-4D67-90BA-A4EFC00F7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99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289AE-04B7-4E7E-806F-764DE97BC1C9}" type="datetimeFigureOut">
              <a:rPr lang="en-US" smtClean="0"/>
              <a:t>12-May-19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37D1-1FB8-4D67-90BA-A4EFC00F7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019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289AE-04B7-4E7E-806F-764DE97BC1C9}" type="datetimeFigureOut">
              <a:rPr lang="en-US" smtClean="0"/>
              <a:t>12-May-19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37D1-1FB8-4D67-90BA-A4EFC00F7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7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289AE-04B7-4E7E-806F-764DE97BC1C9}" type="datetimeFigureOut">
              <a:rPr lang="en-US" smtClean="0"/>
              <a:t>12-May-19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37D1-1FB8-4D67-90BA-A4EFC00F7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03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289AE-04B7-4E7E-806F-764DE97BC1C9}" type="datetimeFigureOut">
              <a:rPr lang="en-US" smtClean="0"/>
              <a:t>12-May-19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37D1-1FB8-4D67-90BA-A4EFC00F7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543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289AE-04B7-4E7E-806F-764DE97BC1C9}" type="datetimeFigureOut">
              <a:rPr lang="en-US" smtClean="0"/>
              <a:t>12-May-19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37D1-1FB8-4D67-90BA-A4EFC00F7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121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289AE-04B7-4E7E-806F-764DE97BC1C9}" type="datetimeFigureOut">
              <a:rPr lang="en-US" smtClean="0"/>
              <a:t>12-May-19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37D1-1FB8-4D67-90BA-A4EFC00F7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809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289AE-04B7-4E7E-806F-764DE97BC1C9}" type="datetimeFigureOut">
              <a:rPr lang="en-US" smtClean="0"/>
              <a:t>12-May-19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37D1-1FB8-4D67-90BA-A4EFC00F7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423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289AE-04B7-4E7E-806F-764DE97BC1C9}" type="datetimeFigureOut">
              <a:rPr lang="en-US" smtClean="0"/>
              <a:t>12-May-19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837D1-1FB8-4D67-90BA-A4EFC00F7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310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Knowledge Management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314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651" y="0"/>
            <a:ext cx="7880341" cy="6632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878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1915" y="0"/>
            <a:ext cx="790401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7312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1764" y="0"/>
            <a:ext cx="76092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8918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7" r="1000"/>
          <a:stretch/>
        </p:blipFill>
        <p:spPr>
          <a:xfrm>
            <a:off x="2537138" y="0"/>
            <a:ext cx="73152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0021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3"/>
          <a:stretch/>
        </p:blipFill>
        <p:spPr>
          <a:xfrm>
            <a:off x="2215166" y="0"/>
            <a:ext cx="7453180" cy="6722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5600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0925" y="0"/>
            <a:ext cx="736671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5163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3578" y="0"/>
            <a:ext cx="6931938" cy="6555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430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105" y="0"/>
            <a:ext cx="806217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121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4744" y="0"/>
            <a:ext cx="85625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835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087" y="1"/>
            <a:ext cx="7904554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720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9880" y="0"/>
            <a:ext cx="8081247" cy="6770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29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527" y="0"/>
            <a:ext cx="826048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682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826" t="-434" r="13826" b="434"/>
          <a:stretch/>
        </p:blipFill>
        <p:spPr>
          <a:xfrm>
            <a:off x="1481070" y="0"/>
            <a:ext cx="7864907" cy="6423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9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9738" y="-115910"/>
            <a:ext cx="8357299" cy="6973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982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8331" y="1"/>
            <a:ext cx="7531611" cy="6452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751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2</Words>
  <Application>Microsoft Office PowerPoint</Application>
  <PresentationFormat>Widescreen</PresentationFormat>
  <Paragraphs>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Knowledge Management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Knowledge Management</dc:title>
  <dc:creator>Maham Chattha</dc:creator>
  <cp:lastModifiedBy>Maham Chattha</cp:lastModifiedBy>
  <cp:revision>3</cp:revision>
  <dcterms:created xsi:type="dcterms:W3CDTF">2019-05-11T19:07:16Z</dcterms:created>
  <dcterms:modified xsi:type="dcterms:W3CDTF">2019-05-11T19:24:22Z</dcterms:modified>
</cp:coreProperties>
</file>