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4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0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2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89AE-04B7-4E7E-806F-764DE97BC1C9}" type="datetimeFigureOut">
              <a:rPr lang="en-US" smtClean="0"/>
              <a:t>12-May-19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837D1-1FB8-4D67-90BA-A4EFC00F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Knowledge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1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651" y="0"/>
            <a:ext cx="7880341" cy="663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7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15" y="0"/>
            <a:ext cx="7904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31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64" y="0"/>
            <a:ext cx="76092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91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" r="1000"/>
          <a:stretch/>
        </p:blipFill>
        <p:spPr>
          <a:xfrm>
            <a:off x="2537138" y="0"/>
            <a:ext cx="73152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02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"/>
          <a:stretch/>
        </p:blipFill>
        <p:spPr>
          <a:xfrm>
            <a:off x="2215166" y="0"/>
            <a:ext cx="7453180" cy="672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60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25" y="0"/>
            <a:ext cx="7366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1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78" y="0"/>
            <a:ext cx="6931938" cy="655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3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05" y="0"/>
            <a:ext cx="80621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2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44" y="0"/>
            <a:ext cx="8562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3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87" y="1"/>
            <a:ext cx="790455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2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880" y="0"/>
            <a:ext cx="8081247" cy="677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27" y="0"/>
            <a:ext cx="82604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8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26" t="-434" r="13826" b="434"/>
          <a:stretch/>
        </p:blipFill>
        <p:spPr>
          <a:xfrm>
            <a:off x="1481070" y="0"/>
            <a:ext cx="7864907" cy="642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38" y="-115910"/>
            <a:ext cx="8357299" cy="697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8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331" y="1"/>
            <a:ext cx="7531611" cy="645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5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</Words>
  <Application>Microsoft Office PowerPoint</Application>
  <PresentationFormat>Widescreen</PresentationFormat>
  <Paragraphs>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Knowledge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</dc:title>
  <dc:creator>Maham Chattha</dc:creator>
  <cp:lastModifiedBy>Maham Chattha</cp:lastModifiedBy>
  <cp:revision>3</cp:revision>
  <dcterms:created xsi:type="dcterms:W3CDTF">2019-05-11T19:07:16Z</dcterms:created>
  <dcterms:modified xsi:type="dcterms:W3CDTF">2019-05-11T19:24:22Z</dcterms:modified>
</cp:coreProperties>
</file>