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52"/>
  </p:notesMasterIdLst>
  <p:sldIdLst>
    <p:sldId id="960" r:id="rId2"/>
    <p:sldId id="956" r:id="rId3"/>
    <p:sldId id="957" r:id="rId4"/>
    <p:sldId id="958" r:id="rId5"/>
    <p:sldId id="959" r:id="rId6"/>
    <p:sldId id="961" r:id="rId7"/>
    <p:sldId id="962" r:id="rId8"/>
    <p:sldId id="963" r:id="rId9"/>
    <p:sldId id="964" r:id="rId10"/>
    <p:sldId id="965" r:id="rId11"/>
    <p:sldId id="966" r:id="rId12"/>
    <p:sldId id="967" r:id="rId13"/>
    <p:sldId id="969" r:id="rId14"/>
    <p:sldId id="970" r:id="rId15"/>
    <p:sldId id="974" r:id="rId16"/>
    <p:sldId id="973" r:id="rId17"/>
    <p:sldId id="981" r:id="rId18"/>
    <p:sldId id="976" r:id="rId19"/>
    <p:sldId id="975" r:id="rId20"/>
    <p:sldId id="1195" r:id="rId21"/>
    <p:sldId id="978" r:id="rId22"/>
    <p:sldId id="979" r:id="rId23"/>
    <p:sldId id="980" r:id="rId24"/>
    <p:sldId id="1217" r:id="rId25"/>
    <p:sldId id="968" r:id="rId26"/>
    <p:sldId id="982" r:id="rId27"/>
    <p:sldId id="985" r:id="rId28"/>
    <p:sldId id="1201" r:id="rId29"/>
    <p:sldId id="1202" r:id="rId30"/>
    <p:sldId id="991" r:id="rId31"/>
    <p:sldId id="992" r:id="rId32"/>
    <p:sldId id="995" r:id="rId33"/>
    <p:sldId id="994" r:id="rId34"/>
    <p:sldId id="996" r:id="rId35"/>
    <p:sldId id="997" r:id="rId36"/>
    <p:sldId id="998" r:id="rId37"/>
    <p:sldId id="999" r:id="rId38"/>
    <p:sldId id="1000" r:id="rId39"/>
    <p:sldId id="1023" r:id="rId40"/>
    <p:sldId id="1025" r:id="rId41"/>
    <p:sldId id="1218" r:id="rId42"/>
    <p:sldId id="1219" r:id="rId43"/>
    <p:sldId id="1220" r:id="rId44"/>
    <p:sldId id="1026" r:id="rId45"/>
    <p:sldId id="1027" r:id="rId46"/>
    <p:sldId id="1028" r:id="rId47"/>
    <p:sldId id="1029" r:id="rId48"/>
    <p:sldId id="1212" r:id="rId49"/>
    <p:sldId id="1030" r:id="rId50"/>
    <p:sldId id="1040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6" userDrawn="1">
          <p15:clr>
            <a:srgbClr val="A4A3A4"/>
          </p15:clr>
        </p15:guide>
        <p15:guide id="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A8"/>
    <a:srgbClr val="3C6CDF"/>
    <a:srgbClr val="9CDFF9"/>
    <a:srgbClr val="B8C2C9"/>
    <a:srgbClr val="D6DCE0"/>
    <a:srgbClr val="0000A3"/>
    <a:srgbClr val="010086"/>
    <a:srgbClr val="010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993" autoAdjust="0"/>
    <p:restoredTop sz="93497" autoAdjust="0"/>
  </p:normalViewPr>
  <p:slideViewPr>
    <p:cSldViewPr snapToGrid="0" snapToObjects="1">
      <p:cViewPr varScale="1">
        <p:scale>
          <a:sx n="50" d="100"/>
          <a:sy n="50" d="100"/>
        </p:scale>
        <p:origin x="856" y="32"/>
      </p:cViewPr>
      <p:guideLst>
        <p:guide orient="horz" pos="96"/>
        <p:guide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8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10/31/2020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7.2 (January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Updated slide content for 2020 link technologies and applications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New Master slide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Feb. 2020 (8.0)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few updates suggest by Catherine Rosenberg (thanks!)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titles in a lighter font</a:t>
            </a:r>
          </a:p>
          <a:p>
            <a:pPr marL="0" indent="0">
              <a:buFontTx/>
              <a:buNone/>
            </a:pPr>
            <a:r>
              <a:rPr lang="en-US" dirty="0"/>
              <a:t>Sept 2020 (8.1)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Added ~7 new slides, in particular: data center slide; routing versus forwarding; security line of defense; several on encapsulation and layers (this section is a lot better now).  Other relative minor changes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80530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523466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716631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153368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43932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634349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907280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915668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719001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332836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471729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695722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169207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056635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666223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703096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16921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176406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975460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974528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sz="1200" b="0" i="0" u="none" strike="noStrike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global transit ISP is</a:t>
            </a:r>
          </a:p>
          <a:p>
            <a:r>
              <a:rPr lang="en-GB" sz="1200" b="0" i="0" u="none" strike="noStrike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 network of routers and communication links that not only spans the globe, but</a:t>
            </a:r>
          </a:p>
          <a:p>
            <a:r>
              <a:rPr lang="en-GB" sz="1200" b="0" i="0" u="none" strike="noStrike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has at least one router near each of the hundreds of thousands of access ISPs.</a:t>
            </a:r>
          </a:p>
          <a:p>
            <a:r>
              <a:rPr lang="en-GB" sz="1200" b="0" i="0" u="none" strike="noStrike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Of course, it would be very costly for the global ISP to build such an extensive</a:t>
            </a:r>
          </a:p>
          <a:p>
            <a:r>
              <a:rPr lang="en-GB" sz="1200" b="0" i="0" u="none" strike="noStrike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network. To be profitable, it would naturally charge each of the access ISPs for</a:t>
            </a:r>
          </a:p>
          <a:p>
            <a:r>
              <a:rPr lang="en-GB" sz="1200" b="0" i="0" u="none" strike="noStrike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connectivity, with the pricing reflecting (but not necessarily directly proportional</a:t>
            </a:r>
          </a:p>
          <a:p>
            <a:r>
              <a:rPr lang="en-GB" sz="1200" b="0" i="0" u="none" strike="noStrike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to) the amount of traffic an access ISP exchanges with the global ISP. Since the</a:t>
            </a:r>
          </a:p>
          <a:p>
            <a:r>
              <a:rPr lang="en-GB" sz="1200" b="0" i="0" u="none" strike="noStrike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access ISP pays the global transit ISP, the access ISP is said to be a </a:t>
            </a:r>
            <a:r>
              <a:rPr lang="en-GB" sz="1200" b="1" i="0" u="none" strike="noStrike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customer </a:t>
            </a:r>
            <a:r>
              <a:rPr lang="en-GB" sz="1200" b="0" i="0" u="none" strike="noStrike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and</a:t>
            </a:r>
          </a:p>
          <a:p>
            <a:r>
              <a:rPr lang="en-GB" sz="1200" b="0" i="0" u="none" strike="noStrike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global transit ISP is said to be a </a:t>
            </a:r>
            <a:r>
              <a:rPr lang="en-GB" sz="1200" b="1" i="0" u="none" strike="noStrike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provider</a:t>
            </a:r>
            <a:r>
              <a:rPr lang="en-GB" sz="1200" b="0" i="0" u="none" strike="noStrike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726599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58315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873393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615183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1382810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082449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403164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16327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632161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974980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619275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384299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283702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49644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8469309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4778358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136319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Explain important points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/>
              <a:t>distributed</a:t>
            </a:r>
            <a:r>
              <a:rPr lang="en-US" dirty="0"/>
              <a:t> entities, exchanging messages (governed by protocols)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Time going down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go over definition of protocol (showing format, order of messages sent and received, and actions taken)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We’ll see these kinds of diagrams a lot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152266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493217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20012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sz="1200" b="0" i="0" u="none" strike="noStrike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access network—the network that physically connects an end</a:t>
            </a:r>
          </a:p>
          <a:p>
            <a:r>
              <a:rPr lang="en-GB" sz="1200" b="0" i="0" u="none" strike="noStrike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system to the first router (also known as the “edge router”) on a path from the end</a:t>
            </a:r>
          </a:p>
          <a:p>
            <a:r>
              <a:rPr lang="en-GB" sz="1200" b="0" i="0" u="none" strike="noStrike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system to any other distant end system.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94782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171214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n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8.png"/><Relationship Id="rId18" Type="http://schemas.openxmlformats.org/officeDocument/2006/relationships/image" Target="../media/image12.png"/><Relationship Id="rId3" Type="http://schemas.openxmlformats.org/officeDocument/2006/relationships/image" Target="../media/image19.png"/><Relationship Id="rId21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16.png"/><Relationship Id="rId17" Type="http://schemas.openxmlformats.org/officeDocument/2006/relationships/image" Target="../media/image24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23.png"/><Relationship Id="rId20" Type="http://schemas.openxmlformats.org/officeDocument/2006/relationships/image" Target="../media/image1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png"/><Relationship Id="rId11" Type="http://schemas.openxmlformats.org/officeDocument/2006/relationships/image" Target="../media/image21.png"/><Relationship Id="rId5" Type="http://schemas.openxmlformats.org/officeDocument/2006/relationships/image" Target="../media/image3.png"/><Relationship Id="rId15" Type="http://schemas.openxmlformats.org/officeDocument/2006/relationships/image" Target="../media/image22.png"/><Relationship Id="rId23" Type="http://schemas.openxmlformats.org/officeDocument/2006/relationships/image" Target="../media/image9.png"/><Relationship Id="rId10" Type="http://schemas.openxmlformats.org/officeDocument/2006/relationships/image" Target="../media/image20.png"/><Relationship Id="rId19" Type="http://schemas.openxmlformats.org/officeDocument/2006/relationships/image" Target="../media/image14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13.png"/><Relationship Id="rId22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4.png"/><Relationship Id="rId5" Type="http://schemas.openxmlformats.org/officeDocument/2006/relationships/image" Target="../media/image47.png"/><Relationship Id="rId4" Type="http://schemas.openxmlformats.org/officeDocument/2006/relationships/image" Target="../media/image4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4.png"/><Relationship Id="rId5" Type="http://schemas.openxmlformats.org/officeDocument/2006/relationships/image" Target="../media/image47.png"/><Relationship Id="rId4" Type="http://schemas.openxmlformats.org/officeDocument/2006/relationships/image" Target="../media/image4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3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44.png"/><Relationship Id="rId5" Type="http://schemas.openxmlformats.org/officeDocument/2006/relationships/image" Target="../media/image48.emf"/><Relationship Id="rId4" Type="http://schemas.openxmlformats.org/officeDocument/2006/relationships/oleObject" Target="../embeddings/oleObject2.bin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image" Target="../media/image4.png"/><Relationship Id="rId7" Type="http://schemas.openxmlformats.org/officeDocument/2006/relationships/image" Target="../media/image5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1.png"/><Relationship Id="rId11" Type="http://schemas.openxmlformats.org/officeDocument/2006/relationships/image" Target="../media/image55.png"/><Relationship Id="rId5" Type="http://schemas.openxmlformats.org/officeDocument/2006/relationships/image" Target="../media/image50.png"/><Relationship Id="rId10" Type="http://schemas.openxmlformats.org/officeDocument/2006/relationships/image" Target="../media/image54.png"/><Relationship Id="rId4" Type="http://schemas.openxmlformats.org/officeDocument/2006/relationships/image" Target="../media/image49.png"/><Relationship Id="rId9" Type="http://schemas.openxmlformats.org/officeDocument/2006/relationships/image" Target="../media/image44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13" Type="http://schemas.openxmlformats.org/officeDocument/2006/relationships/image" Target="../media/image3.png"/><Relationship Id="rId3" Type="http://schemas.openxmlformats.org/officeDocument/2006/relationships/image" Target="../media/image4.png"/><Relationship Id="rId7" Type="http://schemas.openxmlformats.org/officeDocument/2006/relationships/image" Target="../media/image58.png"/><Relationship Id="rId12" Type="http://schemas.openxmlformats.org/officeDocument/2006/relationships/image" Target="../media/image61.png"/><Relationship Id="rId2" Type="http://schemas.openxmlformats.org/officeDocument/2006/relationships/notesSlide" Target="../notesSlides/notesSlide15.xml"/><Relationship Id="rId16" Type="http://schemas.openxmlformats.org/officeDocument/2006/relationships/image" Target="../media/image64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7.png"/><Relationship Id="rId11" Type="http://schemas.openxmlformats.org/officeDocument/2006/relationships/image" Target="../media/image60.png"/><Relationship Id="rId5" Type="http://schemas.openxmlformats.org/officeDocument/2006/relationships/image" Target="../media/image56.png"/><Relationship Id="rId15" Type="http://schemas.openxmlformats.org/officeDocument/2006/relationships/image" Target="../media/image63.png"/><Relationship Id="rId10" Type="http://schemas.openxmlformats.org/officeDocument/2006/relationships/image" Target="../media/image59.png"/><Relationship Id="rId4" Type="http://schemas.openxmlformats.org/officeDocument/2006/relationships/image" Target="../media/image49.png"/><Relationship Id="rId9" Type="http://schemas.openxmlformats.org/officeDocument/2006/relationships/image" Target="../media/image55.png"/><Relationship Id="rId14" Type="http://schemas.openxmlformats.org/officeDocument/2006/relationships/image" Target="../media/image62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13" Type="http://schemas.openxmlformats.org/officeDocument/2006/relationships/image" Target="../media/image73.png"/><Relationship Id="rId3" Type="http://schemas.openxmlformats.org/officeDocument/2006/relationships/image" Target="../media/image4.png"/><Relationship Id="rId7" Type="http://schemas.openxmlformats.org/officeDocument/2006/relationships/image" Target="../media/image67.png"/><Relationship Id="rId12" Type="http://schemas.openxmlformats.org/officeDocument/2006/relationships/image" Target="../media/image7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6.png"/><Relationship Id="rId11" Type="http://schemas.openxmlformats.org/officeDocument/2006/relationships/image" Target="../media/image71.png"/><Relationship Id="rId5" Type="http://schemas.openxmlformats.org/officeDocument/2006/relationships/image" Target="../media/image65.png"/><Relationship Id="rId10" Type="http://schemas.openxmlformats.org/officeDocument/2006/relationships/image" Target="../media/image70.png"/><Relationship Id="rId4" Type="http://schemas.openxmlformats.org/officeDocument/2006/relationships/image" Target="../media/image49.png"/><Relationship Id="rId9" Type="http://schemas.openxmlformats.org/officeDocument/2006/relationships/image" Target="../media/image69.png"/><Relationship Id="rId14" Type="http://schemas.openxmlformats.org/officeDocument/2006/relationships/image" Target="../media/image4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5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7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24" Type="http://schemas.openxmlformats.org/officeDocument/2006/relationships/image" Target="../media/image74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14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7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6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8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jp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22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82.png"/><Relationship Id="rId4" Type="http://schemas.openxmlformats.org/officeDocument/2006/relationships/image" Target="../media/image81.jp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jpe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26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13" Type="http://schemas.openxmlformats.org/officeDocument/2006/relationships/image" Target="../media/image34.jpeg"/><Relationship Id="rId18" Type="http://schemas.openxmlformats.org/officeDocument/2006/relationships/image" Target="../media/image39.png"/><Relationship Id="rId3" Type="http://schemas.openxmlformats.org/officeDocument/2006/relationships/image" Target="../media/image26.png"/><Relationship Id="rId7" Type="http://schemas.openxmlformats.org/officeDocument/2006/relationships/image" Target="../media/image30.jpeg"/><Relationship Id="rId12" Type="http://schemas.openxmlformats.org/officeDocument/2006/relationships/image" Target="../media/image33.png"/><Relationship Id="rId17" Type="http://schemas.openxmlformats.org/officeDocument/2006/relationships/image" Target="../media/image38.png"/><Relationship Id="rId2" Type="http://schemas.openxmlformats.org/officeDocument/2006/relationships/slideLayout" Target="../slideLayouts/slideLayout4.xml"/><Relationship Id="rId16" Type="http://schemas.openxmlformats.org/officeDocument/2006/relationships/image" Target="../media/image37.png"/><Relationship Id="rId20" Type="http://schemas.openxmlformats.org/officeDocument/2006/relationships/image" Target="../media/image41.png"/><Relationship Id="rId1" Type="http://schemas.openxmlformats.org/officeDocument/2006/relationships/vmlDrawing" Target="../drawings/vmlDrawing1.vml"/><Relationship Id="rId6" Type="http://schemas.openxmlformats.org/officeDocument/2006/relationships/image" Target="../media/image29.png"/><Relationship Id="rId11" Type="http://schemas.openxmlformats.org/officeDocument/2006/relationships/image" Target="../media/image32.png"/><Relationship Id="rId5" Type="http://schemas.openxmlformats.org/officeDocument/2006/relationships/image" Target="../media/image28.png"/><Relationship Id="rId15" Type="http://schemas.openxmlformats.org/officeDocument/2006/relationships/image" Target="../media/image36.png"/><Relationship Id="rId10" Type="http://schemas.openxmlformats.org/officeDocument/2006/relationships/image" Target="../media/image31.emf"/><Relationship Id="rId19" Type="http://schemas.openxmlformats.org/officeDocument/2006/relationships/image" Target="../media/image40.png"/><Relationship Id="rId4" Type="http://schemas.openxmlformats.org/officeDocument/2006/relationships/image" Target="../media/image27.jpeg"/><Relationship Id="rId9" Type="http://schemas.openxmlformats.org/officeDocument/2006/relationships/image" Target="../media/image25.png"/><Relationship Id="rId14" Type="http://schemas.openxmlformats.org/officeDocument/2006/relationships/image" Target="../media/image35.jpe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7.pn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em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2.png"/><Relationship Id="rId18" Type="http://schemas.openxmlformats.org/officeDocument/2006/relationships/image" Target="../media/image15.png"/><Relationship Id="rId3" Type="http://schemas.openxmlformats.org/officeDocument/2006/relationships/image" Target="../media/image5.png"/><Relationship Id="rId21" Type="http://schemas.openxmlformats.org/officeDocument/2006/relationships/image" Target="../media/image9.png"/><Relationship Id="rId7" Type="http://schemas.openxmlformats.org/officeDocument/2006/relationships/image" Target="../media/image17.png"/><Relationship Id="rId12" Type="http://schemas.openxmlformats.org/officeDocument/2006/relationships/image" Target="../media/image13.png"/><Relationship Id="rId17" Type="http://schemas.openxmlformats.org/officeDocument/2006/relationships/image" Target="../media/image14.png"/><Relationship Id="rId2" Type="http://schemas.openxmlformats.org/officeDocument/2006/relationships/image" Target="../media/image19.png"/><Relationship Id="rId16" Type="http://schemas.openxmlformats.org/officeDocument/2006/relationships/image" Target="../media/image12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8.png"/><Relationship Id="rId5" Type="http://schemas.openxmlformats.org/officeDocument/2006/relationships/image" Target="../media/image10.png"/><Relationship Id="rId15" Type="http://schemas.openxmlformats.org/officeDocument/2006/relationships/image" Target="../media/image24.png"/><Relationship Id="rId10" Type="http://schemas.openxmlformats.org/officeDocument/2006/relationships/image" Target="../media/image16.png"/><Relationship Id="rId19" Type="http://schemas.openxmlformats.org/officeDocument/2006/relationships/image" Target="../media/image7.png"/><Relationship Id="rId4" Type="http://schemas.openxmlformats.org/officeDocument/2006/relationships/image" Target="../media/image3.png"/><Relationship Id="rId9" Type="http://schemas.openxmlformats.org/officeDocument/2006/relationships/image" Target="../media/image21.png"/><Relationship Id="rId14" Type="http://schemas.openxmlformats.org/officeDocument/2006/relationships/image" Target="../media/image23.png"/><Relationship Id="rId22" Type="http://schemas.openxmlformats.org/officeDocument/2006/relationships/image" Target="../media/image4.png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2.png"/><Relationship Id="rId18" Type="http://schemas.openxmlformats.org/officeDocument/2006/relationships/image" Target="../media/image15.png"/><Relationship Id="rId3" Type="http://schemas.openxmlformats.org/officeDocument/2006/relationships/image" Target="../media/image5.png"/><Relationship Id="rId21" Type="http://schemas.openxmlformats.org/officeDocument/2006/relationships/image" Target="../media/image9.png"/><Relationship Id="rId7" Type="http://schemas.openxmlformats.org/officeDocument/2006/relationships/image" Target="../media/image17.png"/><Relationship Id="rId12" Type="http://schemas.openxmlformats.org/officeDocument/2006/relationships/image" Target="../media/image13.png"/><Relationship Id="rId17" Type="http://schemas.openxmlformats.org/officeDocument/2006/relationships/image" Target="../media/image14.png"/><Relationship Id="rId2" Type="http://schemas.openxmlformats.org/officeDocument/2006/relationships/image" Target="../media/image19.png"/><Relationship Id="rId16" Type="http://schemas.openxmlformats.org/officeDocument/2006/relationships/image" Target="../media/image12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8.png"/><Relationship Id="rId5" Type="http://schemas.openxmlformats.org/officeDocument/2006/relationships/image" Target="../media/image10.png"/><Relationship Id="rId15" Type="http://schemas.openxmlformats.org/officeDocument/2006/relationships/image" Target="../media/image24.png"/><Relationship Id="rId10" Type="http://schemas.openxmlformats.org/officeDocument/2006/relationships/image" Target="../media/image16.png"/><Relationship Id="rId19" Type="http://schemas.openxmlformats.org/officeDocument/2006/relationships/image" Target="../media/image7.png"/><Relationship Id="rId4" Type="http://schemas.openxmlformats.org/officeDocument/2006/relationships/image" Target="../media/image3.png"/><Relationship Id="rId9" Type="http://schemas.openxmlformats.org/officeDocument/2006/relationships/image" Target="../media/image21.png"/><Relationship Id="rId14" Type="http://schemas.openxmlformats.org/officeDocument/2006/relationships/image" Target="../media/image23.png"/><Relationship Id="rId22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CC80C3A-FA40-BD44-901E-27B4E4B22B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5" y="561975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1</a:t>
            </a:r>
            <a:r>
              <a:rPr lang="en-US" altLang="en-US" sz="6000" b="1" dirty="0">
                <a:solidFill>
                  <a:srgbClr val="000099"/>
                </a:solidFill>
                <a:latin typeface="+mj-lt"/>
              </a:rPr>
              <a:t/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Introduction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F486BED-0E6D-424B-9246-93E87D8EC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r>
              <a:rPr lang="en-US" altLang="en-US" sz="2800" dirty="0">
                <a:solidFill>
                  <a:srgbClr val="008000"/>
                </a:solidFill>
                <a:latin typeface="+mn-lt"/>
              </a:rPr>
              <a:t/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pic>
        <p:nvPicPr>
          <p:cNvPr id="10" name="Picture 9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8FF33017-B1D4-1D43-9BC0-3EC96B262BA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929520"/>
            <a:ext cx="3040743" cy="3800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718300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39074" y="1859725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CEA6D79-FD00-1148-A95A-8E46A45625BA}"/>
              </a:ext>
            </a:extLst>
          </p:cNvPr>
          <p:cNvGrpSpPr/>
          <p:nvPr/>
        </p:nvGrpSpPr>
        <p:grpSpPr>
          <a:xfrm>
            <a:off x="7332141" y="1814171"/>
            <a:ext cx="4398669" cy="4440468"/>
            <a:chOff x="7295123" y="1843082"/>
            <a:chExt cx="4398669" cy="4440468"/>
          </a:xfrm>
        </p:grpSpPr>
        <p:sp>
          <p:nvSpPr>
            <p:cNvPr id="614" name="Oval 613">
              <a:extLst>
                <a:ext uri="{FF2B5EF4-FFF2-40B4-BE49-F238E27FC236}">
                  <a16:creationId xmlns:a16="http://schemas.microsoft.com/office/drawing/2014/main" id="{6D8354C1-1210-1940-9F91-B4758D5841DC}"/>
                </a:ext>
              </a:extLst>
            </p:cNvPr>
            <p:cNvSpPr/>
            <p:nvPr/>
          </p:nvSpPr>
          <p:spPr>
            <a:xfrm>
              <a:off x="7866885" y="3450880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E3958303-11B7-AC47-B40B-E7F34DA98B87}"/>
                </a:ext>
              </a:extLst>
            </p:cNvPr>
            <p:cNvSpPr/>
            <p:nvPr/>
          </p:nvSpPr>
          <p:spPr>
            <a:xfrm>
              <a:off x="7675465" y="324742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Oval 631">
              <a:extLst>
                <a:ext uri="{FF2B5EF4-FFF2-40B4-BE49-F238E27FC236}">
                  <a16:creationId xmlns:a16="http://schemas.microsoft.com/office/drawing/2014/main" id="{E52B2236-5BAD-4448-BEE0-0CD0D214FDEF}"/>
                </a:ext>
              </a:extLst>
            </p:cNvPr>
            <p:cNvSpPr/>
            <p:nvPr/>
          </p:nvSpPr>
          <p:spPr>
            <a:xfrm>
              <a:off x="7295123" y="334948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4D09F97-D3D9-764B-B75B-ED7B4816D5B9}"/>
                </a:ext>
              </a:extLst>
            </p:cNvPr>
            <p:cNvGrpSpPr/>
            <p:nvPr/>
          </p:nvGrpSpPr>
          <p:grpSpPr>
            <a:xfrm>
              <a:off x="7384850" y="1843082"/>
              <a:ext cx="4308942" cy="4440468"/>
              <a:chOff x="7384850" y="1843082"/>
              <a:chExt cx="4308942" cy="4440468"/>
            </a:xfrm>
          </p:grpSpPr>
          <p:sp>
            <p:nvSpPr>
              <p:cNvPr id="609" name="Oval 608">
                <a:extLst>
                  <a:ext uri="{FF2B5EF4-FFF2-40B4-BE49-F238E27FC236}">
                    <a16:creationId xmlns:a16="http://schemas.microsoft.com/office/drawing/2014/main" id="{8000236D-4FCB-8E42-8443-B60A47AB111C}"/>
                  </a:ext>
                </a:extLst>
              </p:cNvPr>
              <p:cNvSpPr/>
              <p:nvPr/>
            </p:nvSpPr>
            <p:spPr>
              <a:xfrm>
                <a:off x="9026135" y="5773481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D2A0E321-E076-5E4B-B83B-757AFB1A4CEA}"/>
                  </a:ext>
                </a:extLst>
              </p:cNvPr>
              <p:cNvSpPr/>
              <p:nvPr/>
            </p:nvSpPr>
            <p:spPr>
              <a:xfrm>
                <a:off x="8465833" y="5458029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1" name="Oval 610">
                <a:extLst>
                  <a:ext uri="{FF2B5EF4-FFF2-40B4-BE49-F238E27FC236}">
                    <a16:creationId xmlns:a16="http://schemas.microsoft.com/office/drawing/2014/main" id="{25D6BB58-705A-994A-A4C0-4597BD3E586E}"/>
                  </a:ext>
                </a:extLst>
              </p:cNvPr>
              <p:cNvSpPr/>
              <p:nvPr/>
            </p:nvSpPr>
            <p:spPr>
              <a:xfrm>
                <a:off x="7992829" y="538502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626C6AB3-E95B-4E45-912D-03BD50D0AB9E}"/>
                  </a:ext>
                </a:extLst>
              </p:cNvPr>
              <p:cNvSpPr/>
              <p:nvPr/>
            </p:nvSpPr>
            <p:spPr>
              <a:xfrm>
                <a:off x="7652236" y="518975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" name="Oval 612">
                <a:extLst>
                  <a:ext uri="{FF2B5EF4-FFF2-40B4-BE49-F238E27FC236}">
                    <a16:creationId xmlns:a16="http://schemas.microsoft.com/office/drawing/2014/main" id="{651092E3-127F-B747-AC6B-A506BBC80C9F}"/>
                  </a:ext>
                </a:extLst>
              </p:cNvPr>
              <p:cNvSpPr/>
              <p:nvPr/>
            </p:nvSpPr>
            <p:spPr>
              <a:xfrm>
                <a:off x="11017339" y="3399436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C302BF23-8204-FB46-A78D-495CB59FC0FB}"/>
                  </a:ext>
                </a:extLst>
              </p:cNvPr>
              <p:cNvSpPr/>
              <p:nvPr/>
            </p:nvSpPr>
            <p:spPr>
              <a:xfrm>
                <a:off x="8605132" y="192548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" name="Oval 633">
                <a:extLst>
                  <a:ext uri="{FF2B5EF4-FFF2-40B4-BE49-F238E27FC236}">
                    <a16:creationId xmlns:a16="http://schemas.microsoft.com/office/drawing/2014/main" id="{ED9D1CE7-97E7-BE42-9A9E-DFF564EF6FD2}"/>
                  </a:ext>
                </a:extLst>
              </p:cNvPr>
              <p:cNvSpPr/>
              <p:nvPr/>
            </p:nvSpPr>
            <p:spPr>
              <a:xfrm>
                <a:off x="7384850" y="2332725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Oval 634">
                <a:extLst>
                  <a:ext uri="{FF2B5EF4-FFF2-40B4-BE49-F238E27FC236}">
                    <a16:creationId xmlns:a16="http://schemas.microsoft.com/office/drawing/2014/main" id="{78E6AF30-B350-C649-8449-B69F6002DF42}"/>
                  </a:ext>
                </a:extLst>
              </p:cNvPr>
              <p:cNvSpPr/>
              <p:nvPr/>
            </p:nvSpPr>
            <p:spPr>
              <a:xfrm>
                <a:off x="7643306" y="184308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Oval 635">
                <a:extLst>
                  <a:ext uri="{FF2B5EF4-FFF2-40B4-BE49-F238E27FC236}">
                    <a16:creationId xmlns:a16="http://schemas.microsoft.com/office/drawing/2014/main" id="{33196CF4-E8B7-C748-AEBE-BE1C069588D5}"/>
                  </a:ext>
                </a:extLst>
              </p:cNvPr>
              <p:cNvSpPr/>
              <p:nvPr/>
            </p:nvSpPr>
            <p:spPr>
              <a:xfrm>
                <a:off x="11081481" y="4188998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B8AA2F12-9606-F944-8D71-78704F4F02AC}"/>
                  </a:ext>
                </a:extLst>
              </p:cNvPr>
              <p:cNvSpPr/>
              <p:nvPr/>
            </p:nvSpPr>
            <p:spPr>
              <a:xfrm>
                <a:off x="7866885" y="48089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8" name="Oval 637">
                <a:extLst>
                  <a:ext uri="{FF2B5EF4-FFF2-40B4-BE49-F238E27FC236}">
                    <a16:creationId xmlns:a16="http://schemas.microsoft.com/office/drawing/2014/main" id="{C1E7801D-A747-164C-BE12-1FDEB3DFE743}"/>
                  </a:ext>
                </a:extLst>
              </p:cNvPr>
              <p:cNvSpPr/>
              <p:nvPr/>
            </p:nvSpPr>
            <p:spPr>
              <a:xfrm>
                <a:off x="9786432" y="5583683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DF73A1CD-668E-B544-868D-FCFA8CE79DB9}"/>
                  </a:ext>
                </a:extLst>
              </p:cNvPr>
              <p:cNvSpPr/>
              <p:nvPr/>
            </p:nvSpPr>
            <p:spPr>
              <a:xfrm>
                <a:off x="10048818" y="51983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571" name="Slide Number Placeholder 5">
            <a:extLst>
              <a:ext uri="{FF2B5EF4-FFF2-40B4-BE49-F238E27FC236}">
                <a16:creationId xmlns:a16="http://schemas.microsoft.com/office/drawing/2014/main" id="{708DEF7C-B0F7-A64F-8A70-6995BEA8D4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1590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640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CED6763B-8C95-A249-B406-399CD97D3BBA}"/>
              </a:ext>
            </a:extLst>
          </p:cNvPr>
          <p:cNvSpPr/>
          <p:nvPr/>
        </p:nvSpPr>
        <p:spPr>
          <a:xfrm>
            <a:off x="683172" y="1681655"/>
            <a:ext cx="5787853" cy="1703362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A788B1F4-B4B8-854F-BF10-4760630704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4050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ja-JP" sz="6000" b="0" dirty="0"/>
              <a:t>A closer look at Internet structure</a:t>
            </a:r>
            <a:endParaRPr lang="en-US" sz="6000" b="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9525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interconnected routers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network of networks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96" name="Rectangle 495">
            <a:extLst>
              <a:ext uri="{FF2B5EF4-FFF2-40B4-BE49-F238E27FC236}">
                <a16:creationId xmlns:a16="http://schemas.microsoft.com/office/drawing/2014/main" id="{E9B89C25-995B-4D4B-BEAF-83AAF26ACE92}"/>
              </a:ext>
            </a:extLst>
          </p:cNvPr>
          <p:cNvSpPr/>
          <p:nvPr/>
        </p:nvSpPr>
        <p:spPr>
          <a:xfrm>
            <a:off x="807652" y="1884278"/>
            <a:ext cx="5787853" cy="2921876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Slide Number Placeholder 5">
            <a:extLst>
              <a:ext uri="{FF2B5EF4-FFF2-40B4-BE49-F238E27FC236}">
                <a16:creationId xmlns:a16="http://schemas.microsoft.com/office/drawing/2014/main" id="{9DD86218-2819-DB49-BA50-5AE1BB15CB0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85937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 and physical media</a:t>
            </a:r>
            <a:endParaRPr lang="en-US" sz="48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9285" y="1424002"/>
            <a:ext cx="5823897" cy="2635217"/>
          </a:xfrm>
        </p:spPr>
        <p:txBody>
          <a:bodyPr>
            <a:normAutofit/>
          </a:bodyPr>
          <a:lstStyle/>
          <a:p>
            <a:pPr>
              <a:spcBef>
                <a:spcPts val="600"/>
              </a:spcBef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 How to connect end systems to edge router?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residential access nets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institutional access networks (school, company)</a:t>
            </a:r>
          </a:p>
          <a:p>
            <a:pPr>
              <a:spcBef>
                <a:spcPts val="600"/>
              </a:spcBef>
              <a:spcAft>
                <a:spcPct val="30000"/>
              </a:spcAft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mobile access networks (WiFi, 4G/5G)</a:t>
            </a:r>
            <a:endParaRPr lang="en-US" altLang="en-US" sz="2400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07CB61A5-B745-9B48-98E1-9AC8048F5A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92183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758" name="Group 37">
            <a:extLst>
              <a:ext uri="{FF2B5EF4-FFF2-40B4-BE49-F238E27FC236}">
                <a16:creationId xmlns:a16="http://schemas.microsoft.com/office/drawing/2014/main" id="{2E8824F7-4522-D447-9DC0-38FAFCEAC5FD}"/>
              </a:ext>
            </a:extLst>
          </p:cNvPr>
          <p:cNvGrpSpPr>
            <a:grpSpLocks/>
          </p:cNvGrpSpPr>
          <p:nvPr/>
        </p:nvGrpSpPr>
        <p:grpSpPr bwMode="auto">
          <a:xfrm>
            <a:off x="4857805" y="3221611"/>
            <a:ext cx="2043112" cy="958850"/>
            <a:chOff x="2505" y="826"/>
            <a:chExt cx="1287" cy="604"/>
          </a:xfrm>
        </p:grpSpPr>
        <p:sp>
          <p:nvSpPr>
            <p:cNvPr id="759" name="Line 38">
              <a:extLst>
                <a:ext uri="{FF2B5EF4-FFF2-40B4-BE49-F238E27FC236}">
                  <a16:creationId xmlns:a16="http://schemas.microsoft.com/office/drawing/2014/main" id="{836381BA-38E7-1643-BF9A-B180406656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Freeform 39">
              <a:extLst>
                <a:ext uri="{FF2B5EF4-FFF2-40B4-BE49-F238E27FC236}">
                  <a16:creationId xmlns:a16="http://schemas.microsoft.com/office/drawing/2014/main" id="{A91A763D-8E94-C349-8834-D48E9C7C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Freeform 40">
              <a:extLst>
                <a:ext uri="{FF2B5EF4-FFF2-40B4-BE49-F238E27FC236}">
                  <a16:creationId xmlns:a16="http://schemas.microsoft.com/office/drawing/2014/main" id="{DE43773C-7E50-304C-B96C-1B9B432AB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Line 41">
              <a:extLst>
                <a:ext uri="{FF2B5EF4-FFF2-40B4-BE49-F238E27FC236}">
                  <a16:creationId xmlns:a16="http://schemas.microsoft.com/office/drawing/2014/main" id="{F3C41C4C-476A-2B45-A87C-AC86EB4B90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3" name="Group 42">
            <a:extLst>
              <a:ext uri="{FF2B5EF4-FFF2-40B4-BE49-F238E27FC236}">
                <a16:creationId xmlns:a16="http://schemas.microsoft.com/office/drawing/2014/main" id="{1414EDE7-3EB5-FA4B-9DD4-E6353E20A214}"/>
              </a:ext>
            </a:extLst>
          </p:cNvPr>
          <p:cNvGrpSpPr>
            <a:grpSpLocks/>
          </p:cNvGrpSpPr>
          <p:nvPr/>
        </p:nvGrpSpPr>
        <p:grpSpPr bwMode="auto">
          <a:xfrm>
            <a:off x="4148192" y="3378773"/>
            <a:ext cx="3021013" cy="2114550"/>
            <a:chOff x="2606" y="951"/>
            <a:chExt cx="1903" cy="1332"/>
          </a:xfrm>
        </p:grpSpPr>
        <p:sp>
          <p:nvSpPr>
            <p:cNvPr id="764" name="Text Box 43">
              <a:extLst>
                <a:ext uri="{FF2B5EF4-FFF2-40B4-BE49-F238E27FC236}">
                  <a16:creationId xmlns:a16="http://schemas.microsoft.com/office/drawing/2014/main" id="{DABDD206-5A3A-D340-BB90-8F77E10D8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8" y="2071"/>
              <a:ext cx="65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Channels</a:t>
              </a:r>
            </a:p>
          </p:txBody>
        </p:sp>
        <p:sp>
          <p:nvSpPr>
            <p:cNvPr id="765" name="Line 44">
              <a:extLst>
                <a:ext uri="{FF2B5EF4-FFF2-40B4-BE49-F238E27FC236}">
                  <a16:creationId xmlns:a16="http://schemas.microsoft.com/office/drawing/2014/main" id="{96A99A85-0F58-904A-AB9B-E4531C44D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Line 45">
              <a:extLst>
                <a:ext uri="{FF2B5EF4-FFF2-40B4-BE49-F238E27FC236}">
                  <a16:creationId xmlns:a16="http://schemas.microsoft.com/office/drawing/2014/main" id="{A885BDAD-38DA-9945-9914-5285D7B288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Text Box 46">
              <a:extLst>
                <a:ext uri="{FF2B5EF4-FFF2-40B4-BE49-F238E27FC236}">
                  <a16:creationId xmlns:a16="http://schemas.microsoft.com/office/drawing/2014/main" id="{8BF7E924-5AB7-6A4B-A536-D9B3F0CB3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68" name="Line 47">
              <a:extLst>
                <a:ext uri="{FF2B5EF4-FFF2-40B4-BE49-F238E27FC236}">
                  <a16:creationId xmlns:a16="http://schemas.microsoft.com/office/drawing/2014/main" id="{C5F7EC21-9A57-044C-B03E-D70253629E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Text Box 48">
              <a:extLst>
                <a:ext uri="{FF2B5EF4-FFF2-40B4-BE49-F238E27FC236}">
                  <a16:creationId xmlns:a16="http://schemas.microsoft.com/office/drawing/2014/main" id="{6475D001-0073-DB4C-A0B0-434A434B76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2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0" name="Text Box 49">
              <a:extLst>
                <a:ext uri="{FF2B5EF4-FFF2-40B4-BE49-F238E27FC236}">
                  <a16:creationId xmlns:a16="http://schemas.microsoft.com/office/drawing/2014/main" id="{1B807D23-BCCC-3D4C-B708-860B33956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1" name="Text Box 50">
              <a:extLst>
                <a:ext uri="{FF2B5EF4-FFF2-40B4-BE49-F238E27FC236}">
                  <a16:creationId xmlns:a16="http://schemas.microsoft.com/office/drawing/2014/main" id="{2C33566C-1F05-5942-A816-F796C365D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2" name="Text Box 51">
              <a:extLst>
                <a:ext uri="{FF2B5EF4-FFF2-40B4-BE49-F238E27FC236}">
                  <a16:creationId xmlns:a16="http://schemas.microsoft.com/office/drawing/2014/main" id="{DB987581-9E28-AC45-BEFB-196B623D00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0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3" name="Text Box 52">
              <a:extLst>
                <a:ext uri="{FF2B5EF4-FFF2-40B4-BE49-F238E27FC236}">
                  <a16:creationId xmlns:a16="http://schemas.microsoft.com/office/drawing/2014/main" id="{33A1BB55-0F18-824B-8857-AF323BE0F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6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4" name="Text Box 53">
              <a:extLst>
                <a:ext uri="{FF2B5EF4-FFF2-40B4-BE49-F238E27FC236}">
                  <a16:creationId xmlns:a16="http://schemas.microsoft.com/office/drawing/2014/main" id="{7B84E930-AB40-A748-8E0A-E98ABEEF0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8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5" name="Text Box 54">
              <a:extLst>
                <a:ext uri="{FF2B5EF4-FFF2-40B4-BE49-F238E27FC236}">
                  <a16:creationId xmlns:a16="http://schemas.microsoft.com/office/drawing/2014/main" id="{7D32602C-6A0F-7C40-A551-B7104647A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6" name="Text Box 55">
              <a:extLst>
                <a:ext uri="{FF2B5EF4-FFF2-40B4-BE49-F238E27FC236}">
                  <a16:creationId xmlns:a16="http://schemas.microsoft.com/office/drawing/2014/main" id="{581BF3CE-EA1F-7F45-A6B9-7961CB941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" y="1114"/>
              <a:ext cx="178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</a:t>
              </a:r>
            </a:p>
          </p:txBody>
        </p:sp>
        <p:sp>
          <p:nvSpPr>
            <p:cNvPr id="777" name="Line 56">
              <a:extLst>
                <a:ext uri="{FF2B5EF4-FFF2-40B4-BE49-F238E27FC236}">
                  <a16:creationId xmlns:a16="http://schemas.microsoft.com/office/drawing/2014/main" id="{0A951E6D-91FD-BC40-BE35-736F691CF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Line 57">
              <a:extLst>
                <a:ext uri="{FF2B5EF4-FFF2-40B4-BE49-F238E27FC236}">
                  <a16:creationId xmlns:a16="http://schemas.microsoft.com/office/drawing/2014/main" id="{5E999E18-DC3D-B24A-84D5-3F3C023E3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Line 58">
              <a:extLst>
                <a:ext uri="{FF2B5EF4-FFF2-40B4-BE49-F238E27FC236}">
                  <a16:creationId xmlns:a16="http://schemas.microsoft.com/office/drawing/2014/main" id="{B443EB33-B0B3-404F-9B62-D37E25919C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Line 59">
              <a:extLst>
                <a:ext uri="{FF2B5EF4-FFF2-40B4-BE49-F238E27FC236}">
                  <a16:creationId xmlns:a16="http://schemas.microsoft.com/office/drawing/2014/main" id="{A793C62D-57C3-2D4F-B19B-F421124A1C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Line 60">
              <a:extLst>
                <a:ext uri="{FF2B5EF4-FFF2-40B4-BE49-F238E27FC236}">
                  <a16:creationId xmlns:a16="http://schemas.microsoft.com/office/drawing/2014/main" id="{95DF33C1-5139-264C-9193-58D2C4E3D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Line 61">
              <a:extLst>
                <a:ext uri="{FF2B5EF4-FFF2-40B4-BE49-F238E27FC236}">
                  <a16:creationId xmlns:a16="http://schemas.microsoft.com/office/drawing/2014/main" id="{238C031D-4A29-2A49-A018-22AFDE6081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Line 62">
              <a:extLst>
                <a:ext uri="{FF2B5EF4-FFF2-40B4-BE49-F238E27FC236}">
                  <a16:creationId xmlns:a16="http://schemas.microsoft.com/office/drawing/2014/main" id="{62551AD8-B04E-164B-B96F-D9A6D99C52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Text Box 63">
              <a:extLst>
                <a:ext uri="{FF2B5EF4-FFF2-40B4-BE49-F238E27FC236}">
                  <a16:creationId xmlns:a16="http://schemas.microsoft.com/office/drawing/2014/main" id="{BCEF8A3A-5771-C646-B965-99C3210D4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785" name="Text Box 64">
              <a:extLst>
                <a:ext uri="{FF2B5EF4-FFF2-40B4-BE49-F238E27FC236}">
                  <a16:creationId xmlns:a16="http://schemas.microsoft.com/office/drawing/2014/main" id="{D6D160AE-E751-A445-AFBC-4A5A297DF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3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sp>
          <p:nvSpPr>
            <p:cNvPr id="786" name="Text Box 65">
              <a:extLst>
                <a:ext uri="{FF2B5EF4-FFF2-40B4-BE49-F238E27FC236}">
                  <a16:creationId xmlns:a16="http://schemas.microsoft.com/office/drawing/2014/main" id="{C78FDC46-A5E0-8E4B-A27F-2AE7E8E58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  <p:sp>
          <p:nvSpPr>
            <p:cNvPr id="787" name="Text Box 66">
              <a:extLst>
                <a:ext uri="{FF2B5EF4-FFF2-40B4-BE49-F238E27FC236}">
                  <a16:creationId xmlns:a16="http://schemas.microsoft.com/office/drawing/2014/main" id="{43B98151-958B-2048-A7D4-503448CF7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7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</a:p>
          </p:txBody>
        </p:sp>
        <p:sp>
          <p:nvSpPr>
            <p:cNvPr id="788" name="Text Box 67">
              <a:extLst>
                <a:ext uri="{FF2B5EF4-FFF2-40B4-BE49-F238E27FC236}">
                  <a16:creationId xmlns:a16="http://schemas.microsoft.com/office/drawing/2014/main" id="{600CEE94-BC49-B348-950C-BA97B4D4A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</a:p>
          </p:txBody>
        </p:sp>
        <p:sp>
          <p:nvSpPr>
            <p:cNvPr id="789" name="Text Box 68">
              <a:extLst>
                <a:ext uri="{FF2B5EF4-FFF2-40B4-BE49-F238E27FC236}">
                  <a16:creationId xmlns:a16="http://schemas.microsoft.com/office/drawing/2014/main" id="{05095793-31D3-914F-9F27-39504524F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3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</a:p>
          </p:txBody>
        </p:sp>
        <p:sp>
          <p:nvSpPr>
            <p:cNvPr id="790" name="Text Box 69">
              <a:extLst>
                <a:ext uri="{FF2B5EF4-FFF2-40B4-BE49-F238E27FC236}">
                  <a16:creationId xmlns:a16="http://schemas.microsoft.com/office/drawing/2014/main" id="{85BECD34-15AC-AE4C-AD97-183EE41CD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7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</a:p>
          </p:txBody>
        </p:sp>
        <p:sp>
          <p:nvSpPr>
            <p:cNvPr id="791" name="Text Box 70">
              <a:extLst>
                <a:ext uri="{FF2B5EF4-FFF2-40B4-BE49-F238E27FC236}">
                  <a16:creationId xmlns:a16="http://schemas.microsoft.com/office/drawing/2014/main" id="{BF7A1046-C5C6-4A46-AA39-D48887B74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</a:p>
          </p:txBody>
        </p:sp>
        <p:sp>
          <p:nvSpPr>
            <p:cNvPr id="792" name="Text Box 71">
              <a:extLst>
                <a:ext uri="{FF2B5EF4-FFF2-40B4-BE49-F238E27FC236}">
                  <a16:creationId xmlns:a16="http://schemas.microsoft.com/office/drawing/2014/main" id="{66F573F0-E355-984D-BB14-098438C95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9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</a:p>
          </p:txBody>
        </p:sp>
        <p:sp>
          <p:nvSpPr>
            <p:cNvPr id="793" name="Freeform 72">
              <a:extLst>
                <a:ext uri="{FF2B5EF4-FFF2-40B4-BE49-F238E27FC236}">
                  <a16:creationId xmlns:a16="http://schemas.microsoft.com/office/drawing/2014/main" id="{D4F248F8-0F2C-E74E-B550-F9A925A2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A8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94" name="Group 73">
            <a:extLst>
              <a:ext uri="{FF2B5EF4-FFF2-40B4-BE49-F238E27FC236}">
                <a16:creationId xmlns:a16="http://schemas.microsoft.com/office/drawing/2014/main" id="{03B9EEF1-DE3C-7048-980C-B0ACEAA55DF2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479730" y="2273873"/>
            <a:ext cx="1666875" cy="2062163"/>
            <a:chOff x="1511" y="1371"/>
            <a:chExt cx="1050" cy="1299"/>
          </a:xfrm>
        </p:grpSpPr>
        <p:grpSp>
          <p:nvGrpSpPr>
            <p:cNvPr id="795" name="Group 74">
              <a:extLst>
                <a:ext uri="{FF2B5EF4-FFF2-40B4-BE49-F238E27FC236}">
                  <a16:creationId xmlns:a16="http://schemas.microsoft.com/office/drawing/2014/main" id="{DBCD71CC-0E63-0D4A-BD4C-E0B99F8056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11" y="1371"/>
              <a:ext cx="1050" cy="198"/>
              <a:chOff x="1614" y="1494"/>
              <a:chExt cx="1050" cy="198"/>
            </a:xfrm>
          </p:grpSpPr>
          <p:sp>
            <p:nvSpPr>
              <p:cNvPr id="797" name="Rectangle 75">
                <a:extLst>
                  <a:ext uri="{FF2B5EF4-FFF2-40B4-BE49-F238E27FC236}">
                    <a16:creationId xmlns:a16="http://schemas.microsoft.com/office/drawing/2014/main" id="{B0909C13-5FD7-C24B-8A89-CD6B72081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" y="1500"/>
                <a:ext cx="168" cy="17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98" name="Freeform 76">
                <a:extLst>
                  <a:ext uri="{FF2B5EF4-FFF2-40B4-BE49-F238E27FC236}">
                    <a16:creationId xmlns:a16="http://schemas.microsoft.com/office/drawing/2014/main" id="{523176FF-760E-914C-B9AE-F376F40F4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494"/>
                <a:ext cx="896" cy="198"/>
              </a:xfrm>
              <a:custGeom>
                <a:avLst/>
                <a:gdLst>
                  <a:gd name="T0" fmla="*/ 18 w 896"/>
                  <a:gd name="T1" fmla="*/ 0 h 198"/>
                  <a:gd name="T2" fmla="*/ 0 w 896"/>
                  <a:gd name="T3" fmla="*/ 96 h 198"/>
                  <a:gd name="T4" fmla="*/ 18 w 896"/>
                  <a:gd name="T5" fmla="*/ 198 h 198"/>
                  <a:gd name="T6" fmla="*/ 774 w 896"/>
                  <a:gd name="T7" fmla="*/ 198 h 198"/>
                  <a:gd name="T8" fmla="*/ 750 w 896"/>
                  <a:gd name="T9" fmla="*/ 90 h 198"/>
                  <a:gd name="T10" fmla="*/ 774 w 896"/>
                  <a:gd name="T11" fmla="*/ 0 h 198"/>
                  <a:gd name="T12" fmla="*/ 18 w 896"/>
                  <a:gd name="T13" fmla="*/ 0 h 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6"/>
                  <a:gd name="T22" fmla="*/ 0 h 198"/>
                  <a:gd name="T23" fmla="*/ 896 w 896"/>
                  <a:gd name="T24" fmla="*/ 198 h 1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6" h="198">
                    <a:moveTo>
                      <a:pt x="18" y="0"/>
                    </a:moveTo>
                    <a:lnTo>
                      <a:pt x="0" y="96"/>
                    </a:lnTo>
                    <a:lnTo>
                      <a:pt x="18" y="198"/>
                    </a:lnTo>
                    <a:lnTo>
                      <a:pt x="774" y="198"/>
                    </a:lnTo>
                    <a:cubicBezTo>
                      <a:pt x="896" y="180"/>
                      <a:pt x="750" y="123"/>
                      <a:pt x="750" y="90"/>
                    </a:cubicBezTo>
                    <a:cubicBezTo>
                      <a:pt x="750" y="57"/>
                      <a:pt x="896" y="15"/>
                      <a:pt x="774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9" name="Oval 77">
                <a:extLst>
                  <a:ext uri="{FF2B5EF4-FFF2-40B4-BE49-F238E27FC236}">
                    <a16:creationId xmlns:a16="http://schemas.microsoft.com/office/drawing/2014/main" id="{EB6F8498-309C-5147-B645-AC0F35751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06"/>
                <a:ext cx="62" cy="16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00" name="Line 78">
                <a:extLst>
                  <a:ext uri="{FF2B5EF4-FFF2-40B4-BE49-F238E27FC236}">
                    <a16:creationId xmlns:a16="http://schemas.microsoft.com/office/drawing/2014/main" id="{13D6B6A0-C35F-1A40-A986-AA4731188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6" y="1584"/>
                <a:ext cx="13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96" name="Freeform 79">
              <a:extLst>
                <a:ext uri="{FF2B5EF4-FFF2-40B4-BE49-F238E27FC236}">
                  <a16:creationId xmlns:a16="http://schemas.microsoft.com/office/drawing/2014/main" id="{AB540E37-D74B-6A49-8313-1A8880AF3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563"/>
              <a:ext cx="1015" cy="1107"/>
            </a:xfrm>
            <a:custGeom>
              <a:avLst/>
              <a:gdLst>
                <a:gd name="T0" fmla="*/ 1015 w 1015"/>
                <a:gd name="T1" fmla="*/ 1107 h 1107"/>
                <a:gd name="T2" fmla="*/ 0 w 1015"/>
                <a:gd name="T3" fmla="*/ 0 h 1107"/>
                <a:gd name="T4" fmla="*/ 905 w 1015"/>
                <a:gd name="T5" fmla="*/ 0 h 1107"/>
                <a:gd name="T6" fmla="*/ 1015 w 1015"/>
                <a:gd name="T7" fmla="*/ 1107 h 1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5"/>
                <a:gd name="T13" fmla="*/ 0 h 1107"/>
                <a:gd name="T14" fmla="*/ 1015 w 1015"/>
                <a:gd name="T15" fmla="*/ 1107 h 1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5" h="1107">
                  <a:moveTo>
                    <a:pt x="1015" y="1107"/>
                  </a:moveTo>
                  <a:lnTo>
                    <a:pt x="0" y="0"/>
                  </a:lnTo>
                  <a:lnTo>
                    <a:pt x="905" y="0"/>
                  </a:lnTo>
                  <a:lnTo>
                    <a:pt x="1015" y="1107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01" name="Text Box 324">
            <a:extLst>
              <a:ext uri="{FF2B5EF4-FFF2-40B4-BE49-F238E27FC236}">
                <a16:creationId xmlns:a16="http://schemas.microsoft.com/office/drawing/2014/main" id="{50494245-6BC0-4744-8241-DE379EAB7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1869" y="5790510"/>
            <a:ext cx="9964671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frequency division multiplexing (FDM):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different channels transmitted in different frequency bands</a:t>
            </a: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0A83B500-DD61-DB49-8165-53644769A4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5513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9" name="Group 5">
            <a:extLst>
              <a:ext uri="{FF2B5EF4-FFF2-40B4-BE49-F238E27FC236}">
                <a16:creationId xmlns:a16="http://schemas.microsoft.com/office/drawing/2014/main" id="{2F6C783C-0026-4943-BF4A-677BBABDEDED}"/>
              </a:ext>
            </a:extLst>
          </p:cNvPr>
          <p:cNvGrpSpPr>
            <a:grpSpLocks/>
          </p:cNvGrpSpPr>
          <p:nvPr/>
        </p:nvGrpSpPr>
        <p:grpSpPr bwMode="auto">
          <a:xfrm>
            <a:off x="1815284" y="2250058"/>
            <a:ext cx="3092450" cy="1417637"/>
            <a:chOff x="256" y="1443"/>
            <a:chExt cx="1948" cy="893"/>
          </a:xfrm>
        </p:grpSpPr>
        <p:sp>
          <p:nvSpPr>
            <p:cNvPr id="260" name="Text Box 6">
              <a:extLst>
                <a:ext uri="{FF2B5EF4-FFF2-40B4-BE49-F238E27FC236}">
                  <a16:creationId xmlns:a16="http://schemas.microsoft.com/office/drawing/2014/main" id="{3A960207-651B-E74F-9A13-2415AC01B5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" y="1885"/>
              <a:ext cx="1948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data, TV transmitted at different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frequencies over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shared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cable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distribution network</a:t>
              </a:r>
            </a:p>
          </p:txBody>
        </p:sp>
        <p:sp>
          <p:nvSpPr>
            <p:cNvPr id="261" name="Line 7">
              <a:extLst>
                <a:ext uri="{FF2B5EF4-FFF2-40B4-BE49-F238E27FC236}">
                  <a16:creationId xmlns:a16="http://schemas.microsoft.com/office/drawing/2014/main" id="{FBA0C571-DE6E-AB4E-B457-4EE79045B6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63" name="Rectangle 3">
            <a:extLst>
              <a:ext uri="{FF2B5EF4-FFF2-40B4-BE49-F238E27FC236}">
                <a16:creationId xmlns:a16="http://schemas.microsoft.com/office/drawing/2014/main" id="{65731DA2-5F5C-CE45-8C28-78D072DBA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4196551"/>
            <a:ext cx="11503627" cy="238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marR="0" lvl="0" indent="-287338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HFC: hybrid fiber coax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asymmetric: up to 40 Mbps – 1.2 Gbps downstream transmission rate, 30-100 Mbps upstream transmission rate</a:t>
            </a:r>
          </a:p>
          <a:p>
            <a:pPr marL="342900" marR="0" lvl="0" indent="-342900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network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of cable, fiber attaches homes to ISP router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homes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share access network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to cable headend </a:t>
            </a:r>
          </a:p>
          <a:p>
            <a:pPr marL="742950" marR="0" lvl="1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25B97A1-27C5-EC40-B34A-476FC38D829B}"/>
              </a:ext>
            </a:extLst>
          </p:cNvPr>
          <p:cNvGrpSpPr/>
          <p:nvPr/>
        </p:nvGrpSpPr>
        <p:grpSpPr>
          <a:xfrm>
            <a:off x="6634372" y="2229423"/>
            <a:ext cx="3584575" cy="1858963"/>
            <a:chOff x="6634372" y="2229423"/>
            <a:chExt cx="3584575" cy="1858963"/>
          </a:xfrm>
        </p:grpSpPr>
        <p:grpSp>
          <p:nvGrpSpPr>
            <p:cNvPr id="256" name="Group 175">
              <a:extLst>
                <a:ext uri="{FF2B5EF4-FFF2-40B4-BE49-F238E27FC236}">
                  <a16:creationId xmlns:a16="http://schemas.microsoft.com/office/drawing/2014/main" id="{C8649510-55E2-8E4D-980F-F2253D56B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1172" y="2391348"/>
              <a:ext cx="2517775" cy="508000"/>
              <a:chOff x="3912" y="1484"/>
              <a:chExt cx="1586" cy="320"/>
            </a:xfrm>
          </p:grpSpPr>
          <p:sp>
            <p:nvSpPr>
              <p:cNvPr id="257" name="Line 176">
                <a:extLst>
                  <a:ext uri="{FF2B5EF4-FFF2-40B4-BE49-F238E27FC236}">
                    <a16:creationId xmlns:a16="http://schemas.microsoft.com/office/drawing/2014/main" id="{6C84205A-1EF0-9A40-9DC2-11FBC845B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12" y="1497"/>
                <a:ext cx="711" cy="94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Text Box 177">
                <a:extLst>
                  <a:ext uri="{FF2B5EF4-FFF2-40B4-BE49-F238E27FC236}">
                    <a16:creationId xmlns:a16="http://schemas.microsoft.com/office/drawing/2014/main" id="{1FDC6261-0139-DC43-8EE8-F1CB714296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7" y="1484"/>
                <a:ext cx="1191" cy="3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cable modem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termination system</a:t>
                </a:r>
              </a:p>
            </p:txBody>
          </p:sp>
        </p:grpSp>
        <p:sp>
          <p:nvSpPr>
            <p:cNvPr id="262" name="Text Box 126">
              <a:extLst>
                <a:ext uri="{FF2B5EF4-FFF2-40B4-BE49-F238E27FC236}">
                  <a16:creationId xmlns:a16="http://schemas.microsoft.com/office/drawing/2014/main" id="{87E3F100-F024-1944-A35D-301D8C8A70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6655" y="2478661"/>
              <a:ext cx="9509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CMTS</a:t>
              </a:r>
            </a:p>
          </p:txBody>
        </p:sp>
        <p:sp>
          <p:nvSpPr>
            <p:cNvPr id="255" name="Freeform 174">
              <a:extLst>
                <a:ext uri="{FF2B5EF4-FFF2-40B4-BE49-F238E27FC236}">
                  <a16:creationId xmlns:a16="http://schemas.microsoft.com/office/drawing/2014/main" id="{77071BA4-7575-3044-9EDE-3484F273E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447" y="2229423"/>
              <a:ext cx="206375" cy="927100"/>
            </a:xfrm>
            <a:custGeom>
              <a:avLst/>
              <a:gdLst>
                <a:gd name="T0" fmla="*/ 0 w 130"/>
                <a:gd name="T1" fmla="*/ 0 h 584"/>
                <a:gd name="T2" fmla="*/ 2147483647 w 130"/>
                <a:gd name="T3" fmla="*/ 0 h 584"/>
                <a:gd name="T4" fmla="*/ 2147483647 w 130"/>
                <a:gd name="T5" fmla="*/ 2147483647 h 584"/>
                <a:gd name="T6" fmla="*/ 0 60000 65536"/>
                <a:gd name="T7" fmla="*/ 0 60000 65536"/>
                <a:gd name="T8" fmla="*/ 0 60000 65536"/>
                <a:gd name="T9" fmla="*/ 0 w 130"/>
                <a:gd name="T10" fmla="*/ 0 h 584"/>
                <a:gd name="T11" fmla="*/ 130 w 130"/>
                <a:gd name="T12" fmla="*/ 584 h 5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0" h="584">
                  <a:moveTo>
                    <a:pt x="0" y="0"/>
                  </a:moveTo>
                  <a:lnTo>
                    <a:pt x="130" y="0"/>
                  </a:lnTo>
                  <a:lnTo>
                    <a:pt x="130" y="584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501E124-3E58-B143-B400-8C1CA0410903}"/>
                </a:ext>
              </a:extLst>
            </p:cNvPr>
            <p:cNvGrpSpPr/>
            <p:nvPr/>
          </p:nvGrpSpPr>
          <p:grpSpPr>
            <a:xfrm>
              <a:off x="6634372" y="2940623"/>
              <a:ext cx="2178050" cy="1147763"/>
              <a:chOff x="6634372" y="2940623"/>
              <a:chExt cx="2178050" cy="1147763"/>
            </a:xfrm>
          </p:grpSpPr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2714FDDC-4D17-7B45-B269-20EEE62DA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4372" y="2940623"/>
                <a:ext cx="2178050" cy="114776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Line 130">
                <a:extLst>
                  <a:ext uri="{FF2B5EF4-FFF2-40B4-BE49-F238E27FC236}">
                    <a16:creationId xmlns:a16="http://schemas.microsoft.com/office/drawing/2014/main" id="{97A8AF07-C5B4-6640-B645-1A49ED647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294636"/>
                <a:ext cx="168275" cy="1206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Line 131">
                <a:extLst>
                  <a:ext uri="{FF2B5EF4-FFF2-40B4-BE49-F238E27FC236}">
                    <a16:creationId xmlns:a16="http://schemas.microsoft.com/office/drawing/2014/main" id="{A1E962AC-8FDB-1E4E-BD0F-904307702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31272" y="3534348"/>
                <a:ext cx="0" cy="1143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Line 132">
                <a:extLst>
                  <a:ext uri="{FF2B5EF4-FFF2-40B4-BE49-F238E27FC236}">
                    <a16:creationId xmlns:a16="http://schemas.microsoft.com/office/drawing/2014/main" id="{4122262E-A7B6-7449-AB95-3FC64C5C2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391473"/>
                <a:ext cx="358775" cy="4000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Line 133">
                <a:extLst>
                  <a:ext uri="{FF2B5EF4-FFF2-40B4-BE49-F238E27FC236}">
                    <a16:creationId xmlns:a16="http://schemas.microsoft.com/office/drawing/2014/main" id="{7B0F03F2-5671-944D-B9F4-87F926A07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61522" y="3389886"/>
                <a:ext cx="0" cy="271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Line 134">
                <a:extLst>
                  <a:ext uri="{FF2B5EF4-FFF2-40B4-BE49-F238E27FC236}">
                    <a16:creationId xmlns:a16="http://schemas.microsoft.com/office/drawing/2014/main" id="{F0BA2E1D-EA0D-D24C-9CC5-8122F354D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90035" y="3813748"/>
                <a:ext cx="2571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Line 135">
                <a:extLst>
                  <a:ext uri="{FF2B5EF4-FFF2-40B4-BE49-F238E27FC236}">
                    <a16:creationId xmlns:a16="http://schemas.microsoft.com/office/drawing/2014/main" id="{41C88D92-E893-3547-A895-EE2536756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5685" y="3801048"/>
                <a:ext cx="241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Line 172">
                <a:extLst>
                  <a:ext uri="{FF2B5EF4-FFF2-40B4-BE49-F238E27FC236}">
                    <a16:creationId xmlns:a16="http://schemas.microsoft.com/office/drawing/2014/main" id="{1921FCA0-8355-3148-9A13-062F091A4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0797" y="3797873"/>
                <a:ext cx="24288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Text Box 580">
                <a:extLst>
                  <a:ext uri="{FF2B5EF4-FFF2-40B4-BE49-F238E27FC236}">
                    <a16:creationId xmlns:a16="http://schemas.microsoft.com/office/drawing/2014/main" id="{4A3D00CF-E661-5640-9D56-DEC692C4B7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07585" y="3191448"/>
                <a:ext cx="5524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ISP</a:t>
                </a:r>
              </a:p>
            </p:txBody>
          </p:sp>
          <p:grpSp>
            <p:nvGrpSpPr>
              <p:cNvPr id="302" name="Group 301">
                <a:extLst>
                  <a:ext uri="{FF2B5EF4-FFF2-40B4-BE49-F238E27FC236}">
                    <a16:creationId xmlns:a16="http://schemas.microsoft.com/office/drawing/2014/main" id="{E50386C4-B069-4C43-8CFF-1CE6BF8E6F35}"/>
                  </a:ext>
                </a:extLst>
              </p:cNvPr>
              <p:cNvGrpSpPr/>
              <p:nvPr/>
            </p:nvGrpSpPr>
            <p:grpSpPr>
              <a:xfrm>
                <a:off x="6972551" y="3193191"/>
                <a:ext cx="576221" cy="330754"/>
                <a:chOff x="7493876" y="2774731"/>
                <a:chExt cx="1481958" cy="894622"/>
              </a:xfrm>
            </p:grpSpPr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F6B400F7-8176-5D4D-B79C-399B6657277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D5DD275D-1BBB-DC48-ABA5-EBF01DD85CC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2C35B1C2-ED05-8144-83A6-62211C76656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06" name="Freeform 305">
                    <a:extLst>
                      <a:ext uri="{FF2B5EF4-FFF2-40B4-BE49-F238E27FC236}">
                        <a16:creationId xmlns:a16="http://schemas.microsoft.com/office/drawing/2014/main" id="{1AC0CB26-40B8-B844-97B1-817204D299A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>
                    <a:extLst>
                      <a:ext uri="{FF2B5EF4-FFF2-40B4-BE49-F238E27FC236}">
                        <a16:creationId xmlns:a16="http://schemas.microsoft.com/office/drawing/2014/main" id="{3E664694-5EEC-A641-9FCB-53282AB2F2A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>
                    <a:extLst>
                      <a:ext uri="{FF2B5EF4-FFF2-40B4-BE49-F238E27FC236}">
                        <a16:creationId xmlns:a16="http://schemas.microsoft.com/office/drawing/2014/main" id="{EDC3EEFD-A60B-B649-AC31-2A974A7A0A0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>
                    <a:extLst>
                      <a:ext uri="{FF2B5EF4-FFF2-40B4-BE49-F238E27FC236}">
                        <a16:creationId xmlns:a16="http://schemas.microsoft.com/office/drawing/2014/main" id="{A78726D5-64F7-814F-A0A5-F2F99379191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963510FF-BFE8-0848-A3AB-5E8FB082C76A}"/>
                  </a:ext>
                </a:extLst>
              </p:cNvPr>
              <p:cNvGrpSpPr/>
              <p:nvPr/>
            </p:nvGrpSpPr>
            <p:grpSpPr>
              <a:xfrm>
                <a:off x="6955883" y="3598924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C4A019C5-7F53-6647-B1F8-36A9E7850A4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2" name="Oval 311">
                  <a:extLst>
                    <a:ext uri="{FF2B5EF4-FFF2-40B4-BE49-F238E27FC236}">
                      <a16:creationId xmlns:a16="http://schemas.microsoft.com/office/drawing/2014/main" id="{7A90237A-6248-3A4D-8783-2E7C66E68FD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0DD0128B-ECE6-4643-A683-4B4324D7E55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B5ACBA40-6C98-4D43-AC27-C08351AB55E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Freeform 314">
                    <a:extLst>
                      <a:ext uri="{FF2B5EF4-FFF2-40B4-BE49-F238E27FC236}">
                        <a16:creationId xmlns:a16="http://schemas.microsoft.com/office/drawing/2014/main" id="{96A02CCB-7BC0-0145-AD57-FC0B4CCE657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" name="Freeform 315">
                    <a:extLst>
                      <a:ext uri="{FF2B5EF4-FFF2-40B4-BE49-F238E27FC236}">
                        <a16:creationId xmlns:a16="http://schemas.microsoft.com/office/drawing/2014/main" id="{48E39E91-1D0A-B04A-93B2-0FAE0974568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Freeform 316">
                    <a:extLst>
                      <a:ext uri="{FF2B5EF4-FFF2-40B4-BE49-F238E27FC236}">
                        <a16:creationId xmlns:a16="http://schemas.microsoft.com/office/drawing/2014/main" id="{F00BA411-4D8F-BF47-92F5-D890F7041A7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51F28CFC-CA6F-D84F-8E80-C98627F34B62}"/>
                  </a:ext>
                </a:extLst>
              </p:cNvPr>
              <p:cNvGrpSpPr/>
              <p:nvPr/>
            </p:nvGrpSpPr>
            <p:grpSpPr>
              <a:xfrm>
                <a:off x="7720114" y="3593282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6F4A5F65-E4F1-0C40-AC07-38C042A8D3A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20" name="Oval 319">
                  <a:extLst>
                    <a:ext uri="{FF2B5EF4-FFF2-40B4-BE49-F238E27FC236}">
                      <a16:creationId xmlns:a16="http://schemas.microsoft.com/office/drawing/2014/main" id="{7960C155-64DA-4F42-8B5E-08FF5CB27C4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E00DB61B-002E-9047-BCB1-D94BB8FBCC8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0A8FAC80-D4F8-604B-8B67-49E82742418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7285BE00-18E3-A048-B7ED-22DCE0CFD13B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78129E4B-CB99-694A-A77B-2E22814F235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 324">
                    <a:extLst>
                      <a:ext uri="{FF2B5EF4-FFF2-40B4-BE49-F238E27FC236}">
                        <a16:creationId xmlns:a16="http://schemas.microsoft.com/office/drawing/2014/main" id="{B0BDF800-7AEE-A94F-BECE-219E0320E3B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736946C1-1E2F-DF4A-9F00-C263EE5AE234}"/>
                  </a:ext>
                </a:extLst>
              </p:cNvPr>
              <p:cNvGrpSpPr/>
              <p:nvPr/>
            </p:nvGrpSpPr>
            <p:grpSpPr>
              <a:xfrm>
                <a:off x="7618622" y="3082478"/>
                <a:ext cx="576221" cy="330754"/>
                <a:chOff x="7493876" y="2774731"/>
                <a:chExt cx="1481958" cy="894622"/>
              </a:xfrm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148A40A3-9A45-F842-B673-319FA17C4C7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FA99FC29-A9F6-1D4A-BFA4-3ACEB5227B5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78" name="Group 277">
                  <a:extLst>
                    <a:ext uri="{FF2B5EF4-FFF2-40B4-BE49-F238E27FC236}">
                      <a16:creationId xmlns:a16="http://schemas.microsoft.com/office/drawing/2014/main" id="{3184AD4E-CBF9-304F-B87E-D3672E02487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79" name="Freeform 278">
                    <a:extLst>
                      <a:ext uri="{FF2B5EF4-FFF2-40B4-BE49-F238E27FC236}">
                        <a16:creationId xmlns:a16="http://schemas.microsoft.com/office/drawing/2014/main" id="{1E7C4115-9DB9-B742-ADA0-538B15DFC1D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>
                    <a:extLst>
                      <a:ext uri="{FF2B5EF4-FFF2-40B4-BE49-F238E27FC236}">
                        <a16:creationId xmlns:a16="http://schemas.microsoft.com/office/drawing/2014/main" id="{CE335472-B8B5-6B49-A72F-A564CB566AC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>
                    <a:extLst>
                      <a:ext uri="{FF2B5EF4-FFF2-40B4-BE49-F238E27FC236}">
                        <a16:creationId xmlns:a16="http://schemas.microsoft.com/office/drawing/2014/main" id="{15F1BD6F-0F3C-FC44-8552-C4E10F60DAC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>
                    <a:extLst>
                      <a:ext uri="{FF2B5EF4-FFF2-40B4-BE49-F238E27FC236}">
                        <a16:creationId xmlns:a16="http://schemas.microsoft.com/office/drawing/2014/main" id="{CBD5BA84-60F4-B943-9657-3E980A6686A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175" name="Slide Number Placeholder 5">
            <a:extLst>
              <a:ext uri="{FF2B5EF4-FFF2-40B4-BE49-F238E27FC236}">
                <a16:creationId xmlns:a16="http://schemas.microsoft.com/office/drawing/2014/main" id="{8AB4FB91-7996-6644-8110-7C90425FAA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9873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156">
            <a:extLst>
              <a:ext uri="{FF2B5EF4-FFF2-40B4-BE49-F238E27FC236}">
                <a16:creationId xmlns:a16="http://schemas.microsoft.com/office/drawing/2014/main" id="{4FE7365B-0CF2-6D4E-8662-17C5789974A9}"/>
              </a:ext>
            </a:extLst>
          </p:cNvPr>
          <p:cNvGrpSpPr/>
          <p:nvPr/>
        </p:nvGrpSpPr>
        <p:grpSpPr>
          <a:xfrm>
            <a:off x="6745014" y="2947413"/>
            <a:ext cx="2178050" cy="1147763"/>
            <a:chOff x="6634372" y="2940623"/>
            <a:chExt cx="2178050" cy="1147763"/>
          </a:xfrm>
        </p:grpSpPr>
        <p:sp>
          <p:nvSpPr>
            <p:cNvPr id="158" name="Freeform 129">
              <a:extLst>
                <a:ext uri="{FF2B5EF4-FFF2-40B4-BE49-F238E27FC236}">
                  <a16:creationId xmlns:a16="http://schemas.microsoft.com/office/drawing/2014/main" id="{40DE505F-8692-0345-9DB0-E86A6C74F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72" y="2940623"/>
              <a:ext cx="2178050" cy="1147763"/>
            </a:xfrm>
            <a:custGeom>
              <a:avLst/>
              <a:gdLst>
                <a:gd name="T0" fmla="*/ 1509012 w 765"/>
                <a:gd name="T1" fmla="*/ 5729 h 459"/>
                <a:gd name="T2" fmla="*/ 1027025 w 765"/>
                <a:gd name="T3" fmla="*/ 40395 h 459"/>
                <a:gd name="T4" fmla="*/ 340902 w 765"/>
                <a:gd name="T5" fmla="*/ 58024 h 459"/>
                <a:gd name="T6" fmla="*/ 49874 w 765"/>
                <a:gd name="T7" fmla="*/ 194383 h 459"/>
                <a:gd name="T8" fmla="*/ 640932 w 765"/>
                <a:gd name="T9" fmla="*/ 256788 h 459"/>
                <a:gd name="T10" fmla="*/ 1233656 w 765"/>
                <a:gd name="T11" fmla="*/ 246677 h 459"/>
                <a:gd name="T12" fmla="*/ 2079640 w 765"/>
                <a:gd name="T13" fmla="*/ 256788 h 459"/>
                <a:gd name="T14" fmla="*/ 2485867 w 765"/>
                <a:gd name="T15" fmla="*/ 251149 h 459"/>
                <a:gd name="T16" fmla="*/ 2678580 w 765"/>
                <a:gd name="T17" fmla="*/ 215337 h 459"/>
                <a:gd name="T18" fmla="*/ 2671282 w 765"/>
                <a:gd name="T19" fmla="*/ 91397 h 459"/>
                <a:gd name="T20" fmla="*/ 2357408 w 765"/>
                <a:gd name="T21" fmla="*/ 19830 h 459"/>
                <a:gd name="T22" fmla="*/ 1509012 w 765"/>
                <a:gd name="T23" fmla="*/ 572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9CDFF9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130">
              <a:extLst>
                <a:ext uri="{FF2B5EF4-FFF2-40B4-BE49-F238E27FC236}">
                  <a16:creationId xmlns:a16="http://schemas.microsoft.com/office/drawing/2014/main" id="{CC1BFC25-D727-AD4D-932D-8009CE2F7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294636"/>
              <a:ext cx="168275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131">
              <a:extLst>
                <a:ext uri="{FF2B5EF4-FFF2-40B4-BE49-F238E27FC236}">
                  <a16:creationId xmlns:a16="http://schemas.microsoft.com/office/drawing/2014/main" id="{61F57A9F-0CD0-5C4E-86E8-ADC53B557A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31272" y="3534348"/>
              <a:ext cx="0" cy="1143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132">
              <a:extLst>
                <a:ext uri="{FF2B5EF4-FFF2-40B4-BE49-F238E27FC236}">
                  <a16:creationId xmlns:a16="http://schemas.microsoft.com/office/drawing/2014/main" id="{1718B686-5972-DA46-8450-6B2CB8980D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391473"/>
              <a:ext cx="358775" cy="4000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133">
              <a:extLst>
                <a:ext uri="{FF2B5EF4-FFF2-40B4-BE49-F238E27FC236}">
                  <a16:creationId xmlns:a16="http://schemas.microsoft.com/office/drawing/2014/main" id="{B42FEC22-AB27-0D42-869D-64B05CD22D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1522" y="3389886"/>
              <a:ext cx="0" cy="2714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134">
              <a:extLst>
                <a:ext uri="{FF2B5EF4-FFF2-40B4-BE49-F238E27FC236}">
                  <a16:creationId xmlns:a16="http://schemas.microsoft.com/office/drawing/2014/main" id="{CAD79659-4AA7-BF43-AA32-59993085B2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0035" y="3813748"/>
              <a:ext cx="257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135">
              <a:extLst>
                <a:ext uri="{FF2B5EF4-FFF2-40B4-BE49-F238E27FC236}">
                  <a16:creationId xmlns:a16="http://schemas.microsoft.com/office/drawing/2014/main" id="{F7F9DB5C-1752-3341-B2E8-C273BF7864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5685" y="3801048"/>
              <a:ext cx="2413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172">
              <a:extLst>
                <a:ext uri="{FF2B5EF4-FFF2-40B4-BE49-F238E27FC236}">
                  <a16:creationId xmlns:a16="http://schemas.microsoft.com/office/drawing/2014/main" id="{FFC4002F-4477-624F-8ED5-E93EA6CC05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10797" y="3797873"/>
              <a:ext cx="24288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Text Box 580">
              <a:extLst>
                <a:ext uri="{FF2B5EF4-FFF2-40B4-BE49-F238E27FC236}">
                  <a16:creationId xmlns:a16="http://schemas.microsoft.com/office/drawing/2014/main" id="{ACBE8DF7-D16E-E14B-90B6-558C55C0D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7585" y="3191448"/>
              <a:ext cx="5524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4F16207F-582A-1640-9758-D1D4AB63C1AD}"/>
                </a:ext>
              </a:extLst>
            </p:cNvPr>
            <p:cNvGrpSpPr/>
            <p:nvPr/>
          </p:nvGrpSpPr>
          <p:grpSpPr>
            <a:xfrm>
              <a:off x="6972551" y="3193191"/>
              <a:ext cx="576221" cy="330754"/>
              <a:chOff x="7493876" y="2774731"/>
              <a:chExt cx="1481958" cy="894622"/>
            </a:xfrm>
          </p:grpSpPr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8CB87AD0-1F5F-CC48-8F7E-433D23860E6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6529692B-F269-C243-BA24-E4BF8FDA899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351E7744-7123-6D4B-85E6-B3A507AE763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D1029CA6-C2F3-FF45-91EF-15AF0F20C04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51839164-1EE5-804A-8D25-CC2C5B8885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FF2ADE02-E4B7-1F42-A6D9-9E518AE7455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6B699C31-703A-E049-8445-0251EF0EC7E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112657C9-2B1C-464C-B664-009C9B87C46E}"/>
                </a:ext>
              </a:extLst>
            </p:cNvPr>
            <p:cNvGrpSpPr/>
            <p:nvPr/>
          </p:nvGrpSpPr>
          <p:grpSpPr>
            <a:xfrm>
              <a:off x="6955883" y="3598924"/>
              <a:ext cx="576221" cy="330754"/>
              <a:chOff x="7493876" y="2774731"/>
              <a:chExt cx="1481958" cy="894622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45B05C36-2E4E-394B-9F08-B52E1B9FCEC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81F630B3-D1BF-5942-81D4-51DE1AA6E5A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EEB78467-07B5-234D-87F6-94C3F198E0D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9D366415-ABBC-F44B-9A8C-EF997C48DA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F661368A-D1A5-BD4D-8014-E42D38154A2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8992003-9DD6-FB4A-A6B8-C981B5A1B0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D51EB078-6D1B-A34F-BC6D-1132156447F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2BCDF68D-C756-C842-A015-6B56DEF238B7}"/>
                </a:ext>
              </a:extLst>
            </p:cNvPr>
            <p:cNvGrpSpPr/>
            <p:nvPr/>
          </p:nvGrpSpPr>
          <p:grpSpPr>
            <a:xfrm>
              <a:off x="7720114" y="3593282"/>
              <a:ext cx="576221" cy="330754"/>
              <a:chOff x="7493876" y="2774731"/>
              <a:chExt cx="1481958" cy="894622"/>
            </a:xfrm>
          </p:grpSpPr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50934850-2B02-CD47-ABA0-24759729C11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35B062D7-BF74-C14E-B1E8-702BA91D5CA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E0C6A5ED-08F2-4749-9658-C573A2633D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59DBE865-2695-8A45-82F3-DEE52966AF3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E3EEAA19-E572-7347-A807-3E19B64957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A5912A8E-8AC5-0A40-B58C-7A1236AB74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84AC52AA-A89D-A548-9B8A-36C520B687A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451DCC0B-CF83-FE4A-B66E-827D2B24DBF9}"/>
                </a:ext>
              </a:extLst>
            </p:cNvPr>
            <p:cNvGrpSpPr/>
            <p:nvPr/>
          </p:nvGrpSpPr>
          <p:grpSpPr>
            <a:xfrm>
              <a:off x="7618622" y="3082478"/>
              <a:ext cx="576221" cy="330754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00331BBA-EC67-F64D-BF3C-96A5FBF3D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863117E0-75B3-714A-8A78-456DB99C21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2E22C89F-90E0-564A-B49C-2943AA77A86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79344540-AE9B-F845-B49C-C25ABD4D096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46CF243F-7407-9A46-B12E-221427A59A7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1A40EBD6-E642-D14B-AA50-184636F20A0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ED79DD0B-A70A-4649-9BE9-2ACD3F88BC0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100" y="273146"/>
            <a:ext cx="114300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</a:t>
            </a:r>
            <a:r>
              <a:rPr lang="en-US" altLang="en-US" sz="4800" b="0" dirty="0" smtClean="0">
                <a:ea typeface="ＭＳ Ｐゴシック" panose="020B0600070205080204" pitchFamily="34" charset="-128"/>
              </a:rPr>
              <a:t>digital subscriber </a:t>
            </a:r>
            <a:r>
              <a:rPr lang="en-US" altLang="en-US" sz="4800" b="0" dirty="0">
                <a:ea typeface="ＭＳ Ｐゴシック" panose="020B0600070205080204" pitchFamily="34" charset="-128"/>
              </a:rPr>
              <a:t>line </a:t>
            </a:r>
            <a:r>
              <a:rPr lang="en-US" altLang="en-US" sz="4800" b="0" dirty="0" smtClean="0">
                <a:ea typeface="ＭＳ Ｐゴシック" panose="020B0600070205080204" pitchFamily="34" charset="-128"/>
              </a:rPr>
              <a:t>(DSL</a:t>
            </a:r>
            <a:r>
              <a:rPr lang="en-US" altLang="en-US" sz="4800" b="0" dirty="0">
                <a:ea typeface="ＭＳ Ｐゴシック" panose="020B0600070205080204" pitchFamily="34" charset="-128"/>
              </a:rPr>
              <a:t>)</a:t>
            </a:r>
            <a:endParaRPr lang="en-US" sz="4800" b="0" dirty="0"/>
          </a:p>
        </p:txBody>
      </p:sp>
      <p:sp>
        <p:nvSpPr>
          <p:cNvPr id="95" name="Freeform 3">
            <a:extLst>
              <a:ext uri="{FF2B5EF4-FFF2-40B4-BE49-F238E27FC236}">
                <a16:creationId xmlns:a16="http://schemas.microsoft.com/office/drawing/2014/main" id="{2CC01EB9-754B-CE41-8582-3B2E9CE9F114}"/>
              </a:ext>
            </a:extLst>
          </p:cNvPr>
          <p:cNvSpPr>
            <a:spLocks/>
          </p:cNvSpPr>
          <p:nvPr/>
        </p:nvSpPr>
        <p:spPr bwMode="auto">
          <a:xfrm>
            <a:off x="5902873" y="1444625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Oval 9">
            <a:extLst>
              <a:ext uri="{FF2B5EF4-FFF2-40B4-BE49-F238E27FC236}">
                <a16:creationId xmlns:a16="http://schemas.microsoft.com/office/drawing/2014/main" id="{B627A3EE-6F93-284A-83BB-FE4EAD9D5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2998" y="2151063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" name="Oval 12">
            <a:extLst>
              <a:ext uri="{FF2B5EF4-FFF2-40B4-BE49-F238E27FC236}">
                <a16:creationId xmlns:a16="http://schemas.microsoft.com/office/drawing/2014/main" id="{C57B5EF8-F77C-1B42-AB82-725292966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3998" y="1779588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" name="Line 15">
            <a:extLst>
              <a:ext uri="{FF2B5EF4-FFF2-40B4-BE49-F238E27FC236}">
                <a16:creationId xmlns:a16="http://schemas.microsoft.com/office/drawing/2014/main" id="{61C37BF6-4477-1B43-8E1D-3D1B221EC6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90311" y="192087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Line 16">
            <a:extLst>
              <a:ext uri="{FF2B5EF4-FFF2-40B4-BE49-F238E27FC236}">
                <a16:creationId xmlns:a16="http://schemas.microsoft.com/office/drawing/2014/main" id="{8B677416-ACBA-BE49-99D1-9E00AF65AB4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84011" y="189706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Rectangle 44">
            <a:extLst>
              <a:ext uri="{FF2B5EF4-FFF2-40B4-BE49-F238E27FC236}">
                <a16:creationId xmlns:a16="http://schemas.microsoft.com/office/drawing/2014/main" id="{8C3CA799-9994-7B4C-A236-0CBDAF9C4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2273" y="1900238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1" name="Text Box 45">
            <a:extLst>
              <a:ext uri="{FF2B5EF4-FFF2-40B4-BE49-F238E27FC236}">
                <a16:creationId xmlns:a16="http://schemas.microsoft.com/office/drawing/2014/main" id="{ABC0609F-F95A-6A4D-ACAE-3A0EAA895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7761" y="1419225"/>
            <a:ext cx="19256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central office</a:t>
            </a:r>
          </a:p>
        </p:txBody>
      </p:sp>
      <p:sp>
        <p:nvSpPr>
          <p:cNvPr id="102" name="Line 14">
            <a:extLst>
              <a:ext uri="{FF2B5EF4-FFF2-40B4-BE49-F238E27FC236}">
                <a16:creationId xmlns:a16="http://schemas.microsoft.com/office/drawing/2014/main" id="{C86E3CF4-AAAA-074D-BAA4-B02F477DCD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88386" y="230663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Text Box 17">
            <a:extLst>
              <a:ext uri="{FF2B5EF4-FFF2-40B4-BE49-F238E27FC236}">
                <a16:creationId xmlns:a16="http://schemas.microsoft.com/office/drawing/2014/main" id="{840DC24E-DBCB-E94C-8975-B46FBD3E0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9586" y="1473200"/>
            <a:ext cx="10747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telephone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grpSp>
        <p:nvGrpSpPr>
          <p:cNvPr id="104" name="Group 108">
            <a:extLst>
              <a:ext uri="{FF2B5EF4-FFF2-40B4-BE49-F238E27FC236}">
                <a16:creationId xmlns:a16="http://schemas.microsoft.com/office/drawing/2014/main" id="{218A2C9E-40B0-5943-B5FF-D927729FA1FA}"/>
              </a:ext>
            </a:extLst>
          </p:cNvPr>
          <p:cNvGrpSpPr>
            <a:grpSpLocks/>
          </p:cNvGrpSpPr>
          <p:nvPr/>
        </p:nvGrpSpPr>
        <p:grpSpPr bwMode="auto">
          <a:xfrm>
            <a:off x="6239423" y="2017713"/>
            <a:ext cx="368300" cy="519112"/>
            <a:chOff x="1852" y="2562"/>
            <a:chExt cx="355" cy="471"/>
          </a:xfrm>
        </p:grpSpPr>
        <p:sp>
          <p:nvSpPr>
            <p:cNvPr id="105" name="Freeform 109">
              <a:extLst>
                <a:ext uri="{FF2B5EF4-FFF2-40B4-BE49-F238E27FC236}">
                  <a16:creationId xmlns:a16="http://schemas.microsoft.com/office/drawing/2014/main" id="{45B8912E-0D7C-E043-A9BD-224FD05B1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 110">
              <a:extLst>
                <a:ext uri="{FF2B5EF4-FFF2-40B4-BE49-F238E27FC236}">
                  <a16:creationId xmlns:a16="http://schemas.microsoft.com/office/drawing/2014/main" id="{C648ABA8-AD4C-7045-B95D-4AFA6789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Line 111">
              <a:extLst>
                <a:ext uri="{FF2B5EF4-FFF2-40B4-BE49-F238E27FC236}">
                  <a16:creationId xmlns:a16="http://schemas.microsoft.com/office/drawing/2014/main" id="{880C7F42-24AB-BE42-A8D4-BCF7622D46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Line 112">
              <a:extLst>
                <a:ext uri="{FF2B5EF4-FFF2-40B4-BE49-F238E27FC236}">
                  <a16:creationId xmlns:a16="http://schemas.microsoft.com/office/drawing/2014/main" id="{CB4756AB-EF1F-9E4A-8E5F-FC03EF7B68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 113">
              <a:extLst>
                <a:ext uri="{FF2B5EF4-FFF2-40B4-BE49-F238E27FC236}">
                  <a16:creationId xmlns:a16="http://schemas.microsoft.com/office/drawing/2014/main" id="{F4FDFC8D-7497-0B4E-BB98-EC6A2F91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 114">
              <a:extLst>
                <a:ext uri="{FF2B5EF4-FFF2-40B4-BE49-F238E27FC236}">
                  <a16:creationId xmlns:a16="http://schemas.microsoft.com/office/drawing/2014/main" id="{59F7FFFC-6804-A54D-A576-FA1FEBB9A13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1" name="Text Box 115">
            <a:extLst>
              <a:ext uri="{FF2B5EF4-FFF2-40B4-BE49-F238E27FC236}">
                <a16:creationId xmlns:a16="http://schemas.microsoft.com/office/drawing/2014/main" id="{C49B2571-785F-8141-BD4A-B30372BAB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748" y="2562225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DSLAM</a:t>
            </a:r>
          </a:p>
        </p:txBody>
      </p:sp>
      <p:grpSp>
        <p:nvGrpSpPr>
          <p:cNvPr id="112" name="Group 118">
            <a:extLst>
              <a:ext uri="{FF2B5EF4-FFF2-40B4-BE49-F238E27FC236}">
                <a16:creationId xmlns:a16="http://schemas.microsoft.com/office/drawing/2014/main" id="{C9BAF3DB-0084-0642-AE8F-E48499FC4E61}"/>
              </a:ext>
            </a:extLst>
          </p:cNvPr>
          <p:cNvGrpSpPr>
            <a:grpSpLocks/>
          </p:cNvGrpSpPr>
          <p:nvPr/>
        </p:nvGrpSpPr>
        <p:grpSpPr bwMode="auto">
          <a:xfrm>
            <a:off x="4980536" y="1304925"/>
            <a:ext cx="796925" cy="658813"/>
            <a:chOff x="1671" y="1861"/>
            <a:chExt cx="502" cy="415"/>
          </a:xfrm>
        </p:grpSpPr>
        <p:sp>
          <p:nvSpPr>
            <p:cNvPr id="113" name="Rectangle 116">
              <a:extLst>
                <a:ext uri="{FF2B5EF4-FFF2-40B4-BE49-F238E27FC236}">
                  <a16:creationId xmlns:a16="http://schemas.microsoft.com/office/drawing/2014/main" id="{BF2CCE2C-7318-3F45-89ED-AC0CE601E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AutoShape 117">
              <a:extLst>
                <a:ext uri="{FF2B5EF4-FFF2-40B4-BE49-F238E27FC236}">
                  <a16:creationId xmlns:a16="http://schemas.microsoft.com/office/drawing/2014/main" id="{7F3ACC6C-EF23-B844-A225-435E1C02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5" name="Freeform 119">
            <a:extLst>
              <a:ext uri="{FF2B5EF4-FFF2-40B4-BE49-F238E27FC236}">
                <a16:creationId xmlns:a16="http://schemas.microsoft.com/office/drawing/2014/main" id="{AE2A4503-59F8-EE45-A067-8713395B9C4D}"/>
              </a:ext>
            </a:extLst>
          </p:cNvPr>
          <p:cNvSpPr>
            <a:spLocks/>
          </p:cNvSpPr>
          <p:nvPr/>
        </p:nvSpPr>
        <p:spPr bwMode="auto">
          <a:xfrm>
            <a:off x="5583786" y="189388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6" name="Line 120">
            <a:extLst>
              <a:ext uri="{FF2B5EF4-FFF2-40B4-BE49-F238E27FC236}">
                <a16:creationId xmlns:a16="http://schemas.microsoft.com/office/drawing/2014/main" id="{D69F4117-7839-1943-A5FE-926B01D84B78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2486" y="225901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7" name="Freeform 123">
            <a:extLst>
              <a:ext uri="{FF2B5EF4-FFF2-40B4-BE49-F238E27FC236}">
                <a16:creationId xmlns:a16="http://schemas.microsoft.com/office/drawing/2014/main" id="{71A3F73C-866C-2049-9C1B-445DBD854DB4}"/>
              </a:ext>
            </a:extLst>
          </p:cNvPr>
          <p:cNvSpPr>
            <a:spLocks/>
          </p:cNvSpPr>
          <p:nvPr/>
        </p:nvSpPr>
        <p:spPr bwMode="auto">
          <a:xfrm>
            <a:off x="6612486" y="232727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8" name="Group 135">
            <a:extLst>
              <a:ext uri="{FF2B5EF4-FFF2-40B4-BE49-F238E27FC236}">
                <a16:creationId xmlns:a16="http://schemas.microsoft.com/office/drawing/2014/main" id="{7DC11D2E-7EFC-264E-9DA3-A2DC76738630}"/>
              </a:ext>
            </a:extLst>
          </p:cNvPr>
          <p:cNvGrpSpPr>
            <a:grpSpLocks/>
          </p:cNvGrpSpPr>
          <p:nvPr/>
        </p:nvGrpSpPr>
        <p:grpSpPr bwMode="auto">
          <a:xfrm>
            <a:off x="2375448" y="2384425"/>
            <a:ext cx="3117850" cy="1611313"/>
            <a:chOff x="490" y="1538"/>
            <a:chExt cx="1964" cy="1015"/>
          </a:xfrm>
        </p:grpSpPr>
        <p:sp>
          <p:nvSpPr>
            <p:cNvPr id="119" name="Text Box 124">
              <a:extLst>
                <a:ext uri="{FF2B5EF4-FFF2-40B4-BE49-F238E27FC236}">
                  <a16:creationId xmlns:a16="http://schemas.microsoft.com/office/drawing/2014/main" id="{F820F6C6-093F-9C4E-AB3B-6C47EF093F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" y="2102"/>
              <a:ext cx="1809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voice, data transmitted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at different frequencies over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dedicated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line to central office</a:t>
              </a:r>
            </a:p>
          </p:txBody>
        </p:sp>
        <p:sp>
          <p:nvSpPr>
            <p:cNvPr id="120" name="Line 125">
              <a:extLst>
                <a:ext uri="{FF2B5EF4-FFF2-40B4-BE49-F238E27FC236}">
                  <a16:creationId xmlns:a16="http://schemas.microsoft.com/office/drawing/2014/main" id="{B265F954-771D-354D-8226-0A3C1F05D9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1" name="Rectangle 52">
            <a:extLst>
              <a:ext uri="{FF2B5EF4-FFF2-40B4-BE49-F238E27FC236}">
                <a16:creationId xmlns:a16="http://schemas.microsoft.com/office/drawing/2014/main" id="{2727FB33-7506-E74E-B6C6-D1B4CA8AE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0734" y="4049985"/>
            <a:ext cx="8271934" cy="17358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use </a:t>
            </a:r>
            <a:r>
              <a:rPr kumimoji="0" lang="en-US" alt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</a:rPr>
              <a:t>existing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 telephone line to central office 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DSLAM(Digital subscriber access</a:t>
            </a:r>
            <a:r>
              <a:rPr kumimoji="0" lang="en-US" altLang="en-US" sz="12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 multiplexer)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data over DSL phone line goes to Internet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voice over DSL phone line goes to telephone net</a:t>
            </a:r>
          </a:p>
          <a:p>
            <a:pPr lvl="1" indent="-219075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24-52 Mbps dedicated downstream transmission rate 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 (</a:t>
            </a:r>
            <a:r>
              <a:rPr lang="en-GB" sz="1200" dirty="0" smtClean="0"/>
              <a:t>50 </a:t>
            </a:r>
            <a:r>
              <a:rPr lang="en-GB" sz="1200" dirty="0"/>
              <a:t>kHz to 1 MHz </a:t>
            </a:r>
            <a:r>
              <a:rPr lang="en-GB" sz="1200" dirty="0" smtClean="0"/>
              <a:t>band)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  <a:p>
            <a:pPr lvl="1" indent="-219075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3.5-16 Mbps dedicated upstream transmission 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rate (</a:t>
            </a:r>
            <a:r>
              <a:rPr lang="en-GB" sz="1200" dirty="0" smtClean="0"/>
              <a:t>4 </a:t>
            </a:r>
            <a:r>
              <a:rPr lang="en-GB" sz="1200" dirty="0"/>
              <a:t>kHz to 50 kHz </a:t>
            </a:r>
            <a:r>
              <a:rPr lang="en-GB" sz="1200" dirty="0" smtClean="0"/>
              <a:t>band)</a:t>
            </a:r>
            <a:endParaRPr kumimoji="0" lang="en-US" altLang="en-US" sz="12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  <a:p>
            <a:pPr lvl="1" indent="-219075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en-GB" sz="1200" dirty="0"/>
              <a:t>An ordinary two-way telephone channel, in the 0 to 4 kHz band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122" name="Rectangle 90">
            <a:extLst>
              <a:ext uri="{FF2B5EF4-FFF2-40B4-BE49-F238E27FC236}">
                <a16:creationId xmlns:a16="http://schemas.microsoft.com/office/drawing/2014/main" id="{2B92D0F8-9673-174E-ABDD-490B4CD83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823" y="1757363"/>
            <a:ext cx="1978025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3" name="Line 7">
            <a:extLst>
              <a:ext uri="{FF2B5EF4-FFF2-40B4-BE49-F238E27FC236}">
                <a16:creationId xmlns:a16="http://schemas.microsoft.com/office/drawing/2014/main" id="{C21251FC-E166-AC42-B133-BE3F95DBD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21598" y="230822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Text Box 39">
            <a:extLst>
              <a:ext uri="{FF2B5EF4-FFF2-40B4-BE49-F238E27FC236}">
                <a16:creationId xmlns:a16="http://schemas.microsoft.com/office/drawing/2014/main" id="{D8496936-8AB9-684C-9A18-7A7544551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3536" y="2414588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125" name="Text Box 41">
            <a:extLst>
              <a:ext uri="{FF2B5EF4-FFF2-40B4-BE49-F238E27FC236}">
                <a16:creationId xmlns:a16="http://schemas.microsoft.com/office/drawing/2014/main" id="{EADDD86B-745F-024B-9185-ADF0A4057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1398" y="2438400"/>
            <a:ext cx="70643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126" name="Group 94">
            <a:extLst>
              <a:ext uri="{FF2B5EF4-FFF2-40B4-BE49-F238E27FC236}">
                <a16:creationId xmlns:a16="http://schemas.microsoft.com/office/drawing/2014/main" id="{B8E4BADE-83DB-6E48-8758-3C586A60214D}"/>
              </a:ext>
            </a:extLst>
          </p:cNvPr>
          <p:cNvGrpSpPr>
            <a:grpSpLocks/>
          </p:cNvGrpSpPr>
          <p:nvPr/>
        </p:nvGrpSpPr>
        <p:grpSpPr bwMode="auto">
          <a:xfrm>
            <a:off x="3677198" y="2195513"/>
            <a:ext cx="614363" cy="220662"/>
            <a:chOff x="322" y="890"/>
            <a:chExt cx="872" cy="339"/>
          </a:xfrm>
        </p:grpSpPr>
        <p:sp>
          <p:nvSpPr>
            <p:cNvPr id="127" name="Rectangle 95">
              <a:extLst>
                <a:ext uri="{FF2B5EF4-FFF2-40B4-BE49-F238E27FC236}">
                  <a16:creationId xmlns:a16="http://schemas.microsoft.com/office/drawing/2014/main" id="{EF4650A9-E136-A746-BBB1-8E2CB021F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8" name="Rectangle 96">
              <a:extLst>
                <a:ext uri="{FF2B5EF4-FFF2-40B4-BE49-F238E27FC236}">
                  <a16:creationId xmlns:a16="http://schemas.microsoft.com/office/drawing/2014/main" id="{D0CF841A-8554-624D-86A1-1E42B847F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9" name="Rectangle 97">
              <a:extLst>
                <a:ext uri="{FF2B5EF4-FFF2-40B4-BE49-F238E27FC236}">
                  <a16:creationId xmlns:a16="http://schemas.microsoft.com/office/drawing/2014/main" id="{3FD8358D-90D2-0B45-973D-DDA1E5D95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0" name="Rectangle 98">
              <a:extLst>
                <a:ext uri="{FF2B5EF4-FFF2-40B4-BE49-F238E27FC236}">
                  <a16:creationId xmlns:a16="http://schemas.microsoft.com/office/drawing/2014/main" id="{22A39A62-0617-DE41-B483-0B36601B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1" name="Rectangle 99">
              <a:extLst>
                <a:ext uri="{FF2B5EF4-FFF2-40B4-BE49-F238E27FC236}">
                  <a16:creationId xmlns:a16="http://schemas.microsoft.com/office/drawing/2014/main" id="{70CBDBDE-EA6B-AD4F-9BBC-19A5D1E28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2" name="AutoShape 100">
              <a:extLst>
                <a:ext uri="{FF2B5EF4-FFF2-40B4-BE49-F238E27FC236}">
                  <a16:creationId xmlns:a16="http://schemas.microsoft.com/office/drawing/2014/main" id="{9E5FC757-6FA6-7344-948E-99FB53AF99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3" name="AutoShape 102">
            <a:extLst>
              <a:ext uri="{FF2B5EF4-FFF2-40B4-BE49-F238E27FC236}">
                <a16:creationId xmlns:a16="http://schemas.microsoft.com/office/drawing/2014/main" id="{CC195EEC-FB36-F24B-A858-23772E742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3248" y="1346200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" name="Rectangle 103">
            <a:extLst>
              <a:ext uri="{FF2B5EF4-FFF2-40B4-BE49-F238E27FC236}">
                <a16:creationId xmlns:a16="http://schemas.microsoft.com/office/drawing/2014/main" id="{E92D772C-9AFC-9349-9025-8376CFF02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1273" y="224631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5" name="Freeform 104">
            <a:extLst>
              <a:ext uri="{FF2B5EF4-FFF2-40B4-BE49-F238E27FC236}">
                <a16:creationId xmlns:a16="http://schemas.microsoft.com/office/drawing/2014/main" id="{31C23065-7938-0F48-81C0-C7E9438F805C}"/>
              </a:ext>
            </a:extLst>
          </p:cNvPr>
          <p:cNvSpPr>
            <a:spLocks/>
          </p:cNvSpPr>
          <p:nvPr/>
        </p:nvSpPr>
        <p:spPr bwMode="auto">
          <a:xfrm>
            <a:off x="4007398" y="1801813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36" name="Object 3">
            <a:extLst>
              <a:ext uri="{FF2B5EF4-FFF2-40B4-BE49-F238E27FC236}">
                <a16:creationId xmlns:a16="http://schemas.microsoft.com/office/drawing/2014/main" id="{5697AB3B-F080-8640-9CE2-419B33C50CF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667673" y="159861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90" name="Clip" r:id="rId4" imgW="9131300" imgH="6438900" progId="MS_ClipArt_Gallery.2">
                  <p:embed/>
                </p:oleObj>
              </mc:Choice>
              <mc:Fallback>
                <p:oleObj name="Clip" r:id="rId4" imgW="9131300" imgH="6438900" progId="MS_ClipArt_Gallery.2">
                  <p:embed/>
                  <p:pic>
                    <p:nvPicPr>
                      <p:cNvPr id="136" name="Object 3">
                        <a:extLst>
                          <a:ext uri="{FF2B5EF4-FFF2-40B4-BE49-F238E27FC236}">
                            <a16:creationId xmlns:a16="http://schemas.microsoft.com/office/drawing/2014/main" id="{5697AB3B-F080-8640-9CE2-419B33C50CF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7673" y="1598613"/>
                        <a:ext cx="490538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7" name="Line 130">
            <a:extLst>
              <a:ext uri="{FF2B5EF4-FFF2-40B4-BE49-F238E27FC236}">
                <a16:creationId xmlns:a16="http://schemas.microsoft.com/office/drawing/2014/main" id="{EB0812CC-AFEC-F147-B616-6659B4656A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94736" y="230822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8" name="AutoShape 131">
            <a:extLst>
              <a:ext uri="{FF2B5EF4-FFF2-40B4-BE49-F238E27FC236}">
                <a16:creationId xmlns:a16="http://schemas.microsoft.com/office/drawing/2014/main" id="{4A782F57-90A1-0546-906A-779DD4684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573" y="1646238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9" name="Group 136">
            <a:extLst>
              <a:ext uri="{FF2B5EF4-FFF2-40B4-BE49-F238E27FC236}">
                <a16:creationId xmlns:a16="http://schemas.microsoft.com/office/drawing/2014/main" id="{C3294CA0-A83A-DA46-8A62-EBF0F7BF323E}"/>
              </a:ext>
            </a:extLst>
          </p:cNvPr>
          <p:cNvGrpSpPr>
            <a:grpSpLocks/>
          </p:cNvGrpSpPr>
          <p:nvPr/>
        </p:nvGrpSpPr>
        <p:grpSpPr bwMode="auto">
          <a:xfrm>
            <a:off x="5275811" y="2809875"/>
            <a:ext cx="1323975" cy="1174750"/>
            <a:chOff x="2317" y="1806"/>
            <a:chExt cx="834" cy="740"/>
          </a:xfrm>
        </p:grpSpPr>
        <p:sp>
          <p:nvSpPr>
            <p:cNvPr id="140" name="Line 132">
              <a:extLst>
                <a:ext uri="{FF2B5EF4-FFF2-40B4-BE49-F238E27FC236}">
                  <a16:creationId xmlns:a16="http://schemas.microsoft.com/office/drawing/2014/main" id="{7ACA0D7A-9A8B-164D-8196-0D58A33B10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Text Box 133">
              <a:extLst>
                <a:ext uri="{FF2B5EF4-FFF2-40B4-BE49-F238E27FC236}">
                  <a16:creationId xmlns:a16="http://schemas.microsoft.com/office/drawing/2014/main" id="{217BB671-44AF-9E41-AB6C-D8AD58156A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7" y="2226"/>
              <a:ext cx="834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DSL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multiplexer</a:t>
              </a: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AAF6165-084E-AD4E-9369-2E1C7C7F794B}"/>
              </a:ext>
            </a:extLst>
          </p:cNvPr>
          <p:cNvGrpSpPr>
            <a:grpSpLocks/>
          </p:cNvGrpSpPr>
          <p:nvPr/>
        </p:nvGrpSpPr>
        <p:grpSpPr bwMode="auto">
          <a:xfrm>
            <a:off x="2740573" y="1985963"/>
            <a:ext cx="642938" cy="644525"/>
            <a:chOff x="-44" y="1473"/>
            <a:chExt cx="981" cy="1105"/>
          </a:xfrm>
        </p:grpSpPr>
        <p:pic>
          <p:nvPicPr>
            <p:cNvPr id="143" name="Picture 142" descr="desktop_computer_stylized_medium">
              <a:extLst>
                <a:ext uri="{FF2B5EF4-FFF2-40B4-BE49-F238E27FC236}">
                  <a16:creationId xmlns:a16="http://schemas.microsoft.com/office/drawing/2014/main" id="{AB8FFE91-63AE-D84F-86AA-964095AB9A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F37A1DB2-D794-F84F-AC85-6EB60FF36C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5" name="Slide Number Placeholder 5">
            <a:extLst>
              <a:ext uri="{FF2B5EF4-FFF2-40B4-BE49-F238E27FC236}">
                <a16:creationId xmlns:a16="http://schemas.microsoft.com/office/drawing/2014/main" id="{C1DD55C4-45D3-C345-BFAA-DE78A84DF0F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7112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2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home networks</a:t>
            </a:r>
            <a:endParaRPr lang="en-US" sz="5400" b="0" dirty="0"/>
          </a:p>
        </p:txBody>
      </p:sp>
      <p:sp>
        <p:nvSpPr>
          <p:cNvPr id="146" name="AutoShape 99">
            <a:extLst>
              <a:ext uri="{FF2B5EF4-FFF2-40B4-BE49-F238E27FC236}">
                <a16:creationId xmlns:a16="http://schemas.microsoft.com/office/drawing/2014/main" id="{4A160FD5-4C4D-7544-A021-EFE195A31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4905" y="154006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7" name="Text Box 26">
            <a:extLst>
              <a:ext uri="{FF2B5EF4-FFF2-40B4-BE49-F238E27FC236}">
                <a16:creationId xmlns:a16="http://schemas.microsoft.com/office/drawing/2014/main" id="{D0274863-BB77-C24E-B396-56EED77DE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942" y="3493569"/>
            <a:ext cx="2897188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to/from headend or central office</a:t>
            </a:r>
          </a:p>
        </p:txBody>
      </p:sp>
      <p:sp>
        <p:nvSpPr>
          <p:cNvPr id="148" name="Rectangle 87">
            <a:extLst>
              <a:ext uri="{FF2B5EF4-FFF2-40B4-BE49-F238E27FC236}">
                <a16:creationId xmlns:a16="http://schemas.microsoft.com/office/drawing/2014/main" id="{7D6B5C84-08A7-C741-8874-5BEAB1BC7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880" y="229412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49" name="Group 105">
            <a:extLst>
              <a:ext uri="{FF2B5EF4-FFF2-40B4-BE49-F238E27FC236}">
                <a16:creationId xmlns:a16="http://schemas.microsoft.com/office/drawing/2014/main" id="{B63ECFC0-CE11-5245-ADFB-E70CAF22F69D}"/>
              </a:ext>
            </a:extLst>
          </p:cNvPr>
          <p:cNvGrpSpPr>
            <a:grpSpLocks/>
          </p:cNvGrpSpPr>
          <p:nvPr/>
        </p:nvGrpSpPr>
        <p:grpSpPr bwMode="auto">
          <a:xfrm>
            <a:off x="6158680" y="3633978"/>
            <a:ext cx="3000375" cy="361950"/>
            <a:chOff x="2434" y="2109"/>
            <a:chExt cx="1890" cy="228"/>
          </a:xfrm>
        </p:grpSpPr>
        <p:grpSp>
          <p:nvGrpSpPr>
            <p:cNvPr id="150" name="Group 91">
              <a:extLst>
                <a:ext uri="{FF2B5EF4-FFF2-40B4-BE49-F238E27FC236}">
                  <a16:creationId xmlns:a16="http://schemas.microsoft.com/office/drawing/2014/main" id="{F907AE85-CF02-154A-8A53-7BFE20B382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153" name="Rectangle 92">
                <a:extLst>
                  <a:ext uri="{FF2B5EF4-FFF2-40B4-BE49-F238E27FC236}">
                    <a16:creationId xmlns:a16="http://schemas.microsoft.com/office/drawing/2014/main" id="{DC808D90-CA5B-CC4E-9F59-8446FCBD4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4" name="Rectangle 93">
                <a:extLst>
                  <a:ext uri="{FF2B5EF4-FFF2-40B4-BE49-F238E27FC236}">
                    <a16:creationId xmlns:a16="http://schemas.microsoft.com/office/drawing/2014/main" id="{1B2C7640-D539-9344-A812-A544BBE81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5" name="Rectangle 94">
                <a:extLst>
                  <a:ext uri="{FF2B5EF4-FFF2-40B4-BE49-F238E27FC236}">
                    <a16:creationId xmlns:a16="http://schemas.microsoft.com/office/drawing/2014/main" id="{575359A2-2620-6041-9836-24D2493EA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6" name="Rectangle 95">
                <a:extLst>
                  <a:ext uri="{FF2B5EF4-FFF2-40B4-BE49-F238E27FC236}">
                    <a16:creationId xmlns:a16="http://schemas.microsoft.com/office/drawing/2014/main" id="{E5B3B553-893B-584E-8E61-7820A60B1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99" name="Rectangle 96">
                <a:extLst>
                  <a:ext uri="{FF2B5EF4-FFF2-40B4-BE49-F238E27FC236}">
                    <a16:creationId xmlns:a16="http://schemas.microsoft.com/office/drawing/2014/main" id="{828B514D-B09C-D14D-AF7B-ABABEE49B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00" name="AutoShape 97">
                <a:extLst>
                  <a:ext uri="{FF2B5EF4-FFF2-40B4-BE49-F238E27FC236}">
                    <a16:creationId xmlns:a16="http://schemas.microsoft.com/office/drawing/2014/main" id="{421771C9-7AD4-CC4C-B3BA-4D57863F1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Line 102">
              <a:extLst>
                <a:ext uri="{FF2B5EF4-FFF2-40B4-BE49-F238E27FC236}">
                  <a16:creationId xmlns:a16="http://schemas.microsoft.com/office/drawing/2014/main" id="{9BAD5509-6D09-DB44-87DD-29C938B0C8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104">
              <a:extLst>
                <a:ext uri="{FF2B5EF4-FFF2-40B4-BE49-F238E27FC236}">
                  <a16:creationId xmlns:a16="http://schemas.microsoft.com/office/drawing/2014/main" id="{44F38783-51E9-1F46-8255-A525AF6577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0" name="Line 116">
            <a:extLst>
              <a:ext uri="{FF2B5EF4-FFF2-40B4-BE49-F238E27FC236}">
                <a16:creationId xmlns:a16="http://schemas.microsoft.com/office/drawing/2014/main" id="{7856E2F5-6F18-C846-8F52-6729FBB66F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06067" y="3845115"/>
            <a:ext cx="8223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1" name="Group 119">
            <a:extLst>
              <a:ext uri="{FF2B5EF4-FFF2-40B4-BE49-F238E27FC236}">
                <a16:creationId xmlns:a16="http://schemas.microsoft.com/office/drawing/2014/main" id="{EC5DA6E3-3363-1B48-B254-2EBFB5498103}"/>
              </a:ext>
            </a:extLst>
          </p:cNvPr>
          <p:cNvGrpSpPr>
            <a:grpSpLocks/>
          </p:cNvGrpSpPr>
          <p:nvPr/>
        </p:nvGrpSpPr>
        <p:grpSpPr bwMode="auto">
          <a:xfrm>
            <a:off x="3685355" y="3265678"/>
            <a:ext cx="1068387" cy="820737"/>
            <a:chOff x="2967" y="478"/>
            <a:chExt cx="788" cy="625"/>
          </a:xfrm>
        </p:grpSpPr>
        <p:pic>
          <p:nvPicPr>
            <p:cNvPr id="212" name="Picture 120" descr="access_point_stylized_small">
              <a:extLst>
                <a:ext uri="{FF2B5EF4-FFF2-40B4-BE49-F238E27FC236}">
                  <a16:creationId xmlns:a16="http://schemas.microsoft.com/office/drawing/2014/main" id="{C61FCE92-D1E3-EE4A-B69C-DF13FA394A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" name="Picture 121" descr="antenna_radiation_stylized">
              <a:extLst>
                <a:ext uri="{FF2B5EF4-FFF2-40B4-BE49-F238E27FC236}">
                  <a16:creationId xmlns:a16="http://schemas.microsoft.com/office/drawing/2014/main" id="{5D07953C-19D0-2E42-9860-0BDAE4B7F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4" name="Line 122">
            <a:extLst>
              <a:ext uri="{FF2B5EF4-FFF2-40B4-BE49-F238E27FC236}">
                <a16:creationId xmlns:a16="http://schemas.microsoft.com/office/drawing/2014/main" id="{BE64F84C-B27F-B442-9E28-B4C0179086A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32155" y="3109101"/>
            <a:ext cx="0" cy="4683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5" name="Group 138">
            <a:extLst>
              <a:ext uri="{FF2B5EF4-FFF2-40B4-BE49-F238E27FC236}">
                <a16:creationId xmlns:a16="http://schemas.microsoft.com/office/drawing/2014/main" id="{D742C348-83AB-E741-83A9-DF2ED1BEF85B}"/>
              </a:ext>
            </a:extLst>
          </p:cNvPr>
          <p:cNvGrpSpPr>
            <a:grpSpLocks/>
          </p:cNvGrpSpPr>
          <p:nvPr/>
        </p:nvGrpSpPr>
        <p:grpSpPr bwMode="auto">
          <a:xfrm>
            <a:off x="7196905" y="4084827"/>
            <a:ext cx="2527300" cy="1298574"/>
            <a:chOff x="3355" y="2333"/>
            <a:chExt cx="1592" cy="818"/>
          </a:xfrm>
        </p:grpSpPr>
        <p:sp>
          <p:nvSpPr>
            <p:cNvPr id="216" name="Text Box 39">
              <a:extLst>
                <a:ext uri="{FF2B5EF4-FFF2-40B4-BE49-F238E27FC236}">
                  <a16:creationId xmlns:a16="http://schemas.microsoft.com/office/drawing/2014/main" id="{646A742F-504F-3B40-89FE-C4D20BCCD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cable or DSL modem</a:t>
              </a:r>
            </a:p>
          </p:txBody>
        </p:sp>
        <p:sp>
          <p:nvSpPr>
            <p:cNvPr id="217" name="Line 129">
              <a:extLst>
                <a:ext uri="{FF2B5EF4-FFF2-40B4-BE49-F238E27FC236}">
                  <a16:creationId xmlns:a16="http://schemas.microsoft.com/office/drawing/2014/main" id="{7503FB48-7A18-9847-91A0-679C80B8D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8" name="Group 139">
            <a:extLst>
              <a:ext uri="{FF2B5EF4-FFF2-40B4-BE49-F238E27FC236}">
                <a16:creationId xmlns:a16="http://schemas.microsoft.com/office/drawing/2014/main" id="{D1281F21-D2B1-9B46-8003-6AB257C40294}"/>
              </a:ext>
            </a:extLst>
          </p:cNvPr>
          <p:cNvGrpSpPr>
            <a:grpSpLocks/>
          </p:cNvGrpSpPr>
          <p:nvPr/>
        </p:nvGrpSpPr>
        <p:grpSpPr bwMode="auto">
          <a:xfrm>
            <a:off x="5931667" y="4076891"/>
            <a:ext cx="2593975" cy="1811338"/>
            <a:chOff x="2558" y="2328"/>
            <a:chExt cx="1634" cy="1141"/>
          </a:xfrm>
        </p:grpSpPr>
        <p:sp>
          <p:nvSpPr>
            <p:cNvPr id="219" name="Text Box 39">
              <a:extLst>
                <a:ext uri="{FF2B5EF4-FFF2-40B4-BE49-F238E27FC236}">
                  <a16:creationId xmlns:a16="http://schemas.microsoft.com/office/drawing/2014/main" id="{F6831A30-ACB5-104B-98AE-925BD43DD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router, firewall, NAT</a:t>
              </a:r>
            </a:p>
          </p:txBody>
        </p:sp>
        <p:sp>
          <p:nvSpPr>
            <p:cNvPr id="220" name="Line 133">
              <a:extLst>
                <a:ext uri="{FF2B5EF4-FFF2-40B4-BE49-F238E27FC236}">
                  <a16:creationId xmlns:a16="http://schemas.microsoft.com/office/drawing/2014/main" id="{DABF8E2E-008F-544C-BCD6-751130DFA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1" name="Group 141">
            <a:extLst>
              <a:ext uri="{FF2B5EF4-FFF2-40B4-BE49-F238E27FC236}">
                <a16:creationId xmlns:a16="http://schemas.microsoft.com/office/drawing/2014/main" id="{49F7E4B1-9167-8448-9366-611119FFC227}"/>
              </a:ext>
            </a:extLst>
          </p:cNvPr>
          <p:cNvGrpSpPr>
            <a:grpSpLocks/>
          </p:cNvGrpSpPr>
          <p:nvPr/>
        </p:nvGrpSpPr>
        <p:grpSpPr bwMode="auto">
          <a:xfrm>
            <a:off x="5476055" y="4957952"/>
            <a:ext cx="2927350" cy="1425205"/>
            <a:chOff x="2062" y="2532"/>
            <a:chExt cx="1844" cy="1239"/>
          </a:xfrm>
        </p:grpSpPr>
        <p:sp>
          <p:nvSpPr>
            <p:cNvPr id="222" name="Line 134">
              <a:extLst>
                <a:ext uri="{FF2B5EF4-FFF2-40B4-BE49-F238E27FC236}">
                  <a16:creationId xmlns:a16="http://schemas.microsoft.com/office/drawing/2014/main" id="{30BA4B16-BA39-F546-81EE-7C093F7618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Text Box 39">
              <a:extLst>
                <a:ext uri="{FF2B5EF4-FFF2-40B4-BE49-F238E27FC236}">
                  <a16:creationId xmlns:a16="http://schemas.microsoft.com/office/drawing/2014/main" id="{A8AAE27C-6F91-8745-B8A0-54C5B6F4E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wired Ethernet (1 Gbps)</a:t>
              </a:r>
            </a:p>
          </p:txBody>
        </p:sp>
      </p:grpSp>
      <p:grpSp>
        <p:nvGrpSpPr>
          <p:cNvPr id="224" name="Group 140">
            <a:extLst>
              <a:ext uri="{FF2B5EF4-FFF2-40B4-BE49-F238E27FC236}">
                <a16:creationId xmlns:a16="http://schemas.microsoft.com/office/drawing/2014/main" id="{712546AE-4EB8-8246-8F62-5C8ACD7A1157}"/>
              </a:ext>
            </a:extLst>
          </p:cNvPr>
          <p:cNvGrpSpPr>
            <a:grpSpLocks/>
          </p:cNvGrpSpPr>
          <p:nvPr/>
        </p:nvGrpSpPr>
        <p:grpSpPr bwMode="auto">
          <a:xfrm>
            <a:off x="1907355" y="4107051"/>
            <a:ext cx="2354262" cy="2103436"/>
            <a:chOff x="23" y="2347"/>
            <a:chExt cx="1483" cy="1325"/>
          </a:xfrm>
        </p:grpSpPr>
        <p:sp>
          <p:nvSpPr>
            <p:cNvPr id="225" name="Line 136">
              <a:extLst>
                <a:ext uri="{FF2B5EF4-FFF2-40B4-BE49-F238E27FC236}">
                  <a16:creationId xmlns:a16="http://schemas.microsoft.com/office/drawing/2014/main" id="{826E64FA-8748-A443-9DDC-23B3930BB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Text Box 39">
              <a:extLst>
                <a:ext uri="{FF2B5EF4-FFF2-40B4-BE49-F238E27FC236}">
                  <a16:creationId xmlns:a16="http://schemas.microsoft.com/office/drawing/2014/main" id="{27BB7BBE-95DA-E14B-98DC-638CE33FC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3300"/>
              <a:ext cx="1483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WiFi wireless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point (54, 450 Mbps)</a:t>
              </a:r>
            </a:p>
          </p:txBody>
        </p:sp>
      </p:grpSp>
      <p:sp>
        <p:nvSpPr>
          <p:cNvPr id="227" name="Text Box 142">
            <a:extLst>
              <a:ext uri="{FF2B5EF4-FFF2-40B4-BE49-F238E27FC236}">
                <a16:creationId xmlns:a16="http://schemas.microsoft.com/office/drawing/2014/main" id="{E0D602B7-3D10-644F-A082-4AD00685B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5961" y="1599824"/>
            <a:ext cx="2569871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and wired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devices</a:t>
            </a:r>
          </a:p>
        </p:txBody>
      </p:sp>
      <p:grpSp>
        <p:nvGrpSpPr>
          <p:cNvPr id="228" name="Group 143">
            <a:extLst>
              <a:ext uri="{FF2B5EF4-FFF2-40B4-BE49-F238E27FC236}">
                <a16:creationId xmlns:a16="http://schemas.microsoft.com/office/drawing/2014/main" id="{9AA4B710-3339-A346-9EC7-A09E554F6751}"/>
              </a:ext>
            </a:extLst>
          </p:cNvPr>
          <p:cNvGrpSpPr>
            <a:grpSpLocks/>
          </p:cNvGrpSpPr>
          <p:nvPr/>
        </p:nvGrpSpPr>
        <p:grpSpPr bwMode="auto">
          <a:xfrm>
            <a:off x="3255142" y="2335403"/>
            <a:ext cx="733425" cy="758825"/>
            <a:chOff x="2751" y="1851"/>
            <a:chExt cx="462" cy="478"/>
          </a:xfrm>
        </p:grpSpPr>
        <p:pic>
          <p:nvPicPr>
            <p:cNvPr id="229" name="Picture 144" descr="iphone_stylized_small">
              <a:extLst>
                <a:ext uri="{FF2B5EF4-FFF2-40B4-BE49-F238E27FC236}">
                  <a16:creationId xmlns:a16="http://schemas.microsoft.com/office/drawing/2014/main" id="{41513B1D-08CB-D742-8152-CA81640B60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145" descr="antenna_radiation_stylized">
              <a:extLst>
                <a:ext uri="{FF2B5EF4-FFF2-40B4-BE49-F238E27FC236}">
                  <a16:creationId xmlns:a16="http://schemas.microsoft.com/office/drawing/2014/main" id="{F159AFE2-B4D2-464C-84AA-CF64E1E833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1" name="Line 146">
            <a:extLst>
              <a:ext uri="{FF2B5EF4-FFF2-40B4-BE49-F238E27FC236}">
                <a16:creationId xmlns:a16="http://schemas.microsoft.com/office/drawing/2014/main" id="{6BA2DD01-EC8E-9945-A63F-E69A2B22C1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2155" y="4054099"/>
            <a:ext cx="2" cy="225129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2" name="Oval 147">
            <a:extLst>
              <a:ext uri="{FF2B5EF4-FFF2-40B4-BE49-F238E27FC236}">
                <a16:creationId xmlns:a16="http://schemas.microsoft.com/office/drawing/2014/main" id="{F04BCE9C-46F3-6345-9348-15575C0EF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955" y="3382613"/>
            <a:ext cx="4895850" cy="810170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33" name="Group 150">
            <a:extLst>
              <a:ext uri="{FF2B5EF4-FFF2-40B4-BE49-F238E27FC236}">
                <a16:creationId xmlns:a16="http://schemas.microsoft.com/office/drawing/2014/main" id="{1BFB59FB-B949-4343-8746-FA556294EC0E}"/>
              </a:ext>
            </a:extLst>
          </p:cNvPr>
          <p:cNvGrpSpPr>
            <a:grpSpLocks/>
          </p:cNvGrpSpPr>
          <p:nvPr/>
        </p:nvGrpSpPr>
        <p:grpSpPr bwMode="auto">
          <a:xfrm>
            <a:off x="1907354" y="3913382"/>
            <a:ext cx="1730376" cy="774701"/>
            <a:chOff x="23" y="2225"/>
            <a:chExt cx="1090" cy="488"/>
          </a:xfrm>
        </p:grpSpPr>
        <p:sp>
          <p:nvSpPr>
            <p:cNvPr id="234" name="Text Box 148">
              <a:extLst>
                <a:ext uri="{FF2B5EF4-FFF2-40B4-BE49-F238E27FC236}">
                  <a16:creationId xmlns:a16="http://schemas.microsoft.com/office/drawing/2014/main" id="{2847F148-6A2D-A24E-9C3A-CB4657150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2357"/>
              <a:ext cx="1090" cy="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often combined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 single box</a:t>
              </a:r>
            </a:p>
          </p:txBody>
        </p:sp>
        <p:sp>
          <p:nvSpPr>
            <p:cNvPr id="235" name="Line 149">
              <a:extLst>
                <a:ext uri="{FF2B5EF4-FFF2-40B4-BE49-F238E27FC236}">
                  <a16:creationId xmlns:a16="http://schemas.microsoft.com/office/drawing/2014/main" id="{791A7321-82EF-304E-8F5B-C7B5BF553F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36" name="Group 151">
            <a:extLst>
              <a:ext uri="{FF2B5EF4-FFF2-40B4-BE49-F238E27FC236}">
                <a16:creationId xmlns:a16="http://schemas.microsoft.com/office/drawing/2014/main" id="{CAC24AE8-8B01-2646-892D-B47CEA005DE7}"/>
              </a:ext>
            </a:extLst>
          </p:cNvPr>
          <p:cNvGrpSpPr>
            <a:grpSpLocks/>
          </p:cNvGrpSpPr>
          <p:nvPr/>
        </p:nvGrpSpPr>
        <p:grpSpPr bwMode="auto">
          <a:xfrm>
            <a:off x="4250505" y="1948053"/>
            <a:ext cx="954087" cy="1027112"/>
            <a:chOff x="877" y="1008"/>
            <a:chExt cx="2747" cy="2591"/>
          </a:xfrm>
        </p:grpSpPr>
        <p:pic>
          <p:nvPicPr>
            <p:cNvPr id="237" name="Picture 152" descr="antenna_stylized">
              <a:extLst>
                <a:ext uri="{FF2B5EF4-FFF2-40B4-BE49-F238E27FC236}">
                  <a16:creationId xmlns:a16="http://schemas.microsoft.com/office/drawing/2014/main" id="{1BE3B9ED-47B2-614A-9C09-F039CFE3A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8" name="Picture 153" descr="laptop_keyboard">
              <a:extLst>
                <a:ext uri="{FF2B5EF4-FFF2-40B4-BE49-F238E27FC236}">
                  <a16:creationId xmlns:a16="http://schemas.microsoft.com/office/drawing/2014/main" id="{195E45EA-7733-D744-B06F-ACC6D6D56D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9" name="Freeform 154">
              <a:extLst>
                <a:ext uri="{FF2B5EF4-FFF2-40B4-BE49-F238E27FC236}">
                  <a16:creationId xmlns:a16="http://schemas.microsoft.com/office/drawing/2014/main" id="{F01194AD-C0B6-BD40-8B0C-95F73DDC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40" name="Picture 155" descr="screen">
              <a:extLst>
                <a:ext uri="{FF2B5EF4-FFF2-40B4-BE49-F238E27FC236}">
                  <a16:creationId xmlns:a16="http://schemas.microsoft.com/office/drawing/2014/main" id="{5AA702A9-39D0-0F44-9DAA-746AF6B659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1" name="Freeform 156">
              <a:extLst>
                <a:ext uri="{FF2B5EF4-FFF2-40B4-BE49-F238E27FC236}">
                  <a16:creationId xmlns:a16="http://schemas.microsoft.com/office/drawing/2014/main" id="{68A5CCA6-333E-7140-BA3D-1173FFD24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57">
              <a:extLst>
                <a:ext uri="{FF2B5EF4-FFF2-40B4-BE49-F238E27FC236}">
                  <a16:creationId xmlns:a16="http://schemas.microsoft.com/office/drawing/2014/main" id="{C4A8539F-1084-394E-A596-C0B374A3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58">
              <a:extLst>
                <a:ext uri="{FF2B5EF4-FFF2-40B4-BE49-F238E27FC236}">
                  <a16:creationId xmlns:a16="http://schemas.microsoft.com/office/drawing/2014/main" id="{C76F3FE2-141C-1D47-A04F-56C430C2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Freeform 159">
              <a:extLst>
                <a:ext uri="{FF2B5EF4-FFF2-40B4-BE49-F238E27FC236}">
                  <a16:creationId xmlns:a16="http://schemas.microsoft.com/office/drawing/2014/main" id="{7AC362EC-1B99-534E-95D8-5A24FAF2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Freeform 160">
              <a:extLst>
                <a:ext uri="{FF2B5EF4-FFF2-40B4-BE49-F238E27FC236}">
                  <a16:creationId xmlns:a16="http://schemas.microsoft.com/office/drawing/2014/main" id="{84D8536F-497F-2D44-8E01-C75CAE45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Freeform 161">
              <a:extLst>
                <a:ext uri="{FF2B5EF4-FFF2-40B4-BE49-F238E27FC236}">
                  <a16:creationId xmlns:a16="http://schemas.microsoft.com/office/drawing/2014/main" id="{01A5853F-2286-F74E-9472-2D882E49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7" name="Group 162">
              <a:extLst>
                <a:ext uri="{FF2B5EF4-FFF2-40B4-BE49-F238E27FC236}">
                  <a16:creationId xmlns:a16="http://schemas.microsoft.com/office/drawing/2014/main" id="{FC372C7C-5EC9-9544-AA74-D69BBB0D1A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856C9B59-FB1D-C848-9140-35A178B50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64">
                <a:extLst>
                  <a:ext uri="{FF2B5EF4-FFF2-40B4-BE49-F238E27FC236}">
                    <a16:creationId xmlns:a16="http://schemas.microsoft.com/office/drawing/2014/main" id="{7094626E-365E-9A43-BD33-797126F01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65">
                <a:extLst>
                  <a:ext uri="{FF2B5EF4-FFF2-40B4-BE49-F238E27FC236}">
                    <a16:creationId xmlns:a16="http://schemas.microsoft.com/office/drawing/2014/main" id="{B40F99D7-58E8-E040-B1F5-A267B2B3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66">
                <a:extLst>
                  <a:ext uri="{FF2B5EF4-FFF2-40B4-BE49-F238E27FC236}">
                    <a16:creationId xmlns:a16="http://schemas.microsoft.com/office/drawing/2014/main" id="{54B36EFA-A40E-3349-9364-BEF869A6C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 167">
                <a:extLst>
                  <a:ext uri="{FF2B5EF4-FFF2-40B4-BE49-F238E27FC236}">
                    <a16:creationId xmlns:a16="http://schemas.microsoft.com/office/drawing/2014/main" id="{72B5FEE0-627E-2A44-A802-F468CAA77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68">
                <a:extLst>
                  <a:ext uri="{FF2B5EF4-FFF2-40B4-BE49-F238E27FC236}">
                    <a16:creationId xmlns:a16="http://schemas.microsoft.com/office/drawing/2014/main" id="{64E86AD2-B652-474E-8F8E-4BEE58055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48" name="Freeform 169">
              <a:extLst>
                <a:ext uri="{FF2B5EF4-FFF2-40B4-BE49-F238E27FC236}">
                  <a16:creationId xmlns:a16="http://schemas.microsoft.com/office/drawing/2014/main" id="{14152147-A3DF-4443-82CD-24E6A7B8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Freeform 170">
              <a:extLst>
                <a:ext uri="{FF2B5EF4-FFF2-40B4-BE49-F238E27FC236}">
                  <a16:creationId xmlns:a16="http://schemas.microsoft.com/office/drawing/2014/main" id="{77E7A1C9-A3D9-AA47-AF22-8859F248B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Freeform 171">
              <a:extLst>
                <a:ext uri="{FF2B5EF4-FFF2-40B4-BE49-F238E27FC236}">
                  <a16:creationId xmlns:a16="http://schemas.microsoft.com/office/drawing/2014/main" id="{9364745C-5427-5047-A89F-23E55840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Freeform 172">
              <a:extLst>
                <a:ext uri="{FF2B5EF4-FFF2-40B4-BE49-F238E27FC236}">
                  <a16:creationId xmlns:a16="http://schemas.microsoft.com/office/drawing/2014/main" id="{32386009-1275-DE49-9140-E7500A951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73">
              <a:extLst>
                <a:ext uri="{FF2B5EF4-FFF2-40B4-BE49-F238E27FC236}">
                  <a16:creationId xmlns:a16="http://schemas.microsoft.com/office/drawing/2014/main" id="{87F49C34-B4C6-FA43-AA66-542D1E995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74">
              <a:extLst>
                <a:ext uri="{FF2B5EF4-FFF2-40B4-BE49-F238E27FC236}">
                  <a16:creationId xmlns:a16="http://schemas.microsoft.com/office/drawing/2014/main" id="{FEA4386D-E8CF-1A45-8AFD-BA52E4034AE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0" name="Group 175">
            <a:extLst>
              <a:ext uri="{FF2B5EF4-FFF2-40B4-BE49-F238E27FC236}">
                <a16:creationId xmlns:a16="http://schemas.microsoft.com/office/drawing/2014/main" id="{B6936DC6-44F7-CB40-83FE-8A8E8F6B6953}"/>
              </a:ext>
            </a:extLst>
          </p:cNvPr>
          <p:cNvGrpSpPr>
            <a:grpSpLocks/>
          </p:cNvGrpSpPr>
          <p:nvPr/>
        </p:nvGrpSpPr>
        <p:grpSpPr bwMode="auto">
          <a:xfrm>
            <a:off x="5020442" y="2413190"/>
            <a:ext cx="1123950" cy="862013"/>
            <a:chOff x="-44" y="1473"/>
            <a:chExt cx="981" cy="1105"/>
          </a:xfrm>
        </p:grpSpPr>
        <p:pic>
          <p:nvPicPr>
            <p:cNvPr id="261" name="Picture 176" descr="desktop_computer_stylized_medium">
              <a:extLst>
                <a:ext uri="{FF2B5EF4-FFF2-40B4-BE49-F238E27FC236}">
                  <a16:creationId xmlns:a16="http://schemas.microsoft.com/office/drawing/2014/main" id="{DD8A088B-92B7-C94B-A78B-C7EEF5CC9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2" name="Freeform 177">
              <a:extLst>
                <a:ext uri="{FF2B5EF4-FFF2-40B4-BE49-F238E27FC236}">
                  <a16:creationId xmlns:a16="http://schemas.microsoft.com/office/drawing/2014/main" id="{6BA9B84C-C884-674B-BC10-7591CA428A4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3" name="Group 178">
            <a:extLst>
              <a:ext uri="{FF2B5EF4-FFF2-40B4-BE49-F238E27FC236}">
                <a16:creationId xmlns:a16="http://schemas.microsoft.com/office/drawing/2014/main" id="{CA75072E-ACB4-2742-82C6-C3324A921E2D}"/>
              </a:ext>
            </a:extLst>
          </p:cNvPr>
          <p:cNvGrpSpPr>
            <a:grpSpLocks/>
          </p:cNvGrpSpPr>
          <p:nvPr/>
        </p:nvGrpSpPr>
        <p:grpSpPr bwMode="auto">
          <a:xfrm>
            <a:off x="4961705" y="4219765"/>
            <a:ext cx="849312" cy="712788"/>
            <a:chOff x="-44" y="1473"/>
            <a:chExt cx="981" cy="1105"/>
          </a:xfrm>
        </p:grpSpPr>
        <p:pic>
          <p:nvPicPr>
            <p:cNvPr id="264" name="Picture 179" descr="desktop_computer_stylized_medium">
              <a:extLst>
                <a:ext uri="{FF2B5EF4-FFF2-40B4-BE49-F238E27FC236}">
                  <a16:creationId xmlns:a16="http://schemas.microsoft.com/office/drawing/2014/main" id="{00E678F0-099F-6844-9F36-4E5530807C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5" name="Freeform 180">
              <a:extLst>
                <a:ext uri="{FF2B5EF4-FFF2-40B4-BE49-F238E27FC236}">
                  <a16:creationId xmlns:a16="http://schemas.microsoft.com/office/drawing/2014/main" id="{3F89BBB2-AF47-CE4F-8BCA-113B5761032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6" name="Group 98">
            <a:extLst>
              <a:ext uri="{FF2B5EF4-FFF2-40B4-BE49-F238E27FC236}">
                <a16:creationId xmlns:a16="http://schemas.microsoft.com/office/drawing/2014/main" id="{A3DA2B28-D9C2-BC43-A42F-30A066AEF6C2}"/>
              </a:ext>
            </a:extLst>
          </p:cNvPr>
          <p:cNvGrpSpPr>
            <a:grpSpLocks/>
          </p:cNvGrpSpPr>
          <p:nvPr/>
        </p:nvGrpSpPr>
        <p:grpSpPr bwMode="auto">
          <a:xfrm>
            <a:off x="6357117" y="2089340"/>
            <a:ext cx="958850" cy="1276350"/>
            <a:chOff x="5806938" y="3011924"/>
            <a:chExt cx="347997" cy="396620"/>
          </a:xfrm>
        </p:grpSpPr>
        <p:pic>
          <p:nvPicPr>
            <p:cNvPr id="267" name="Picture 101" descr="fridge2.png">
              <a:extLst>
                <a:ext uri="{FF2B5EF4-FFF2-40B4-BE49-F238E27FC236}">
                  <a16:creationId xmlns:a16="http://schemas.microsoft.com/office/drawing/2014/main" id="{59D46EB5-E84A-B84C-A47E-A7F91543AE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8" name="Picture 1115" descr="antenna_stylized">
              <a:extLst>
                <a:ext uri="{FF2B5EF4-FFF2-40B4-BE49-F238E27FC236}">
                  <a16:creationId xmlns:a16="http://schemas.microsoft.com/office/drawing/2014/main" id="{8EEB311B-0E27-4240-8EBE-6A91CB84D8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37A8C1F2-8D7B-3045-B15A-5DB56AB82DFE}"/>
              </a:ext>
            </a:extLst>
          </p:cNvPr>
          <p:cNvGrpSpPr/>
          <p:nvPr/>
        </p:nvGrpSpPr>
        <p:grpSpPr>
          <a:xfrm>
            <a:off x="5059243" y="3529374"/>
            <a:ext cx="1192203" cy="583857"/>
            <a:chOff x="7493876" y="2774731"/>
            <a:chExt cx="1481958" cy="894622"/>
          </a:xfrm>
        </p:grpSpPr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B49BEC54-DEA5-CA4E-B957-C65E2CEC65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0B80E2CA-F9B2-6349-BC4E-75B4DCD9E3A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C588090F-19FF-6E4C-84BC-12D7596DA01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BABB54BB-EBB6-9142-9753-E527BC1E910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3E0E4E3B-AF65-094E-8217-883961A8DB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9546C5AA-74FA-3A42-86B2-47124A8C6E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AF09D7B5-E321-AD40-818B-AD357E78BC2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9949E408-613C-0D4F-9EA9-41A0BFE4E59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2422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" grpId="0"/>
      <p:bldP spid="227" grpId="0"/>
      <p:bldP spid="23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Wireless access networks</a:t>
            </a:r>
            <a:endParaRPr lang="en-US" sz="5400" b="0" dirty="0"/>
          </a:p>
        </p:txBody>
      </p:sp>
      <p:sp>
        <p:nvSpPr>
          <p:cNvPr id="274" name="Rectangle 3">
            <a:extLst>
              <a:ext uri="{FF2B5EF4-FFF2-40B4-BE49-F238E27FC236}">
                <a16:creationId xmlns:a16="http://schemas.microsoft.com/office/drawing/2014/main" id="{C852E311-2B98-3D4D-B5CD-7B58FBE2D507}"/>
              </a:ext>
            </a:extLst>
          </p:cNvPr>
          <p:cNvSpPr txBox="1">
            <a:spLocks noChangeArrowheads="1"/>
          </p:cNvSpPr>
          <p:nvPr/>
        </p:nvSpPr>
        <p:spPr>
          <a:xfrm>
            <a:off x="889001" y="1174398"/>
            <a:ext cx="9379606" cy="11186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Shared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access network connects end system to router</a:t>
            </a:r>
          </a:p>
          <a:p>
            <a:pPr marL="339725" marR="0" lvl="0" indent="-2254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base station aka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access point”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63E597B-7570-D146-AF73-1D0E01AB468C}"/>
              </a:ext>
            </a:extLst>
          </p:cNvPr>
          <p:cNvGrpSpPr/>
          <p:nvPr/>
        </p:nvGrpSpPr>
        <p:grpSpPr>
          <a:xfrm>
            <a:off x="1210934" y="2422313"/>
            <a:ext cx="4720964" cy="4020776"/>
            <a:chOff x="848711" y="2383154"/>
            <a:chExt cx="4720964" cy="4020776"/>
          </a:xfrm>
        </p:grpSpPr>
        <p:sp>
          <p:nvSpPr>
            <p:cNvPr id="275" name="Rectangle 3">
              <a:extLst>
                <a:ext uri="{FF2B5EF4-FFF2-40B4-BE49-F238E27FC236}">
                  <a16:creationId xmlns:a16="http://schemas.microsoft.com/office/drawing/2014/main" id="{507B7289-7AEE-9442-86FC-7846C9A20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711" y="2383154"/>
              <a:ext cx="4720964" cy="3118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Wireless local area networks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(WLANs)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typically within or around building (~100 ft)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802.11b/g/n (WiFi): 11, 54, 450 Mbps transmission rate</a:t>
              </a:r>
            </a:p>
          </p:txBody>
        </p:sp>
        <p:grpSp>
          <p:nvGrpSpPr>
            <p:cNvPr id="276" name="Group 85">
              <a:extLst>
                <a:ext uri="{FF2B5EF4-FFF2-40B4-BE49-F238E27FC236}">
                  <a16:creationId xmlns:a16="http://schemas.microsoft.com/office/drawing/2014/main" id="{1E5C1FB4-96B5-1549-9EA9-C4C877601D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7197" y="4740844"/>
              <a:ext cx="2487613" cy="1562100"/>
              <a:chOff x="2889" y="1631"/>
              <a:chExt cx="980" cy="743"/>
            </a:xfrm>
          </p:grpSpPr>
          <p:sp>
            <p:nvSpPr>
              <p:cNvPr id="277" name="Rectangle 86">
                <a:extLst>
                  <a:ext uri="{FF2B5EF4-FFF2-40B4-BE49-F238E27FC236}">
                    <a16:creationId xmlns:a16="http://schemas.microsoft.com/office/drawing/2014/main" id="{0DEDFA50-4D81-5044-AECD-5FA9C8153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8" name="AutoShape 87">
                <a:extLst>
                  <a:ext uri="{FF2B5EF4-FFF2-40B4-BE49-F238E27FC236}">
                    <a16:creationId xmlns:a16="http://schemas.microsoft.com/office/drawing/2014/main" id="{F3166EDD-1642-CE42-8A80-905D2B2FC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9" name="Line 110">
              <a:extLst>
                <a:ext uri="{FF2B5EF4-FFF2-40B4-BE49-F238E27FC236}">
                  <a16:creationId xmlns:a16="http://schemas.microsoft.com/office/drawing/2014/main" id="{D363724C-D4D5-AE42-B0EB-49CDF8565A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3661" y="6082085"/>
              <a:ext cx="934073" cy="39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Line 116">
              <a:extLst>
                <a:ext uri="{FF2B5EF4-FFF2-40B4-BE49-F238E27FC236}">
                  <a16:creationId xmlns:a16="http://schemas.microsoft.com/office/drawing/2014/main" id="{C737A2C2-F349-534E-8E7F-DEE682F91C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1772" y="6010844"/>
              <a:ext cx="287338" cy="47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3" name="Group 246">
              <a:extLst>
                <a:ext uri="{FF2B5EF4-FFF2-40B4-BE49-F238E27FC236}">
                  <a16:creationId xmlns:a16="http://schemas.microsoft.com/office/drawing/2014/main" id="{30E16050-D356-0644-BE98-F9013447D0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522" y="5620319"/>
              <a:ext cx="863600" cy="588962"/>
              <a:chOff x="2967" y="478"/>
              <a:chExt cx="788" cy="625"/>
            </a:xfrm>
          </p:grpSpPr>
          <p:pic>
            <p:nvPicPr>
              <p:cNvPr id="384" name="Picture 247" descr="access_point_stylized_small">
                <a:extLst>
                  <a:ext uri="{FF2B5EF4-FFF2-40B4-BE49-F238E27FC236}">
                    <a16:creationId xmlns:a16="http://schemas.microsoft.com/office/drawing/2014/main" id="{38317097-25CA-3444-BCBF-133874013A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5" name="Picture 248" descr="antenna_radiation_stylized">
                <a:extLst>
                  <a:ext uri="{FF2B5EF4-FFF2-40B4-BE49-F238E27FC236}">
                    <a16:creationId xmlns:a16="http://schemas.microsoft.com/office/drawing/2014/main" id="{9B8610E4-100E-B349-B08F-C4E646F538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6" name="Group 390">
              <a:extLst>
                <a:ext uri="{FF2B5EF4-FFF2-40B4-BE49-F238E27FC236}">
                  <a16:creationId xmlns:a16="http://schemas.microsoft.com/office/drawing/2014/main" id="{FAAA55DA-ADE3-E443-841D-CDBF9B4C2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9797" y="4851969"/>
              <a:ext cx="757238" cy="682625"/>
              <a:chOff x="877" y="1008"/>
              <a:chExt cx="2747" cy="2591"/>
            </a:xfrm>
          </p:grpSpPr>
          <p:pic>
            <p:nvPicPr>
              <p:cNvPr id="387" name="Picture 391" descr="antenna_stylized">
                <a:extLst>
                  <a:ext uri="{FF2B5EF4-FFF2-40B4-BE49-F238E27FC236}">
                    <a16:creationId xmlns:a16="http://schemas.microsoft.com/office/drawing/2014/main" id="{1DEF40AC-79A6-904A-A606-A1BAF512D0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8" name="Picture 392" descr="laptop_keyboard">
                <a:extLst>
                  <a:ext uri="{FF2B5EF4-FFF2-40B4-BE49-F238E27FC236}">
                    <a16:creationId xmlns:a16="http://schemas.microsoft.com/office/drawing/2014/main" id="{54169649-35A6-144B-A18B-136B61B721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9" name="Freeform 393">
                <a:extLst>
                  <a:ext uri="{FF2B5EF4-FFF2-40B4-BE49-F238E27FC236}">
                    <a16:creationId xmlns:a16="http://schemas.microsoft.com/office/drawing/2014/main" id="{1334E773-93FF-1842-83E0-85D952851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390" name="Picture 394" descr="screen">
                <a:extLst>
                  <a:ext uri="{FF2B5EF4-FFF2-40B4-BE49-F238E27FC236}">
                    <a16:creationId xmlns:a16="http://schemas.microsoft.com/office/drawing/2014/main" id="{2EE963A1-67D0-6C4D-B557-6D983D0649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91" name="Freeform 395">
                <a:extLst>
                  <a:ext uri="{FF2B5EF4-FFF2-40B4-BE49-F238E27FC236}">
                    <a16:creationId xmlns:a16="http://schemas.microsoft.com/office/drawing/2014/main" id="{4490769E-9EE9-744B-8B95-4D0EA5E2C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2" name="Freeform 396">
                <a:extLst>
                  <a:ext uri="{FF2B5EF4-FFF2-40B4-BE49-F238E27FC236}">
                    <a16:creationId xmlns:a16="http://schemas.microsoft.com/office/drawing/2014/main" id="{86B549E5-F6AB-0243-8BA4-02E6A5C61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" name="Freeform 397">
                <a:extLst>
                  <a:ext uri="{FF2B5EF4-FFF2-40B4-BE49-F238E27FC236}">
                    <a16:creationId xmlns:a16="http://schemas.microsoft.com/office/drawing/2014/main" id="{2158DB92-5A91-F54B-89BD-22C15347A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" name="Freeform 398">
                <a:extLst>
                  <a:ext uri="{FF2B5EF4-FFF2-40B4-BE49-F238E27FC236}">
                    <a16:creationId xmlns:a16="http://schemas.microsoft.com/office/drawing/2014/main" id="{064AA7AE-552D-FC4B-AB18-43DD23E76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 399">
                <a:extLst>
                  <a:ext uri="{FF2B5EF4-FFF2-40B4-BE49-F238E27FC236}">
                    <a16:creationId xmlns:a16="http://schemas.microsoft.com/office/drawing/2014/main" id="{B109158B-A820-0C43-A7F4-AD2D27EB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00">
                <a:extLst>
                  <a:ext uri="{FF2B5EF4-FFF2-40B4-BE49-F238E27FC236}">
                    <a16:creationId xmlns:a16="http://schemas.microsoft.com/office/drawing/2014/main" id="{2B4B0633-4E89-864D-99B5-B369ABA21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3" name="Group 401">
                <a:extLst>
                  <a:ext uri="{FF2B5EF4-FFF2-40B4-BE49-F238E27FC236}">
                    <a16:creationId xmlns:a16="http://schemas.microsoft.com/office/drawing/2014/main" id="{D30B7833-DC10-DB4C-891B-956E992BB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28" name="Freeform 402">
                  <a:extLst>
                    <a:ext uri="{FF2B5EF4-FFF2-40B4-BE49-F238E27FC236}">
                      <a16:creationId xmlns:a16="http://schemas.microsoft.com/office/drawing/2014/main" id="{2A2DF47F-482A-4C4B-8F26-E682B9C84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9" name="Freeform 403">
                  <a:extLst>
                    <a:ext uri="{FF2B5EF4-FFF2-40B4-BE49-F238E27FC236}">
                      <a16:creationId xmlns:a16="http://schemas.microsoft.com/office/drawing/2014/main" id="{D89B427F-55D6-7F48-A040-E93E341821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0" name="Freeform 404">
                  <a:extLst>
                    <a:ext uri="{FF2B5EF4-FFF2-40B4-BE49-F238E27FC236}">
                      <a16:creationId xmlns:a16="http://schemas.microsoft.com/office/drawing/2014/main" id="{B8497482-C311-8A49-8EA0-97A9755C84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1" name="Freeform 405">
                  <a:extLst>
                    <a:ext uri="{FF2B5EF4-FFF2-40B4-BE49-F238E27FC236}">
                      <a16:creationId xmlns:a16="http://schemas.microsoft.com/office/drawing/2014/main" id="{79ECED84-E4CB-694E-A50E-9D06939B3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2" name="Freeform 406">
                  <a:extLst>
                    <a:ext uri="{FF2B5EF4-FFF2-40B4-BE49-F238E27FC236}">
                      <a16:creationId xmlns:a16="http://schemas.microsoft.com/office/drawing/2014/main" id="{80C19383-6CF7-544E-AD91-DC62824CFF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" name="Freeform 407">
                  <a:extLst>
                    <a:ext uri="{FF2B5EF4-FFF2-40B4-BE49-F238E27FC236}">
                      <a16:creationId xmlns:a16="http://schemas.microsoft.com/office/drawing/2014/main" id="{694FEF7D-90AA-B64C-B271-895E860B0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4" name="Freeform 408">
                <a:extLst>
                  <a:ext uri="{FF2B5EF4-FFF2-40B4-BE49-F238E27FC236}">
                    <a16:creationId xmlns:a16="http://schemas.microsoft.com/office/drawing/2014/main" id="{FCA32457-04CE-CC41-86F1-43D4958F9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 409">
                <a:extLst>
                  <a:ext uri="{FF2B5EF4-FFF2-40B4-BE49-F238E27FC236}">
                    <a16:creationId xmlns:a16="http://schemas.microsoft.com/office/drawing/2014/main" id="{A9D5B70C-2017-CC4E-8B0F-6BF50D56D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6" name="Freeform 410">
                <a:extLst>
                  <a:ext uri="{FF2B5EF4-FFF2-40B4-BE49-F238E27FC236}">
                    <a16:creationId xmlns:a16="http://schemas.microsoft.com/office/drawing/2014/main" id="{8E9EA5E7-2B72-5945-B81D-B56209A4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7" name="Freeform 411">
                <a:extLst>
                  <a:ext uri="{FF2B5EF4-FFF2-40B4-BE49-F238E27FC236}">
                    <a16:creationId xmlns:a16="http://schemas.microsoft.com/office/drawing/2014/main" id="{3086408F-FB97-0342-9DF4-2F6CEF480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8" name="Freeform 412">
                <a:extLst>
                  <a:ext uri="{FF2B5EF4-FFF2-40B4-BE49-F238E27FC236}">
                    <a16:creationId xmlns:a16="http://schemas.microsoft.com/office/drawing/2014/main" id="{A65312A3-A823-6847-AFEB-6B5C6CF2D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7" name="Freeform 413">
                <a:extLst>
                  <a:ext uri="{FF2B5EF4-FFF2-40B4-BE49-F238E27FC236}">
                    <a16:creationId xmlns:a16="http://schemas.microsoft.com/office/drawing/2014/main" id="{01CB1475-1200-8E4F-A96B-22BBF439F5B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94" name="Text Box 446">
              <a:extLst>
                <a:ext uri="{FF2B5EF4-FFF2-40B4-BE49-F238E27FC236}">
                  <a16:creationId xmlns:a16="http://schemas.microsoft.com/office/drawing/2014/main" id="{77B0C617-629A-E847-826F-89D4A80DBA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0431" y="6037217"/>
              <a:ext cx="12128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grpSp>
          <p:nvGrpSpPr>
            <p:cNvPr id="496" name="Group 114">
              <a:extLst>
                <a:ext uri="{FF2B5EF4-FFF2-40B4-BE49-F238E27FC236}">
                  <a16:creationId xmlns:a16="http://schemas.microsoft.com/office/drawing/2014/main" id="{B6E0C4FE-F286-644F-BAC2-A1DC8618F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8797" y="4912294"/>
              <a:ext cx="636588" cy="879475"/>
              <a:chOff x="5806938" y="3011924"/>
              <a:chExt cx="347997" cy="396620"/>
            </a:xfrm>
          </p:grpSpPr>
          <p:pic>
            <p:nvPicPr>
              <p:cNvPr id="497" name="Picture 117" descr="fridge2.png">
                <a:extLst>
                  <a:ext uri="{FF2B5EF4-FFF2-40B4-BE49-F238E27FC236}">
                    <a16:creationId xmlns:a16="http://schemas.microsoft.com/office/drawing/2014/main" id="{092DD1DD-274C-5543-92C3-6F5EA0CEC25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06702" y="307151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8" name="Picture 1115" descr="antenna_stylized">
                <a:extLst>
                  <a:ext uri="{FF2B5EF4-FFF2-40B4-BE49-F238E27FC236}">
                    <a16:creationId xmlns:a16="http://schemas.microsoft.com/office/drawing/2014/main" id="{77E3B796-99C6-C544-AF7A-E6CF22C59D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806938" y="30119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A8AFD06E-51F7-BC46-9B65-24254676E3FB}"/>
                </a:ext>
              </a:extLst>
            </p:cNvPr>
            <p:cNvGrpSpPr/>
            <p:nvPr/>
          </p:nvGrpSpPr>
          <p:grpSpPr>
            <a:xfrm>
              <a:off x="2789999" y="5883655"/>
              <a:ext cx="686068" cy="362749"/>
              <a:chOff x="7493876" y="2774731"/>
              <a:chExt cx="1481958" cy="894622"/>
            </a:xfrm>
          </p:grpSpPr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9B3AF3CF-631D-C049-AEC8-6B1A645482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22" name="Oval 521">
                <a:extLst>
                  <a:ext uri="{FF2B5EF4-FFF2-40B4-BE49-F238E27FC236}">
                    <a16:creationId xmlns:a16="http://schemas.microsoft.com/office/drawing/2014/main" id="{52CF3104-11F0-AB47-A540-B9EEE075A8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D6B1DC5D-1FB3-ED43-B200-16DCD1485E7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6E2041D5-1650-8247-B5F1-4231E7A5524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6C9729AF-3D56-0B4F-99AF-A7E83686740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58CA7E-67F5-574F-92F8-05C1E26C15B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6460EEC5-0ECA-EF4B-8CD6-D1A9A438051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A10AE25-0B57-C546-B85A-8CA4E50124F9}"/>
              </a:ext>
            </a:extLst>
          </p:cNvPr>
          <p:cNvGrpSpPr/>
          <p:nvPr/>
        </p:nvGrpSpPr>
        <p:grpSpPr>
          <a:xfrm>
            <a:off x="6622327" y="1977830"/>
            <a:ext cx="5443549" cy="4198133"/>
            <a:chOff x="6622327" y="1977830"/>
            <a:chExt cx="5443549" cy="4198133"/>
          </a:xfrm>
        </p:grpSpPr>
        <p:sp>
          <p:nvSpPr>
            <p:cNvPr id="435" name="Freeform 84">
              <a:extLst>
                <a:ext uri="{FF2B5EF4-FFF2-40B4-BE49-F238E27FC236}">
                  <a16:creationId xmlns:a16="http://schemas.microsoft.com/office/drawing/2014/main" id="{9CDCB2CD-4EE3-8A41-9279-3F5B5ED7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4928" y="4765952"/>
              <a:ext cx="2365994" cy="1410011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Line 93">
              <a:extLst>
                <a:ext uri="{FF2B5EF4-FFF2-40B4-BE49-F238E27FC236}">
                  <a16:creationId xmlns:a16="http://schemas.microsoft.com/office/drawing/2014/main" id="{6FDAE611-2E57-5A47-872E-E5E3B5F0E4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702" y="5771600"/>
              <a:ext cx="203294" cy="325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37" name="Picture 133" descr="car_icon_small">
              <a:extLst>
                <a:ext uri="{FF2B5EF4-FFF2-40B4-BE49-F238E27FC236}">
                  <a16:creationId xmlns:a16="http://schemas.microsoft.com/office/drawing/2014/main" id="{637721B2-956D-D641-840D-1562F36440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7747" y="4780575"/>
              <a:ext cx="1157044" cy="221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8" name="Group 134">
              <a:extLst>
                <a:ext uri="{FF2B5EF4-FFF2-40B4-BE49-F238E27FC236}">
                  <a16:creationId xmlns:a16="http://schemas.microsoft.com/office/drawing/2014/main" id="{0F7E2BCC-C8D7-BB4F-9192-511E99286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35067" y="4550795"/>
              <a:ext cx="566627" cy="507604"/>
              <a:chOff x="2751" y="1851"/>
              <a:chExt cx="462" cy="478"/>
            </a:xfrm>
          </p:grpSpPr>
          <p:pic>
            <p:nvPicPr>
              <p:cNvPr id="492" name="Picture 135" descr="iphone_stylized_small">
                <a:extLst>
                  <a:ext uri="{FF2B5EF4-FFF2-40B4-BE49-F238E27FC236}">
                    <a16:creationId xmlns:a16="http://schemas.microsoft.com/office/drawing/2014/main" id="{D235C6D0-2907-324E-B167-1D284A7162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3" name="Picture 136" descr="antenna_radiation_stylized">
                <a:extLst>
                  <a:ext uri="{FF2B5EF4-FFF2-40B4-BE49-F238E27FC236}">
                    <a16:creationId xmlns:a16="http://schemas.microsoft.com/office/drawing/2014/main" id="{28B99AF5-1D2E-3E41-B4BF-B68E85E0F0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39" name="Group 252">
              <a:extLst>
                <a:ext uri="{FF2B5EF4-FFF2-40B4-BE49-F238E27FC236}">
                  <a16:creationId xmlns:a16="http://schemas.microsoft.com/office/drawing/2014/main" id="{50E2A8EC-FB31-5641-8D7F-E159AC664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44949" y="4943509"/>
              <a:ext cx="622858" cy="831384"/>
              <a:chOff x="742" y="2409"/>
              <a:chExt cx="576" cy="881"/>
            </a:xfrm>
          </p:grpSpPr>
          <p:grpSp>
            <p:nvGrpSpPr>
              <p:cNvPr id="474" name="Group 253">
                <a:extLst>
                  <a:ext uri="{FF2B5EF4-FFF2-40B4-BE49-F238E27FC236}">
                    <a16:creationId xmlns:a16="http://schemas.microsoft.com/office/drawing/2014/main" id="{C32350E9-2A70-3C4B-AF84-F993852C3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77" name="Line 270">
                  <a:extLst>
                    <a:ext uri="{FF2B5EF4-FFF2-40B4-BE49-F238E27FC236}">
                      <a16:creationId xmlns:a16="http://schemas.microsoft.com/office/drawing/2014/main" id="{8583BEF8-BEDA-F244-88A4-7F9104FF63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Line 271">
                  <a:extLst>
                    <a:ext uri="{FF2B5EF4-FFF2-40B4-BE49-F238E27FC236}">
                      <a16:creationId xmlns:a16="http://schemas.microsoft.com/office/drawing/2014/main" id="{851DA692-9982-CD45-B908-27C6FE3171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Line 272">
                  <a:extLst>
                    <a:ext uri="{FF2B5EF4-FFF2-40B4-BE49-F238E27FC236}">
                      <a16:creationId xmlns:a16="http://schemas.microsoft.com/office/drawing/2014/main" id="{0EDF8D44-8A7A-9A44-890A-50EFE9EAB9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Line 273">
                  <a:extLst>
                    <a:ext uri="{FF2B5EF4-FFF2-40B4-BE49-F238E27FC236}">
                      <a16:creationId xmlns:a16="http://schemas.microsoft.com/office/drawing/2014/main" id="{7DA30A0E-02A3-004E-95E6-34261D127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Line 274">
                  <a:extLst>
                    <a:ext uri="{FF2B5EF4-FFF2-40B4-BE49-F238E27FC236}">
                      <a16:creationId xmlns:a16="http://schemas.microsoft.com/office/drawing/2014/main" id="{F656242D-4E39-AF46-854A-36BE29E104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2" name="Line 275">
                  <a:extLst>
                    <a:ext uri="{FF2B5EF4-FFF2-40B4-BE49-F238E27FC236}">
                      <a16:creationId xmlns:a16="http://schemas.microsoft.com/office/drawing/2014/main" id="{10AB3D00-F920-FF4C-8064-0CC634E57B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3" name="Line 276">
                  <a:extLst>
                    <a:ext uri="{FF2B5EF4-FFF2-40B4-BE49-F238E27FC236}">
                      <a16:creationId xmlns:a16="http://schemas.microsoft.com/office/drawing/2014/main" id="{183C87D5-A0A3-D349-9E9E-90CFF4AA1E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Line 277">
                  <a:extLst>
                    <a:ext uri="{FF2B5EF4-FFF2-40B4-BE49-F238E27FC236}">
                      <a16:creationId xmlns:a16="http://schemas.microsoft.com/office/drawing/2014/main" id="{DE4F5680-31BA-7D4A-9D85-201D7A179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Line 278">
                  <a:extLst>
                    <a:ext uri="{FF2B5EF4-FFF2-40B4-BE49-F238E27FC236}">
                      <a16:creationId xmlns:a16="http://schemas.microsoft.com/office/drawing/2014/main" id="{CA71A0A2-238B-6D4B-AC81-BCE2F78CD6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Line 279">
                  <a:extLst>
                    <a:ext uri="{FF2B5EF4-FFF2-40B4-BE49-F238E27FC236}">
                      <a16:creationId xmlns:a16="http://schemas.microsoft.com/office/drawing/2014/main" id="{6FCF58F0-3A90-0543-85ED-923CE620E0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Line 280">
                  <a:extLst>
                    <a:ext uri="{FF2B5EF4-FFF2-40B4-BE49-F238E27FC236}">
                      <a16:creationId xmlns:a16="http://schemas.microsoft.com/office/drawing/2014/main" id="{FB6B6298-E1B6-CD4D-909E-E331723D8B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Line 281">
                  <a:extLst>
                    <a:ext uri="{FF2B5EF4-FFF2-40B4-BE49-F238E27FC236}">
                      <a16:creationId xmlns:a16="http://schemas.microsoft.com/office/drawing/2014/main" id="{67EB7EA1-CA9C-3F43-BF34-9263C9C642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Line 282">
                  <a:extLst>
                    <a:ext uri="{FF2B5EF4-FFF2-40B4-BE49-F238E27FC236}">
                      <a16:creationId xmlns:a16="http://schemas.microsoft.com/office/drawing/2014/main" id="{EDF8C0D4-1D23-FC49-888E-6E37A4640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" name="Line 283">
                  <a:extLst>
                    <a:ext uri="{FF2B5EF4-FFF2-40B4-BE49-F238E27FC236}">
                      <a16:creationId xmlns:a16="http://schemas.microsoft.com/office/drawing/2014/main" id="{67F7C046-7A3F-F342-BB54-DCA37FD3E8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1" name="Line 284">
                  <a:extLst>
                    <a:ext uri="{FF2B5EF4-FFF2-40B4-BE49-F238E27FC236}">
                      <a16:creationId xmlns:a16="http://schemas.microsoft.com/office/drawing/2014/main" id="{B5CE6A48-9C71-BA49-B354-FB1B882DA4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75" name="Picture 269" descr="cell_tower_radiation copy">
                <a:extLst>
                  <a:ext uri="{FF2B5EF4-FFF2-40B4-BE49-F238E27FC236}">
                    <a16:creationId xmlns:a16="http://schemas.microsoft.com/office/drawing/2014/main" id="{07541E4F-69A0-9B40-B347-340BAEF770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6" name="Oval 270">
                <a:extLst>
                  <a:ext uri="{FF2B5EF4-FFF2-40B4-BE49-F238E27FC236}">
                    <a16:creationId xmlns:a16="http://schemas.microsoft.com/office/drawing/2014/main" id="{E70C0C6B-13F2-DD4E-A1F5-A46EEABDE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40" name="Group 342">
              <a:extLst>
                <a:ext uri="{FF2B5EF4-FFF2-40B4-BE49-F238E27FC236}">
                  <a16:creationId xmlns:a16="http://schemas.microsoft.com/office/drawing/2014/main" id="{E3D3FCB3-71E6-DE44-8A87-D991FFC36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1178" y="5204622"/>
              <a:ext cx="728830" cy="536849"/>
              <a:chOff x="877" y="1008"/>
              <a:chExt cx="2747" cy="2591"/>
            </a:xfrm>
          </p:grpSpPr>
          <p:pic>
            <p:nvPicPr>
              <p:cNvPr id="451" name="Picture 343" descr="antenna_stylized">
                <a:extLst>
                  <a:ext uri="{FF2B5EF4-FFF2-40B4-BE49-F238E27FC236}">
                    <a16:creationId xmlns:a16="http://schemas.microsoft.com/office/drawing/2014/main" id="{A6B9A133-8E91-AE41-9A82-C38BA1D1E0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2" name="Picture 344" descr="laptop_keyboard">
                <a:extLst>
                  <a:ext uri="{FF2B5EF4-FFF2-40B4-BE49-F238E27FC236}">
                    <a16:creationId xmlns:a16="http://schemas.microsoft.com/office/drawing/2014/main" id="{4935A9F8-287E-E64E-9A9A-DDFACF42A8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3" name="Freeform 345">
                <a:extLst>
                  <a:ext uri="{FF2B5EF4-FFF2-40B4-BE49-F238E27FC236}">
                    <a16:creationId xmlns:a16="http://schemas.microsoft.com/office/drawing/2014/main" id="{0F1D7158-01AF-CC4D-B0F9-AD2B12BE7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454" name="Picture 346" descr="screen">
                <a:extLst>
                  <a:ext uri="{FF2B5EF4-FFF2-40B4-BE49-F238E27FC236}">
                    <a16:creationId xmlns:a16="http://schemas.microsoft.com/office/drawing/2014/main" id="{4369ED44-99D4-8B4C-9091-3892F20AB4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5" name="Freeform 347">
                <a:extLst>
                  <a:ext uri="{FF2B5EF4-FFF2-40B4-BE49-F238E27FC236}">
                    <a16:creationId xmlns:a16="http://schemas.microsoft.com/office/drawing/2014/main" id="{67E4F183-1729-1D46-B293-5D7569535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" name="Freeform 348">
                <a:extLst>
                  <a:ext uri="{FF2B5EF4-FFF2-40B4-BE49-F238E27FC236}">
                    <a16:creationId xmlns:a16="http://schemas.microsoft.com/office/drawing/2014/main" id="{DDF32966-5894-0D4B-9173-E3125F5B2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" name="Freeform 349">
                <a:extLst>
                  <a:ext uri="{FF2B5EF4-FFF2-40B4-BE49-F238E27FC236}">
                    <a16:creationId xmlns:a16="http://schemas.microsoft.com/office/drawing/2014/main" id="{EDCA5A12-6CCA-B24C-8A6D-494F3C007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reeform 350">
                <a:extLst>
                  <a:ext uri="{FF2B5EF4-FFF2-40B4-BE49-F238E27FC236}">
                    <a16:creationId xmlns:a16="http://schemas.microsoft.com/office/drawing/2014/main" id="{2FDB6017-5761-3845-880C-92229B5C0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351">
                <a:extLst>
                  <a:ext uri="{FF2B5EF4-FFF2-40B4-BE49-F238E27FC236}">
                    <a16:creationId xmlns:a16="http://schemas.microsoft.com/office/drawing/2014/main" id="{D59CB996-4740-0C4D-A75E-DE4810638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352">
                <a:extLst>
                  <a:ext uri="{FF2B5EF4-FFF2-40B4-BE49-F238E27FC236}">
                    <a16:creationId xmlns:a16="http://schemas.microsoft.com/office/drawing/2014/main" id="{5312999F-D54F-1A4D-9720-CF3196361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61" name="Group 353">
                <a:extLst>
                  <a:ext uri="{FF2B5EF4-FFF2-40B4-BE49-F238E27FC236}">
                    <a16:creationId xmlns:a16="http://schemas.microsoft.com/office/drawing/2014/main" id="{3582A132-591C-CA4B-9465-7F64474005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8" name="Freeform 354">
                  <a:extLst>
                    <a:ext uri="{FF2B5EF4-FFF2-40B4-BE49-F238E27FC236}">
                      <a16:creationId xmlns:a16="http://schemas.microsoft.com/office/drawing/2014/main" id="{A7F9DE10-10D5-FF46-8F98-AFC1696E3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355">
                  <a:extLst>
                    <a:ext uri="{FF2B5EF4-FFF2-40B4-BE49-F238E27FC236}">
                      <a16:creationId xmlns:a16="http://schemas.microsoft.com/office/drawing/2014/main" id="{61166FBA-E660-3D40-AC29-29461BA3F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356">
                  <a:extLst>
                    <a:ext uri="{FF2B5EF4-FFF2-40B4-BE49-F238E27FC236}">
                      <a16:creationId xmlns:a16="http://schemas.microsoft.com/office/drawing/2014/main" id="{0301AC7E-4E70-6D44-8036-F42387066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reeform 357">
                  <a:extLst>
                    <a:ext uri="{FF2B5EF4-FFF2-40B4-BE49-F238E27FC236}">
                      <a16:creationId xmlns:a16="http://schemas.microsoft.com/office/drawing/2014/main" id="{4EDBF937-AECE-F044-BBD1-C494928413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2" name="Freeform 358">
                  <a:extLst>
                    <a:ext uri="{FF2B5EF4-FFF2-40B4-BE49-F238E27FC236}">
                      <a16:creationId xmlns:a16="http://schemas.microsoft.com/office/drawing/2014/main" id="{A336DEE2-1DAE-0D4B-B46D-00609E2C67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reeform 359">
                  <a:extLst>
                    <a:ext uri="{FF2B5EF4-FFF2-40B4-BE49-F238E27FC236}">
                      <a16:creationId xmlns:a16="http://schemas.microsoft.com/office/drawing/2014/main" id="{02CB1998-32DE-7B48-9CBD-361C1D3A2E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2" name="Freeform 360">
                <a:extLst>
                  <a:ext uri="{FF2B5EF4-FFF2-40B4-BE49-F238E27FC236}">
                    <a16:creationId xmlns:a16="http://schemas.microsoft.com/office/drawing/2014/main" id="{26757C20-D719-6A4A-8984-52BB641C5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361">
                <a:extLst>
                  <a:ext uri="{FF2B5EF4-FFF2-40B4-BE49-F238E27FC236}">
                    <a16:creationId xmlns:a16="http://schemas.microsoft.com/office/drawing/2014/main" id="{BD62CA5C-D26B-A846-B7B4-2307AEBE3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362">
                <a:extLst>
                  <a:ext uri="{FF2B5EF4-FFF2-40B4-BE49-F238E27FC236}">
                    <a16:creationId xmlns:a16="http://schemas.microsoft.com/office/drawing/2014/main" id="{9126BD70-551D-4A4A-B361-FF7350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 363">
                <a:extLst>
                  <a:ext uri="{FF2B5EF4-FFF2-40B4-BE49-F238E27FC236}">
                    <a16:creationId xmlns:a16="http://schemas.microsoft.com/office/drawing/2014/main" id="{93E901F0-D4A8-514B-9F20-C9620A95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 364">
                <a:extLst>
                  <a:ext uri="{FF2B5EF4-FFF2-40B4-BE49-F238E27FC236}">
                    <a16:creationId xmlns:a16="http://schemas.microsoft.com/office/drawing/2014/main" id="{A9CEC9B5-2324-8B4E-BF53-89EA24EEE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365">
                <a:extLst>
                  <a:ext uri="{FF2B5EF4-FFF2-40B4-BE49-F238E27FC236}">
                    <a16:creationId xmlns:a16="http://schemas.microsoft.com/office/drawing/2014/main" id="{272F2166-F980-0844-AB5C-698B428C521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42" name="Line 444">
              <a:extLst>
                <a:ext uri="{FF2B5EF4-FFF2-40B4-BE49-F238E27FC236}">
                  <a16:creationId xmlns:a16="http://schemas.microsoft.com/office/drawing/2014/main" id="{481CD60C-7E80-3046-BA38-7757FA0D7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33050" y="5885917"/>
              <a:ext cx="6293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Text Box 447">
              <a:extLst>
                <a:ext uri="{FF2B5EF4-FFF2-40B4-BE49-F238E27FC236}">
                  <a16:creationId xmlns:a16="http://schemas.microsoft.com/office/drawing/2014/main" id="{8B59250E-199D-2D4A-939F-41CE680CA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77842" y="5809251"/>
              <a:ext cx="1212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sp>
          <p:nvSpPr>
            <p:cNvPr id="519" name="Rectangle 3">
              <a:extLst>
                <a:ext uri="{FF2B5EF4-FFF2-40B4-BE49-F238E27FC236}">
                  <a16:creationId xmlns:a16="http://schemas.microsoft.com/office/drawing/2014/main" id="{5ACB1E0A-FDEE-D248-9701-84D389859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2327" y="1977830"/>
              <a:ext cx="5443549" cy="262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Char char="v"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+mn-cs"/>
              </a:endParaRP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Wide-area cellular access networks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provided by mobile, cellular network operator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s km)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10’s Mbps 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4G cellular networks (5G coming)</a:t>
              </a:r>
            </a:p>
          </p:txBody>
        </p:sp>
        <p:grpSp>
          <p:nvGrpSpPr>
            <p:cNvPr id="528" name="Group 527">
              <a:extLst>
                <a:ext uri="{FF2B5EF4-FFF2-40B4-BE49-F238E27FC236}">
                  <a16:creationId xmlns:a16="http://schemas.microsoft.com/office/drawing/2014/main" id="{28C4EE31-C504-7445-8D95-6A3C3DC5C5B1}"/>
                </a:ext>
              </a:extLst>
            </p:cNvPr>
            <p:cNvGrpSpPr/>
            <p:nvPr/>
          </p:nvGrpSpPr>
          <p:grpSpPr>
            <a:xfrm>
              <a:off x="8517156" y="5755545"/>
              <a:ext cx="499292" cy="246225"/>
              <a:chOff x="7493876" y="2774731"/>
              <a:chExt cx="1481958" cy="894622"/>
            </a:xfrm>
          </p:grpSpPr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2F9AC5A6-86B3-264E-9C95-738A625F1E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30" name="Oval 529">
                <a:extLst>
                  <a:ext uri="{FF2B5EF4-FFF2-40B4-BE49-F238E27FC236}">
                    <a16:creationId xmlns:a16="http://schemas.microsoft.com/office/drawing/2014/main" id="{E1D96795-4FCB-344B-8998-DD0683321A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31" name="Group 530">
                <a:extLst>
                  <a:ext uri="{FF2B5EF4-FFF2-40B4-BE49-F238E27FC236}">
                    <a16:creationId xmlns:a16="http://schemas.microsoft.com/office/drawing/2014/main" id="{35B010DA-EA36-324B-918D-6AC6F9C74C5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67E44A8D-A0DC-6B4F-B985-D75E7A9F239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9E1FF050-72AC-1741-8117-A9A4CDF1D4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23CC4FEB-E25B-6E4C-A347-C7C5CC68E14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9969B14E-BFE8-A344-87C5-0FCB6040CA4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11" name="Slide Number Placeholder 5">
            <a:extLst>
              <a:ext uri="{FF2B5EF4-FFF2-40B4-BE49-F238E27FC236}">
                <a16:creationId xmlns:a16="http://schemas.microsoft.com/office/drawing/2014/main" id="{699FA64F-871E-F74D-9176-12428F2FA4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818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enterprise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1016188" y="3974373"/>
            <a:ext cx="10847590" cy="24010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companies, universities, etc.</a:t>
            </a:r>
          </a:p>
          <a:p>
            <a:pPr marL="287338" marR="0" lvl="1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mix of wired, wireless link technologies, connecting a mix of switches and routers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(we’ll cover differences shortly)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Ethernet: wired access at 100Mbps, 1Gbps, 10Gbps </a:t>
            </a: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WiFi: wireless access points at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11, 54, 450 Mbps 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Line 2">
            <a:extLst>
              <a:ext uri="{FF2B5EF4-FFF2-40B4-BE49-F238E27FC236}">
                <a16:creationId xmlns:a16="http://schemas.microsoft.com/office/drawing/2014/main" id="{78EC8EF9-E918-4047-8CA6-5136F4F71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70166" y="2675819"/>
            <a:ext cx="0" cy="30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3">
            <a:extLst>
              <a:ext uri="{FF2B5EF4-FFF2-40B4-BE49-F238E27FC236}">
                <a16:creationId xmlns:a16="http://schemas.microsoft.com/office/drawing/2014/main" id="{3430E7C9-5F72-3E41-BACC-F43489C6FEF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096" y="2681014"/>
            <a:ext cx="0" cy="365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4">
            <a:extLst>
              <a:ext uri="{FF2B5EF4-FFF2-40B4-BE49-F238E27FC236}">
                <a16:creationId xmlns:a16="http://schemas.microsoft.com/office/drawing/2014/main" id="{C70C76A9-2C86-B54E-BB1F-E5D1C0DC89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26933" y="2663348"/>
            <a:ext cx="512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Line 59">
            <a:extLst>
              <a:ext uri="{FF2B5EF4-FFF2-40B4-BE49-F238E27FC236}">
                <a16:creationId xmlns:a16="http://schemas.microsoft.com/office/drawing/2014/main" id="{37134444-A8BA-214B-A06A-AE9236E3F9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4851" y="2518893"/>
            <a:ext cx="78032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6" name="Line 61">
            <a:extLst>
              <a:ext uri="{FF2B5EF4-FFF2-40B4-BE49-F238E27FC236}">
                <a16:creationId xmlns:a16="http://schemas.microsoft.com/office/drawing/2014/main" id="{DB749FEF-C2E4-CD41-AD2C-5F18AEA1BA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96137" y="2114630"/>
            <a:ext cx="0" cy="35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9" name="Group 62">
            <a:extLst>
              <a:ext uri="{FF2B5EF4-FFF2-40B4-BE49-F238E27FC236}">
                <a16:creationId xmlns:a16="http://schemas.microsoft.com/office/drawing/2014/main" id="{7B79186C-6091-C54B-A71E-6C432BE2DE9C}"/>
              </a:ext>
            </a:extLst>
          </p:cNvPr>
          <p:cNvGrpSpPr>
            <a:grpSpLocks/>
          </p:cNvGrpSpPr>
          <p:nvPr/>
        </p:nvGrpSpPr>
        <p:grpSpPr bwMode="auto">
          <a:xfrm>
            <a:off x="4075687" y="1818447"/>
            <a:ext cx="641521" cy="410499"/>
            <a:chOff x="2967" y="478"/>
            <a:chExt cx="788" cy="625"/>
          </a:xfrm>
        </p:grpSpPr>
        <p:pic>
          <p:nvPicPr>
            <p:cNvPr id="200" name="Picture 63" descr="access_point_stylized_small">
              <a:extLst>
                <a:ext uri="{FF2B5EF4-FFF2-40B4-BE49-F238E27FC236}">
                  <a16:creationId xmlns:a16="http://schemas.microsoft.com/office/drawing/2014/main" id="{855B47FA-ECFF-7442-9320-1E8F8E5BE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" name="Picture 64" descr="antenna_radiation_stylized">
              <a:extLst>
                <a:ext uri="{FF2B5EF4-FFF2-40B4-BE49-F238E27FC236}">
                  <a16:creationId xmlns:a16="http://schemas.microsoft.com/office/drawing/2014/main" id="{6A2B1A1C-7A73-4841-A562-EB2D93E464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2" name="Group 65">
            <a:extLst>
              <a:ext uri="{FF2B5EF4-FFF2-40B4-BE49-F238E27FC236}">
                <a16:creationId xmlns:a16="http://schemas.microsoft.com/office/drawing/2014/main" id="{D053B7EE-BFEC-524C-AD4A-6CD534CEEE30}"/>
              </a:ext>
            </a:extLst>
          </p:cNvPr>
          <p:cNvGrpSpPr>
            <a:grpSpLocks/>
          </p:cNvGrpSpPr>
          <p:nvPr/>
        </p:nvGrpSpPr>
        <p:grpSpPr bwMode="auto">
          <a:xfrm>
            <a:off x="4558577" y="1396516"/>
            <a:ext cx="457229" cy="462461"/>
            <a:chOff x="877" y="1008"/>
            <a:chExt cx="2747" cy="2591"/>
          </a:xfrm>
        </p:grpSpPr>
        <p:pic>
          <p:nvPicPr>
            <p:cNvPr id="203" name="Picture 66" descr="antenna_stylized">
              <a:extLst>
                <a:ext uri="{FF2B5EF4-FFF2-40B4-BE49-F238E27FC236}">
                  <a16:creationId xmlns:a16="http://schemas.microsoft.com/office/drawing/2014/main" id="{33BEB7BB-6731-7F49-B6B7-31F8FEC63D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" name="Picture 67" descr="laptop_keyboard">
              <a:extLst>
                <a:ext uri="{FF2B5EF4-FFF2-40B4-BE49-F238E27FC236}">
                  <a16:creationId xmlns:a16="http://schemas.microsoft.com/office/drawing/2014/main" id="{BF1602EA-545E-B640-8592-119A84BEE4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" name="Freeform 68">
              <a:extLst>
                <a:ext uri="{FF2B5EF4-FFF2-40B4-BE49-F238E27FC236}">
                  <a16:creationId xmlns:a16="http://schemas.microsoft.com/office/drawing/2014/main" id="{11ECA48A-06A7-8447-BA87-0E8B723E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6" name="Picture 69" descr="screen">
              <a:extLst>
                <a:ext uri="{FF2B5EF4-FFF2-40B4-BE49-F238E27FC236}">
                  <a16:creationId xmlns:a16="http://schemas.microsoft.com/office/drawing/2014/main" id="{1C881AE4-B476-7A44-95A5-82A954B033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70">
              <a:extLst>
                <a:ext uri="{FF2B5EF4-FFF2-40B4-BE49-F238E27FC236}">
                  <a16:creationId xmlns:a16="http://schemas.microsoft.com/office/drawing/2014/main" id="{1B337601-D9B4-7448-83DD-77341DD6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71">
              <a:extLst>
                <a:ext uri="{FF2B5EF4-FFF2-40B4-BE49-F238E27FC236}">
                  <a16:creationId xmlns:a16="http://schemas.microsoft.com/office/drawing/2014/main" id="{161F090B-9EE2-B94E-A8DF-4A566336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72">
              <a:extLst>
                <a:ext uri="{FF2B5EF4-FFF2-40B4-BE49-F238E27FC236}">
                  <a16:creationId xmlns:a16="http://schemas.microsoft.com/office/drawing/2014/main" id="{EA85E2AB-125F-2C49-83F9-C42D1D6E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73">
              <a:extLst>
                <a:ext uri="{FF2B5EF4-FFF2-40B4-BE49-F238E27FC236}">
                  <a16:creationId xmlns:a16="http://schemas.microsoft.com/office/drawing/2014/main" id="{30C6296D-F737-B44E-BE30-85489809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74">
              <a:extLst>
                <a:ext uri="{FF2B5EF4-FFF2-40B4-BE49-F238E27FC236}">
                  <a16:creationId xmlns:a16="http://schemas.microsoft.com/office/drawing/2014/main" id="{243088FD-E61E-7648-AE02-DDA323B2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75">
              <a:extLst>
                <a:ext uri="{FF2B5EF4-FFF2-40B4-BE49-F238E27FC236}">
                  <a16:creationId xmlns:a16="http://schemas.microsoft.com/office/drawing/2014/main" id="{9198CF6D-764B-224A-9A95-622FA22F8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3" name="Group 76">
              <a:extLst>
                <a:ext uri="{FF2B5EF4-FFF2-40B4-BE49-F238E27FC236}">
                  <a16:creationId xmlns:a16="http://schemas.microsoft.com/office/drawing/2014/main" id="{9868D947-6DC7-3643-B7B5-D99B19673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20" name="Freeform 77">
                <a:extLst>
                  <a:ext uri="{FF2B5EF4-FFF2-40B4-BE49-F238E27FC236}">
                    <a16:creationId xmlns:a16="http://schemas.microsoft.com/office/drawing/2014/main" id="{50788173-0E26-0B42-B2E8-0EC7A938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78">
                <a:extLst>
                  <a:ext uri="{FF2B5EF4-FFF2-40B4-BE49-F238E27FC236}">
                    <a16:creationId xmlns:a16="http://schemas.microsoft.com/office/drawing/2014/main" id="{180BD8C5-F87F-7E49-B3C8-67A4CDB0C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79">
                <a:extLst>
                  <a:ext uri="{FF2B5EF4-FFF2-40B4-BE49-F238E27FC236}">
                    <a16:creationId xmlns:a16="http://schemas.microsoft.com/office/drawing/2014/main" id="{C149722A-E2E9-0E45-95F3-42B9BE380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80">
                <a:extLst>
                  <a:ext uri="{FF2B5EF4-FFF2-40B4-BE49-F238E27FC236}">
                    <a16:creationId xmlns:a16="http://schemas.microsoft.com/office/drawing/2014/main" id="{CFD7B918-016B-C94E-AB8C-4F58772CB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81">
                <a:extLst>
                  <a:ext uri="{FF2B5EF4-FFF2-40B4-BE49-F238E27FC236}">
                    <a16:creationId xmlns:a16="http://schemas.microsoft.com/office/drawing/2014/main" id="{64AD1518-EC35-5F4C-8F5B-8E223416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82">
                <a:extLst>
                  <a:ext uri="{FF2B5EF4-FFF2-40B4-BE49-F238E27FC236}">
                    <a16:creationId xmlns:a16="http://schemas.microsoft.com/office/drawing/2014/main" id="{EB6197E5-CEFD-934E-8641-906A57EB8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4" name="Freeform 83">
              <a:extLst>
                <a:ext uri="{FF2B5EF4-FFF2-40B4-BE49-F238E27FC236}">
                  <a16:creationId xmlns:a16="http://schemas.microsoft.com/office/drawing/2014/main" id="{33A1E63F-43CD-A044-BB06-91CEE273E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84">
              <a:extLst>
                <a:ext uri="{FF2B5EF4-FFF2-40B4-BE49-F238E27FC236}">
                  <a16:creationId xmlns:a16="http://schemas.microsoft.com/office/drawing/2014/main" id="{57A25C33-4D80-2B4B-A928-426B33FAC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85">
              <a:extLst>
                <a:ext uri="{FF2B5EF4-FFF2-40B4-BE49-F238E27FC236}">
                  <a16:creationId xmlns:a16="http://schemas.microsoft.com/office/drawing/2014/main" id="{E408CBEA-A44D-A342-B595-30BC7F4A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86">
              <a:extLst>
                <a:ext uri="{FF2B5EF4-FFF2-40B4-BE49-F238E27FC236}">
                  <a16:creationId xmlns:a16="http://schemas.microsoft.com/office/drawing/2014/main" id="{AD2A6909-FEE2-0C4D-B8B1-7F94F9D6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87">
              <a:extLst>
                <a:ext uri="{FF2B5EF4-FFF2-40B4-BE49-F238E27FC236}">
                  <a16:creationId xmlns:a16="http://schemas.microsoft.com/office/drawing/2014/main" id="{7865A40B-07FE-C945-A916-21A77EA65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88">
              <a:extLst>
                <a:ext uri="{FF2B5EF4-FFF2-40B4-BE49-F238E27FC236}">
                  <a16:creationId xmlns:a16="http://schemas.microsoft.com/office/drawing/2014/main" id="{4ECECCC6-85BE-3249-87B3-7075350D2FE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Group 89">
            <a:extLst>
              <a:ext uri="{FF2B5EF4-FFF2-40B4-BE49-F238E27FC236}">
                <a16:creationId xmlns:a16="http://schemas.microsoft.com/office/drawing/2014/main" id="{195FBDA6-1C42-ED46-BB36-3E5B4ADF9317}"/>
              </a:ext>
            </a:extLst>
          </p:cNvPr>
          <p:cNvGrpSpPr>
            <a:grpSpLocks/>
          </p:cNvGrpSpPr>
          <p:nvPr/>
        </p:nvGrpSpPr>
        <p:grpSpPr bwMode="auto">
          <a:xfrm>
            <a:off x="3434166" y="1579422"/>
            <a:ext cx="416406" cy="409460"/>
            <a:chOff x="877" y="1008"/>
            <a:chExt cx="2747" cy="2591"/>
          </a:xfrm>
        </p:grpSpPr>
        <p:pic>
          <p:nvPicPr>
            <p:cNvPr id="227" name="Picture 90" descr="antenna_stylized">
              <a:extLst>
                <a:ext uri="{FF2B5EF4-FFF2-40B4-BE49-F238E27FC236}">
                  <a16:creationId xmlns:a16="http://schemas.microsoft.com/office/drawing/2014/main" id="{FB6A7722-2BBA-1F4A-812C-C7E75F5060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" name="Picture 91" descr="laptop_keyboard">
              <a:extLst>
                <a:ext uri="{FF2B5EF4-FFF2-40B4-BE49-F238E27FC236}">
                  <a16:creationId xmlns:a16="http://schemas.microsoft.com/office/drawing/2014/main" id="{D8F9E3AD-6362-6042-823B-BF763AA9B6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9" name="Freeform 92">
              <a:extLst>
                <a:ext uri="{FF2B5EF4-FFF2-40B4-BE49-F238E27FC236}">
                  <a16:creationId xmlns:a16="http://schemas.microsoft.com/office/drawing/2014/main" id="{9D313A38-75E6-C14B-8BA9-04C45E90F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0" name="Picture 93" descr="screen">
              <a:extLst>
                <a:ext uri="{FF2B5EF4-FFF2-40B4-BE49-F238E27FC236}">
                  <a16:creationId xmlns:a16="http://schemas.microsoft.com/office/drawing/2014/main" id="{138BC760-A933-DC4F-8D13-AE4B30B8A5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1" name="Freeform 94">
              <a:extLst>
                <a:ext uri="{FF2B5EF4-FFF2-40B4-BE49-F238E27FC236}">
                  <a16:creationId xmlns:a16="http://schemas.microsoft.com/office/drawing/2014/main" id="{46B9C550-136D-8344-8F64-015D0509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Freeform 95">
              <a:extLst>
                <a:ext uri="{FF2B5EF4-FFF2-40B4-BE49-F238E27FC236}">
                  <a16:creationId xmlns:a16="http://schemas.microsoft.com/office/drawing/2014/main" id="{1AEF38EA-E3E6-684E-A05D-6FCE72C0F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Freeform 96">
              <a:extLst>
                <a:ext uri="{FF2B5EF4-FFF2-40B4-BE49-F238E27FC236}">
                  <a16:creationId xmlns:a16="http://schemas.microsoft.com/office/drawing/2014/main" id="{0CCAEDD5-29B9-EC48-9D02-3C7BCF21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Freeform 97">
              <a:extLst>
                <a:ext uri="{FF2B5EF4-FFF2-40B4-BE49-F238E27FC236}">
                  <a16:creationId xmlns:a16="http://schemas.microsoft.com/office/drawing/2014/main" id="{BCE03132-8C69-D847-8712-9E6015C5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Freeform 98">
              <a:extLst>
                <a:ext uri="{FF2B5EF4-FFF2-40B4-BE49-F238E27FC236}">
                  <a16:creationId xmlns:a16="http://schemas.microsoft.com/office/drawing/2014/main" id="{62262D6F-816A-3E4E-BD07-1409ECBA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Freeform 99">
              <a:extLst>
                <a:ext uri="{FF2B5EF4-FFF2-40B4-BE49-F238E27FC236}">
                  <a16:creationId xmlns:a16="http://schemas.microsoft.com/office/drawing/2014/main" id="{7E84ADC3-5174-F747-991F-E70D98EE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37" name="Group 100">
              <a:extLst>
                <a:ext uri="{FF2B5EF4-FFF2-40B4-BE49-F238E27FC236}">
                  <a16:creationId xmlns:a16="http://schemas.microsoft.com/office/drawing/2014/main" id="{33BB6422-44CD-D34D-BDF2-6A2EB041A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44" name="Freeform 101">
                <a:extLst>
                  <a:ext uri="{FF2B5EF4-FFF2-40B4-BE49-F238E27FC236}">
                    <a16:creationId xmlns:a16="http://schemas.microsoft.com/office/drawing/2014/main" id="{57104B12-227C-CB45-BE1C-4D6CBA1A5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102">
                <a:extLst>
                  <a:ext uri="{FF2B5EF4-FFF2-40B4-BE49-F238E27FC236}">
                    <a16:creationId xmlns:a16="http://schemas.microsoft.com/office/drawing/2014/main" id="{FDFB2D05-4F98-F149-B42D-DDCE84459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03">
                <a:extLst>
                  <a:ext uri="{FF2B5EF4-FFF2-40B4-BE49-F238E27FC236}">
                    <a16:creationId xmlns:a16="http://schemas.microsoft.com/office/drawing/2014/main" id="{A23B522D-B23A-674C-8D71-BA8102DB7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04">
                <a:extLst>
                  <a:ext uri="{FF2B5EF4-FFF2-40B4-BE49-F238E27FC236}">
                    <a16:creationId xmlns:a16="http://schemas.microsoft.com/office/drawing/2014/main" id="{170123EF-410A-0448-A9E9-5D00ED088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05">
                <a:extLst>
                  <a:ext uri="{FF2B5EF4-FFF2-40B4-BE49-F238E27FC236}">
                    <a16:creationId xmlns:a16="http://schemas.microsoft.com/office/drawing/2014/main" id="{1CA72CE1-7F70-A848-8469-9D90AD7E4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06">
                <a:extLst>
                  <a:ext uri="{FF2B5EF4-FFF2-40B4-BE49-F238E27FC236}">
                    <a16:creationId xmlns:a16="http://schemas.microsoft.com/office/drawing/2014/main" id="{FB74D4D3-7208-E742-9718-C72FDCF9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38" name="Freeform 107">
              <a:extLst>
                <a:ext uri="{FF2B5EF4-FFF2-40B4-BE49-F238E27FC236}">
                  <a16:creationId xmlns:a16="http://schemas.microsoft.com/office/drawing/2014/main" id="{9E7FF2C1-E20A-9A40-9EF9-5761BCDF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Freeform 108">
              <a:extLst>
                <a:ext uri="{FF2B5EF4-FFF2-40B4-BE49-F238E27FC236}">
                  <a16:creationId xmlns:a16="http://schemas.microsoft.com/office/drawing/2014/main" id="{7333190A-52B4-A447-8967-781E255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Freeform 109">
              <a:extLst>
                <a:ext uri="{FF2B5EF4-FFF2-40B4-BE49-F238E27FC236}">
                  <a16:creationId xmlns:a16="http://schemas.microsoft.com/office/drawing/2014/main" id="{616DE346-7268-F247-B3F1-2DA05CF31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Freeform 110">
              <a:extLst>
                <a:ext uri="{FF2B5EF4-FFF2-40B4-BE49-F238E27FC236}">
                  <a16:creationId xmlns:a16="http://schemas.microsoft.com/office/drawing/2014/main" id="{7DDDFB91-973A-9643-9FA2-506DBEE4F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11">
              <a:extLst>
                <a:ext uri="{FF2B5EF4-FFF2-40B4-BE49-F238E27FC236}">
                  <a16:creationId xmlns:a16="http://schemas.microsoft.com/office/drawing/2014/main" id="{84803906-43B0-3742-9B38-4F066FF4A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12">
              <a:extLst>
                <a:ext uri="{FF2B5EF4-FFF2-40B4-BE49-F238E27FC236}">
                  <a16:creationId xmlns:a16="http://schemas.microsoft.com/office/drawing/2014/main" id="{2E0643D3-4621-104F-B703-5116732F7C0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0" name="Group 113">
            <a:extLst>
              <a:ext uri="{FF2B5EF4-FFF2-40B4-BE49-F238E27FC236}">
                <a16:creationId xmlns:a16="http://schemas.microsoft.com/office/drawing/2014/main" id="{0E752C90-C514-3241-8B89-D3D2CCB8A1E8}"/>
              </a:ext>
            </a:extLst>
          </p:cNvPr>
          <p:cNvGrpSpPr>
            <a:grpSpLocks/>
          </p:cNvGrpSpPr>
          <p:nvPr/>
        </p:nvGrpSpPr>
        <p:grpSpPr bwMode="auto">
          <a:xfrm>
            <a:off x="3983542" y="1377810"/>
            <a:ext cx="466561" cy="403224"/>
            <a:chOff x="877" y="1008"/>
            <a:chExt cx="2747" cy="2591"/>
          </a:xfrm>
        </p:grpSpPr>
        <p:pic>
          <p:nvPicPr>
            <p:cNvPr id="251" name="Picture 114" descr="antenna_stylized">
              <a:extLst>
                <a:ext uri="{FF2B5EF4-FFF2-40B4-BE49-F238E27FC236}">
                  <a16:creationId xmlns:a16="http://schemas.microsoft.com/office/drawing/2014/main" id="{2841DB94-38B2-6046-B941-F658081795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115" descr="laptop_keyboard">
              <a:extLst>
                <a:ext uri="{FF2B5EF4-FFF2-40B4-BE49-F238E27FC236}">
                  <a16:creationId xmlns:a16="http://schemas.microsoft.com/office/drawing/2014/main" id="{0B971AB4-F783-2944-AA4E-FD359F6C40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116">
              <a:extLst>
                <a:ext uri="{FF2B5EF4-FFF2-40B4-BE49-F238E27FC236}">
                  <a16:creationId xmlns:a16="http://schemas.microsoft.com/office/drawing/2014/main" id="{44EC4260-9F60-EF4E-9337-91625F01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4" name="Picture 117" descr="screen">
              <a:extLst>
                <a:ext uri="{FF2B5EF4-FFF2-40B4-BE49-F238E27FC236}">
                  <a16:creationId xmlns:a16="http://schemas.microsoft.com/office/drawing/2014/main" id="{286BB844-0A27-2940-A39C-FDBAA3AA5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5" name="Freeform 118">
              <a:extLst>
                <a:ext uri="{FF2B5EF4-FFF2-40B4-BE49-F238E27FC236}">
                  <a16:creationId xmlns:a16="http://schemas.microsoft.com/office/drawing/2014/main" id="{1E9B5613-FBBA-4F41-8A83-AA56F6522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19">
              <a:extLst>
                <a:ext uri="{FF2B5EF4-FFF2-40B4-BE49-F238E27FC236}">
                  <a16:creationId xmlns:a16="http://schemas.microsoft.com/office/drawing/2014/main" id="{42455E03-081D-6F4D-8BEB-084B9B67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Freeform 120">
              <a:extLst>
                <a:ext uri="{FF2B5EF4-FFF2-40B4-BE49-F238E27FC236}">
                  <a16:creationId xmlns:a16="http://schemas.microsoft.com/office/drawing/2014/main" id="{E92542AF-6D62-DD48-9013-1BC66BED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Freeform 121">
              <a:extLst>
                <a:ext uri="{FF2B5EF4-FFF2-40B4-BE49-F238E27FC236}">
                  <a16:creationId xmlns:a16="http://schemas.microsoft.com/office/drawing/2014/main" id="{792BE613-81AF-B14C-A3B2-EE8DF1E9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 122">
              <a:extLst>
                <a:ext uri="{FF2B5EF4-FFF2-40B4-BE49-F238E27FC236}">
                  <a16:creationId xmlns:a16="http://schemas.microsoft.com/office/drawing/2014/main" id="{6F215839-7DAB-604E-87F6-6047DF19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Freeform 123">
              <a:extLst>
                <a:ext uri="{FF2B5EF4-FFF2-40B4-BE49-F238E27FC236}">
                  <a16:creationId xmlns:a16="http://schemas.microsoft.com/office/drawing/2014/main" id="{3E5F9781-A4BD-DB4D-82C3-2D92A853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1" name="Group 124">
              <a:extLst>
                <a:ext uri="{FF2B5EF4-FFF2-40B4-BE49-F238E27FC236}">
                  <a16:creationId xmlns:a16="http://schemas.microsoft.com/office/drawing/2014/main" id="{393E160F-AFD1-5D45-B819-DE879061F4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68" name="Freeform 125">
                <a:extLst>
                  <a:ext uri="{FF2B5EF4-FFF2-40B4-BE49-F238E27FC236}">
                    <a16:creationId xmlns:a16="http://schemas.microsoft.com/office/drawing/2014/main" id="{4904CC6D-453E-934A-818A-3CF1D255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126">
                <a:extLst>
                  <a:ext uri="{FF2B5EF4-FFF2-40B4-BE49-F238E27FC236}">
                    <a16:creationId xmlns:a16="http://schemas.microsoft.com/office/drawing/2014/main" id="{1D0387D3-CCB1-4F49-A44A-C641ACCCF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127">
                <a:extLst>
                  <a:ext uri="{FF2B5EF4-FFF2-40B4-BE49-F238E27FC236}">
                    <a16:creationId xmlns:a16="http://schemas.microsoft.com/office/drawing/2014/main" id="{270FA557-F288-8844-90C9-73F2E2AFC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 128">
                <a:extLst>
                  <a:ext uri="{FF2B5EF4-FFF2-40B4-BE49-F238E27FC236}">
                    <a16:creationId xmlns:a16="http://schemas.microsoft.com/office/drawing/2014/main" id="{B75AB632-12F1-C145-9D0E-E3D452E48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 129">
                <a:extLst>
                  <a:ext uri="{FF2B5EF4-FFF2-40B4-BE49-F238E27FC236}">
                    <a16:creationId xmlns:a16="http://schemas.microsoft.com/office/drawing/2014/main" id="{D2A4E0BA-8C8D-B548-97AF-4D8ED66D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Freeform 130">
                <a:extLst>
                  <a:ext uri="{FF2B5EF4-FFF2-40B4-BE49-F238E27FC236}">
                    <a16:creationId xmlns:a16="http://schemas.microsoft.com/office/drawing/2014/main" id="{C17C1EF5-66D1-E14D-A9E8-AF60C754F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1C23D2CA-C579-3D4F-9D1E-D5347D28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 132">
              <a:extLst>
                <a:ext uri="{FF2B5EF4-FFF2-40B4-BE49-F238E27FC236}">
                  <a16:creationId xmlns:a16="http://schemas.microsoft.com/office/drawing/2014/main" id="{A33C9E47-14D3-ED46-9A0A-92F7CCFD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1D805834-F99F-8348-B5AE-489B56E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216AC738-4685-0B48-97A3-46CAAFF2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 135">
              <a:extLst>
                <a:ext uri="{FF2B5EF4-FFF2-40B4-BE49-F238E27FC236}">
                  <a16:creationId xmlns:a16="http://schemas.microsoft.com/office/drawing/2014/main" id="{7A3FD7AC-5BB4-9F4F-86B5-3C7016BF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Freeform 136">
              <a:extLst>
                <a:ext uri="{FF2B5EF4-FFF2-40B4-BE49-F238E27FC236}">
                  <a16:creationId xmlns:a16="http://schemas.microsoft.com/office/drawing/2014/main" id="{7E600B2B-CDB3-BE48-AD4C-A5540AA76B3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83" name="Line 305">
            <a:extLst>
              <a:ext uri="{FF2B5EF4-FFF2-40B4-BE49-F238E27FC236}">
                <a16:creationId xmlns:a16="http://schemas.microsoft.com/office/drawing/2014/main" id="{044937FD-83F2-5849-B39F-4C2E6F70CF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81905" y="1972254"/>
            <a:ext cx="1225888" cy="50195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4" name="Line 306">
            <a:extLst>
              <a:ext uri="{FF2B5EF4-FFF2-40B4-BE49-F238E27FC236}">
                <a16:creationId xmlns:a16="http://schemas.microsoft.com/office/drawing/2014/main" id="{116BD36F-2C9B-894A-99DC-AD32A65DAE7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6269" y="2557345"/>
            <a:ext cx="0" cy="42712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Line 340">
            <a:extLst>
              <a:ext uri="{FF2B5EF4-FFF2-40B4-BE49-F238E27FC236}">
                <a16:creationId xmlns:a16="http://schemas.microsoft.com/office/drawing/2014/main" id="{AA687FF7-49CE-D841-9AB8-00A78E5865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96205" y="2552149"/>
            <a:ext cx="0" cy="42712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6" name="Group 230">
            <a:extLst>
              <a:ext uri="{FF2B5EF4-FFF2-40B4-BE49-F238E27FC236}">
                <a16:creationId xmlns:a16="http://schemas.microsoft.com/office/drawing/2014/main" id="{15AD3327-20C2-F44F-8051-39D4007F22C1}"/>
              </a:ext>
            </a:extLst>
          </p:cNvPr>
          <p:cNvGrpSpPr>
            <a:grpSpLocks/>
          </p:cNvGrpSpPr>
          <p:nvPr/>
        </p:nvGrpSpPr>
        <p:grpSpPr bwMode="auto">
          <a:xfrm>
            <a:off x="5797296" y="2957452"/>
            <a:ext cx="268272" cy="501952"/>
            <a:chOff x="4140" y="429"/>
            <a:chExt cx="1425" cy="2396"/>
          </a:xfrm>
        </p:grpSpPr>
        <p:sp>
          <p:nvSpPr>
            <p:cNvPr id="287" name="Freeform 231">
              <a:extLst>
                <a:ext uri="{FF2B5EF4-FFF2-40B4-BE49-F238E27FC236}">
                  <a16:creationId xmlns:a16="http://schemas.microsoft.com/office/drawing/2014/main" id="{F0ABE57A-D637-5C47-8DF4-FA99B089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Rectangle 232">
              <a:extLst>
                <a:ext uri="{FF2B5EF4-FFF2-40B4-BE49-F238E27FC236}">
                  <a16:creationId xmlns:a16="http://schemas.microsoft.com/office/drawing/2014/main" id="{7C25617C-1459-D649-AA8B-63DF31DE6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Freeform 233">
              <a:extLst>
                <a:ext uri="{FF2B5EF4-FFF2-40B4-BE49-F238E27FC236}">
                  <a16:creationId xmlns:a16="http://schemas.microsoft.com/office/drawing/2014/main" id="{6B116F4F-6EEE-524D-916E-A2B8DC28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234">
              <a:extLst>
                <a:ext uri="{FF2B5EF4-FFF2-40B4-BE49-F238E27FC236}">
                  <a16:creationId xmlns:a16="http://schemas.microsoft.com/office/drawing/2014/main" id="{D8A80062-832D-2148-A6AE-0E50F45D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Rectangle 235">
              <a:extLst>
                <a:ext uri="{FF2B5EF4-FFF2-40B4-BE49-F238E27FC236}">
                  <a16:creationId xmlns:a16="http://schemas.microsoft.com/office/drawing/2014/main" id="{1E6CD5FD-2185-F049-8BB1-7722AD12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2" name="Group 236">
              <a:extLst>
                <a:ext uri="{FF2B5EF4-FFF2-40B4-BE49-F238E27FC236}">
                  <a16:creationId xmlns:a16="http://schemas.microsoft.com/office/drawing/2014/main" id="{EC16BD93-C6E9-E44C-8265-25A74EDF50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7" name="AutoShape 237">
                <a:extLst>
                  <a:ext uri="{FF2B5EF4-FFF2-40B4-BE49-F238E27FC236}">
                    <a16:creationId xmlns:a16="http://schemas.microsoft.com/office/drawing/2014/main" id="{A48A0EE5-D373-7D42-80AF-6624D2B22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238">
                <a:extLst>
                  <a:ext uri="{FF2B5EF4-FFF2-40B4-BE49-F238E27FC236}">
                    <a16:creationId xmlns:a16="http://schemas.microsoft.com/office/drawing/2014/main" id="{62B3372D-24FD-224D-87B2-608BB33AF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3" name="Rectangle 239">
              <a:extLst>
                <a:ext uri="{FF2B5EF4-FFF2-40B4-BE49-F238E27FC236}">
                  <a16:creationId xmlns:a16="http://schemas.microsoft.com/office/drawing/2014/main" id="{34C89A3B-D23A-BC4F-98D0-9C3E37D15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4" name="Group 240">
              <a:extLst>
                <a:ext uri="{FF2B5EF4-FFF2-40B4-BE49-F238E27FC236}">
                  <a16:creationId xmlns:a16="http://schemas.microsoft.com/office/drawing/2014/main" id="{EF0991A6-3D9E-E240-9F78-C22FA850E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5" name="AutoShape 241">
                <a:extLst>
                  <a:ext uri="{FF2B5EF4-FFF2-40B4-BE49-F238E27FC236}">
                    <a16:creationId xmlns:a16="http://schemas.microsoft.com/office/drawing/2014/main" id="{37B22D79-C533-9C45-ACA8-4C435BD4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6" name="AutoShape 242">
                <a:extLst>
                  <a:ext uri="{FF2B5EF4-FFF2-40B4-BE49-F238E27FC236}">
                    <a16:creationId xmlns:a16="http://schemas.microsoft.com/office/drawing/2014/main" id="{A7FBB337-3C80-1D4F-9C16-CDA73008E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5" name="Rectangle 243">
              <a:extLst>
                <a:ext uri="{FF2B5EF4-FFF2-40B4-BE49-F238E27FC236}">
                  <a16:creationId xmlns:a16="http://schemas.microsoft.com/office/drawing/2014/main" id="{98CEF5B7-D2DC-4A45-B21D-4D45002D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44">
              <a:extLst>
                <a:ext uri="{FF2B5EF4-FFF2-40B4-BE49-F238E27FC236}">
                  <a16:creationId xmlns:a16="http://schemas.microsoft.com/office/drawing/2014/main" id="{97835B20-A1ED-E544-9C89-CC342049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7" name="Group 245">
              <a:extLst>
                <a:ext uri="{FF2B5EF4-FFF2-40B4-BE49-F238E27FC236}">
                  <a16:creationId xmlns:a16="http://schemas.microsoft.com/office/drawing/2014/main" id="{7A5529E5-2659-4647-9DFF-9F954D4AB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3" name="AutoShape 246">
                <a:extLst>
                  <a:ext uri="{FF2B5EF4-FFF2-40B4-BE49-F238E27FC236}">
                    <a16:creationId xmlns:a16="http://schemas.microsoft.com/office/drawing/2014/main" id="{DEADFAE0-EB4F-294C-A3F2-6B3F23A30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4" name="AutoShape 247">
                <a:extLst>
                  <a:ext uri="{FF2B5EF4-FFF2-40B4-BE49-F238E27FC236}">
                    <a16:creationId xmlns:a16="http://schemas.microsoft.com/office/drawing/2014/main" id="{FC511F02-E8D4-4A44-9F9F-740F8FD05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8" name="Freeform 248">
              <a:extLst>
                <a:ext uri="{FF2B5EF4-FFF2-40B4-BE49-F238E27FC236}">
                  <a16:creationId xmlns:a16="http://schemas.microsoft.com/office/drawing/2014/main" id="{4BDE68C7-631F-AC42-854B-493CB1A2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9" name="Group 249">
              <a:extLst>
                <a:ext uri="{FF2B5EF4-FFF2-40B4-BE49-F238E27FC236}">
                  <a16:creationId xmlns:a16="http://schemas.microsoft.com/office/drawing/2014/main" id="{FEA57B3C-78A9-8F42-A963-C7851FF77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1" name="AutoShape 250">
                <a:extLst>
                  <a:ext uri="{FF2B5EF4-FFF2-40B4-BE49-F238E27FC236}">
                    <a16:creationId xmlns:a16="http://schemas.microsoft.com/office/drawing/2014/main" id="{D6E24A6F-DD80-9140-8755-00540132A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2" name="AutoShape 251">
                <a:extLst>
                  <a:ext uri="{FF2B5EF4-FFF2-40B4-BE49-F238E27FC236}">
                    <a16:creationId xmlns:a16="http://schemas.microsoft.com/office/drawing/2014/main" id="{A252A03B-0C9A-AF43-8F54-8E31C2536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0" name="Rectangle 252">
              <a:extLst>
                <a:ext uri="{FF2B5EF4-FFF2-40B4-BE49-F238E27FC236}">
                  <a16:creationId xmlns:a16="http://schemas.microsoft.com/office/drawing/2014/main" id="{AD65A7A3-C3B2-2D48-823C-4716AFAF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Freeform 253">
              <a:extLst>
                <a:ext uri="{FF2B5EF4-FFF2-40B4-BE49-F238E27FC236}">
                  <a16:creationId xmlns:a16="http://schemas.microsoft.com/office/drawing/2014/main" id="{55060728-909E-DA45-ABF9-474FEB8D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Freeform 254">
              <a:extLst>
                <a:ext uri="{FF2B5EF4-FFF2-40B4-BE49-F238E27FC236}">
                  <a16:creationId xmlns:a16="http://schemas.microsoft.com/office/drawing/2014/main" id="{E827490C-3738-AD4C-88A6-A9C4923B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Oval 255">
              <a:extLst>
                <a:ext uri="{FF2B5EF4-FFF2-40B4-BE49-F238E27FC236}">
                  <a16:creationId xmlns:a16="http://schemas.microsoft.com/office/drawing/2014/main" id="{CCC3A224-18A2-AE4B-AD66-FCC527F30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Freeform 256">
              <a:extLst>
                <a:ext uri="{FF2B5EF4-FFF2-40B4-BE49-F238E27FC236}">
                  <a16:creationId xmlns:a16="http://schemas.microsoft.com/office/drawing/2014/main" id="{7C6501F6-6A0F-6641-AF44-CE0295D3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AutoShape 257">
              <a:extLst>
                <a:ext uri="{FF2B5EF4-FFF2-40B4-BE49-F238E27FC236}">
                  <a16:creationId xmlns:a16="http://schemas.microsoft.com/office/drawing/2014/main" id="{52FA1B61-3DC9-5C40-AAF2-19B14D2D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AutoShape 258">
              <a:extLst>
                <a:ext uri="{FF2B5EF4-FFF2-40B4-BE49-F238E27FC236}">
                  <a16:creationId xmlns:a16="http://schemas.microsoft.com/office/drawing/2014/main" id="{F9626126-AB4D-7746-9101-53DFEB4F8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Oval 259">
              <a:extLst>
                <a:ext uri="{FF2B5EF4-FFF2-40B4-BE49-F238E27FC236}">
                  <a16:creationId xmlns:a16="http://schemas.microsoft.com/office/drawing/2014/main" id="{021860D6-74E1-8441-9209-A901F763E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Oval 260">
              <a:extLst>
                <a:ext uri="{FF2B5EF4-FFF2-40B4-BE49-F238E27FC236}">
                  <a16:creationId xmlns:a16="http://schemas.microsoft.com/office/drawing/2014/main" id="{04E2F25B-A1A7-CD41-8A2E-06E71917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261">
              <a:extLst>
                <a:ext uri="{FF2B5EF4-FFF2-40B4-BE49-F238E27FC236}">
                  <a16:creationId xmlns:a16="http://schemas.microsoft.com/office/drawing/2014/main" id="{1C097505-D93B-EA4F-935B-69F2E390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Rectangle 262">
              <a:extLst>
                <a:ext uri="{FF2B5EF4-FFF2-40B4-BE49-F238E27FC236}">
                  <a16:creationId xmlns:a16="http://schemas.microsoft.com/office/drawing/2014/main" id="{80EF05EA-B207-E645-85AD-50DEBA997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20" name="Text Box 343">
            <a:extLst>
              <a:ext uri="{FF2B5EF4-FFF2-40B4-BE49-F238E27FC236}">
                <a16:creationId xmlns:a16="http://schemas.microsoft.com/office/drawing/2014/main" id="{DAA1BF42-CEB1-D44D-BFCC-227544D66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388" y="2906529"/>
            <a:ext cx="927409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Ethernet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switch</a:t>
            </a:r>
          </a:p>
        </p:txBody>
      </p:sp>
      <p:sp>
        <p:nvSpPr>
          <p:cNvPr id="321" name="Line 344">
            <a:extLst>
              <a:ext uri="{FF2B5EF4-FFF2-40B4-BE49-F238E27FC236}">
                <a16:creationId xmlns:a16="http://schemas.microsoft.com/office/drawing/2014/main" id="{641EC1AA-258E-9B4B-9C37-D25282975350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9983" y="3178810"/>
            <a:ext cx="386079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2" name="Text Box 345">
            <a:extLst>
              <a:ext uri="{FF2B5EF4-FFF2-40B4-BE49-F238E27FC236}">
                <a16:creationId xmlns:a16="http://schemas.microsoft.com/office/drawing/2014/main" id="{2B23CE10-4B02-6E4C-ADE8-8FB8E2016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0355" y="2915882"/>
            <a:ext cx="1603958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mail,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web servers</a:t>
            </a:r>
          </a:p>
        </p:txBody>
      </p:sp>
      <p:sp>
        <p:nvSpPr>
          <p:cNvPr id="323" name="Text Box 346">
            <a:extLst>
              <a:ext uri="{FF2B5EF4-FFF2-40B4-BE49-F238E27FC236}">
                <a16:creationId xmlns:a16="http://schemas.microsoft.com/office/drawing/2014/main" id="{C37B11C0-0373-D241-B3F6-6248BB3B2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8479" y="2511682"/>
            <a:ext cx="1719743" cy="269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router</a:t>
            </a:r>
          </a:p>
        </p:txBody>
      </p:sp>
      <p:sp>
        <p:nvSpPr>
          <p:cNvPr id="324" name="Line 347">
            <a:extLst>
              <a:ext uri="{FF2B5EF4-FFF2-40B4-BE49-F238E27FC236}">
                <a16:creationId xmlns:a16="http://schemas.microsoft.com/office/drawing/2014/main" id="{BC9F99E4-CA5B-FD49-A02D-5F85B229630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5783" y="2140611"/>
            <a:ext cx="739499" cy="4344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5" name="Line 348">
            <a:extLst>
              <a:ext uri="{FF2B5EF4-FFF2-40B4-BE49-F238E27FC236}">
                <a16:creationId xmlns:a16="http://schemas.microsoft.com/office/drawing/2014/main" id="{3C10B23E-2DA3-234F-BB19-4B7F3FD0C88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39438" y="1920292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6" name="Line 349">
            <a:extLst>
              <a:ext uri="{FF2B5EF4-FFF2-40B4-BE49-F238E27FC236}">
                <a16:creationId xmlns:a16="http://schemas.microsoft.com/office/drawing/2014/main" id="{0A81B4C1-C1C8-A345-A32D-A82E7EBAC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433" y="1918214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7" name="Line 350">
            <a:extLst>
              <a:ext uri="{FF2B5EF4-FFF2-40B4-BE49-F238E27FC236}">
                <a16:creationId xmlns:a16="http://schemas.microsoft.com/office/drawing/2014/main" id="{516F0A60-D8E9-6140-AD11-129F7CA811A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8534" y="1976411"/>
            <a:ext cx="369749" cy="2172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8" name="Text Box 351">
            <a:extLst>
              <a:ext uri="{FF2B5EF4-FFF2-40B4-BE49-F238E27FC236}">
                <a16:creationId xmlns:a16="http://schemas.microsoft.com/office/drawing/2014/main" id="{94641050-9D51-CA4C-90D5-813728713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915" y="2109434"/>
            <a:ext cx="1612869" cy="655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Enterprise link to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ISP (Internet)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5" name="Line 359">
            <a:extLst>
              <a:ext uri="{FF2B5EF4-FFF2-40B4-BE49-F238E27FC236}">
                <a16:creationId xmlns:a16="http://schemas.microsoft.com/office/drawing/2014/main" id="{97A12484-2FF1-6149-8ABD-D6D41AA5A96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02037" y="2116709"/>
            <a:ext cx="0" cy="1943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36" name="Group 360">
            <a:extLst>
              <a:ext uri="{FF2B5EF4-FFF2-40B4-BE49-F238E27FC236}">
                <a16:creationId xmlns:a16="http://schemas.microsoft.com/office/drawing/2014/main" id="{747942F1-CA1E-1B40-A6D9-EFC1C4EF177F}"/>
              </a:ext>
            </a:extLst>
          </p:cNvPr>
          <p:cNvGrpSpPr>
            <a:grpSpLocks/>
          </p:cNvGrpSpPr>
          <p:nvPr/>
        </p:nvGrpSpPr>
        <p:grpSpPr bwMode="auto">
          <a:xfrm>
            <a:off x="6120389" y="2953295"/>
            <a:ext cx="268272" cy="501952"/>
            <a:chOff x="4140" y="429"/>
            <a:chExt cx="1425" cy="2396"/>
          </a:xfrm>
        </p:grpSpPr>
        <p:sp>
          <p:nvSpPr>
            <p:cNvPr id="337" name="Freeform 361">
              <a:extLst>
                <a:ext uri="{FF2B5EF4-FFF2-40B4-BE49-F238E27FC236}">
                  <a16:creationId xmlns:a16="http://schemas.microsoft.com/office/drawing/2014/main" id="{A95DC624-B285-D246-93FF-BCD2C29F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Rectangle 362">
              <a:extLst>
                <a:ext uri="{FF2B5EF4-FFF2-40B4-BE49-F238E27FC236}">
                  <a16:creationId xmlns:a16="http://schemas.microsoft.com/office/drawing/2014/main" id="{9A79B284-8916-FD46-8350-4C85531A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Freeform 363">
              <a:extLst>
                <a:ext uri="{FF2B5EF4-FFF2-40B4-BE49-F238E27FC236}">
                  <a16:creationId xmlns:a16="http://schemas.microsoft.com/office/drawing/2014/main" id="{E442C2E6-5E48-F744-BC37-32D55EE9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Freeform 364">
              <a:extLst>
                <a:ext uri="{FF2B5EF4-FFF2-40B4-BE49-F238E27FC236}">
                  <a16:creationId xmlns:a16="http://schemas.microsoft.com/office/drawing/2014/main" id="{0A95ECE1-B6C3-5E4F-968C-F1815309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Rectangle 365">
              <a:extLst>
                <a:ext uri="{FF2B5EF4-FFF2-40B4-BE49-F238E27FC236}">
                  <a16:creationId xmlns:a16="http://schemas.microsoft.com/office/drawing/2014/main" id="{7E2F74EE-7534-BF42-B4B0-776EB1698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2" name="Group 366">
              <a:extLst>
                <a:ext uri="{FF2B5EF4-FFF2-40B4-BE49-F238E27FC236}">
                  <a16:creationId xmlns:a16="http://schemas.microsoft.com/office/drawing/2014/main" id="{5440758F-8C7D-534F-8781-BA459D2D4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67" name="AutoShape 367">
                <a:extLst>
                  <a:ext uri="{FF2B5EF4-FFF2-40B4-BE49-F238E27FC236}">
                    <a16:creationId xmlns:a16="http://schemas.microsoft.com/office/drawing/2014/main" id="{FA1BC11F-08E0-6741-A19A-91A95371C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8" name="AutoShape 368">
                <a:extLst>
                  <a:ext uri="{FF2B5EF4-FFF2-40B4-BE49-F238E27FC236}">
                    <a16:creationId xmlns:a16="http://schemas.microsoft.com/office/drawing/2014/main" id="{9CD110CA-53B7-F941-B8E8-DCF253E80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3" name="Rectangle 369">
              <a:extLst>
                <a:ext uri="{FF2B5EF4-FFF2-40B4-BE49-F238E27FC236}">
                  <a16:creationId xmlns:a16="http://schemas.microsoft.com/office/drawing/2014/main" id="{1EC69C20-EBCC-F94C-8E85-3BFDEA3EE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4" name="Group 370">
              <a:extLst>
                <a:ext uri="{FF2B5EF4-FFF2-40B4-BE49-F238E27FC236}">
                  <a16:creationId xmlns:a16="http://schemas.microsoft.com/office/drawing/2014/main" id="{07519735-A399-0245-A06D-45262AB76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65" name="AutoShape 371">
                <a:extLst>
                  <a:ext uri="{FF2B5EF4-FFF2-40B4-BE49-F238E27FC236}">
                    <a16:creationId xmlns:a16="http://schemas.microsoft.com/office/drawing/2014/main" id="{E8257B33-A34F-9542-B057-AAFF66A5C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6" name="AutoShape 372">
                <a:extLst>
                  <a:ext uri="{FF2B5EF4-FFF2-40B4-BE49-F238E27FC236}">
                    <a16:creationId xmlns:a16="http://schemas.microsoft.com/office/drawing/2014/main" id="{6206D05B-C4DF-2F4E-99A4-33B3EB7BE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5" name="Rectangle 373">
              <a:extLst>
                <a:ext uri="{FF2B5EF4-FFF2-40B4-BE49-F238E27FC236}">
                  <a16:creationId xmlns:a16="http://schemas.microsoft.com/office/drawing/2014/main" id="{34B7A55F-FAF6-8849-A14E-C0885CC2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374">
              <a:extLst>
                <a:ext uri="{FF2B5EF4-FFF2-40B4-BE49-F238E27FC236}">
                  <a16:creationId xmlns:a16="http://schemas.microsoft.com/office/drawing/2014/main" id="{C26AEB9F-96DA-1B4D-97DF-0A9854549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7" name="Group 375">
              <a:extLst>
                <a:ext uri="{FF2B5EF4-FFF2-40B4-BE49-F238E27FC236}">
                  <a16:creationId xmlns:a16="http://schemas.microsoft.com/office/drawing/2014/main" id="{0329E24E-6F06-BF4E-955D-9D0A6522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63" name="AutoShape 376">
                <a:extLst>
                  <a:ext uri="{FF2B5EF4-FFF2-40B4-BE49-F238E27FC236}">
                    <a16:creationId xmlns:a16="http://schemas.microsoft.com/office/drawing/2014/main" id="{FD17C6A2-EAC5-EF40-ABBB-CB758AF39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4" name="AutoShape 377">
                <a:extLst>
                  <a:ext uri="{FF2B5EF4-FFF2-40B4-BE49-F238E27FC236}">
                    <a16:creationId xmlns:a16="http://schemas.microsoft.com/office/drawing/2014/main" id="{D8BB3738-918B-854D-9E55-88D255A72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8" name="Freeform 378">
              <a:extLst>
                <a:ext uri="{FF2B5EF4-FFF2-40B4-BE49-F238E27FC236}">
                  <a16:creationId xmlns:a16="http://schemas.microsoft.com/office/drawing/2014/main" id="{F7337DC2-5413-BF46-B779-6F96A77DE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9" name="Group 379">
              <a:extLst>
                <a:ext uri="{FF2B5EF4-FFF2-40B4-BE49-F238E27FC236}">
                  <a16:creationId xmlns:a16="http://schemas.microsoft.com/office/drawing/2014/main" id="{F6601C7A-DE13-3B44-AE58-1B3092D2C5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61" name="AutoShape 380">
                <a:extLst>
                  <a:ext uri="{FF2B5EF4-FFF2-40B4-BE49-F238E27FC236}">
                    <a16:creationId xmlns:a16="http://schemas.microsoft.com/office/drawing/2014/main" id="{721AAB25-2061-A947-86F3-4BE381FC3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2" name="AutoShape 381">
                <a:extLst>
                  <a:ext uri="{FF2B5EF4-FFF2-40B4-BE49-F238E27FC236}">
                    <a16:creationId xmlns:a16="http://schemas.microsoft.com/office/drawing/2014/main" id="{429809BB-5207-CA46-808A-B1E3BDA81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0" name="Rectangle 382">
              <a:extLst>
                <a:ext uri="{FF2B5EF4-FFF2-40B4-BE49-F238E27FC236}">
                  <a16:creationId xmlns:a16="http://schemas.microsoft.com/office/drawing/2014/main" id="{E47E9CEA-B6EE-DE48-A618-79372629D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1" name="Freeform 383">
              <a:extLst>
                <a:ext uri="{FF2B5EF4-FFF2-40B4-BE49-F238E27FC236}">
                  <a16:creationId xmlns:a16="http://schemas.microsoft.com/office/drawing/2014/main" id="{9D844685-50C6-9F49-B75D-D38EF4841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Freeform 384">
              <a:extLst>
                <a:ext uri="{FF2B5EF4-FFF2-40B4-BE49-F238E27FC236}">
                  <a16:creationId xmlns:a16="http://schemas.microsoft.com/office/drawing/2014/main" id="{C856727D-A741-4248-AA97-E181A2BC5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Oval 385">
              <a:extLst>
                <a:ext uri="{FF2B5EF4-FFF2-40B4-BE49-F238E27FC236}">
                  <a16:creationId xmlns:a16="http://schemas.microsoft.com/office/drawing/2014/main" id="{2C4B4AB6-1D17-1F4D-8BA0-D5E9F83E8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Freeform 386">
              <a:extLst>
                <a:ext uri="{FF2B5EF4-FFF2-40B4-BE49-F238E27FC236}">
                  <a16:creationId xmlns:a16="http://schemas.microsoft.com/office/drawing/2014/main" id="{6C506339-85FF-E148-B5F8-049C6E14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AutoShape 387">
              <a:extLst>
                <a:ext uri="{FF2B5EF4-FFF2-40B4-BE49-F238E27FC236}">
                  <a16:creationId xmlns:a16="http://schemas.microsoft.com/office/drawing/2014/main" id="{ED12CE05-81E4-8946-99AA-9D0A1A7C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AutoShape 388">
              <a:extLst>
                <a:ext uri="{FF2B5EF4-FFF2-40B4-BE49-F238E27FC236}">
                  <a16:creationId xmlns:a16="http://schemas.microsoft.com/office/drawing/2014/main" id="{F7252737-5820-0244-AA4C-5506D7C76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Oval 389">
              <a:extLst>
                <a:ext uri="{FF2B5EF4-FFF2-40B4-BE49-F238E27FC236}">
                  <a16:creationId xmlns:a16="http://schemas.microsoft.com/office/drawing/2014/main" id="{159E8A40-2489-CD49-B9A0-9A2A2840B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8" name="Oval 390">
              <a:extLst>
                <a:ext uri="{FF2B5EF4-FFF2-40B4-BE49-F238E27FC236}">
                  <a16:creationId xmlns:a16="http://schemas.microsoft.com/office/drawing/2014/main" id="{DCC47899-EDAF-8243-B83E-B128262A9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9" name="Oval 391">
              <a:extLst>
                <a:ext uri="{FF2B5EF4-FFF2-40B4-BE49-F238E27FC236}">
                  <a16:creationId xmlns:a16="http://schemas.microsoft.com/office/drawing/2014/main" id="{46D30038-FDE6-B64A-85D1-5B400F229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0" name="Rectangle 392">
              <a:extLst>
                <a:ext uri="{FF2B5EF4-FFF2-40B4-BE49-F238E27FC236}">
                  <a16:creationId xmlns:a16="http://schemas.microsoft.com/office/drawing/2014/main" id="{F74E671F-6892-684D-A076-94F9230D2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70" name="Group 395">
            <a:extLst>
              <a:ext uri="{FF2B5EF4-FFF2-40B4-BE49-F238E27FC236}">
                <a16:creationId xmlns:a16="http://schemas.microsoft.com/office/drawing/2014/main" id="{F42AAE7E-5AFB-0249-BDBC-81D5F7DED0C2}"/>
              </a:ext>
            </a:extLst>
          </p:cNvPr>
          <p:cNvGrpSpPr>
            <a:grpSpLocks/>
          </p:cNvGrpSpPr>
          <p:nvPr/>
        </p:nvGrpSpPr>
        <p:grpSpPr bwMode="auto">
          <a:xfrm>
            <a:off x="2986268" y="2270516"/>
            <a:ext cx="531879" cy="435440"/>
            <a:chOff x="-44" y="1473"/>
            <a:chExt cx="981" cy="1105"/>
          </a:xfrm>
        </p:grpSpPr>
        <p:pic>
          <p:nvPicPr>
            <p:cNvPr id="371" name="Picture 396" descr="desktop_computer_stylized_medium">
              <a:extLst>
                <a:ext uri="{FF2B5EF4-FFF2-40B4-BE49-F238E27FC236}">
                  <a16:creationId xmlns:a16="http://schemas.microsoft.com/office/drawing/2014/main" id="{4AE8F020-6115-B04F-81B6-7656CAE9AA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397">
              <a:extLst>
                <a:ext uri="{FF2B5EF4-FFF2-40B4-BE49-F238E27FC236}">
                  <a16:creationId xmlns:a16="http://schemas.microsoft.com/office/drawing/2014/main" id="{C4FDE2C9-11FF-FA4F-A204-2288DCC33F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3" name="Group 398">
            <a:extLst>
              <a:ext uri="{FF2B5EF4-FFF2-40B4-BE49-F238E27FC236}">
                <a16:creationId xmlns:a16="http://schemas.microsoft.com/office/drawing/2014/main" id="{2FACFB54-A469-5245-B7FD-22A98FFC4DE7}"/>
              </a:ext>
            </a:extLst>
          </p:cNvPr>
          <p:cNvGrpSpPr>
            <a:grpSpLocks/>
          </p:cNvGrpSpPr>
          <p:nvPr/>
        </p:nvGrpSpPr>
        <p:grpSpPr bwMode="auto">
          <a:xfrm>
            <a:off x="3275536" y="2564620"/>
            <a:ext cx="531879" cy="435441"/>
            <a:chOff x="-44" y="1473"/>
            <a:chExt cx="981" cy="1105"/>
          </a:xfrm>
        </p:grpSpPr>
        <p:pic>
          <p:nvPicPr>
            <p:cNvPr id="374" name="Picture 399" descr="desktop_computer_stylized_medium">
              <a:extLst>
                <a:ext uri="{FF2B5EF4-FFF2-40B4-BE49-F238E27FC236}">
                  <a16:creationId xmlns:a16="http://schemas.microsoft.com/office/drawing/2014/main" id="{7119A347-68E9-F446-93E5-6AC58CB5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5" name="Freeform 400">
              <a:extLst>
                <a:ext uri="{FF2B5EF4-FFF2-40B4-BE49-F238E27FC236}">
                  <a16:creationId xmlns:a16="http://schemas.microsoft.com/office/drawing/2014/main" id="{B4F57E63-5822-F542-94A1-456B247E5C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6" name="Group 401">
            <a:extLst>
              <a:ext uri="{FF2B5EF4-FFF2-40B4-BE49-F238E27FC236}">
                <a16:creationId xmlns:a16="http://schemas.microsoft.com/office/drawing/2014/main" id="{216D9C2E-0D64-5E47-B3FD-92B1FA453364}"/>
              </a:ext>
            </a:extLst>
          </p:cNvPr>
          <p:cNvGrpSpPr>
            <a:grpSpLocks/>
          </p:cNvGrpSpPr>
          <p:nvPr/>
        </p:nvGrpSpPr>
        <p:grpSpPr bwMode="auto">
          <a:xfrm>
            <a:off x="3724601" y="2941863"/>
            <a:ext cx="531879" cy="435440"/>
            <a:chOff x="-44" y="1473"/>
            <a:chExt cx="981" cy="1105"/>
          </a:xfrm>
        </p:grpSpPr>
        <p:pic>
          <p:nvPicPr>
            <p:cNvPr id="377" name="Picture 402" descr="desktop_computer_stylized_medium">
              <a:extLst>
                <a:ext uri="{FF2B5EF4-FFF2-40B4-BE49-F238E27FC236}">
                  <a16:creationId xmlns:a16="http://schemas.microsoft.com/office/drawing/2014/main" id="{7B843EDE-21F6-3447-B5AB-5FA8D30015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" name="Freeform 403">
              <a:extLst>
                <a:ext uri="{FF2B5EF4-FFF2-40B4-BE49-F238E27FC236}">
                  <a16:creationId xmlns:a16="http://schemas.microsoft.com/office/drawing/2014/main" id="{CA3AAF42-95E2-F94C-AEA5-D68A152C1D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9" name="Group 404">
            <a:extLst>
              <a:ext uri="{FF2B5EF4-FFF2-40B4-BE49-F238E27FC236}">
                <a16:creationId xmlns:a16="http://schemas.microsoft.com/office/drawing/2014/main" id="{71F2F2F9-9859-2F4A-B7C5-8CBDD6A3A3EF}"/>
              </a:ext>
            </a:extLst>
          </p:cNvPr>
          <p:cNvGrpSpPr>
            <a:grpSpLocks/>
          </p:cNvGrpSpPr>
          <p:nvPr/>
        </p:nvGrpSpPr>
        <p:grpSpPr bwMode="auto">
          <a:xfrm>
            <a:off x="4145671" y="2951216"/>
            <a:ext cx="531879" cy="435441"/>
            <a:chOff x="-44" y="1473"/>
            <a:chExt cx="981" cy="1105"/>
          </a:xfrm>
        </p:grpSpPr>
        <p:pic>
          <p:nvPicPr>
            <p:cNvPr id="380" name="Picture 405" descr="desktop_computer_stylized_medium">
              <a:extLst>
                <a:ext uri="{FF2B5EF4-FFF2-40B4-BE49-F238E27FC236}">
                  <a16:creationId xmlns:a16="http://schemas.microsoft.com/office/drawing/2014/main" id="{2D98BDF3-7E55-BD4F-A14E-C9CFF9C71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1" name="Freeform 406">
              <a:extLst>
                <a:ext uri="{FF2B5EF4-FFF2-40B4-BE49-F238E27FC236}">
                  <a16:creationId xmlns:a16="http://schemas.microsoft.com/office/drawing/2014/main" id="{ACDA8376-3C3F-9041-98EB-1F7B7F4EFF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F717C28A-9467-D947-A38C-692D5D85A6B7}"/>
              </a:ext>
            </a:extLst>
          </p:cNvPr>
          <p:cNvGrpSpPr/>
          <p:nvPr/>
        </p:nvGrpSpPr>
        <p:grpSpPr>
          <a:xfrm>
            <a:off x="5763477" y="1758396"/>
            <a:ext cx="875961" cy="382215"/>
            <a:chOff x="7493876" y="2774731"/>
            <a:chExt cx="1481958" cy="894622"/>
          </a:xfrm>
        </p:grpSpPr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A1CB3C7B-EE14-8A40-8F81-643CED72C6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05" name="Oval 404">
              <a:extLst>
                <a:ext uri="{FF2B5EF4-FFF2-40B4-BE49-F238E27FC236}">
                  <a16:creationId xmlns:a16="http://schemas.microsoft.com/office/drawing/2014/main" id="{35D3F5D2-9919-304A-B981-CF776FEF77C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515934EB-C679-D746-B27A-91B74192C8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CC966F1C-A1E3-5C45-96A2-6B1B09E683C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97ECA770-694E-E24F-9999-797A6C07ED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E5D3E3BF-0513-2E4E-931E-7CA1937C20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412C650F-C0FA-0248-97F7-9D9A70090BD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A4FCD720-9796-A341-878E-FA6795923656}"/>
              </a:ext>
            </a:extLst>
          </p:cNvPr>
          <p:cNvGrpSpPr/>
          <p:nvPr/>
        </p:nvGrpSpPr>
        <p:grpSpPr>
          <a:xfrm>
            <a:off x="5810083" y="2299755"/>
            <a:ext cx="881870" cy="312528"/>
            <a:chOff x="3668110" y="2448910"/>
            <a:chExt cx="3794234" cy="2165130"/>
          </a:xfrm>
        </p:grpSpPr>
        <p:sp>
          <p:nvSpPr>
            <p:cNvPr id="397" name="Rectangle 396">
              <a:extLst>
                <a:ext uri="{FF2B5EF4-FFF2-40B4-BE49-F238E27FC236}">
                  <a16:creationId xmlns:a16="http://schemas.microsoft.com/office/drawing/2014/main" id="{7A60DFA1-F48E-1D4C-B020-75699DFB0A2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682A9A56-08F9-894A-9036-9420C61FD9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7F9B9834-8459-A643-B4AB-42560D2CD9E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14D64483-06E3-A049-8E3D-0DAB33C318E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F8D997CC-88FB-274A-93F1-94C03E43788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7C3A9D2D-28D6-5D45-85B4-8A8761DA346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A5D8BF35-9324-D34D-A712-0563EFB0298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19" name="Line 342">
            <a:extLst>
              <a:ext uri="{FF2B5EF4-FFF2-40B4-BE49-F238E27FC236}">
                <a16:creationId xmlns:a16="http://schemas.microsoft.com/office/drawing/2014/main" id="{34E502BA-8B29-C043-B1AD-12ABDB9B5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758032" y="2690368"/>
            <a:ext cx="369749" cy="217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Line 393">
            <a:extLst>
              <a:ext uri="{FF2B5EF4-FFF2-40B4-BE49-F238E27FC236}">
                <a16:creationId xmlns:a16="http://schemas.microsoft.com/office/drawing/2014/main" id="{EBCDBB71-5533-E348-ABDC-6A7616B095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4095" y="2587483"/>
            <a:ext cx="579702" cy="329439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46FE21B0-2A14-E543-8E0F-33BD68214A67}"/>
              </a:ext>
            </a:extLst>
          </p:cNvPr>
          <p:cNvGrpSpPr/>
          <p:nvPr/>
        </p:nvGrpSpPr>
        <p:grpSpPr>
          <a:xfrm>
            <a:off x="4009167" y="2420866"/>
            <a:ext cx="881870" cy="312528"/>
            <a:chOff x="3668110" y="2448910"/>
            <a:chExt cx="3794234" cy="2165130"/>
          </a:xfrm>
        </p:grpSpPr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F274DFC4-75C5-A14F-A595-4447E11F651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B6C04F47-B628-C640-B4BD-852D0B9CA9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FD10A4C-5BC1-4440-9E47-289CC78F147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5F5ABFA5-A0FA-A948-9FB8-59F9335417B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548E1035-CD49-5744-ADCA-210B41B34D7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AA015B4B-F15A-C24D-A122-28F325D8135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B7A4BCD1-2CF2-7640-82EE-BA8AB602F3B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4" name="Slide Number Placeholder 5">
            <a:extLst>
              <a:ext uri="{FF2B5EF4-FFF2-40B4-BE49-F238E27FC236}">
                <a16:creationId xmlns:a16="http://schemas.microsoft.com/office/drawing/2014/main" id="{C2C0494D-1C09-C34C-B630-93286BA7C3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01781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latin typeface="+mj-lt"/>
                <a:cs typeface="Calibri" panose="020F0502020204030204" pitchFamily="34" charset="0"/>
              </a:rPr>
              <a:t>Chapter 1: introduction</a:t>
            </a:r>
            <a:endParaRPr lang="en-US" dirty="0">
              <a:latin typeface="+mj-lt"/>
            </a:endParaRP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6E2ACD2-5E28-0840-A1E8-F9AB901FE8B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86816" y="1375384"/>
            <a:ext cx="4842088" cy="4351338"/>
          </a:xfrm>
        </p:spPr>
        <p:txBody>
          <a:bodyPr>
            <a:noAutofit/>
          </a:bodyPr>
          <a:lstStyle/>
          <a:p>
            <a:pPr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Chapter goal:</a:t>
            </a:r>
            <a:r>
              <a:rPr lang="en-US" altLang="en-US" sz="3200" i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342900" indent="-225425">
              <a:spcBef>
                <a:spcPts val="600"/>
              </a:spcBef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Get “</a:t>
            </a:r>
            <a:r>
              <a:rPr lang="en-US" altLang="ja-JP" dirty="0">
                <a:latin typeface="Calibri" panose="020F0502020204030204" pitchFamily="34" charset="0"/>
                <a:cs typeface="Calibri" panose="020F0502020204030204" pitchFamily="34" charset="0"/>
              </a:rPr>
              <a:t>feel,” “big picture,” introduction to terminology</a:t>
            </a:r>
          </a:p>
          <a:p>
            <a:pPr marL="800100" lvl="1" indent="-225425">
              <a:spcBef>
                <a:spcPts val="600"/>
              </a:spcBef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more depth, detail </a:t>
            </a:r>
            <a:r>
              <a:rPr lang="en-US" altLang="en-US" sz="2800" i="1" dirty="0">
                <a:latin typeface="Calibri" panose="020F0502020204030204" pitchFamily="34" charset="0"/>
                <a:cs typeface="Calibri" panose="020F0502020204030204" pitchFamily="34" charset="0"/>
              </a:rPr>
              <a:t>later</a:t>
            </a: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in course</a:t>
            </a:r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968416" y="1422888"/>
            <a:ext cx="5994400" cy="4799013"/>
          </a:xfrm>
        </p:spPr>
        <p:txBody>
          <a:bodyPr>
            <a:normAutofit/>
          </a:bodyPr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Overview/roadmap: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 the Internet?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 smtClean="0">
                <a:latin typeface="Calibri" panose="020F0502020204030204" pitchFamily="34" charset="0"/>
                <a:cs typeface="Calibri" panose="020F0502020204030204" pitchFamily="34" charset="0"/>
              </a:rPr>
              <a:t>Protocol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layers, service models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 smtClean="0"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  <a:endParaRPr lang="en-US" altLang="en-US" sz="26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8" name="Picture 7" descr="Kurose&amp;Ross 8th ed cover picture">
            <a:extLst>
              <a:ext uri="{FF2B5EF4-FFF2-40B4-BE49-F238E27FC236}">
                <a16:creationId xmlns:a16="http://schemas.microsoft.com/office/drawing/2014/main" id="{B95BDA7C-AC0B-3A4E-88AC-B4ADDAD94A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21833" y="4034454"/>
            <a:ext cx="2745129" cy="2058847"/>
          </a:xfrm>
          <a:prstGeom prst="rect">
            <a:avLst/>
          </a:prstGeom>
        </p:spPr>
      </p:pic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46543528-0B87-1143-B8BF-CC1D9BA430A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2385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 fontScale="90000"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data center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698688" y="1650273"/>
            <a:ext cx="6238140" cy="129787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high-bandwidth links (10s to 100s Gbps) connect hundreds to thousands of servers together, and to Internet</a:t>
            </a:r>
          </a:p>
        </p:txBody>
      </p:sp>
      <p:sp>
        <p:nvSpPr>
          <p:cNvPr id="274" name="Rectangle 419">
            <a:extLst>
              <a:ext uri="{FF2B5EF4-FFF2-40B4-BE49-F238E27FC236}">
                <a16:creationId xmlns:a16="http://schemas.microsoft.com/office/drawing/2014/main" id="{36CA4233-EB37-DB41-B41F-8B89232E6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9058119D-C6F9-714F-B62F-932705596633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6" name="Freeform 417">
            <a:extLst>
              <a:ext uri="{FF2B5EF4-FFF2-40B4-BE49-F238E27FC236}">
                <a16:creationId xmlns:a16="http://schemas.microsoft.com/office/drawing/2014/main" id="{71103BD3-AA3A-3244-8495-DF6DE100EB4B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7" name="AutoShape 420">
            <a:extLst>
              <a:ext uri="{FF2B5EF4-FFF2-40B4-BE49-F238E27FC236}">
                <a16:creationId xmlns:a16="http://schemas.microsoft.com/office/drawing/2014/main" id="{61E390D3-84AC-0F4C-99D4-9DEA92128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8" name="Freeform 427">
            <a:extLst>
              <a:ext uri="{FF2B5EF4-FFF2-40B4-BE49-F238E27FC236}">
                <a16:creationId xmlns:a16="http://schemas.microsoft.com/office/drawing/2014/main" id="{BE68DC56-2AEB-4542-8A11-3E6532236986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9" name="Text Box 580">
            <a:extLst>
              <a:ext uri="{FF2B5EF4-FFF2-40B4-BE49-F238E27FC236}">
                <a16:creationId xmlns:a16="http://schemas.microsoft.com/office/drawing/2014/main" id="{5F230F19-4A93-8C4A-873D-D4CFAC295F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280" name="Text Box 580">
            <a:extLst>
              <a:ext uri="{FF2B5EF4-FFF2-40B4-BE49-F238E27FC236}">
                <a16:creationId xmlns:a16="http://schemas.microsoft.com/office/drawing/2014/main" id="{EFF12FAF-1CE5-3C47-A216-FF19F4EBFA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281" name="Text Box 580">
            <a:extLst>
              <a:ext uri="{FF2B5EF4-FFF2-40B4-BE49-F238E27FC236}">
                <a16:creationId xmlns:a16="http://schemas.microsoft.com/office/drawing/2014/main" id="{763FFDEF-27BC-0244-8C2D-F455EBED1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E6C8EA1E-5169-2247-A699-7AB42C9B9BB8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41AC2797-87FF-124D-8C36-8BD6CC3DA601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E15F01B7-41DC-2441-8AED-337BBB234027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D4E26D63-9231-924B-808B-5867BF710184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8D397B71-E004-D548-8E98-B15188084FF1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5FD2631D-27C8-9E4E-A893-C18FE03B692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Straight Connector 333">
              <a:extLst>
                <a:ext uri="{FF2B5EF4-FFF2-40B4-BE49-F238E27FC236}">
                  <a16:creationId xmlns:a16="http://schemas.microsoft.com/office/drawing/2014/main" id="{3A1B005B-CA42-B14B-B884-1421BDD15ADE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57ACD0A3-83AF-E546-8605-111E24C5E76E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CA315F96-ADC4-0C49-A900-F4A1B91F15B6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A649477B-5A45-5442-B86C-68467314F007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33B3C95D-F76C-5147-BF33-05A8163C47B8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DAB633DE-73CE-714C-8893-2D10448A9FB8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E42316FC-2612-4243-B7AF-8AB9E788A9A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462ED020-7125-0A4A-899E-33A0503C893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B0D89A3F-655E-6840-BDF9-07B8BEB16259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7B229DC0-BE19-BF44-8B74-EB0FABEEDD40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CA93DA1A-0D59-2544-9600-49E820B2A587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4A109A3-BDF0-EF4A-93DE-0DAD52601589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6E5C5DD8-2689-E646-9EFF-B26A852EC9C8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4" name="Freeform 393">
            <a:extLst>
              <a:ext uri="{FF2B5EF4-FFF2-40B4-BE49-F238E27FC236}">
                <a16:creationId xmlns:a16="http://schemas.microsoft.com/office/drawing/2014/main" id="{F8F60D57-DF2A-584D-9B4F-8598E08267A4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5175CEFD-B416-EC43-9D88-DE6ADA85F3B9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412" name="Rectangle 411">
            <a:extLst>
              <a:ext uri="{FF2B5EF4-FFF2-40B4-BE49-F238E27FC236}">
                <a16:creationId xmlns:a16="http://schemas.microsoft.com/office/drawing/2014/main" id="{482B2CA5-73F1-6B48-83A9-220EA45D6E11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3" name="TextBox 412">
            <a:extLst>
              <a:ext uri="{FF2B5EF4-FFF2-40B4-BE49-F238E27FC236}">
                <a16:creationId xmlns:a16="http://schemas.microsoft.com/office/drawing/2014/main" id="{1EBC6BD5-14CE-4945-B1BA-BE4545CA8008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DEC3A97D-1225-CD43-9C9F-8ECD38854617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BB3CA80D-AE31-9141-A3F3-5D2D97D6A49C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16" name="Straight Connector 415">
            <a:extLst>
              <a:ext uri="{FF2B5EF4-FFF2-40B4-BE49-F238E27FC236}">
                <a16:creationId xmlns:a16="http://schemas.microsoft.com/office/drawing/2014/main" id="{5CACB8BB-D800-3B44-984D-E6AEFC6C6A1C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Straight Connector 416">
            <a:extLst>
              <a:ext uri="{FF2B5EF4-FFF2-40B4-BE49-F238E27FC236}">
                <a16:creationId xmlns:a16="http://schemas.microsoft.com/office/drawing/2014/main" id="{6F1BACF3-CAA7-6E45-9AD3-604633297FDD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Straight Connector 417">
            <a:extLst>
              <a:ext uri="{FF2B5EF4-FFF2-40B4-BE49-F238E27FC236}">
                <a16:creationId xmlns:a16="http://schemas.microsoft.com/office/drawing/2014/main" id="{FA668F0F-CA0E-7640-91BD-0EA1D5F07B82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Straight Connector 426">
            <a:extLst>
              <a:ext uri="{FF2B5EF4-FFF2-40B4-BE49-F238E27FC236}">
                <a16:creationId xmlns:a16="http://schemas.microsoft.com/office/drawing/2014/main" id="{DEB06C55-3309-F547-9480-0B3401F581CF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Straight Connector 427">
            <a:extLst>
              <a:ext uri="{FF2B5EF4-FFF2-40B4-BE49-F238E27FC236}">
                <a16:creationId xmlns:a16="http://schemas.microsoft.com/office/drawing/2014/main" id="{043661B9-548C-AD4D-AF57-39494914AD48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Straight Connector 428">
            <a:extLst>
              <a:ext uri="{FF2B5EF4-FFF2-40B4-BE49-F238E27FC236}">
                <a16:creationId xmlns:a16="http://schemas.microsoft.com/office/drawing/2014/main" id="{1A67B166-D79C-B942-9DA2-5B0BB0E2CAA9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Straight Connector 429">
            <a:extLst>
              <a:ext uri="{FF2B5EF4-FFF2-40B4-BE49-F238E27FC236}">
                <a16:creationId xmlns:a16="http://schemas.microsoft.com/office/drawing/2014/main" id="{E412FD92-D929-5247-9E8C-F2DA6D35C9F8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87D421B1-BC86-3C48-9023-E75A030C0EA1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4D100E13-3563-2248-B4C9-022DB77AE9D7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2E90F774-2A56-A148-8467-E79EA92C2FF7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4E384DC2-3B49-2744-9B6C-032DDC6524C7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5" name="Straight Connector 434">
            <a:extLst>
              <a:ext uri="{FF2B5EF4-FFF2-40B4-BE49-F238E27FC236}">
                <a16:creationId xmlns:a16="http://schemas.microsoft.com/office/drawing/2014/main" id="{C9A49C1C-EDF9-1649-8BF2-8BBD599420E4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37677CC3-5E7F-FB43-AC9C-0C12A8C4730C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>
            <a:extLst>
              <a:ext uri="{FF2B5EF4-FFF2-40B4-BE49-F238E27FC236}">
                <a16:creationId xmlns:a16="http://schemas.microsoft.com/office/drawing/2014/main" id="{2072990B-D76F-9F46-B0E3-87C8C6A3033A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6976D38F-2A78-2947-B121-41AA986DC84E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9" name="Straight Connector 438">
            <a:extLst>
              <a:ext uri="{FF2B5EF4-FFF2-40B4-BE49-F238E27FC236}">
                <a16:creationId xmlns:a16="http://schemas.microsoft.com/office/drawing/2014/main" id="{EF6007F8-8918-CB43-9342-B4AE7A9F9DBD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0" name="Straight Connector 439">
            <a:extLst>
              <a:ext uri="{FF2B5EF4-FFF2-40B4-BE49-F238E27FC236}">
                <a16:creationId xmlns:a16="http://schemas.microsoft.com/office/drawing/2014/main" id="{24ACB63E-94EF-B74E-B560-667582FAA3C0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96D346AF-680E-0448-ABDA-D697BA051A9A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>
            <a:extLst>
              <a:ext uri="{FF2B5EF4-FFF2-40B4-BE49-F238E27FC236}">
                <a16:creationId xmlns:a16="http://schemas.microsoft.com/office/drawing/2014/main" id="{8927FD2C-1E27-CB4A-AED7-5A85061BA21E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3" name="Line 541">
            <a:extLst>
              <a:ext uri="{FF2B5EF4-FFF2-40B4-BE49-F238E27FC236}">
                <a16:creationId xmlns:a16="http://schemas.microsoft.com/office/drawing/2014/main" id="{7486D04A-35C5-1E48-87A7-E7BD6B1418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Line 424">
            <a:extLst>
              <a:ext uri="{FF2B5EF4-FFF2-40B4-BE49-F238E27FC236}">
                <a16:creationId xmlns:a16="http://schemas.microsoft.com/office/drawing/2014/main" id="{BAB59539-0C84-7244-B45B-D4A904C832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5" name="Oval 800">
            <a:extLst>
              <a:ext uri="{FF2B5EF4-FFF2-40B4-BE49-F238E27FC236}">
                <a16:creationId xmlns:a16="http://schemas.microsoft.com/office/drawing/2014/main" id="{5417F1AB-23AC-3942-A135-F7969927A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651E7FE8-6183-6744-ABAC-ECC3EBEAFC26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2C9335CD-A802-0C4F-8120-694F2D3B15A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48" name="Oval 447">
              <a:extLst>
                <a:ext uri="{FF2B5EF4-FFF2-40B4-BE49-F238E27FC236}">
                  <a16:creationId xmlns:a16="http://schemas.microsoft.com/office/drawing/2014/main" id="{2C6932CF-92C7-7E42-A862-E031F69472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6ACB8540-CBB7-7140-B640-D2CC9D08A13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C74BCB7D-3A08-574D-8108-D782B2FD14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E61989D5-1D39-0344-9A13-6400C025C09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49EFBE89-8085-824C-9C07-68751E664D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0A8C78AC-D568-DD48-B0F3-D2F57CBF804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DC8B14F2-759B-234F-8068-0D353D180912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C053ECA1-017A-B844-9C63-F2EFAE3E25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6" name="Oval 455">
              <a:extLst>
                <a:ext uri="{FF2B5EF4-FFF2-40B4-BE49-F238E27FC236}">
                  <a16:creationId xmlns:a16="http://schemas.microsoft.com/office/drawing/2014/main" id="{83D01575-8FDC-EF4B-80A4-09ECE8C67DD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7" name="Group 456">
              <a:extLst>
                <a:ext uri="{FF2B5EF4-FFF2-40B4-BE49-F238E27FC236}">
                  <a16:creationId xmlns:a16="http://schemas.microsoft.com/office/drawing/2014/main" id="{5D868A94-4C60-8F44-B227-C15B298362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6DC90444-9CD3-D044-8FD3-4E1C575A21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B3516423-BF7D-2247-BCF5-88691632F8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18FBB272-C56D-6542-84C0-26BDBB8B8D6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5688986C-695B-654D-B930-44E666652D8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509E70B8-C7A3-B345-B886-62EB0BB45FF5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2FB97B21-281E-D545-9A5B-87877EDF7D5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4" name="Oval 463">
              <a:extLst>
                <a:ext uri="{FF2B5EF4-FFF2-40B4-BE49-F238E27FC236}">
                  <a16:creationId xmlns:a16="http://schemas.microsoft.com/office/drawing/2014/main" id="{E337FB9C-CCF1-9644-85FD-4932EAB62D0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5" name="Group 464">
              <a:extLst>
                <a:ext uri="{FF2B5EF4-FFF2-40B4-BE49-F238E27FC236}">
                  <a16:creationId xmlns:a16="http://schemas.microsoft.com/office/drawing/2014/main" id="{81568088-0800-E94D-BE10-4CB6257C9E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3CBF4EB1-4EB5-A149-9611-586F7D38109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9DD94586-7D10-8C4F-99F0-D971D1A1CA3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B8C45E6-174D-5242-B3E7-CE36F4CB07F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F5D32C65-AA00-314E-A6ED-D343CCD32B8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3862EB8F-6EE2-BF4D-9BFF-D2EB7C21487E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4328317B-D336-8F42-98C3-0157282281F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2" name="Oval 471">
              <a:extLst>
                <a:ext uri="{FF2B5EF4-FFF2-40B4-BE49-F238E27FC236}">
                  <a16:creationId xmlns:a16="http://schemas.microsoft.com/office/drawing/2014/main" id="{BA0B33FC-2CE9-6546-B18A-570C6243E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6A6E038-B580-5442-8A68-B0CF72EA9B2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C61B7E13-1721-DD45-AB91-E7E7DCB6CC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04DF873-CEC9-4F4D-AD0F-10423B9BED9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90572109-6F55-7741-8C12-C487E7FA4B8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1FCA451D-CABF-7641-BCD6-9612D541B8F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77C034C2-7C32-104B-9414-B4EDFD1075D7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6E0C48F2-342A-A240-813F-D55AC7215C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4F63CAA9-8D8E-D042-9041-47931308AC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F60724F1-BE2F-EA47-9FF3-0F7E19CFA72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0D7842EC-3A4E-474A-B64C-40D60072FC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638A3CB6-125B-1948-AA12-CE79CE840A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440C0696-0D90-534A-A283-5B779ED5CBF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9C15702B-AF14-1D4D-AAB4-8033D7BCAE7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37F28CF1-9463-844F-9D7D-1DF566562F6F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C7B6F9B9-2882-E445-BF10-F6140A269D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8" name="Oval 487">
              <a:extLst>
                <a:ext uri="{FF2B5EF4-FFF2-40B4-BE49-F238E27FC236}">
                  <a16:creationId xmlns:a16="http://schemas.microsoft.com/office/drawing/2014/main" id="{4D634B98-08C6-3043-BCBF-AA60310F49D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9C4D8ADA-E1CC-2F42-9EBF-9068C208384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F23451D2-685A-1847-9FDA-3CFCC5CE688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4A79455A-AFE0-4642-A875-37043D6B267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F1CDDB40-7A84-F04C-BEE3-D4AB734947C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3CD91213-13A3-9049-AE75-9C2B21DB812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43605108-22C9-AF46-858F-65E17F727C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7E6F360E-1A8A-4748-8939-692E1266F49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3E726AD1-3BE3-8647-BC8E-7F5EE874DB6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97" name="Group 496">
              <a:extLst>
                <a:ext uri="{FF2B5EF4-FFF2-40B4-BE49-F238E27FC236}">
                  <a16:creationId xmlns:a16="http://schemas.microsoft.com/office/drawing/2014/main" id="{BDE7CD08-4BBD-1449-B8A8-434EBC9A66E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7CB81DB1-130E-9741-BF8C-45DB7CD67E7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1116311D-0B62-234F-9B3B-F50922D0B5C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78FF87C7-94E9-3B4D-992C-C26752A5887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64BB4DB4-CF06-404A-ACFE-FBD8C35BB8B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FDDCF7C1-81DD-A44D-B02D-4E79A183CA23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82B2EB82-9825-BE4B-A98F-1C25F19962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04" name="Oval 503">
              <a:extLst>
                <a:ext uri="{FF2B5EF4-FFF2-40B4-BE49-F238E27FC236}">
                  <a16:creationId xmlns:a16="http://schemas.microsoft.com/office/drawing/2014/main" id="{14B2ACAA-38BE-3344-8C8F-1290E45CE28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05" name="Group 504">
              <a:extLst>
                <a:ext uri="{FF2B5EF4-FFF2-40B4-BE49-F238E27FC236}">
                  <a16:creationId xmlns:a16="http://schemas.microsoft.com/office/drawing/2014/main" id="{305B21EB-654D-0B41-B12F-B237E1301E7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35E34F67-C7BF-0343-ACAD-CC0AEF8B6C2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EB02D296-BB24-BE49-B993-54EB54BA02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F85B47BE-B4D3-F74E-918C-EB32A7EBD5C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17941BAB-6451-7D45-BA18-1613CDCDF64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0" name="Group 509">
            <a:extLst>
              <a:ext uri="{FF2B5EF4-FFF2-40B4-BE49-F238E27FC236}">
                <a16:creationId xmlns:a16="http://schemas.microsoft.com/office/drawing/2014/main" id="{3BF157AC-1268-424C-BEFC-6855C063E990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33F99137-A4D9-284F-BF81-A22A53FB5D6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ACD21682-99F9-5449-BEE5-C5E3B22FCF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235BDB29-62B3-AB4D-A160-D8B9F5BA017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3F21DA86-D147-7242-9DEF-44EA4C591C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FA940848-F1DB-9D49-9C22-5F7CD2FBE4A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F997F3E7-881E-8E43-9314-E6F29E609B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CB94974B-79C7-164A-941F-CB0DFB307AA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518" name="Picture 653" descr="iphone_stylized_small">
            <a:extLst>
              <a:ext uri="{FF2B5EF4-FFF2-40B4-BE49-F238E27FC236}">
                <a16:creationId xmlns:a16="http://schemas.microsoft.com/office/drawing/2014/main" id="{576853A2-613B-1242-B1A5-A562921A45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9" name="Picture 1018" descr="laptop_keyboard">
            <a:extLst>
              <a:ext uri="{FF2B5EF4-FFF2-40B4-BE49-F238E27FC236}">
                <a16:creationId xmlns:a16="http://schemas.microsoft.com/office/drawing/2014/main" id="{DBE725B0-769E-104C-AF80-08CE7978C4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0" name="Freeform 1019">
            <a:extLst>
              <a:ext uri="{FF2B5EF4-FFF2-40B4-BE49-F238E27FC236}">
                <a16:creationId xmlns:a16="http://schemas.microsoft.com/office/drawing/2014/main" id="{9AD4842A-5EF0-3743-804F-B020734E0F29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21" name="Picture 1020" descr="screen">
            <a:extLst>
              <a:ext uri="{FF2B5EF4-FFF2-40B4-BE49-F238E27FC236}">
                <a16:creationId xmlns:a16="http://schemas.microsoft.com/office/drawing/2014/main" id="{FFE3B788-8D4E-DF45-8753-ADBC7512BC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" name="Freeform 1021">
            <a:extLst>
              <a:ext uri="{FF2B5EF4-FFF2-40B4-BE49-F238E27FC236}">
                <a16:creationId xmlns:a16="http://schemas.microsoft.com/office/drawing/2014/main" id="{F91B3D1C-9653-3148-8FB8-CBA0D113C3F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3" name="Freeform 1022">
            <a:extLst>
              <a:ext uri="{FF2B5EF4-FFF2-40B4-BE49-F238E27FC236}">
                <a16:creationId xmlns:a16="http://schemas.microsoft.com/office/drawing/2014/main" id="{CE501579-A9A1-D147-BCB2-D3BF8563B781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4" name="Freeform 1023">
            <a:extLst>
              <a:ext uri="{FF2B5EF4-FFF2-40B4-BE49-F238E27FC236}">
                <a16:creationId xmlns:a16="http://schemas.microsoft.com/office/drawing/2014/main" id="{8D4FD906-E95B-5B46-A95D-F41C77BCD5B3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5" name="Freeform 1024">
            <a:extLst>
              <a:ext uri="{FF2B5EF4-FFF2-40B4-BE49-F238E27FC236}">
                <a16:creationId xmlns:a16="http://schemas.microsoft.com/office/drawing/2014/main" id="{A2BED042-9143-E34C-8012-2DD0B8D0E593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6" name="Freeform 1025">
            <a:extLst>
              <a:ext uri="{FF2B5EF4-FFF2-40B4-BE49-F238E27FC236}">
                <a16:creationId xmlns:a16="http://schemas.microsoft.com/office/drawing/2014/main" id="{6D7532CB-004C-8D47-BB59-80DD81099AAB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7" name="Freeform 1026">
            <a:extLst>
              <a:ext uri="{FF2B5EF4-FFF2-40B4-BE49-F238E27FC236}">
                <a16:creationId xmlns:a16="http://schemas.microsoft.com/office/drawing/2014/main" id="{B7103C5B-ABB2-A647-AE9E-81E16C03FFD1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28" name="Group 1027">
            <a:extLst>
              <a:ext uri="{FF2B5EF4-FFF2-40B4-BE49-F238E27FC236}">
                <a16:creationId xmlns:a16="http://schemas.microsoft.com/office/drawing/2014/main" id="{EF2C84B1-C67B-FD41-84E2-8B67A20D69A6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529" name="Freeform 1028">
              <a:extLst>
                <a:ext uri="{FF2B5EF4-FFF2-40B4-BE49-F238E27FC236}">
                  <a16:creationId xmlns:a16="http://schemas.microsoft.com/office/drawing/2014/main" id="{F93D5D9C-8189-C64F-BB4F-6A87D82F3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Freeform 1029">
              <a:extLst>
                <a:ext uri="{FF2B5EF4-FFF2-40B4-BE49-F238E27FC236}">
                  <a16:creationId xmlns:a16="http://schemas.microsoft.com/office/drawing/2014/main" id="{3573A5D8-AC11-9C42-9FEF-2CC8D8F90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1030">
              <a:extLst>
                <a:ext uri="{FF2B5EF4-FFF2-40B4-BE49-F238E27FC236}">
                  <a16:creationId xmlns:a16="http://schemas.microsoft.com/office/drawing/2014/main" id="{8F3BC651-C680-1C42-82EB-88A2CC086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Freeform 1031">
              <a:extLst>
                <a:ext uri="{FF2B5EF4-FFF2-40B4-BE49-F238E27FC236}">
                  <a16:creationId xmlns:a16="http://schemas.microsoft.com/office/drawing/2014/main" id="{6F3F8FD1-E675-B541-9E44-0D5380EE5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Freeform 1032">
              <a:extLst>
                <a:ext uri="{FF2B5EF4-FFF2-40B4-BE49-F238E27FC236}">
                  <a16:creationId xmlns:a16="http://schemas.microsoft.com/office/drawing/2014/main" id="{0E8A1120-46FA-7040-B3EC-8B2F07290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Freeform 1033">
              <a:extLst>
                <a:ext uri="{FF2B5EF4-FFF2-40B4-BE49-F238E27FC236}">
                  <a16:creationId xmlns:a16="http://schemas.microsoft.com/office/drawing/2014/main" id="{D90AC69D-A108-7F4F-BD31-3FCCA3EBD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35" name="Freeform 1034">
            <a:extLst>
              <a:ext uri="{FF2B5EF4-FFF2-40B4-BE49-F238E27FC236}">
                <a16:creationId xmlns:a16="http://schemas.microsoft.com/office/drawing/2014/main" id="{7B3936A9-FA5B-0440-98BE-CCF5A6CA9545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6" name="Freeform 1035">
            <a:extLst>
              <a:ext uri="{FF2B5EF4-FFF2-40B4-BE49-F238E27FC236}">
                <a16:creationId xmlns:a16="http://schemas.microsoft.com/office/drawing/2014/main" id="{F4DC0485-D6F1-D845-9E11-0096FCF45B78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7" name="Freeform 1036">
            <a:extLst>
              <a:ext uri="{FF2B5EF4-FFF2-40B4-BE49-F238E27FC236}">
                <a16:creationId xmlns:a16="http://schemas.microsoft.com/office/drawing/2014/main" id="{1B1500E7-2F98-A548-B599-95FB64850388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8" name="Freeform 1037">
            <a:extLst>
              <a:ext uri="{FF2B5EF4-FFF2-40B4-BE49-F238E27FC236}">
                <a16:creationId xmlns:a16="http://schemas.microsoft.com/office/drawing/2014/main" id="{AD4230AF-52CC-A04B-9F93-A3F258438791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9" name="Freeform 1038">
            <a:extLst>
              <a:ext uri="{FF2B5EF4-FFF2-40B4-BE49-F238E27FC236}">
                <a16:creationId xmlns:a16="http://schemas.microsoft.com/office/drawing/2014/main" id="{12915212-C284-AC43-8ADA-7CE6203D54CE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0" name="Freeform 1039">
            <a:extLst>
              <a:ext uri="{FF2B5EF4-FFF2-40B4-BE49-F238E27FC236}">
                <a16:creationId xmlns:a16="http://schemas.microsoft.com/office/drawing/2014/main" id="{C6C87C33-6C45-1647-80D7-C65D5A8624C1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1" name="Picture 568" descr="light2.png">
            <a:extLst>
              <a:ext uri="{FF2B5EF4-FFF2-40B4-BE49-F238E27FC236}">
                <a16:creationId xmlns:a16="http://schemas.microsoft.com/office/drawing/2014/main" id="{111C830E-8A9B-0140-B1F2-8CD09534AE5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" name="Picture 603" descr="car_icon_small">
            <a:extLst>
              <a:ext uri="{FF2B5EF4-FFF2-40B4-BE49-F238E27FC236}">
                <a16:creationId xmlns:a16="http://schemas.microsoft.com/office/drawing/2014/main" id="{72B1BD49-361A-7145-8378-1A68212755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3" name="Picture 1116" descr="laptop_keyboard">
            <a:extLst>
              <a:ext uri="{FF2B5EF4-FFF2-40B4-BE49-F238E27FC236}">
                <a16:creationId xmlns:a16="http://schemas.microsoft.com/office/drawing/2014/main" id="{DB75202C-D4F7-CF45-8838-740075DBB5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4" name="Freeform 1117">
            <a:extLst>
              <a:ext uri="{FF2B5EF4-FFF2-40B4-BE49-F238E27FC236}">
                <a16:creationId xmlns:a16="http://schemas.microsoft.com/office/drawing/2014/main" id="{F2A6A09B-A38F-7A4B-BAA2-48ABCDB0C678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5" name="Picture 1118" descr="screen">
            <a:extLst>
              <a:ext uri="{FF2B5EF4-FFF2-40B4-BE49-F238E27FC236}">
                <a16:creationId xmlns:a16="http://schemas.microsoft.com/office/drawing/2014/main" id="{36D42757-AA82-BC4A-B762-02C1B9622A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6" name="Freeform 1119">
            <a:extLst>
              <a:ext uri="{FF2B5EF4-FFF2-40B4-BE49-F238E27FC236}">
                <a16:creationId xmlns:a16="http://schemas.microsoft.com/office/drawing/2014/main" id="{771B27C1-651A-E442-8B61-2CE9615A56F4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7" name="Freeform 1120">
            <a:extLst>
              <a:ext uri="{FF2B5EF4-FFF2-40B4-BE49-F238E27FC236}">
                <a16:creationId xmlns:a16="http://schemas.microsoft.com/office/drawing/2014/main" id="{01F889D1-8887-1C49-BA37-DFD1B9AB2ADA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8" name="Freeform 1121">
            <a:extLst>
              <a:ext uri="{FF2B5EF4-FFF2-40B4-BE49-F238E27FC236}">
                <a16:creationId xmlns:a16="http://schemas.microsoft.com/office/drawing/2014/main" id="{CDC9C001-630A-FA41-B495-4D40D0DD0A16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9" name="Freeform 1122">
            <a:extLst>
              <a:ext uri="{FF2B5EF4-FFF2-40B4-BE49-F238E27FC236}">
                <a16:creationId xmlns:a16="http://schemas.microsoft.com/office/drawing/2014/main" id="{64100BA3-0B54-DD43-BB5E-701CDD8B0F73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0" name="Freeform 1123">
            <a:extLst>
              <a:ext uri="{FF2B5EF4-FFF2-40B4-BE49-F238E27FC236}">
                <a16:creationId xmlns:a16="http://schemas.microsoft.com/office/drawing/2014/main" id="{9E9D3140-D9AE-4F45-8F84-4D3C98D78B6B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1" name="Freeform 1124">
            <a:extLst>
              <a:ext uri="{FF2B5EF4-FFF2-40B4-BE49-F238E27FC236}">
                <a16:creationId xmlns:a16="http://schemas.microsoft.com/office/drawing/2014/main" id="{CB680CE2-70CF-414B-A90C-4F185436FB1E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2" name="Group 1125">
            <a:extLst>
              <a:ext uri="{FF2B5EF4-FFF2-40B4-BE49-F238E27FC236}">
                <a16:creationId xmlns:a16="http://schemas.microsoft.com/office/drawing/2014/main" id="{9F60269C-87FC-7B4F-A842-9DC67B8EAA98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553" name="Freeform 1126">
              <a:extLst>
                <a:ext uri="{FF2B5EF4-FFF2-40B4-BE49-F238E27FC236}">
                  <a16:creationId xmlns:a16="http://schemas.microsoft.com/office/drawing/2014/main" id="{4FFBDA0B-A844-8843-929D-C2BE7773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Freeform 1127">
              <a:extLst>
                <a:ext uri="{FF2B5EF4-FFF2-40B4-BE49-F238E27FC236}">
                  <a16:creationId xmlns:a16="http://schemas.microsoft.com/office/drawing/2014/main" id="{4DD67F4B-94E5-6549-9752-6611AC95F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Freeform 1128">
              <a:extLst>
                <a:ext uri="{FF2B5EF4-FFF2-40B4-BE49-F238E27FC236}">
                  <a16:creationId xmlns:a16="http://schemas.microsoft.com/office/drawing/2014/main" id="{750A5FFB-1B12-7F4E-ACA4-2C377FE84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Freeform 1129">
              <a:extLst>
                <a:ext uri="{FF2B5EF4-FFF2-40B4-BE49-F238E27FC236}">
                  <a16:creationId xmlns:a16="http://schemas.microsoft.com/office/drawing/2014/main" id="{BF7E87D4-1AD3-EE4A-AFFC-99BD48F23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Freeform 1130">
              <a:extLst>
                <a:ext uri="{FF2B5EF4-FFF2-40B4-BE49-F238E27FC236}">
                  <a16:creationId xmlns:a16="http://schemas.microsoft.com/office/drawing/2014/main" id="{02E16596-C2DE-3647-A871-06DAECE0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Freeform 1131">
              <a:extLst>
                <a:ext uri="{FF2B5EF4-FFF2-40B4-BE49-F238E27FC236}">
                  <a16:creationId xmlns:a16="http://schemas.microsoft.com/office/drawing/2014/main" id="{B211ECED-3668-E64F-9A50-7022B4D89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59" name="Freeform 1132">
            <a:extLst>
              <a:ext uri="{FF2B5EF4-FFF2-40B4-BE49-F238E27FC236}">
                <a16:creationId xmlns:a16="http://schemas.microsoft.com/office/drawing/2014/main" id="{40336415-FBC4-6744-9E8F-8A7FFA68E1E9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0" name="Freeform 1133">
            <a:extLst>
              <a:ext uri="{FF2B5EF4-FFF2-40B4-BE49-F238E27FC236}">
                <a16:creationId xmlns:a16="http://schemas.microsoft.com/office/drawing/2014/main" id="{3285F14A-C4F3-9947-A672-077D1F6C1DF0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1" name="Freeform 1134">
            <a:extLst>
              <a:ext uri="{FF2B5EF4-FFF2-40B4-BE49-F238E27FC236}">
                <a16:creationId xmlns:a16="http://schemas.microsoft.com/office/drawing/2014/main" id="{67C2AAE8-4732-E741-A556-5B5FCAA1EF03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2" name="Freeform 1135">
            <a:extLst>
              <a:ext uri="{FF2B5EF4-FFF2-40B4-BE49-F238E27FC236}">
                <a16:creationId xmlns:a16="http://schemas.microsoft.com/office/drawing/2014/main" id="{7B5493A7-0ADE-DE4B-8A2D-B6930CC87E0D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3" name="Freeform 1136">
            <a:extLst>
              <a:ext uri="{FF2B5EF4-FFF2-40B4-BE49-F238E27FC236}">
                <a16:creationId xmlns:a16="http://schemas.microsoft.com/office/drawing/2014/main" id="{ABDF9575-98B6-4B4F-8A52-BE504AC28791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4" name="Freeform 1137">
            <a:extLst>
              <a:ext uri="{FF2B5EF4-FFF2-40B4-BE49-F238E27FC236}">
                <a16:creationId xmlns:a16="http://schemas.microsoft.com/office/drawing/2014/main" id="{0C2D4079-DE2C-DF42-840E-F0C84B211891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5" name="Picture 1140" descr="desktop_computer_stylized_medium">
            <a:extLst>
              <a:ext uri="{FF2B5EF4-FFF2-40B4-BE49-F238E27FC236}">
                <a16:creationId xmlns:a16="http://schemas.microsoft.com/office/drawing/2014/main" id="{A21E0DBE-D0FD-5041-856A-4ABB25A754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6" name="Freeform 1141">
            <a:extLst>
              <a:ext uri="{FF2B5EF4-FFF2-40B4-BE49-F238E27FC236}">
                <a16:creationId xmlns:a16="http://schemas.microsoft.com/office/drawing/2014/main" id="{53EA7EB9-B898-3D4C-B484-740149E12EE1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7" name="Picture 571" descr="fridge2.png">
            <a:extLst>
              <a:ext uri="{FF2B5EF4-FFF2-40B4-BE49-F238E27FC236}">
                <a16:creationId xmlns:a16="http://schemas.microsoft.com/office/drawing/2014/main" id="{577191EB-8A3F-834F-8B39-EC687206A99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8" name="Group 950">
            <a:extLst>
              <a:ext uri="{FF2B5EF4-FFF2-40B4-BE49-F238E27FC236}">
                <a16:creationId xmlns:a16="http://schemas.microsoft.com/office/drawing/2014/main" id="{5735042C-F4F6-E841-8E40-61483CCB327D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569" name="Freeform 951">
              <a:extLst>
                <a:ext uri="{FF2B5EF4-FFF2-40B4-BE49-F238E27FC236}">
                  <a16:creationId xmlns:a16="http://schemas.microsoft.com/office/drawing/2014/main" id="{22D3C551-A85F-3745-87FC-A070FB5E0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Rectangle 952">
              <a:extLst>
                <a:ext uri="{FF2B5EF4-FFF2-40B4-BE49-F238E27FC236}">
                  <a16:creationId xmlns:a16="http://schemas.microsoft.com/office/drawing/2014/main" id="{45DACCF3-C286-0A44-8A39-0E1089214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1" name="Freeform 953">
              <a:extLst>
                <a:ext uri="{FF2B5EF4-FFF2-40B4-BE49-F238E27FC236}">
                  <a16:creationId xmlns:a16="http://schemas.microsoft.com/office/drawing/2014/main" id="{96AEB937-A8A9-AC4F-B23A-6A1E4162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Freeform 954">
              <a:extLst>
                <a:ext uri="{FF2B5EF4-FFF2-40B4-BE49-F238E27FC236}">
                  <a16:creationId xmlns:a16="http://schemas.microsoft.com/office/drawing/2014/main" id="{783A8F2D-1994-A449-B405-01FDC788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Rectangle 955">
              <a:extLst>
                <a:ext uri="{FF2B5EF4-FFF2-40B4-BE49-F238E27FC236}">
                  <a16:creationId xmlns:a16="http://schemas.microsoft.com/office/drawing/2014/main" id="{79D1AAF6-E8EA-7047-903F-95811E5E5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4" name="Group 956">
              <a:extLst>
                <a:ext uri="{FF2B5EF4-FFF2-40B4-BE49-F238E27FC236}">
                  <a16:creationId xmlns:a16="http://schemas.microsoft.com/office/drawing/2014/main" id="{1986CD7C-E347-A446-88E4-265D76A881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99" name="AutoShape 957">
                <a:extLst>
                  <a:ext uri="{FF2B5EF4-FFF2-40B4-BE49-F238E27FC236}">
                    <a16:creationId xmlns:a16="http://schemas.microsoft.com/office/drawing/2014/main" id="{4C4FD478-8464-F646-81D2-1518B9D1A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00" name="AutoShape 958">
                <a:extLst>
                  <a:ext uri="{FF2B5EF4-FFF2-40B4-BE49-F238E27FC236}">
                    <a16:creationId xmlns:a16="http://schemas.microsoft.com/office/drawing/2014/main" id="{847BFDDE-1F32-9040-8229-CCE48BC9C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5" name="Rectangle 959">
              <a:extLst>
                <a:ext uri="{FF2B5EF4-FFF2-40B4-BE49-F238E27FC236}">
                  <a16:creationId xmlns:a16="http://schemas.microsoft.com/office/drawing/2014/main" id="{DA51FAAA-95BC-944E-9C3A-7AEC34F12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6" name="Group 960">
              <a:extLst>
                <a:ext uri="{FF2B5EF4-FFF2-40B4-BE49-F238E27FC236}">
                  <a16:creationId xmlns:a16="http://schemas.microsoft.com/office/drawing/2014/main" id="{0877EF25-76C4-0B4F-ACED-6500AD5778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97" name="AutoShape 961">
                <a:extLst>
                  <a:ext uri="{FF2B5EF4-FFF2-40B4-BE49-F238E27FC236}">
                    <a16:creationId xmlns:a16="http://schemas.microsoft.com/office/drawing/2014/main" id="{F5EB3355-E7EE-A34C-8207-46FCE1A47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8" name="AutoShape 962">
                <a:extLst>
                  <a:ext uri="{FF2B5EF4-FFF2-40B4-BE49-F238E27FC236}">
                    <a16:creationId xmlns:a16="http://schemas.microsoft.com/office/drawing/2014/main" id="{0AC6EC41-3E7E-9841-AA27-EDDD4280C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7" name="Rectangle 963">
              <a:extLst>
                <a:ext uri="{FF2B5EF4-FFF2-40B4-BE49-F238E27FC236}">
                  <a16:creationId xmlns:a16="http://schemas.microsoft.com/office/drawing/2014/main" id="{8FA0179A-A8BA-8A4D-B70B-90F6D3F1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8" name="Rectangle 964">
              <a:extLst>
                <a:ext uri="{FF2B5EF4-FFF2-40B4-BE49-F238E27FC236}">
                  <a16:creationId xmlns:a16="http://schemas.microsoft.com/office/drawing/2014/main" id="{6CD66963-1D27-A64B-8454-69F7B25BF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9" name="Group 965">
              <a:extLst>
                <a:ext uri="{FF2B5EF4-FFF2-40B4-BE49-F238E27FC236}">
                  <a16:creationId xmlns:a16="http://schemas.microsoft.com/office/drawing/2014/main" id="{CC6095E0-CC4B-1D4F-89A2-7F311C804C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95" name="AutoShape 966">
                <a:extLst>
                  <a:ext uri="{FF2B5EF4-FFF2-40B4-BE49-F238E27FC236}">
                    <a16:creationId xmlns:a16="http://schemas.microsoft.com/office/drawing/2014/main" id="{EB981CA6-F30D-7241-BDD5-D8C0C5731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6" name="AutoShape 967">
                <a:extLst>
                  <a:ext uri="{FF2B5EF4-FFF2-40B4-BE49-F238E27FC236}">
                    <a16:creationId xmlns:a16="http://schemas.microsoft.com/office/drawing/2014/main" id="{EC19E373-CAD4-6D4C-923F-C5D397A82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0" name="Freeform 968">
              <a:extLst>
                <a:ext uri="{FF2B5EF4-FFF2-40B4-BE49-F238E27FC236}">
                  <a16:creationId xmlns:a16="http://schemas.microsoft.com/office/drawing/2014/main" id="{72DFB21B-A2A0-1F46-B91B-027AD2996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1" name="Group 969">
              <a:extLst>
                <a:ext uri="{FF2B5EF4-FFF2-40B4-BE49-F238E27FC236}">
                  <a16:creationId xmlns:a16="http://schemas.microsoft.com/office/drawing/2014/main" id="{15849530-6472-3E49-8B7E-1A58856F5F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93" name="AutoShape 970">
                <a:extLst>
                  <a:ext uri="{FF2B5EF4-FFF2-40B4-BE49-F238E27FC236}">
                    <a16:creationId xmlns:a16="http://schemas.microsoft.com/office/drawing/2014/main" id="{CBCF62DB-5E67-CA49-8D3A-662080ADF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4" name="AutoShape 971">
                <a:extLst>
                  <a:ext uri="{FF2B5EF4-FFF2-40B4-BE49-F238E27FC236}">
                    <a16:creationId xmlns:a16="http://schemas.microsoft.com/office/drawing/2014/main" id="{6DB4EBDB-D578-3545-BDB8-9CA4781E0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2" name="Rectangle 972">
              <a:extLst>
                <a:ext uri="{FF2B5EF4-FFF2-40B4-BE49-F238E27FC236}">
                  <a16:creationId xmlns:a16="http://schemas.microsoft.com/office/drawing/2014/main" id="{E250C3E9-ACB1-6A4D-95A3-B9B16C1BD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3" name="Freeform 973">
              <a:extLst>
                <a:ext uri="{FF2B5EF4-FFF2-40B4-BE49-F238E27FC236}">
                  <a16:creationId xmlns:a16="http://schemas.microsoft.com/office/drawing/2014/main" id="{33C50C5C-2AB7-F242-98DA-3307FEF17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Freeform 974">
              <a:extLst>
                <a:ext uri="{FF2B5EF4-FFF2-40B4-BE49-F238E27FC236}">
                  <a16:creationId xmlns:a16="http://schemas.microsoft.com/office/drawing/2014/main" id="{A79D503A-1A02-C445-981A-74B8D6355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Oval 975">
              <a:extLst>
                <a:ext uri="{FF2B5EF4-FFF2-40B4-BE49-F238E27FC236}">
                  <a16:creationId xmlns:a16="http://schemas.microsoft.com/office/drawing/2014/main" id="{8FA994E3-BACE-B240-9222-28281650B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6" name="Freeform 976">
              <a:extLst>
                <a:ext uri="{FF2B5EF4-FFF2-40B4-BE49-F238E27FC236}">
                  <a16:creationId xmlns:a16="http://schemas.microsoft.com/office/drawing/2014/main" id="{3DD7BC31-D168-4F45-B7FD-B1E08C297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AutoShape 977">
              <a:extLst>
                <a:ext uri="{FF2B5EF4-FFF2-40B4-BE49-F238E27FC236}">
                  <a16:creationId xmlns:a16="http://schemas.microsoft.com/office/drawing/2014/main" id="{E3605F0E-FB5C-B54D-946F-B89035AB4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8" name="AutoShape 978">
              <a:extLst>
                <a:ext uri="{FF2B5EF4-FFF2-40B4-BE49-F238E27FC236}">
                  <a16:creationId xmlns:a16="http://schemas.microsoft.com/office/drawing/2014/main" id="{41BAAFA9-F4F1-EE4C-B44E-039A2CDB0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9" name="Oval 979">
              <a:extLst>
                <a:ext uri="{FF2B5EF4-FFF2-40B4-BE49-F238E27FC236}">
                  <a16:creationId xmlns:a16="http://schemas.microsoft.com/office/drawing/2014/main" id="{64F7C1B8-8B9D-F447-9E1C-8D97DA0DA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0" name="Oval 980">
              <a:extLst>
                <a:ext uri="{FF2B5EF4-FFF2-40B4-BE49-F238E27FC236}">
                  <a16:creationId xmlns:a16="http://schemas.microsoft.com/office/drawing/2014/main" id="{888761A6-604E-F84B-B426-6C858F3F6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1" name="Oval 981">
              <a:extLst>
                <a:ext uri="{FF2B5EF4-FFF2-40B4-BE49-F238E27FC236}">
                  <a16:creationId xmlns:a16="http://schemas.microsoft.com/office/drawing/2014/main" id="{A16AC956-F306-D849-B69D-37547256E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2" name="Rectangle 982">
              <a:extLst>
                <a:ext uri="{FF2B5EF4-FFF2-40B4-BE49-F238E27FC236}">
                  <a16:creationId xmlns:a16="http://schemas.microsoft.com/office/drawing/2014/main" id="{AF3FD570-AA67-6449-8E26-A1C308370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01" name="Group 590">
            <a:extLst>
              <a:ext uri="{FF2B5EF4-FFF2-40B4-BE49-F238E27FC236}">
                <a16:creationId xmlns:a16="http://schemas.microsoft.com/office/drawing/2014/main" id="{9F1CF6AA-66CE-0A4D-8006-7E7CF9B2A53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602" name="Picture 591" descr="desktop_computer_stylized_medium">
              <a:extLst>
                <a:ext uri="{FF2B5EF4-FFF2-40B4-BE49-F238E27FC236}">
                  <a16:creationId xmlns:a16="http://schemas.microsoft.com/office/drawing/2014/main" id="{44C24668-E691-0B42-ACD3-0BF868FDF5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3" name="Freeform 592">
              <a:extLst>
                <a:ext uri="{FF2B5EF4-FFF2-40B4-BE49-F238E27FC236}">
                  <a16:creationId xmlns:a16="http://schemas.microsoft.com/office/drawing/2014/main" id="{CABD3030-DCAF-DD41-B18D-347BE0F2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04" name="Picture 1066" descr="laptop_keyboard">
            <a:extLst>
              <a:ext uri="{FF2B5EF4-FFF2-40B4-BE49-F238E27FC236}">
                <a16:creationId xmlns:a16="http://schemas.microsoft.com/office/drawing/2014/main" id="{2DF4403F-5EFE-304B-81A0-50FF7891E3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5" name="Freeform 1067">
            <a:extLst>
              <a:ext uri="{FF2B5EF4-FFF2-40B4-BE49-F238E27FC236}">
                <a16:creationId xmlns:a16="http://schemas.microsoft.com/office/drawing/2014/main" id="{FB570DDF-A8FB-DF4A-A4CA-015B87954374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06" name="Picture 1068" descr="screen">
            <a:extLst>
              <a:ext uri="{FF2B5EF4-FFF2-40B4-BE49-F238E27FC236}">
                <a16:creationId xmlns:a16="http://schemas.microsoft.com/office/drawing/2014/main" id="{944E3410-7020-E24A-8524-F1E9D0026E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7" name="Freeform 1069">
            <a:extLst>
              <a:ext uri="{FF2B5EF4-FFF2-40B4-BE49-F238E27FC236}">
                <a16:creationId xmlns:a16="http://schemas.microsoft.com/office/drawing/2014/main" id="{E46192AD-5DCB-8E44-99ED-54F5A61D337B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8" name="Freeform 1070">
            <a:extLst>
              <a:ext uri="{FF2B5EF4-FFF2-40B4-BE49-F238E27FC236}">
                <a16:creationId xmlns:a16="http://schemas.microsoft.com/office/drawing/2014/main" id="{1A14EC36-AA1C-E445-9DA6-6967319BA1F6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9" name="Freeform 1071">
            <a:extLst>
              <a:ext uri="{FF2B5EF4-FFF2-40B4-BE49-F238E27FC236}">
                <a16:creationId xmlns:a16="http://schemas.microsoft.com/office/drawing/2014/main" id="{B69D8D33-8C94-864D-B235-74D8D2C228CE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0" name="Freeform 1072">
            <a:extLst>
              <a:ext uri="{FF2B5EF4-FFF2-40B4-BE49-F238E27FC236}">
                <a16:creationId xmlns:a16="http://schemas.microsoft.com/office/drawing/2014/main" id="{0841F627-5CDD-9F4A-AD85-20D9D6603BFB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2" name="Freeform 1073">
            <a:extLst>
              <a:ext uri="{FF2B5EF4-FFF2-40B4-BE49-F238E27FC236}">
                <a16:creationId xmlns:a16="http://schemas.microsoft.com/office/drawing/2014/main" id="{EB79CA9C-4D69-D94C-B9A4-DEEEC0130836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3" name="Freeform 1074">
            <a:extLst>
              <a:ext uri="{FF2B5EF4-FFF2-40B4-BE49-F238E27FC236}">
                <a16:creationId xmlns:a16="http://schemas.microsoft.com/office/drawing/2014/main" id="{7D676693-034F-6A46-83DB-3286BADB201C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4" name="Group 1075">
            <a:extLst>
              <a:ext uri="{FF2B5EF4-FFF2-40B4-BE49-F238E27FC236}">
                <a16:creationId xmlns:a16="http://schemas.microsoft.com/office/drawing/2014/main" id="{94CC2DD5-B63F-AB48-93E7-34EC93B0FA2D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615" name="Freeform 1076">
              <a:extLst>
                <a:ext uri="{FF2B5EF4-FFF2-40B4-BE49-F238E27FC236}">
                  <a16:creationId xmlns:a16="http://schemas.microsoft.com/office/drawing/2014/main" id="{45FC5ED1-B408-A24E-8D6D-9AFCF871C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Freeform 1077">
              <a:extLst>
                <a:ext uri="{FF2B5EF4-FFF2-40B4-BE49-F238E27FC236}">
                  <a16:creationId xmlns:a16="http://schemas.microsoft.com/office/drawing/2014/main" id="{63598A40-CC5C-0A49-B903-A698BEDF0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Freeform 1078">
              <a:extLst>
                <a:ext uri="{FF2B5EF4-FFF2-40B4-BE49-F238E27FC236}">
                  <a16:creationId xmlns:a16="http://schemas.microsoft.com/office/drawing/2014/main" id="{CF8B9475-AD03-7E4E-ADB6-4F03AD469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Freeform 1079">
              <a:extLst>
                <a:ext uri="{FF2B5EF4-FFF2-40B4-BE49-F238E27FC236}">
                  <a16:creationId xmlns:a16="http://schemas.microsoft.com/office/drawing/2014/main" id="{7AE14138-8A2C-5545-B830-2034C4721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Freeform 1080">
              <a:extLst>
                <a:ext uri="{FF2B5EF4-FFF2-40B4-BE49-F238E27FC236}">
                  <a16:creationId xmlns:a16="http://schemas.microsoft.com/office/drawing/2014/main" id="{BAFE176C-693C-D14B-8E54-419850E2F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Freeform 1081">
              <a:extLst>
                <a:ext uri="{FF2B5EF4-FFF2-40B4-BE49-F238E27FC236}">
                  <a16:creationId xmlns:a16="http://schemas.microsoft.com/office/drawing/2014/main" id="{481014CC-D260-FA4C-9486-DDB3782B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21" name="Freeform 1082">
            <a:extLst>
              <a:ext uri="{FF2B5EF4-FFF2-40B4-BE49-F238E27FC236}">
                <a16:creationId xmlns:a16="http://schemas.microsoft.com/office/drawing/2014/main" id="{0652B59F-8997-E44F-9DA2-A76CAE887548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2" name="Freeform 1083">
            <a:extLst>
              <a:ext uri="{FF2B5EF4-FFF2-40B4-BE49-F238E27FC236}">
                <a16:creationId xmlns:a16="http://schemas.microsoft.com/office/drawing/2014/main" id="{C134975A-D4F2-FC47-864A-EE4E8A5F50A3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3" name="Freeform 1084">
            <a:extLst>
              <a:ext uri="{FF2B5EF4-FFF2-40B4-BE49-F238E27FC236}">
                <a16:creationId xmlns:a16="http://schemas.microsoft.com/office/drawing/2014/main" id="{C8CF8631-059E-1B4C-8273-B06B328E8D68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4" name="Freeform 1085">
            <a:extLst>
              <a:ext uri="{FF2B5EF4-FFF2-40B4-BE49-F238E27FC236}">
                <a16:creationId xmlns:a16="http://schemas.microsoft.com/office/drawing/2014/main" id="{D070118A-6981-6146-8460-7167D293A57A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5" name="Freeform 1086">
            <a:extLst>
              <a:ext uri="{FF2B5EF4-FFF2-40B4-BE49-F238E27FC236}">
                <a16:creationId xmlns:a16="http://schemas.microsoft.com/office/drawing/2014/main" id="{57A6D50A-6D07-5F4F-A135-05162A22DF19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6" name="Freeform 1087">
            <a:extLst>
              <a:ext uri="{FF2B5EF4-FFF2-40B4-BE49-F238E27FC236}">
                <a16:creationId xmlns:a16="http://schemas.microsoft.com/office/drawing/2014/main" id="{B57CACCE-EA63-FA47-B046-754890CFF439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27" name="Group 590">
            <a:extLst>
              <a:ext uri="{FF2B5EF4-FFF2-40B4-BE49-F238E27FC236}">
                <a16:creationId xmlns:a16="http://schemas.microsoft.com/office/drawing/2014/main" id="{C684AD49-1F76-2E49-9875-F55F5C619E6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628" name="Picture 591" descr="desktop_computer_stylized_medium">
              <a:extLst>
                <a:ext uri="{FF2B5EF4-FFF2-40B4-BE49-F238E27FC236}">
                  <a16:creationId xmlns:a16="http://schemas.microsoft.com/office/drawing/2014/main" id="{9C233B01-D652-D94E-B3AD-055B6CE781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9" name="Freeform 592">
              <a:extLst>
                <a:ext uri="{FF2B5EF4-FFF2-40B4-BE49-F238E27FC236}">
                  <a16:creationId xmlns:a16="http://schemas.microsoft.com/office/drawing/2014/main" id="{45269DD4-CA63-354D-9145-2A95C038D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0" name="Group 590">
            <a:extLst>
              <a:ext uri="{FF2B5EF4-FFF2-40B4-BE49-F238E27FC236}">
                <a16:creationId xmlns:a16="http://schemas.microsoft.com/office/drawing/2014/main" id="{0649F6EB-AA9E-484D-9520-3B36D71ADC5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631" name="Picture 591" descr="desktop_computer_stylized_medium">
              <a:extLst>
                <a:ext uri="{FF2B5EF4-FFF2-40B4-BE49-F238E27FC236}">
                  <a16:creationId xmlns:a16="http://schemas.microsoft.com/office/drawing/2014/main" id="{A80EE6BA-65D7-E743-873F-A7517F7598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2" name="Freeform 592">
              <a:extLst>
                <a:ext uri="{FF2B5EF4-FFF2-40B4-BE49-F238E27FC236}">
                  <a16:creationId xmlns:a16="http://schemas.microsoft.com/office/drawing/2014/main" id="{C0427B55-470C-CE4E-8B2F-538CBD4C9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33" name="Picture 1066" descr="laptop_keyboard">
            <a:extLst>
              <a:ext uri="{FF2B5EF4-FFF2-40B4-BE49-F238E27FC236}">
                <a16:creationId xmlns:a16="http://schemas.microsoft.com/office/drawing/2014/main" id="{7E86700F-0659-2444-B8EB-DDF9D7443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" name="Freeform 1067">
            <a:extLst>
              <a:ext uri="{FF2B5EF4-FFF2-40B4-BE49-F238E27FC236}">
                <a16:creationId xmlns:a16="http://schemas.microsoft.com/office/drawing/2014/main" id="{D0C73A4D-4EE5-6547-9535-596AA6C1E74B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35" name="Picture 1068" descr="screen">
            <a:extLst>
              <a:ext uri="{FF2B5EF4-FFF2-40B4-BE49-F238E27FC236}">
                <a16:creationId xmlns:a16="http://schemas.microsoft.com/office/drawing/2014/main" id="{72679D1F-55A3-3D46-9C15-B6855404FA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6" name="Freeform 1069">
            <a:extLst>
              <a:ext uri="{FF2B5EF4-FFF2-40B4-BE49-F238E27FC236}">
                <a16:creationId xmlns:a16="http://schemas.microsoft.com/office/drawing/2014/main" id="{0090A7D7-2EEE-7A40-BDF6-D8EB8EC7D1AA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7" name="Freeform 1070">
            <a:extLst>
              <a:ext uri="{FF2B5EF4-FFF2-40B4-BE49-F238E27FC236}">
                <a16:creationId xmlns:a16="http://schemas.microsoft.com/office/drawing/2014/main" id="{62CD4469-E9F3-074E-8E3F-B2FB2BD5C728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8" name="Freeform 1071">
            <a:extLst>
              <a:ext uri="{FF2B5EF4-FFF2-40B4-BE49-F238E27FC236}">
                <a16:creationId xmlns:a16="http://schemas.microsoft.com/office/drawing/2014/main" id="{41C025FD-F727-2C4E-A46F-159776521102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9" name="Freeform 1072">
            <a:extLst>
              <a:ext uri="{FF2B5EF4-FFF2-40B4-BE49-F238E27FC236}">
                <a16:creationId xmlns:a16="http://schemas.microsoft.com/office/drawing/2014/main" id="{92FB0144-ED94-C644-8B90-48F964F041EE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0" name="Freeform 1073">
            <a:extLst>
              <a:ext uri="{FF2B5EF4-FFF2-40B4-BE49-F238E27FC236}">
                <a16:creationId xmlns:a16="http://schemas.microsoft.com/office/drawing/2014/main" id="{CC7DD2D1-2C6B-304B-886C-E637D8EECC42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1" name="Freeform 1074">
            <a:extLst>
              <a:ext uri="{FF2B5EF4-FFF2-40B4-BE49-F238E27FC236}">
                <a16:creationId xmlns:a16="http://schemas.microsoft.com/office/drawing/2014/main" id="{B5075C7D-43EF-CB4F-9772-0B399EF07E3C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42" name="Group 1075">
            <a:extLst>
              <a:ext uri="{FF2B5EF4-FFF2-40B4-BE49-F238E27FC236}">
                <a16:creationId xmlns:a16="http://schemas.microsoft.com/office/drawing/2014/main" id="{42D595E1-A9DF-AD4D-A448-EAE685181A33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643" name="Freeform 1076">
              <a:extLst>
                <a:ext uri="{FF2B5EF4-FFF2-40B4-BE49-F238E27FC236}">
                  <a16:creationId xmlns:a16="http://schemas.microsoft.com/office/drawing/2014/main" id="{73BB355F-7BE7-3643-AB0E-1E33B1E48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Freeform 1077">
              <a:extLst>
                <a:ext uri="{FF2B5EF4-FFF2-40B4-BE49-F238E27FC236}">
                  <a16:creationId xmlns:a16="http://schemas.microsoft.com/office/drawing/2014/main" id="{DD7674E1-A0E9-6546-9ED9-04C38C29D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Freeform 1078">
              <a:extLst>
                <a:ext uri="{FF2B5EF4-FFF2-40B4-BE49-F238E27FC236}">
                  <a16:creationId xmlns:a16="http://schemas.microsoft.com/office/drawing/2014/main" id="{6CFAEFD0-AD44-E043-941C-CA6230AED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Freeform 1079">
              <a:extLst>
                <a:ext uri="{FF2B5EF4-FFF2-40B4-BE49-F238E27FC236}">
                  <a16:creationId xmlns:a16="http://schemas.microsoft.com/office/drawing/2014/main" id="{F9E1206F-F131-CD41-B627-0F2E53467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Freeform 1080">
              <a:extLst>
                <a:ext uri="{FF2B5EF4-FFF2-40B4-BE49-F238E27FC236}">
                  <a16:creationId xmlns:a16="http://schemas.microsoft.com/office/drawing/2014/main" id="{C1E69A23-230D-E048-AB45-A8F1EB82D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Freeform 1081">
              <a:extLst>
                <a:ext uri="{FF2B5EF4-FFF2-40B4-BE49-F238E27FC236}">
                  <a16:creationId xmlns:a16="http://schemas.microsoft.com/office/drawing/2014/main" id="{5D1FA66C-543A-BE44-BBAD-820B337FE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9" name="Freeform 1082">
            <a:extLst>
              <a:ext uri="{FF2B5EF4-FFF2-40B4-BE49-F238E27FC236}">
                <a16:creationId xmlns:a16="http://schemas.microsoft.com/office/drawing/2014/main" id="{05A53DFD-D467-6641-9B5B-AA0B0347DAF9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Freeform 1083">
            <a:extLst>
              <a:ext uri="{FF2B5EF4-FFF2-40B4-BE49-F238E27FC236}">
                <a16:creationId xmlns:a16="http://schemas.microsoft.com/office/drawing/2014/main" id="{E45FA42A-135C-5E4B-8C86-F7D6D3290275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Freeform 1084">
            <a:extLst>
              <a:ext uri="{FF2B5EF4-FFF2-40B4-BE49-F238E27FC236}">
                <a16:creationId xmlns:a16="http://schemas.microsoft.com/office/drawing/2014/main" id="{08BCB393-F0B1-C74C-8664-A7480276FA77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Freeform 1085">
            <a:extLst>
              <a:ext uri="{FF2B5EF4-FFF2-40B4-BE49-F238E27FC236}">
                <a16:creationId xmlns:a16="http://schemas.microsoft.com/office/drawing/2014/main" id="{BA97F2EB-4585-B740-888A-642557480BDC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Freeform 1086">
            <a:extLst>
              <a:ext uri="{FF2B5EF4-FFF2-40B4-BE49-F238E27FC236}">
                <a16:creationId xmlns:a16="http://schemas.microsoft.com/office/drawing/2014/main" id="{FC4B34A3-ED6A-5C49-B61A-26C234FE910C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4" name="Freeform 1087">
            <a:extLst>
              <a:ext uri="{FF2B5EF4-FFF2-40B4-BE49-F238E27FC236}">
                <a16:creationId xmlns:a16="http://schemas.microsoft.com/office/drawing/2014/main" id="{609779CF-F45E-1A40-B368-F5391E30CFFA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55" name="Group 983">
            <a:extLst>
              <a:ext uri="{FF2B5EF4-FFF2-40B4-BE49-F238E27FC236}">
                <a16:creationId xmlns:a16="http://schemas.microsoft.com/office/drawing/2014/main" id="{0CA2A68F-7B1F-9841-B2DC-75135ED8D017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656" name="Freeform 984">
              <a:extLst>
                <a:ext uri="{FF2B5EF4-FFF2-40B4-BE49-F238E27FC236}">
                  <a16:creationId xmlns:a16="http://schemas.microsoft.com/office/drawing/2014/main" id="{FF08FA16-1BD8-6740-B637-D7406EE8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Rectangle 985">
              <a:extLst>
                <a:ext uri="{FF2B5EF4-FFF2-40B4-BE49-F238E27FC236}">
                  <a16:creationId xmlns:a16="http://schemas.microsoft.com/office/drawing/2014/main" id="{4632954C-254E-2D40-B4D8-B4FC143E6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58" name="Freeform 986">
              <a:extLst>
                <a:ext uri="{FF2B5EF4-FFF2-40B4-BE49-F238E27FC236}">
                  <a16:creationId xmlns:a16="http://schemas.microsoft.com/office/drawing/2014/main" id="{4A663A44-D828-6F4E-8E0E-24A502636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Freeform 987">
              <a:extLst>
                <a:ext uri="{FF2B5EF4-FFF2-40B4-BE49-F238E27FC236}">
                  <a16:creationId xmlns:a16="http://schemas.microsoft.com/office/drawing/2014/main" id="{1F9A777B-5FD5-D54B-B034-014CD5C7B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Rectangle 988">
              <a:extLst>
                <a:ext uri="{FF2B5EF4-FFF2-40B4-BE49-F238E27FC236}">
                  <a16:creationId xmlns:a16="http://schemas.microsoft.com/office/drawing/2014/main" id="{9DA9C864-EBFB-C845-A775-CD9BD10C6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1" name="Group 989">
              <a:extLst>
                <a:ext uri="{FF2B5EF4-FFF2-40B4-BE49-F238E27FC236}">
                  <a16:creationId xmlns:a16="http://schemas.microsoft.com/office/drawing/2014/main" id="{C10DD862-9750-AB40-A423-291A415DB5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86" name="AutoShape 990">
                <a:extLst>
                  <a:ext uri="{FF2B5EF4-FFF2-40B4-BE49-F238E27FC236}">
                    <a16:creationId xmlns:a16="http://schemas.microsoft.com/office/drawing/2014/main" id="{FC6DB9B2-5599-1241-AA92-A6803FE1F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7" name="AutoShape 991">
                <a:extLst>
                  <a:ext uri="{FF2B5EF4-FFF2-40B4-BE49-F238E27FC236}">
                    <a16:creationId xmlns:a16="http://schemas.microsoft.com/office/drawing/2014/main" id="{A4D63315-7800-E64F-9FDB-223C975DA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2" name="Rectangle 992">
              <a:extLst>
                <a:ext uri="{FF2B5EF4-FFF2-40B4-BE49-F238E27FC236}">
                  <a16:creationId xmlns:a16="http://schemas.microsoft.com/office/drawing/2014/main" id="{C5B0DA11-2139-474B-853B-636A9B475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3" name="Group 993">
              <a:extLst>
                <a:ext uri="{FF2B5EF4-FFF2-40B4-BE49-F238E27FC236}">
                  <a16:creationId xmlns:a16="http://schemas.microsoft.com/office/drawing/2014/main" id="{168377B5-DB44-0A44-A1C2-BA33B71A49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84" name="AutoShape 994">
                <a:extLst>
                  <a:ext uri="{FF2B5EF4-FFF2-40B4-BE49-F238E27FC236}">
                    <a16:creationId xmlns:a16="http://schemas.microsoft.com/office/drawing/2014/main" id="{B5ACFE45-E230-0048-94E7-A444BE3B0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5" name="AutoShape 995">
                <a:extLst>
                  <a:ext uri="{FF2B5EF4-FFF2-40B4-BE49-F238E27FC236}">
                    <a16:creationId xmlns:a16="http://schemas.microsoft.com/office/drawing/2014/main" id="{9C02DFCA-A242-4C47-ACD5-4371610F8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4" name="Rectangle 996">
              <a:extLst>
                <a:ext uri="{FF2B5EF4-FFF2-40B4-BE49-F238E27FC236}">
                  <a16:creationId xmlns:a16="http://schemas.microsoft.com/office/drawing/2014/main" id="{3C2910E2-D930-F848-860D-12A4867CF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5" name="Rectangle 997">
              <a:extLst>
                <a:ext uri="{FF2B5EF4-FFF2-40B4-BE49-F238E27FC236}">
                  <a16:creationId xmlns:a16="http://schemas.microsoft.com/office/drawing/2014/main" id="{F258DE3C-9D14-3946-B3C5-C8F76975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6" name="Group 998">
              <a:extLst>
                <a:ext uri="{FF2B5EF4-FFF2-40B4-BE49-F238E27FC236}">
                  <a16:creationId xmlns:a16="http://schemas.microsoft.com/office/drawing/2014/main" id="{AA28527E-0275-E74C-843A-4C63FF1893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2" name="AutoShape 999">
                <a:extLst>
                  <a:ext uri="{FF2B5EF4-FFF2-40B4-BE49-F238E27FC236}">
                    <a16:creationId xmlns:a16="http://schemas.microsoft.com/office/drawing/2014/main" id="{0454E723-8017-1E4A-A4F5-E795EA77E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3" name="AutoShape 1000">
                <a:extLst>
                  <a:ext uri="{FF2B5EF4-FFF2-40B4-BE49-F238E27FC236}">
                    <a16:creationId xmlns:a16="http://schemas.microsoft.com/office/drawing/2014/main" id="{3D1B2726-1C09-E14E-9DD0-63E52A89E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7" name="Freeform 1001">
              <a:extLst>
                <a:ext uri="{FF2B5EF4-FFF2-40B4-BE49-F238E27FC236}">
                  <a16:creationId xmlns:a16="http://schemas.microsoft.com/office/drawing/2014/main" id="{8303E497-6D7B-3A4D-A1E7-F7CC0F441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68" name="Group 1002">
              <a:extLst>
                <a:ext uri="{FF2B5EF4-FFF2-40B4-BE49-F238E27FC236}">
                  <a16:creationId xmlns:a16="http://schemas.microsoft.com/office/drawing/2014/main" id="{660A7463-A4A0-524F-A827-2B9CC38D4E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0" name="AutoShape 1003">
                <a:extLst>
                  <a:ext uri="{FF2B5EF4-FFF2-40B4-BE49-F238E27FC236}">
                    <a16:creationId xmlns:a16="http://schemas.microsoft.com/office/drawing/2014/main" id="{0D60C760-F7CE-F940-804B-72D0E13DD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1" name="AutoShape 1004">
                <a:extLst>
                  <a:ext uri="{FF2B5EF4-FFF2-40B4-BE49-F238E27FC236}">
                    <a16:creationId xmlns:a16="http://schemas.microsoft.com/office/drawing/2014/main" id="{27CADAC0-4E97-2841-ABD3-CFB82DDEC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9" name="Rectangle 1005">
              <a:extLst>
                <a:ext uri="{FF2B5EF4-FFF2-40B4-BE49-F238E27FC236}">
                  <a16:creationId xmlns:a16="http://schemas.microsoft.com/office/drawing/2014/main" id="{3842004F-C59C-364C-9A90-5492B5FB5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0" name="Freeform 1006">
              <a:extLst>
                <a:ext uri="{FF2B5EF4-FFF2-40B4-BE49-F238E27FC236}">
                  <a16:creationId xmlns:a16="http://schemas.microsoft.com/office/drawing/2014/main" id="{CDCD76B8-A3EF-F641-AB2E-6D2AAE610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Freeform 1007">
              <a:extLst>
                <a:ext uri="{FF2B5EF4-FFF2-40B4-BE49-F238E27FC236}">
                  <a16:creationId xmlns:a16="http://schemas.microsoft.com/office/drawing/2014/main" id="{329902B1-F17A-8448-97A0-873B2B1C9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Oval 1008">
              <a:extLst>
                <a:ext uri="{FF2B5EF4-FFF2-40B4-BE49-F238E27FC236}">
                  <a16:creationId xmlns:a16="http://schemas.microsoft.com/office/drawing/2014/main" id="{1BDC9B10-AE69-4A44-BE44-553FA299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3" name="Freeform 1009">
              <a:extLst>
                <a:ext uri="{FF2B5EF4-FFF2-40B4-BE49-F238E27FC236}">
                  <a16:creationId xmlns:a16="http://schemas.microsoft.com/office/drawing/2014/main" id="{DF30F9D0-0B64-1A40-989B-3F4C8708A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AutoShape 1010">
              <a:extLst>
                <a:ext uri="{FF2B5EF4-FFF2-40B4-BE49-F238E27FC236}">
                  <a16:creationId xmlns:a16="http://schemas.microsoft.com/office/drawing/2014/main" id="{FE4A2C71-C8BD-4A4E-A60C-A9B3EADC2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5" name="AutoShape 1011">
              <a:extLst>
                <a:ext uri="{FF2B5EF4-FFF2-40B4-BE49-F238E27FC236}">
                  <a16:creationId xmlns:a16="http://schemas.microsoft.com/office/drawing/2014/main" id="{EBD0648A-C802-B64D-AE4B-4FAC0F009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Oval 1012">
              <a:extLst>
                <a:ext uri="{FF2B5EF4-FFF2-40B4-BE49-F238E27FC236}">
                  <a16:creationId xmlns:a16="http://schemas.microsoft.com/office/drawing/2014/main" id="{858B5DBB-FEAB-FE4C-89A0-53321C8B6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7" name="Oval 1013">
              <a:extLst>
                <a:ext uri="{FF2B5EF4-FFF2-40B4-BE49-F238E27FC236}">
                  <a16:creationId xmlns:a16="http://schemas.microsoft.com/office/drawing/2014/main" id="{87FF97B1-E7BD-7B46-99E9-8B9DAE9B4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8" name="Oval 1014">
              <a:extLst>
                <a:ext uri="{FF2B5EF4-FFF2-40B4-BE49-F238E27FC236}">
                  <a16:creationId xmlns:a16="http://schemas.microsoft.com/office/drawing/2014/main" id="{A5AE0069-24A0-5742-BE8B-D0554E8E8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Rectangle 1015">
              <a:extLst>
                <a:ext uri="{FF2B5EF4-FFF2-40B4-BE49-F238E27FC236}">
                  <a16:creationId xmlns:a16="http://schemas.microsoft.com/office/drawing/2014/main" id="{04B21AAC-B875-A64F-858B-87B060344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88" name="Group 590">
            <a:extLst>
              <a:ext uri="{FF2B5EF4-FFF2-40B4-BE49-F238E27FC236}">
                <a16:creationId xmlns:a16="http://schemas.microsoft.com/office/drawing/2014/main" id="{29199B0D-5754-994B-BD15-78138DA6C8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689" name="Picture 591" descr="desktop_computer_stylized_medium">
              <a:extLst>
                <a:ext uri="{FF2B5EF4-FFF2-40B4-BE49-F238E27FC236}">
                  <a16:creationId xmlns:a16="http://schemas.microsoft.com/office/drawing/2014/main" id="{D720DC0E-12DB-B24B-9AA2-5856D8BCC2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592">
              <a:extLst>
                <a:ext uri="{FF2B5EF4-FFF2-40B4-BE49-F238E27FC236}">
                  <a16:creationId xmlns:a16="http://schemas.microsoft.com/office/drawing/2014/main" id="{AFDF3D60-A976-AF47-B2D5-B16367CD4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5B174846-657A-184A-9901-7C89E7B77AC1}"/>
              </a:ext>
            </a:extLst>
          </p:cNvPr>
          <p:cNvGrpSpPr/>
          <p:nvPr/>
        </p:nvGrpSpPr>
        <p:grpSpPr>
          <a:xfrm>
            <a:off x="7439074" y="1859725"/>
            <a:ext cx="1802647" cy="1120859"/>
            <a:chOff x="7439074" y="1859725"/>
            <a:chExt cx="1802647" cy="1120859"/>
          </a:xfrm>
        </p:grpSpPr>
        <p:pic>
          <p:nvPicPr>
            <p:cNvPr id="798" name="Picture 799" descr="cell_tower_radiation copy">
              <a:extLst>
                <a:ext uri="{FF2B5EF4-FFF2-40B4-BE49-F238E27FC236}">
                  <a16:creationId xmlns:a16="http://schemas.microsoft.com/office/drawing/2014/main" id="{0F3F181F-9B3B-0047-A196-F204B5AF08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9" name="Line 426">
              <a:extLst>
                <a:ext uri="{FF2B5EF4-FFF2-40B4-BE49-F238E27FC236}">
                  <a16:creationId xmlns:a16="http://schemas.microsoft.com/office/drawing/2014/main" id="{5F422E50-F228-D342-AFE4-531C3A8F2C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07860" y="2700359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00" name="Group 783">
              <a:extLst>
                <a:ext uri="{FF2B5EF4-FFF2-40B4-BE49-F238E27FC236}">
                  <a16:creationId xmlns:a16="http://schemas.microsoft.com/office/drawing/2014/main" id="{367216C3-087E-2F4A-8AB5-D7C4F44819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0698" y="2309376"/>
              <a:ext cx="298450" cy="464008"/>
              <a:chOff x="3130" y="3288"/>
              <a:chExt cx="410" cy="742"/>
            </a:xfrm>
          </p:grpSpPr>
          <p:sp>
            <p:nvSpPr>
              <p:cNvPr id="813" name="Line 270">
                <a:extLst>
                  <a:ext uri="{FF2B5EF4-FFF2-40B4-BE49-F238E27FC236}">
                    <a16:creationId xmlns:a16="http://schemas.microsoft.com/office/drawing/2014/main" id="{9B831ABE-379C-E144-B48A-C8EA6817D9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Line 271">
                <a:extLst>
                  <a:ext uri="{FF2B5EF4-FFF2-40B4-BE49-F238E27FC236}">
                    <a16:creationId xmlns:a16="http://schemas.microsoft.com/office/drawing/2014/main" id="{D8C5E467-D179-EB47-B339-89E3DFE2E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Line 272">
                <a:extLst>
                  <a:ext uri="{FF2B5EF4-FFF2-40B4-BE49-F238E27FC236}">
                    <a16:creationId xmlns:a16="http://schemas.microsoft.com/office/drawing/2014/main" id="{0A4C54B8-0FBE-C544-9657-F08564D9F6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" name="Line 273">
                <a:extLst>
                  <a:ext uri="{FF2B5EF4-FFF2-40B4-BE49-F238E27FC236}">
                    <a16:creationId xmlns:a16="http://schemas.microsoft.com/office/drawing/2014/main" id="{0C447304-57B1-9F41-83B4-3C526842B3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7" name="Line 274">
                <a:extLst>
                  <a:ext uri="{FF2B5EF4-FFF2-40B4-BE49-F238E27FC236}">
                    <a16:creationId xmlns:a16="http://schemas.microsoft.com/office/drawing/2014/main" id="{0F0C9BDB-22CC-C542-9EC9-9346CBDDF2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8" name="Line 275">
                <a:extLst>
                  <a:ext uri="{FF2B5EF4-FFF2-40B4-BE49-F238E27FC236}">
                    <a16:creationId xmlns:a16="http://schemas.microsoft.com/office/drawing/2014/main" id="{ADEE564A-0C19-2B4E-ACC0-3B3CE2E59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9" name="Line 276">
                <a:extLst>
                  <a:ext uri="{FF2B5EF4-FFF2-40B4-BE49-F238E27FC236}">
                    <a16:creationId xmlns:a16="http://schemas.microsoft.com/office/drawing/2014/main" id="{180D0D0D-B877-AE4B-8B63-859E335DA4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0" name="Line 277">
                <a:extLst>
                  <a:ext uri="{FF2B5EF4-FFF2-40B4-BE49-F238E27FC236}">
                    <a16:creationId xmlns:a16="http://schemas.microsoft.com/office/drawing/2014/main" id="{8870BFF5-544D-CD46-A0D3-8D1678DAC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1" name="Line 278">
                <a:extLst>
                  <a:ext uri="{FF2B5EF4-FFF2-40B4-BE49-F238E27FC236}">
                    <a16:creationId xmlns:a16="http://schemas.microsoft.com/office/drawing/2014/main" id="{3B7FCA89-96FF-3049-A46F-CB5466E0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2" name="Line 279">
                <a:extLst>
                  <a:ext uri="{FF2B5EF4-FFF2-40B4-BE49-F238E27FC236}">
                    <a16:creationId xmlns:a16="http://schemas.microsoft.com/office/drawing/2014/main" id="{68CBE7AC-B9AA-6C42-8B6F-8488EB27CF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3" name="Line 280">
                <a:extLst>
                  <a:ext uri="{FF2B5EF4-FFF2-40B4-BE49-F238E27FC236}">
                    <a16:creationId xmlns:a16="http://schemas.microsoft.com/office/drawing/2014/main" id="{B77493E3-FCE6-D847-8E5D-8EE6B86256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" name="Line 281">
                <a:extLst>
                  <a:ext uri="{FF2B5EF4-FFF2-40B4-BE49-F238E27FC236}">
                    <a16:creationId xmlns:a16="http://schemas.microsoft.com/office/drawing/2014/main" id="{C2A158BD-55F2-6F48-8CC2-4DB3E9C2B5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" name="Line 282">
                <a:extLst>
                  <a:ext uri="{FF2B5EF4-FFF2-40B4-BE49-F238E27FC236}">
                    <a16:creationId xmlns:a16="http://schemas.microsoft.com/office/drawing/2014/main" id="{A299FD2C-2D08-BD4A-8880-6A808A822D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6" name="Line 283">
                <a:extLst>
                  <a:ext uri="{FF2B5EF4-FFF2-40B4-BE49-F238E27FC236}">
                    <a16:creationId xmlns:a16="http://schemas.microsoft.com/office/drawing/2014/main" id="{416DF23E-B121-A44C-9E27-3D4055C469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7" name="Line 284">
                <a:extLst>
                  <a:ext uri="{FF2B5EF4-FFF2-40B4-BE49-F238E27FC236}">
                    <a16:creationId xmlns:a16="http://schemas.microsoft.com/office/drawing/2014/main" id="{877D3541-ADC7-F742-B84E-CDC9E86E22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1" name="Group 800">
              <a:extLst>
                <a:ext uri="{FF2B5EF4-FFF2-40B4-BE49-F238E27FC236}">
                  <a16:creationId xmlns:a16="http://schemas.microsoft.com/office/drawing/2014/main" id="{6A16B6BB-EAF4-C64E-BBDB-2CED8CBD91F4}"/>
                </a:ext>
              </a:extLst>
            </p:cNvPr>
            <p:cNvGrpSpPr/>
            <p:nvPr/>
          </p:nvGrpSpPr>
          <p:grpSpPr>
            <a:xfrm>
              <a:off x="8439827" y="2812309"/>
              <a:ext cx="353678" cy="168275"/>
              <a:chOff x="7493876" y="2774731"/>
              <a:chExt cx="1481958" cy="894622"/>
            </a:xfrm>
          </p:grpSpPr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5D0E3F0B-5A07-804B-895B-FEDAFBB7D15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7" name="Oval 806">
                <a:extLst>
                  <a:ext uri="{FF2B5EF4-FFF2-40B4-BE49-F238E27FC236}">
                    <a16:creationId xmlns:a16="http://schemas.microsoft.com/office/drawing/2014/main" id="{5EE244E3-B70C-7049-B95F-C5AED3D2163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08" name="Group 807">
                <a:extLst>
                  <a:ext uri="{FF2B5EF4-FFF2-40B4-BE49-F238E27FC236}">
                    <a16:creationId xmlns:a16="http://schemas.microsoft.com/office/drawing/2014/main" id="{9EEBCB0F-2224-6F4A-BD28-053E903B54C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09" name="Freeform 808">
                  <a:extLst>
                    <a:ext uri="{FF2B5EF4-FFF2-40B4-BE49-F238E27FC236}">
                      <a16:creationId xmlns:a16="http://schemas.microsoft.com/office/drawing/2014/main" id="{BBA53BE0-8593-5F46-B5FB-39E8D52F905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" name="Freeform 809">
                  <a:extLst>
                    <a:ext uri="{FF2B5EF4-FFF2-40B4-BE49-F238E27FC236}">
                      <a16:creationId xmlns:a16="http://schemas.microsoft.com/office/drawing/2014/main" id="{AC36D354-26B1-CE46-88EE-F9831E85F11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1" name="Freeform 810">
                  <a:extLst>
                    <a:ext uri="{FF2B5EF4-FFF2-40B4-BE49-F238E27FC236}">
                      <a16:creationId xmlns:a16="http://schemas.microsoft.com/office/drawing/2014/main" id="{77C2675D-9EBC-3941-8C9A-9F3DE269E9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2" name="Freeform 811">
                  <a:extLst>
                    <a:ext uri="{FF2B5EF4-FFF2-40B4-BE49-F238E27FC236}">
                      <a16:creationId xmlns:a16="http://schemas.microsoft.com/office/drawing/2014/main" id="{988F11CD-1245-E84A-AE4F-3F6E2CE4EB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802" name="Picture 654" descr="antenna_radiation_stylized">
              <a:extLst>
                <a:ext uri="{FF2B5EF4-FFF2-40B4-BE49-F238E27FC236}">
                  <a16:creationId xmlns:a16="http://schemas.microsoft.com/office/drawing/2014/main" id="{DF548A0C-8575-8C4E-A297-BD9D8ECDAE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0224" y="1859725"/>
              <a:ext cx="415925" cy="88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3" name="Picture 1017" descr="antenna_stylized">
              <a:extLst>
                <a:ext uri="{FF2B5EF4-FFF2-40B4-BE49-F238E27FC236}">
                  <a16:creationId xmlns:a16="http://schemas.microsoft.com/office/drawing/2014/main" id="{66AB5667-75D4-A94D-9F8C-425A6F69D8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9074" y="235661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4" name="Picture 1017" descr="antenna_stylized">
              <a:extLst>
                <a:ext uri="{FF2B5EF4-FFF2-40B4-BE49-F238E27FC236}">
                  <a16:creationId xmlns:a16="http://schemas.microsoft.com/office/drawing/2014/main" id="{829EAF33-F173-5D4B-A3FA-7C4D55FD46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7781" y="231972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5" name="Picture 1017" descr="antenna_stylized">
              <a:extLst>
                <a:ext uri="{FF2B5EF4-FFF2-40B4-BE49-F238E27FC236}">
                  <a16:creationId xmlns:a16="http://schemas.microsoft.com/office/drawing/2014/main" id="{C1D3975B-CC4F-4340-BEE6-84BEF60FB1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1019" y="205912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D4C0F681-03B6-964A-BAE3-205762CCA6B5}"/>
              </a:ext>
            </a:extLst>
          </p:cNvPr>
          <p:cNvGrpSpPr/>
          <p:nvPr/>
        </p:nvGrpSpPr>
        <p:grpSpPr>
          <a:xfrm>
            <a:off x="7493518" y="3325424"/>
            <a:ext cx="911538" cy="843226"/>
            <a:chOff x="7493518" y="3325424"/>
            <a:chExt cx="911538" cy="843226"/>
          </a:xfrm>
        </p:grpSpPr>
        <p:pic>
          <p:nvPicPr>
            <p:cNvPr id="783" name="Picture 777" descr="access_point_stylized_small">
              <a:extLst>
                <a:ext uri="{FF2B5EF4-FFF2-40B4-BE49-F238E27FC236}">
                  <a16:creationId xmlns:a16="http://schemas.microsoft.com/office/drawing/2014/main" id="{2841F168-7E00-DA47-A63E-4CBDD1444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3882" y="3861899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86DCDDDF-AFAE-1547-A0AE-2F70DAF3F592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16238"/>
              <a:chOff x="7493518" y="3325424"/>
              <a:chExt cx="911538" cy="816238"/>
            </a:xfrm>
          </p:grpSpPr>
          <p:sp>
            <p:nvSpPr>
              <p:cNvPr id="785" name="Line 443">
                <a:extLst>
                  <a:ext uri="{FF2B5EF4-FFF2-40B4-BE49-F238E27FC236}">
                    <a16:creationId xmlns:a16="http://schemas.microsoft.com/office/drawing/2014/main" id="{5D0DD196-A69E-7741-A20B-B3445A729D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7778" y="3829970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6" name="Line 449">
                <a:extLst>
                  <a:ext uri="{FF2B5EF4-FFF2-40B4-BE49-F238E27FC236}">
                    <a16:creationId xmlns:a16="http://schemas.microsoft.com/office/drawing/2014/main" id="{04F3D1A6-53B4-A547-A1BE-FC16FE6DDE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57253" y="4041107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87" name="Picture 778" descr="antenna_radiation_stylized">
                <a:extLst>
                  <a:ext uri="{FF2B5EF4-FFF2-40B4-BE49-F238E27FC236}">
                    <a16:creationId xmlns:a16="http://schemas.microsoft.com/office/drawing/2014/main" id="{F572F24E-2FED-7B47-9038-D48AE24886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88" name="Group 787">
                <a:extLst>
                  <a:ext uri="{FF2B5EF4-FFF2-40B4-BE49-F238E27FC236}">
                    <a16:creationId xmlns:a16="http://schemas.microsoft.com/office/drawing/2014/main" id="{3F5EDC11-7425-EA47-8922-670B4791D051}"/>
                  </a:ext>
                </a:extLst>
              </p:cNvPr>
              <p:cNvGrpSpPr/>
              <p:nvPr/>
            </p:nvGrpSpPr>
            <p:grpSpPr>
              <a:xfrm>
                <a:off x="8050070" y="3965994"/>
                <a:ext cx="354986" cy="175668"/>
                <a:chOff x="7493876" y="2774731"/>
                <a:chExt cx="1481958" cy="894622"/>
              </a:xfrm>
            </p:grpSpPr>
            <p:sp>
              <p:nvSpPr>
                <p:cNvPr id="791" name="Freeform 790">
                  <a:extLst>
                    <a:ext uri="{FF2B5EF4-FFF2-40B4-BE49-F238E27FC236}">
                      <a16:creationId xmlns:a16="http://schemas.microsoft.com/office/drawing/2014/main" id="{2C6868B5-8FE8-5440-8D6C-1E2D02C4167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92" name="Oval 791">
                  <a:extLst>
                    <a:ext uri="{FF2B5EF4-FFF2-40B4-BE49-F238E27FC236}">
                      <a16:creationId xmlns:a16="http://schemas.microsoft.com/office/drawing/2014/main" id="{5948F688-43AB-F849-8F32-527F6846418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93" name="Group 792">
                  <a:extLst>
                    <a:ext uri="{FF2B5EF4-FFF2-40B4-BE49-F238E27FC236}">
                      <a16:creationId xmlns:a16="http://schemas.microsoft.com/office/drawing/2014/main" id="{ED2C56A7-6B07-6541-846B-DB2BCD06787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94" name="Freeform 793">
                    <a:extLst>
                      <a:ext uri="{FF2B5EF4-FFF2-40B4-BE49-F238E27FC236}">
                        <a16:creationId xmlns:a16="http://schemas.microsoft.com/office/drawing/2014/main" id="{982899D8-60AC-D34D-99CB-EAE0213C704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5" name="Freeform 794">
                    <a:extLst>
                      <a:ext uri="{FF2B5EF4-FFF2-40B4-BE49-F238E27FC236}">
                        <a16:creationId xmlns:a16="http://schemas.microsoft.com/office/drawing/2014/main" id="{1EEC62B8-B295-0445-B6B3-5FEB276EE6C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6" name="Freeform 795">
                    <a:extLst>
                      <a:ext uri="{FF2B5EF4-FFF2-40B4-BE49-F238E27FC236}">
                        <a16:creationId xmlns:a16="http://schemas.microsoft.com/office/drawing/2014/main" id="{B353BEBF-42E4-3741-9D4B-38F8AB23ADDF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7" name="Freeform 796">
                    <a:extLst>
                      <a:ext uri="{FF2B5EF4-FFF2-40B4-BE49-F238E27FC236}">
                        <a16:creationId xmlns:a16="http://schemas.microsoft.com/office/drawing/2014/main" id="{5147EAB3-57D3-024C-8666-B45A03B9D86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89" name="Picture 1115" descr="antenna_stylized">
                <a:extLst>
                  <a:ext uri="{FF2B5EF4-FFF2-40B4-BE49-F238E27FC236}">
                    <a16:creationId xmlns:a16="http://schemas.microsoft.com/office/drawing/2014/main" id="{A0B69F9B-12DD-CC4B-9D9D-B55D119F01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93518" y="341914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90" name="Picture 1115" descr="antenna_stylized">
                <a:extLst>
                  <a:ext uri="{FF2B5EF4-FFF2-40B4-BE49-F238E27FC236}">
                    <a16:creationId xmlns:a16="http://schemas.microsoft.com/office/drawing/2014/main" id="{CC075267-6EBC-F048-ADFD-3F42F43247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03435" y="33254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6" name="Group 695">
            <a:extLst>
              <a:ext uri="{FF2B5EF4-FFF2-40B4-BE49-F238E27FC236}">
                <a16:creationId xmlns:a16="http://schemas.microsoft.com/office/drawing/2014/main" id="{0DCD27D4-221C-6D44-9F31-EBD7E36A04FF}"/>
              </a:ext>
            </a:extLst>
          </p:cNvPr>
          <p:cNvGrpSpPr/>
          <p:nvPr/>
        </p:nvGrpSpPr>
        <p:grpSpPr>
          <a:xfrm>
            <a:off x="7975881" y="4741266"/>
            <a:ext cx="2318709" cy="1245936"/>
            <a:chOff x="7948367" y="4775686"/>
            <a:chExt cx="2318709" cy="1245936"/>
          </a:xfrm>
        </p:grpSpPr>
        <p:sp>
          <p:nvSpPr>
            <p:cNvPr id="712" name="Line 428">
              <a:extLst>
                <a:ext uri="{FF2B5EF4-FFF2-40B4-BE49-F238E27FC236}">
                  <a16:creationId xmlns:a16="http://schemas.microsoft.com/office/drawing/2014/main" id="{EE23C8F6-122A-D148-A76E-6EA7F2BC39D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9789609" y="5251739"/>
              <a:ext cx="388062" cy="75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Line 435">
              <a:extLst>
                <a:ext uri="{FF2B5EF4-FFF2-40B4-BE49-F238E27FC236}">
                  <a16:creationId xmlns:a16="http://schemas.microsoft.com/office/drawing/2014/main" id="{D222CB2D-3ADA-0843-903A-8F48B10A9F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0207" y="5117334"/>
              <a:ext cx="226800" cy="127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Line 440">
              <a:extLst>
                <a:ext uri="{FF2B5EF4-FFF2-40B4-BE49-F238E27FC236}">
                  <a16:creationId xmlns:a16="http://schemas.microsoft.com/office/drawing/2014/main" id="{49B4C458-1BF7-194D-AE77-1227E631E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59425" y="5036562"/>
              <a:ext cx="404236" cy="20777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15" name="Group 714">
              <a:extLst>
                <a:ext uri="{FF2B5EF4-FFF2-40B4-BE49-F238E27FC236}">
                  <a16:creationId xmlns:a16="http://schemas.microsoft.com/office/drawing/2014/main" id="{4D06C368-FE89-684A-A1A5-D0633A430B28}"/>
                </a:ext>
              </a:extLst>
            </p:cNvPr>
            <p:cNvGrpSpPr/>
            <p:nvPr/>
          </p:nvGrpSpPr>
          <p:grpSpPr>
            <a:xfrm>
              <a:off x="7948367" y="4775686"/>
              <a:ext cx="2318709" cy="1245936"/>
              <a:chOff x="7948367" y="4775686"/>
              <a:chExt cx="2318709" cy="1245936"/>
            </a:xfrm>
          </p:grpSpPr>
          <p:sp>
            <p:nvSpPr>
              <p:cNvPr id="716" name="Line 430">
                <a:extLst>
                  <a:ext uri="{FF2B5EF4-FFF2-40B4-BE49-F238E27FC236}">
                    <a16:creationId xmlns:a16="http://schemas.microsoft.com/office/drawing/2014/main" id="{111E0023-CEDD-5847-80D5-885300C4DA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09926" y="5405286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431">
                <a:extLst>
                  <a:ext uri="{FF2B5EF4-FFF2-40B4-BE49-F238E27FC236}">
                    <a16:creationId xmlns:a16="http://schemas.microsoft.com/office/drawing/2014/main" id="{3E7CDC3C-3209-1A4F-87D3-674E359647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32959" y="4838517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8" name="Line 432">
                <a:extLst>
                  <a:ext uri="{FF2B5EF4-FFF2-40B4-BE49-F238E27FC236}">
                    <a16:creationId xmlns:a16="http://schemas.microsoft.com/office/drawing/2014/main" id="{CD147BEB-8DE6-D440-BF88-66217D74E8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50066" y="4838517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9" name="Line 433">
                <a:extLst>
                  <a:ext uri="{FF2B5EF4-FFF2-40B4-BE49-F238E27FC236}">
                    <a16:creationId xmlns:a16="http://schemas.microsoft.com/office/drawing/2014/main" id="{39694D1D-424B-B648-9E6F-76DAC6E8BD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21744" y="5108876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0" name="Line 436">
                <a:extLst>
                  <a:ext uri="{FF2B5EF4-FFF2-40B4-BE49-F238E27FC236}">
                    <a16:creationId xmlns:a16="http://schemas.microsoft.com/office/drawing/2014/main" id="{95F48D06-1D40-BF47-8A3C-D82F3A488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48367" y="5290470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1" name="Line 439">
                <a:extLst>
                  <a:ext uri="{FF2B5EF4-FFF2-40B4-BE49-F238E27FC236}">
                    <a16:creationId xmlns:a16="http://schemas.microsoft.com/office/drawing/2014/main" id="{5357C446-2FB3-E74C-8A07-179EB4EB5F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73817" y="5282252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2" name="Line 440">
                <a:extLst>
                  <a:ext uri="{FF2B5EF4-FFF2-40B4-BE49-F238E27FC236}">
                    <a16:creationId xmlns:a16="http://schemas.microsoft.com/office/drawing/2014/main" id="{08475D00-13F9-234F-AEC9-02A37C99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488731" y="5307931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3" name="Line 441">
                <a:extLst>
                  <a:ext uri="{FF2B5EF4-FFF2-40B4-BE49-F238E27FC236}">
                    <a16:creationId xmlns:a16="http://schemas.microsoft.com/office/drawing/2014/main" id="{B8ACC1C4-09B2-E54F-8E41-832BD0211F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488731" y="5258048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" name="Line 428">
                <a:extLst>
                  <a:ext uri="{FF2B5EF4-FFF2-40B4-BE49-F238E27FC236}">
                    <a16:creationId xmlns:a16="http://schemas.microsoft.com/office/drawing/2014/main" id="{18DD3761-537E-DD46-A17C-8ADAA7EE32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85545" y="5583471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25" name="Picture 781" descr="antenna_radiation_stylized">
                <a:extLst>
                  <a:ext uri="{FF2B5EF4-FFF2-40B4-BE49-F238E27FC236}">
                    <a16:creationId xmlns:a16="http://schemas.microsoft.com/office/drawing/2014/main" id="{2976AB02-6CE7-9249-9C93-C1332C048F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6" name="Picture 780" descr="access_point_stylized_small">
                <a:extLst>
                  <a:ext uri="{FF2B5EF4-FFF2-40B4-BE49-F238E27FC236}">
                    <a16:creationId xmlns:a16="http://schemas.microsoft.com/office/drawing/2014/main" id="{6F0EEAFB-7AC7-0946-8A7F-5EA6B72B11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90610" y="5524232"/>
                <a:ext cx="380935" cy="317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27" name="Group 726">
                <a:extLst>
                  <a:ext uri="{FF2B5EF4-FFF2-40B4-BE49-F238E27FC236}">
                    <a16:creationId xmlns:a16="http://schemas.microsoft.com/office/drawing/2014/main" id="{5954D618-FBF9-C345-9F23-C01280C127E5}"/>
                  </a:ext>
                </a:extLst>
              </p:cNvPr>
              <p:cNvGrpSpPr/>
              <p:nvPr/>
            </p:nvGrpSpPr>
            <p:grpSpPr>
              <a:xfrm>
                <a:off x="9783558" y="4989983"/>
                <a:ext cx="393760" cy="218578"/>
                <a:chOff x="7493876" y="2774731"/>
                <a:chExt cx="1481958" cy="894622"/>
              </a:xfrm>
            </p:grpSpPr>
            <p:sp>
              <p:nvSpPr>
                <p:cNvPr id="762" name="Freeform 761">
                  <a:extLst>
                    <a:ext uri="{FF2B5EF4-FFF2-40B4-BE49-F238E27FC236}">
                      <a16:creationId xmlns:a16="http://schemas.microsoft.com/office/drawing/2014/main" id="{636243EE-CD02-454D-82FD-6EEB25FCDD1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63" name="Oval 762">
                  <a:extLst>
                    <a:ext uri="{FF2B5EF4-FFF2-40B4-BE49-F238E27FC236}">
                      <a16:creationId xmlns:a16="http://schemas.microsoft.com/office/drawing/2014/main" id="{FB4E9FE5-4C60-AE44-BD2C-5BF23EFFEF91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64" name="Group 763">
                  <a:extLst>
                    <a:ext uri="{FF2B5EF4-FFF2-40B4-BE49-F238E27FC236}">
                      <a16:creationId xmlns:a16="http://schemas.microsoft.com/office/drawing/2014/main" id="{EFA6F8EE-C488-4349-878F-9BF60F346D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65" name="Freeform 764">
                    <a:extLst>
                      <a:ext uri="{FF2B5EF4-FFF2-40B4-BE49-F238E27FC236}">
                        <a16:creationId xmlns:a16="http://schemas.microsoft.com/office/drawing/2014/main" id="{97393DF7-195E-2F4F-82CB-3C6BD1D0E34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" name="Freeform 765">
                    <a:extLst>
                      <a:ext uri="{FF2B5EF4-FFF2-40B4-BE49-F238E27FC236}">
                        <a16:creationId xmlns:a16="http://schemas.microsoft.com/office/drawing/2014/main" id="{B14B71E7-B35F-244B-AE92-E22CEEBCB57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" name="Freeform 766">
                    <a:extLst>
                      <a:ext uri="{FF2B5EF4-FFF2-40B4-BE49-F238E27FC236}">
                        <a16:creationId xmlns:a16="http://schemas.microsoft.com/office/drawing/2014/main" id="{3F8D3E1D-561B-3B43-8AA8-D510E6D81FF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8" name="Freeform 767">
                    <a:extLst>
                      <a:ext uri="{FF2B5EF4-FFF2-40B4-BE49-F238E27FC236}">
                        <a16:creationId xmlns:a16="http://schemas.microsoft.com/office/drawing/2014/main" id="{0A8A1B98-CCC6-D04C-AB35-B4CF8E1FE6F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8" name="Group 727">
                <a:extLst>
                  <a:ext uri="{FF2B5EF4-FFF2-40B4-BE49-F238E27FC236}">
                    <a16:creationId xmlns:a16="http://schemas.microsoft.com/office/drawing/2014/main" id="{A4BF2326-F72B-4D44-AB5E-FA5677500BC1}"/>
                  </a:ext>
                </a:extLst>
              </p:cNvPr>
              <p:cNvGrpSpPr/>
              <p:nvPr/>
            </p:nvGrpSpPr>
            <p:grpSpPr>
              <a:xfrm>
                <a:off x="9849365" y="5339037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55" name="Rectangle 754">
                  <a:extLst>
                    <a:ext uri="{FF2B5EF4-FFF2-40B4-BE49-F238E27FC236}">
                      <a16:creationId xmlns:a16="http://schemas.microsoft.com/office/drawing/2014/main" id="{DC027102-0C14-7248-A2F3-65F33ABF562E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" name="Freeform 755">
                  <a:extLst>
                    <a:ext uri="{FF2B5EF4-FFF2-40B4-BE49-F238E27FC236}">
                      <a16:creationId xmlns:a16="http://schemas.microsoft.com/office/drawing/2014/main" id="{980E0FB0-7178-574B-9CC3-F983A49601A7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57" name="Group 756">
                  <a:extLst>
                    <a:ext uri="{FF2B5EF4-FFF2-40B4-BE49-F238E27FC236}">
                      <a16:creationId xmlns:a16="http://schemas.microsoft.com/office/drawing/2014/main" id="{F3718A2B-DF8C-644A-8AD5-9AE3A516ACAE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A646382B-2393-E749-A3D4-EF0CC3BF8F01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4C661089-6DD6-E04C-B3FB-704CA149AE07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0D85DFF8-1612-AE43-B01F-C23DD18940D1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1" name="Freeform 760">
                    <a:extLst>
                      <a:ext uri="{FF2B5EF4-FFF2-40B4-BE49-F238E27FC236}">
                        <a16:creationId xmlns:a16="http://schemas.microsoft.com/office/drawing/2014/main" id="{CAD8BC7C-EDFF-5E4F-9217-F38940897442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9" name="Group 728">
                <a:extLst>
                  <a:ext uri="{FF2B5EF4-FFF2-40B4-BE49-F238E27FC236}">
                    <a16:creationId xmlns:a16="http://schemas.microsoft.com/office/drawing/2014/main" id="{90BA791C-5E82-8E48-B01D-A70016EF25B1}"/>
                  </a:ext>
                </a:extLst>
              </p:cNvPr>
              <p:cNvGrpSpPr/>
              <p:nvPr/>
            </p:nvGrpSpPr>
            <p:grpSpPr>
              <a:xfrm>
                <a:off x="8676619" y="4967420"/>
                <a:ext cx="393760" cy="218578"/>
                <a:chOff x="7493876" y="2774731"/>
                <a:chExt cx="1481958" cy="894622"/>
              </a:xfrm>
            </p:grpSpPr>
            <p:sp>
              <p:nvSpPr>
                <p:cNvPr id="748" name="Freeform 747">
                  <a:extLst>
                    <a:ext uri="{FF2B5EF4-FFF2-40B4-BE49-F238E27FC236}">
                      <a16:creationId xmlns:a16="http://schemas.microsoft.com/office/drawing/2014/main" id="{7295C9B8-8891-F843-B2BC-F512083F8B3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49" name="Oval 748">
                  <a:extLst>
                    <a:ext uri="{FF2B5EF4-FFF2-40B4-BE49-F238E27FC236}">
                      <a16:creationId xmlns:a16="http://schemas.microsoft.com/office/drawing/2014/main" id="{62A1EBCC-A055-B14A-ACE0-FBB569B3789C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50" name="Group 749">
                  <a:extLst>
                    <a:ext uri="{FF2B5EF4-FFF2-40B4-BE49-F238E27FC236}">
                      <a16:creationId xmlns:a16="http://schemas.microsoft.com/office/drawing/2014/main" id="{A673596B-DF48-4443-95FF-67FD13B350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29BD7C6B-F549-004A-927F-E851051563D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A787B705-3029-374E-B732-8A7714A04A5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3" name="Freeform 752">
                    <a:extLst>
                      <a:ext uri="{FF2B5EF4-FFF2-40B4-BE49-F238E27FC236}">
                        <a16:creationId xmlns:a16="http://schemas.microsoft.com/office/drawing/2014/main" id="{BCD99309-683B-2142-B12D-3016AA72653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4" name="Freeform 753">
                    <a:extLst>
                      <a:ext uri="{FF2B5EF4-FFF2-40B4-BE49-F238E27FC236}">
                        <a16:creationId xmlns:a16="http://schemas.microsoft.com/office/drawing/2014/main" id="{B48E2BD3-D8E7-B44A-A9A8-4EF6F60EE3B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0" name="Group 729">
                <a:extLst>
                  <a:ext uri="{FF2B5EF4-FFF2-40B4-BE49-F238E27FC236}">
                    <a16:creationId xmlns:a16="http://schemas.microsoft.com/office/drawing/2014/main" id="{C0B13FE0-E014-6546-A016-44A612DE1C55}"/>
                  </a:ext>
                </a:extLst>
              </p:cNvPr>
              <p:cNvGrpSpPr/>
              <p:nvPr/>
            </p:nvGrpSpPr>
            <p:grpSpPr>
              <a:xfrm>
                <a:off x="8311520" y="5194433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41" name="Rectangle 740">
                  <a:extLst>
                    <a:ext uri="{FF2B5EF4-FFF2-40B4-BE49-F238E27FC236}">
                      <a16:creationId xmlns:a16="http://schemas.microsoft.com/office/drawing/2014/main" id="{EDA89DC9-5E4B-074C-9787-4F7236ACFD38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2" name="Freeform 741">
                  <a:extLst>
                    <a:ext uri="{FF2B5EF4-FFF2-40B4-BE49-F238E27FC236}">
                      <a16:creationId xmlns:a16="http://schemas.microsoft.com/office/drawing/2014/main" id="{F18987DF-ABB7-AD46-9C61-D6E7949C0F8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43" name="Group 742">
                  <a:extLst>
                    <a:ext uri="{FF2B5EF4-FFF2-40B4-BE49-F238E27FC236}">
                      <a16:creationId xmlns:a16="http://schemas.microsoft.com/office/drawing/2014/main" id="{942099AA-3C4C-B344-B1D2-FF577975231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44" name="Freeform 743">
                    <a:extLst>
                      <a:ext uri="{FF2B5EF4-FFF2-40B4-BE49-F238E27FC236}">
                        <a16:creationId xmlns:a16="http://schemas.microsoft.com/office/drawing/2014/main" id="{272F749C-C2D3-B543-A147-7CDAF9D20528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5" name="Freeform 744">
                    <a:extLst>
                      <a:ext uri="{FF2B5EF4-FFF2-40B4-BE49-F238E27FC236}">
                        <a16:creationId xmlns:a16="http://schemas.microsoft.com/office/drawing/2014/main" id="{9EEE5475-D87A-9E47-929E-ACA1C553A468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6" name="Freeform 745">
                    <a:extLst>
                      <a:ext uri="{FF2B5EF4-FFF2-40B4-BE49-F238E27FC236}">
                        <a16:creationId xmlns:a16="http://schemas.microsoft.com/office/drawing/2014/main" id="{8EEC67F2-35F0-6649-A4C3-F9D92646765D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" name="Freeform 746">
                    <a:extLst>
                      <a:ext uri="{FF2B5EF4-FFF2-40B4-BE49-F238E27FC236}">
                        <a16:creationId xmlns:a16="http://schemas.microsoft.com/office/drawing/2014/main" id="{ADD3B692-FB7F-9A40-84CE-458BD85ACA0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1" name="Group 730">
                <a:extLst>
                  <a:ext uri="{FF2B5EF4-FFF2-40B4-BE49-F238E27FC236}">
                    <a16:creationId xmlns:a16="http://schemas.microsoft.com/office/drawing/2014/main" id="{F35651AA-0479-DF4F-B945-A89BA27259A2}"/>
                  </a:ext>
                </a:extLst>
              </p:cNvPr>
              <p:cNvGrpSpPr/>
              <p:nvPr/>
            </p:nvGrpSpPr>
            <p:grpSpPr>
              <a:xfrm>
                <a:off x="9247893" y="4775686"/>
                <a:ext cx="393760" cy="218578"/>
                <a:chOff x="7493876" y="2774731"/>
                <a:chExt cx="1481958" cy="894622"/>
              </a:xfrm>
            </p:grpSpPr>
            <p:sp>
              <p:nvSpPr>
                <p:cNvPr id="734" name="Freeform 733">
                  <a:extLst>
                    <a:ext uri="{FF2B5EF4-FFF2-40B4-BE49-F238E27FC236}">
                      <a16:creationId xmlns:a16="http://schemas.microsoft.com/office/drawing/2014/main" id="{DEA0721B-F441-4C4F-98A9-2613C2273A64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35" name="Oval 734">
                  <a:extLst>
                    <a:ext uri="{FF2B5EF4-FFF2-40B4-BE49-F238E27FC236}">
                      <a16:creationId xmlns:a16="http://schemas.microsoft.com/office/drawing/2014/main" id="{66D1867D-6E69-5E41-A181-763D707AF96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36" name="Group 735">
                  <a:extLst>
                    <a:ext uri="{FF2B5EF4-FFF2-40B4-BE49-F238E27FC236}">
                      <a16:creationId xmlns:a16="http://schemas.microsoft.com/office/drawing/2014/main" id="{28241C44-BF4D-AD4D-95B8-15D036FC70A8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37" name="Freeform 736">
                    <a:extLst>
                      <a:ext uri="{FF2B5EF4-FFF2-40B4-BE49-F238E27FC236}">
                        <a16:creationId xmlns:a16="http://schemas.microsoft.com/office/drawing/2014/main" id="{149384C7-24ED-6E4B-80BF-9E01BCA709E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" name="Freeform 737">
                    <a:extLst>
                      <a:ext uri="{FF2B5EF4-FFF2-40B4-BE49-F238E27FC236}">
                        <a16:creationId xmlns:a16="http://schemas.microsoft.com/office/drawing/2014/main" id="{56752924-E0EA-DD41-A435-96CB86160F72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" name="Freeform 738">
                    <a:extLst>
                      <a:ext uri="{FF2B5EF4-FFF2-40B4-BE49-F238E27FC236}">
                        <a16:creationId xmlns:a16="http://schemas.microsoft.com/office/drawing/2014/main" id="{6855503F-0F66-2542-A01F-2F4D2A9908B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" name="Freeform 739">
                    <a:extLst>
                      <a:ext uri="{FF2B5EF4-FFF2-40B4-BE49-F238E27FC236}">
                        <a16:creationId xmlns:a16="http://schemas.microsoft.com/office/drawing/2014/main" id="{14482FFE-DD42-A649-8A13-0223FD33F57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32" name="Picture 1065" descr="antenna_stylized">
                <a:extLst>
                  <a:ext uri="{FF2B5EF4-FFF2-40B4-BE49-F238E27FC236}">
                    <a16:creationId xmlns:a16="http://schemas.microsoft.com/office/drawing/2014/main" id="{79F10334-532A-B04B-8924-5DE1BBE518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01681" y="5852809"/>
                <a:ext cx="307702" cy="168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3" name="Picture 1065" descr="antenna_stylized">
                <a:extLst>
                  <a:ext uri="{FF2B5EF4-FFF2-40B4-BE49-F238E27FC236}">
                    <a16:creationId xmlns:a16="http://schemas.microsoft.com/office/drawing/2014/main" id="{FB7AE41C-1F55-C340-AD66-050C2A4EDF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34746" y="5795138"/>
                <a:ext cx="316707" cy="1389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91" name="Rectangle 690">
            <a:extLst>
              <a:ext uri="{FF2B5EF4-FFF2-40B4-BE49-F238E27FC236}">
                <a16:creationId xmlns:a16="http://schemas.microsoft.com/office/drawing/2014/main" id="{C1D7B078-C7A6-F44D-AEF5-44DD747F3DEA}"/>
              </a:ext>
            </a:extLst>
          </p:cNvPr>
          <p:cNvSpPr/>
          <p:nvPr/>
        </p:nvSpPr>
        <p:spPr>
          <a:xfrm>
            <a:off x="7165428" y="1458055"/>
            <a:ext cx="4771884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9703A89-2812-1040-9CC3-7D50F0EBA100}"/>
              </a:ext>
            </a:extLst>
          </p:cNvPr>
          <p:cNvGrpSpPr/>
          <p:nvPr/>
        </p:nvGrpSpPr>
        <p:grpSpPr>
          <a:xfrm>
            <a:off x="10812889" y="3368642"/>
            <a:ext cx="890572" cy="1290085"/>
            <a:chOff x="10812889" y="3368642"/>
            <a:chExt cx="890572" cy="1290085"/>
          </a:xfrm>
        </p:grpSpPr>
        <p:sp>
          <p:nvSpPr>
            <p:cNvPr id="842" name="Oval 841">
              <a:extLst>
                <a:ext uri="{FF2B5EF4-FFF2-40B4-BE49-F238E27FC236}">
                  <a16:creationId xmlns:a16="http://schemas.microsoft.com/office/drawing/2014/main" id="{C93CD880-CF68-EE4B-8C16-070B95C89A1C}"/>
                </a:ext>
              </a:extLst>
            </p:cNvPr>
            <p:cNvSpPr/>
            <p:nvPr/>
          </p:nvSpPr>
          <p:spPr>
            <a:xfrm>
              <a:off x="10812889" y="3368642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Oval 842">
              <a:extLst>
                <a:ext uri="{FF2B5EF4-FFF2-40B4-BE49-F238E27FC236}">
                  <a16:creationId xmlns:a16="http://schemas.microsoft.com/office/drawing/2014/main" id="{30E2EA00-8881-B04F-93F9-85FC6B7CBA64}"/>
                </a:ext>
              </a:extLst>
            </p:cNvPr>
            <p:cNvSpPr/>
            <p:nvPr/>
          </p:nvSpPr>
          <p:spPr>
            <a:xfrm>
              <a:off x="10890418" y="4148658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27C44ADE-DBDD-6C45-BE46-4BD85E7C169D}"/>
              </a:ext>
            </a:extLst>
          </p:cNvPr>
          <p:cNvGrpSpPr/>
          <p:nvPr/>
        </p:nvGrpSpPr>
        <p:grpSpPr>
          <a:xfrm>
            <a:off x="10925982" y="4188911"/>
            <a:ext cx="657413" cy="451816"/>
            <a:chOff x="10925982" y="4188911"/>
            <a:chExt cx="657413" cy="451816"/>
          </a:xfrm>
        </p:grpSpPr>
        <p:grpSp>
          <p:nvGrpSpPr>
            <p:cNvPr id="698" name="Group 697">
              <a:extLst>
                <a:ext uri="{FF2B5EF4-FFF2-40B4-BE49-F238E27FC236}">
                  <a16:creationId xmlns:a16="http://schemas.microsoft.com/office/drawing/2014/main" id="{D56B297B-829D-4E47-89B5-3754FDB51ACD}"/>
                </a:ext>
              </a:extLst>
            </p:cNvPr>
            <p:cNvGrpSpPr/>
            <p:nvPr/>
          </p:nvGrpSpPr>
          <p:grpSpPr>
            <a:xfrm>
              <a:off x="11093556" y="4188911"/>
              <a:ext cx="489839" cy="451816"/>
              <a:chOff x="5103720" y="2693365"/>
              <a:chExt cx="611650" cy="414788"/>
            </a:xfrm>
          </p:grpSpPr>
          <p:cxnSp>
            <p:nvCxnSpPr>
              <p:cNvPr id="707" name="Straight Connector 706">
                <a:extLst>
                  <a:ext uri="{FF2B5EF4-FFF2-40B4-BE49-F238E27FC236}">
                    <a16:creationId xmlns:a16="http://schemas.microsoft.com/office/drawing/2014/main" id="{DEF22D8C-B2BE-2D49-A729-F0A5EEA168B9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08" name="Group 707">
                <a:extLst>
                  <a:ext uri="{FF2B5EF4-FFF2-40B4-BE49-F238E27FC236}">
                    <a16:creationId xmlns:a16="http://schemas.microsoft.com/office/drawing/2014/main" id="{5C0C0A0D-87CE-2E4F-AFAE-0EE30232979C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09" name="Picture 708" descr="server_rack.png">
                  <a:extLst>
                    <a:ext uri="{FF2B5EF4-FFF2-40B4-BE49-F238E27FC236}">
                      <a16:creationId xmlns:a16="http://schemas.microsoft.com/office/drawing/2014/main" id="{5562477B-400E-2B45-BE8E-551EFB1B0F6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0" name="Picture 709" descr="server_rack.png">
                  <a:extLst>
                    <a:ext uri="{FF2B5EF4-FFF2-40B4-BE49-F238E27FC236}">
                      <a16:creationId xmlns:a16="http://schemas.microsoft.com/office/drawing/2014/main" id="{E02C25DF-42E6-E64A-8716-84E6602161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1" name="Picture 710" descr="server_rack.png">
                  <a:extLst>
                    <a:ext uri="{FF2B5EF4-FFF2-40B4-BE49-F238E27FC236}">
                      <a16:creationId xmlns:a16="http://schemas.microsoft.com/office/drawing/2014/main" id="{8B99559D-D255-4948-A3E7-A60C41A8784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699" name="Group 698">
              <a:extLst>
                <a:ext uri="{FF2B5EF4-FFF2-40B4-BE49-F238E27FC236}">
                  <a16:creationId xmlns:a16="http://schemas.microsoft.com/office/drawing/2014/main" id="{B93F71A3-6B87-E94D-8930-107854C2A113}"/>
                </a:ext>
              </a:extLst>
            </p:cNvPr>
            <p:cNvGrpSpPr/>
            <p:nvPr/>
          </p:nvGrpSpPr>
          <p:grpSpPr>
            <a:xfrm>
              <a:off x="10925982" y="4369125"/>
              <a:ext cx="228295" cy="120400"/>
              <a:chOff x="7493876" y="2774731"/>
              <a:chExt cx="1481958" cy="894622"/>
            </a:xfrm>
          </p:grpSpPr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72B1CF24-8B2C-5A41-B708-DD0C448A7B2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01" name="Oval 700">
                <a:extLst>
                  <a:ext uri="{FF2B5EF4-FFF2-40B4-BE49-F238E27FC236}">
                    <a16:creationId xmlns:a16="http://schemas.microsoft.com/office/drawing/2014/main" id="{68AD8AF1-3EDA-2D4F-B68F-C78273AD7D3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02" name="Group 701">
                <a:extLst>
                  <a:ext uri="{FF2B5EF4-FFF2-40B4-BE49-F238E27FC236}">
                    <a16:creationId xmlns:a16="http://schemas.microsoft.com/office/drawing/2014/main" id="{8CBE9D29-044F-D846-9B53-7A5B17949AD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03" name="Freeform 702">
                  <a:extLst>
                    <a:ext uri="{FF2B5EF4-FFF2-40B4-BE49-F238E27FC236}">
                      <a16:creationId xmlns:a16="http://schemas.microsoft.com/office/drawing/2014/main" id="{57F26107-0AD7-1E48-86D5-588C79333F7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4" name="Freeform 703">
                  <a:extLst>
                    <a:ext uri="{FF2B5EF4-FFF2-40B4-BE49-F238E27FC236}">
                      <a16:creationId xmlns:a16="http://schemas.microsoft.com/office/drawing/2014/main" id="{F7905A03-592E-964A-821B-A9ADFEA9CA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5" name="Freeform 704">
                  <a:extLst>
                    <a:ext uri="{FF2B5EF4-FFF2-40B4-BE49-F238E27FC236}">
                      <a16:creationId xmlns:a16="http://schemas.microsoft.com/office/drawing/2014/main" id="{37A0F252-FF46-B64D-9EC8-C7D2AB56C65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6" name="Freeform 705">
                  <a:extLst>
                    <a:ext uri="{FF2B5EF4-FFF2-40B4-BE49-F238E27FC236}">
                      <a16:creationId xmlns:a16="http://schemas.microsoft.com/office/drawing/2014/main" id="{B06962A3-EE8A-CF47-AA2B-D1D3CA2B1DF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695" name="Group 694">
            <a:extLst>
              <a:ext uri="{FF2B5EF4-FFF2-40B4-BE49-F238E27FC236}">
                <a16:creationId xmlns:a16="http://schemas.microsoft.com/office/drawing/2014/main" id="{24E02CE3-8EE4-C04D-89FD-0BB704289629}"/>
              </a:ext>
            </a:extLst>
          </p:cNvPr>
          <p:cNvGrpSpPr/>
          <p:nvPr/>
        </p:nvGrpSpPr>
        <p:grpSpPr>
          <a:xfrm>
            <a:off x="10884085" y="3428485"/>
            <a:ext cx="604586" cy="405973"/>
            <a:chOff x="10884085" y="3428485"/>
            <a:chExt cx="604586" cy="405973"/>
          </a:xfrm>
        </p:grpSpPr>
        <p:grpSp>
          <p:nvGrpSpPr>
            <p:cNvPr id="769" name="Group 768">
              <a:extLst>
                <a:ext uri="{FF2B5EF4-FFF2-40B4-BE49-F238E27FC236}">
                  <a16:creationId xmlns:a16="http://schemas.microsoft.com/office/drawing/2014/main" id="{07BCE88E-5563-984A-B34F-30F0E6B35132}"/>
                </a:ext>
              </a:extLst>
            </p:cNvPr>
            <p:cNvGrpSpPr/>
            <p:nvPr/>
          </p:nvGrpSpPr>
          <p:grpSpPr>
            <a:xfrm>
              <a:off x="10884085" y="3601365"/>
              <a:ext cx="170989" cy="97052"/>
              <a:chOff x="7493876" y="2774731"/>
              <a:chExt cx="1481958" cy="894622"/>
            </a:xfrm>
          </p:grpSpPr>
          <p:sp>
            <p:nvSpPr>
              <p:cNvPr id="776" name="Freeform 775">
                <a:extLst>
                  <a:ext uri="{FF2B5EF4-FFF2-40B4-BE49-F238E27FC236}">
                    <a16:creationId xmlns:a16="http://schemas.microsoft.com/office/drawing/2014/main" id="{0A5B708B-8FCE-B04B-A369-E7BEA71E7AF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77" name="Oval 776">
                <a:extLst>
                  <a:ext uri="{FF2B5EF4-FFF2-40B4-BE49-F238E27FC236}">
                    <a16:creationId xmlns:a16="http://schemas.microsoft.com/office/drawing/2014/main" id="{D412B601-FC61-EC47-9BE1-E0DAFEC581F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78" name="Group 777">
                <a:extLst>
                  <a:ext uri="{FF2B5EF4-FFF2-40B4-BE49-F238E27FC236}">
                    <a16:creationId xmlns:a16="http://schemas.microsoft.com/office/drawing/2014/main" id="{E25C2619-A6AB-AE41-9E11-F75B9FBF5B9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79" name="Freeform 778">
                  <a:extLst>
                    <a:ext uri="{FF2B5EF4-FFF2-40B4-BE49-F238E27FC236}">
                      <a16:creationId xmlns:a16="http://schemas.microsoft.com/office/drawing/2014/main" id="{B503C3C0-F816-A941-9959-D78A0E87488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0" name="Freeform 779">
                  <a:extLst>
                    <a:ext uri="{FF2B5EF4-FFF2-40B4-BE49-F238E27FC236}">
                      <a16:creationId xmlns:a16="http://schemas.microsoft.com/office/drawing/2014/main" id="{E0AD4A62-9620-7742-90B4-E02FC0CEF23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1" name="Freeform 780">
                  <a:extLst>
                    <a:ext uri="{FF2B5EF4-FFF2-40B4-BE49-F238E27FC236}">
                      <a16:creationId xmlns:a16="http://schemas.microsoft.com/office/drawing/2014/main" id="{58AFCDDA-97B6-334C-8355-2FC27F40A71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" name="Freeform 781">
                  <a:extLst>
                    <a:ext uri="{FF2B5EF4-FFF2-40B4-BE49-F238E27FC236}">
                      <a16:creationId xmlns:a16="http://schemas.microsoft.com/office/drawing/2014/main" id="{BCE6B993-2546-A640-9F2A-6A378AEE64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70" name="Group 769">
              <a:extLst>
                <a:ext uri="{FF2B5EF4-FFF2-40B4-BE49-F238E27FC236}">
                  <a16:creationId xmlns:a16="http://schemas.microsoft.com/office/drawing/2014/main" id="{515E19E3-9283-F145-94B4-BFF4F1953ED3}"/>
                </a:ext>
              </a:extLst>
            </p:cNvPr>
            <p:cNvGrpSpPr/>
            <p:nvPr/>
          </p:nvGrpSpPr>
          <p:grpSpPr>
            <a:xfrm>
              <a:off x="11064947" y="3428485"/>
              <a:ext cx="423724" cy="405973"/>
              <a:chOff x="5103720" y="2693365"/>
              <a:chExt cx="611650" cy="414788"/>
            </a:xfrm>
          </p:grpSpPr>
          <p:cxnSp>
            <p:nvCxnSpPr>
              <p:cNvPr id="771" name="Straight Connector 770">
                <a:extLst>
                  <a:ext uri="{FF2B5EF4-FFF2-40B4-BE49-F238E27FC236}">
                    <a16:creationId xmlns:a16="http://schemas.microsoft.com/office/drawing/2014/main" id="{98230410-EACC-9946-B51B-4F35CECD923B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72" name="Group 771">
                <a:extLst>
                  <a:ext uri="{FF2B5EF4-FFF2-40B4-BE49-F238E27FC236}">
                    <a16:creationId xmlns:a16="http://schemas.microsoft.com/office/drawing/2014/main" id="{DFD5567E-6B11-0C4A-B14D-21C6708161A2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73" name="Picture 772" descr="server_rack.png">
                  <a:extLst>
                    <a:ext uri="{FF2B5EF4-FFF2-40B4-BE49-F238E27FC236}">
                      <a16:creationId xmlns:a16="http://schemas.microsoft.com/office/drawing/2014/main" id="{4C7C5920-D585-1443-8381-C103ECB4F64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4" name="Picture 773" descr="server_rack.png">
                  <a:extLst>
                    <a:ext uri="{FF2B5EF4-FFF2-40B4-BE49-F238E27FC236}">
                      <a16:creationId xmlns:a16="http://schemas.microsoft.com/office/drawing/2014/main" id="{24FEC400-95B7-4347-9F52-AA6D8EA94F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5" name="Picture 774" descr="server_rack.png">
                  <a:extLst>
                    <a:ext uri="{FF2B5EF4-FFF2-40B4-BE49-F238E27FC236}">
                      <a16:creationId xmlns:a16="http://schemas.microsoft.com/office/drawing/2014/main" id="{CC25D8FD-B4C7-8742-B028-D7509DF146F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pic>
        <p:nvPicPr>
          <p:cNvPr id="3074" name="Picture 2" descr="Big Data. Monster Storage: The Northeast Storage Exchange | MGHPCC">
            <a:extLst>
              <a:ext uri="{FF2B5EF4-FFF2-40B4-BE49-F238E27FC236}">
                <a16:creationId xmlns:a16="http://schemas.microsoft.com/office/drawing/2014/main" id="{C89DE861-360B-0E42-81AF-0A0B182D20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848" y="3263334"/>
            <a:ext cx="4773705" cy="23632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6BEE160-5109-3544-95E1-7962978DF301}"/>
              </a:ext>
            </a:extLst>
          </p:cNvPr>
          <p:cNvSpPr txBox="1"/>
          <p:nvPr/>
        </p:nvSpPr>
        <p:spPr>
          <a:xfrm flipH="1">
            <a:off x="860610" y="5688106"/>
            <a:ext cx="51098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Courtesy: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Massachusetts Green High Performance Computing Center (mghpcc.org)</a:t>
            </a:r>
          </a:p>
        </p:txBody>
      </p:sp>
      <p:sp>
        <p:nvSpPr>
          <p:cNvPr id="692" name="Slide Number Placeholder 5">
            <a:extLst>
              <a:ext uri="{FF2B5EF4-FFF2-40B4-BE49-F238E27FC236}">
                <a16:creationId xmlns:a16="http://schemas.microsoft.com/office/drawing/2014/main" id="{9C32830B-92C7-374B-922E-8C93D9E43E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36308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B41BDD21-3AA2-5A47-848F-E5981CBA933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671911"/>
            <a:ext cx="4639003" cy="46482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propagates between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transmitter/receiver pairs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 link: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what lies between transmitter &amp; receiver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guided media: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in solid media: copper, fiber, coax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unguided media: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freely, e.g., radio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986260-6BBE-5549-A319-09906DD70AAA}"/>
              </a:ext>
            </a:extLst>
          </p:cNvPr>
          <p:cNvGrpSpPr/>
          <p:nvPr/>
        </p:nvGrpSpPr>
        <p:grpSpPr>
          <a:xfrm>
            <a:off x="6411036" y="1671911"/>
            <a:ext cx="5045239" cy="3979844"/>
            <a:chOff x="6411036" y="1671911"/>
            <a:chExt cx="5045239" cy="3979844"/>
          </a:xfrm>
        </p:grpSpPr>
        <p:sp>
          <p:nvSpPr>
            <p:cNvPr id="43" name="Rectangle 4">
              <a:extLst>
                <a:ext uri="{FF2B5EF4-FFF2-40B4-BE49-F238E27FC236}">
                  <a16:creationId xmlns:a16="http://schemas.microsoft.com/office/drawing/2014/main" id="{9573907E-68CA-1046-A0DB-1869CFA3841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11036" y="1671911"/>
              <a:ext cx="5045239" cy="3346450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29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Twisted pair (TP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)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22860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two insulated copper wires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5: 100 Mbps, 1 Gbps Ethernet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6: 10Gbps Ethernet</a:t>
              </a:r>
            </a:p>
          </p:txBody>
        </p:sp>
        <p:pic>
          <p:nvPicPr>
            <p:cNvPr id="11266" name="Picture 2" descr="Twisted_Pair_Cables">
              <a:extLst>
                <a:ext uri="{FF2B5EF4-FFF2-40B4-BE49-F238E27FC236}">
                  <a16:creationId xmlns:a16="http://schemas.microsoft.com/office/drawing/2014/main" id="{D6B65C46-A39A-504A-B7AF-C7226316E1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3200" y="3742266"/>
              <a:ext cx="3165235" cy="190948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268" name="Picture 4" descr="Image result for twisted pair">
              <a:extLst>
                <a:ext uri="{FF2B5EF4-FFF2-40B4-BE49-F238E27FC236}">
                  <a16:creationId xmlns:a16="http://schemas.microsoft.com/office/drawing/2014/main" id="{BD4509EA-366C-1C41-A7BB-9925F1143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11036" y="3833678"/>
              <a:ext cx="2359134" cy="168882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A3A14225-DCBF-BB44-B1DF-EA9373578A1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5222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BECEA851-800B-1A42-B1E6-3BCEBBFF06DD}"/>
              </a:ext>
            </a:extLst>
          </p:cNvPr>
          <p:cNvSpPr txBox="1">
            <a:spLocks noChangeArrowheads="1"/>
          </p:cNvSpPr>
          <p:nvPr/>
        </p:nvSpPr>
        <p:spPr>
          <a:xfrm>
            <a:off x="982262" y="1320920"/>
            <a:ext cx="4878973" cy="43275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190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Coaxial cable: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two concentric copper conductors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bidirectional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broadband: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multiple frequency channels on cable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100’s Mbps per channel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D4259C2-0AA0-BE4D-A5F7-362CC0D6A7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692153">
            <a:off x="2315762" y="3993072"/>
            <a:ext cx="2437359" cy="2437359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F6FF9DA-97F1-3A4B-8FA4-5FF000565416}"/>
              </a:ext>
            </a:extLst>
          </p:cNvPr>
          <p:cNvGrpSpPr/>
          <p:nvPr/>
        </p:nvGrpSpPr>
        <p:grpSpPr>
          <a:xfrm>
            <a:off x="6360527" y="1276574"/>
            <a:ext cx="5602289" cy="5319638"/>
            <a:chOff x="6360527" y="1276574"/>
            <a:chExt cx="5602289" cy="5319638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0636A257-4BF5-0D40-8994-53C8EDAFC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527" y="1276574"/>
              <a:ext cx="5602289" cy="3438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Fiber optic cable: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glass fiber carrying light pulses, each pulse a bit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operation: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point-to-point transmission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s-100’s Gbps)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low error rate: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repeaters spaced far apart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immune to electromagnetic noise</a:t>
              </a:r>
            </a:p>
          </p:txBody>
        </p:sp>
        <p:pic>
          <p:nvPicPr>
            <p:cNvPr id="12290" name="Picture 2" descr="Image result for optical fiber">
              <a:extLst>
                <a:ext uri="{FF2B5EF4-FFF2-40B4-BE49-F238E27FC236}">
                  <a16:creationId xmlns:a16="http://schemas.microsoft.com/office/drawing/2014/main" id="{DE83E3CC-89A7-4743-A47D-FE0D94F681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5119" y="4700678"/>
              <a:ext cx="2872373" cy="18955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655E0361-C998-CE4A-A872-E67F1A5175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1356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0FE4FCF6-C044-7F40-BE10-AF4FF95479A4}"/>
              </a:ext>
            </a:extLst>
          </p:cNvPr>
          <p:cNvSpPr txBox="1">
            <a:spLocks noChangeArrowheads="1"/>
          </p:cNvSpPr>
          <p:nvPr/>
        </p:nvSpPr>
        <p:spPr>
          <a:xfrm>
            <a:off x="952499" y="1354420"/>
            <a:ext cx="4950759" cy="48768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radio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signal carried in various “bands” in electromagnetic spectrum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physical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wire”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broadcast, “half-duplex”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(sender to receiver)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 environment effects: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reflection 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obstruction by objects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Interference/noise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111B3EB7-227E-F543-AA3C-890766F25AA8}"/>
              </a:ext>
            </a:extLst>
          </p:cNvPr>
          <p:cNvSpPr txBox="1">
            <a:spLocks noChangeArrowheads="1"/>
          </p:cNvSpPr>
          <p:nvPr/>
        </p:nvSpPr>
        <p:spPr>
          <a:xfrm>
            <a:off x="6349562" y="1354420"/>
            <a:ext cx="5188014" cy="51182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Radio link types: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Wireless LAN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(WiFi)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10-100’s Mbps; 10’s of meters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wide-area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(e.g., 4G cellular)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10’s Mbps over ~10 Km </a:t>
            </a:r>
          </a:p>
          <a:p>
            <a:pPr marL="346075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Bluetooth: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cable replacement</a:t>
            </a:r>
          </a:p>
          <a:p>
            <a:pPr marL="747712" marR="0" lvl="1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prstClr val="black">
                  <a:lumMod val="95000"/>
                  <a:lumOff val="5000"/>
                </a:prstClr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short distances, limited rates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terrestrial  microwave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point-to-point; 45 Mbps channels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satellite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45 Mbps per channel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270 msec end-end delay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8205DD8-018E-E64A-86F3-58BAA2CE75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1293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uiExpand="1" build="p"/>
      <p:bldP spid="14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Content Placeholder 7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9467" y="1404144"/>
            <a:ext cx="9304866" cy="5233987"/>
          </a:xfrm>
        </p:spPr>
      </p:pic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A simple network diagram – Packet tracer</a:t>
            </a:r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smtClean="0"/>
              <a:t>Introduction: 1-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7775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0466D51-7C04-8648-9FCA-079A421318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12270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3273" y="413683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ja-JP" sz="4800" dirty="0"/>
              <a:t>The network core</a:t>
            </a:r>
            <a:endParaRPr lang="en-US" sz="48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531645"/>
            <a:ext cx="6282647" cy="4617464"/>
          </a:xfrm>
        </p:spPr>
        <p:txBody>
          <a:bodyPr>
            <a:normAutofit/>
          </a:bodyPr>
          <a:lstStyle/>
          <a:p>
            <a:pPr marL="412750" indent="-282575"/>
            <a:r>
              <a:rPr lang="en-US" altLang="en-US" dirty="0">
                <a:ea typeface="ＭＳ Ｐゴシック" panose="020B0600070205080204" pitchFamily="34" charset="-128"/>
              </a:rPr>
              <a:t>mesh of interconnected routers</a:t>
            </a:r>
          </a:p>
          <a:p>
            <a:pPr marL="412750" indent="-282575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packet-switching: </a:t>
            </a:r>
            <a:r>
              <a:rPr lang="en-US" altLang="en-US" dirty="0">
                <a:ea typeface="ＭＳ Ｐゴシック" panose="020B0600070205080204" pitchFamily="34" charset="-128"/>
              </a:rPr>
              <a:t>hosts break application-layer messages into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packets</a:t>
            </a:r>
          </a:p>
          <a:p>
            <a:pPr lvl="1"/>
            <a:r>
              <a:rPr lang="en-US" altLang="en-US" sz="2800" dirty="0">
                <a:ea typeface="Arial" panose="020B0604020202020204" pitchFamily="34" charset="0"/>
              </a:rPr>
              <a:t>network </a:t>
            </a:r>
            <a:r>
              <a:rPr lang="en-US" altLang="en-US" sz="2800" dirty="0">
                <a:solidFill>
                  <a:srgbClr val="0000A3"/>
                </a:solidFill>
                <a:ea typeface="Arial" panose="020B0604020202020204" pitchFamily="34" charset="0"/>
              </a:rPr>
              <a:t>forwards</a:t>
            </a:r>
            <a:r>
              <a:rPr lang="en-US" altLang="en-US" sz="2800" dirty="0">
                <a:ea typeface="Arial" panose="020B0604020202020204" pitchFamily="34" charset="0"/>
              </a:rPr>
              <a:t> packets</a:t>
            </a:r>
            <a:r>
              <a:rPr lang="en-US" altLang="en-US" sz="2800" i="1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Arial" panose="020B0604020202020204" pitchFamily="34" charset="0"/>
              </a:rPr>
              <a:t>from one router to the next, across links on path from </a:t>
            </a:r>
            <a:r>
              <a:rPr lang="en-US" altLang="en-US" sz="2800" dirty="0">
                <a:solidFill>
                  <a:srgbClr val="0000A3"/>
                </a:solidFill>
                <a:ea typeface="Arial" panose="020B0604020202020204" pitchFamily="34" charset="0"/>
              </a:rPr>
              <a:t>source to destination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44396 w 4550979"/>
              <a:gd name="connsiteY5" fmla="*/ 278674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7693 w 4550979"/>
              <a:gd name="connsiteY6" fmla="*/ 2801156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604013" y="3143444"/>
                  <a:pt x="3109710" y="2969623"/>
                </a:cubicBezTo>
                <a:cubicBezTo>
                  <a:pt x="3247046" y="2914919"/>
                  <a:pt x="3336483" y="2864569"/>
                  <a:pt x="3447693" y="2801156"/>
                </a:cubicBez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3" name="Slide Number Placeholder 5">
            <a:extLst>
              <a:ext uri="{FF2B5EF4-FFF2-40B4-BE49-F238E27FC236}">
                <a16:creationId xmlns:a16="http://schemas.microsoft.com/office/drawing/2014/main" id="{6B82EE67-B3B1-B14B-8E9B-DB1ABF01A2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0082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Two key network-core functions</a:t>
            </a:r>
            <a:endParaRPr lang="en-US" dirty="0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006052" y="4251228"/>
            <a:ext cx="2848871" cy="1480906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5644427" y="4554393"/>
            <a:ext cx="543096" cy="295229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6686155" y="4548044"/>
            <a:ext cx="504984" cy="307927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5620607" y="4940095"/>
            <a:ext cx="481164" cy="238088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6568643" y="4916286"/>
            <a:ext cx="628848" cy="247611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7235603" y="4970253"/>
            <a:ext cx="206440" cy="50792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6000139" y="5503569"/>
            <a:ext cx="736832" cy="7460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5463395" y="4963904"/>
            <a:ext cx="193736" cy="425383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B688ADB-6522-BC42-B67F-D08C708EAF1F}"/>
              </a:ext>
            </a:extLst>
          </p:cNvPr>
          <p:cNvGrpSpPr/>
          <p:nvPr/>
        </p:nvGrpSpPr>
        <p:grpSpPr>
          <a:xfrm>
            <a:off x="5240209" y="4473413"/>
            <a:ext cx="623918" cy="823754"/>
            <a:chOff x="5240209" y="4473413"/>
            <a:chExt cx="623918" cy="823754"/>
          </a:xfrm>
        </p:grpSpPr>
        <p:sp>
          <p:nvSpPr>
            <p:cNvPr id="569" name="Text Box 100">
              <a:extLst>
                <a:ext uri="{FF2B5EF4-FFF2-40B4-BE49-F238E27FC236}">
                  <a16:creationId xmlns:a16="http://schemas.microsoft.com/office/drawing/2014/main" id="{D9EBBE7F-1AC1-DD49-9B12-0321B6BF1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962" y="4473413"/>
              <a:ext cx="311165" cy="3666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70" name="Text Box 101">
              <a:extLst>
                <a:ext uri="{FF2B5EF4-FFF2-40B4-BE49-F238E27FC236}">
                  <a16:creationId xmlns:a16="http://schemas.microsoft.com/office/drawing/2014/main" id="{559FA9C3-4C06-B748-9497-463EDB81D6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1046" y="4887671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</p:txBody>
        </p:sp>
        <p:sp>
          <p:nvSpPr>
            <p:cNvPr id="571" name="Text Box 102">
              <a:extLst>
                <a:ext uri="{FF2B5EF4-FFF2-40B4-BE49-F238E27FC236}">
                  <a16:creationId xmlns:a16="http://schemas.microsoft.com/office/drawing/2014/main" id="{3BBE9A1F-C0AA-2543-AF24-2DA796ADE9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40209" y="4960682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</p:txBody>
        </p:sp>
      </p:grpSp>
      <p:sp>
        <p:nvSpPr>
          <p:cNvPr id="574" name="Line 107">
            <a:extLst>
              <a:ext uri="{FF2B5EF4-FFF2-40B4-BE49-F238E27FC236}">
                <a16:creationId xmlns:a16="http://schemas.microsoft.com/office/drawing/2014/main" id="{072205A6-9619-2641-B84D-F2DB72368D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38363" y="4863862"/>
            <a:ext cx="1408179" cy="91422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372CE12-8493-1F4B-B52F-7AB4605C663F}"/>
              </a:ext>
            </a:extLst>
          </p:cNvPr>
          <p:cNvGrpSpPr/>
          <p:nvPr/>
        </p:nvGrpSpPr>
        <p:grpSpPr>
          <a:xfrm>
            <a:off x="2749550" y="5384964"/>
            <a:ext cx="2699778" cy="1236611"/>
            <a:chOff x="2749550" y="5384964"/>
            <a:chExt cx="2699778" cy="1236611"/>
          </a:xfrm>
        </p:grpSpPr>
        <p:grpSp>
          <p:nvGrpSpPr>
            <p:cNvPr id="572" name="Group 1">
              <a:extLst>
                <a:ext uri="{FF2B5EF4-FFF2-40B4-BE49-F238E27FC236}">
                  <a16:creationId xmlns:a16="http://schemas.microsoft.com/office/drawing/2014/main" id="{1DD5DCC4-02E2-1649-B2A3-9D4E0A262108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3755686" y="5384964"/>
              <a:ext cx="1447107" cy="274584"/>
              <a:chOff x="2437928" y="4584228"/>
              <a:chExt cx="1446652" cy="274627"/>
            </a:xfrm>
          </p:grpSpPr>
          <p:sp>
            <p:nvSpPr>
              <p:cNvPr id="623" name="Rectangle 98">
                <a:extLst>
                  <a:ext uri="{FF2B5EF4-FFF2-40B4-BE49-F238E27FC236}">
                    <a16:creationId xmlns:a16="http://schemas.microsoft.com/office/drawing/2014/main" id="{DAED8E30-7EFF-5D47-A9D9-1395C15AC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4" name="Line 99">
                <a:extLst>
                  <a:ext uri="{FF2B5EF4-FFF2-40B4-BE49-F238E27FC236}">
                    <a16:creationId xmlns:a16="http://schemas.microsoft.com/office/drawing/2014/main" id="{3B4DCCB4-358C-2945-BD39-D90CF9D09C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5" name="Rectangle 104">
                <a:extLst>
                  <a:ext uri="{FF2B5EF4-FFF2-40B4-BE49-F238E27FC236}">
                    <a16:creationId xmlns:a16="http://schemas.microsoft.com/office/drawing/2014/main" id="{509F2DE1-CFB9-584F-9A9E-EBE631DD6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6" name="Text Box 105">
                <a:extLst>
                  <a:ext uri="{FF2B5EF4-FFF2-40B4-BE49-F238E27FC236}">
                    <a16:creationId xmlns:a16="http://schemas.microsoft.com/office/drawing/2014/main" id="{32BE95A8-E240-0C46-886C-FB19052E1A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0111</a:t>
                </a:r>
              </a:p>
            </p:txBody>
          </p:sp>
        </p:grpSp>
        <p:sp>
          <p:nvSpPr>
            <p:cNvPr id="573" name="Text Box 106">
              <a:extLst>
                <a:ext uri="{FF2B5EF4-FFF2-40B4-BE49-F238E27FC236}">
                  <a16:creationId xmlns:a16="http://schemas.microsoft.com/office/drawing/2014/main" id="{6C2D30C9-C124-A14F-8E31-BC5CBF38EF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269977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destination address in arriving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packet’</a:t>
              </a:r>
              <a:r>
                <a:rPr kumimoji="0" lang="en-US" altLang="ja-JP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 header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75" name="Line 119">
              <a:extLst>
                <a:ext uri="{FF2B5EF4-FFF2-40B4-BE49-F238E27FC236}">
                  <a16:creationId xmlns:a16="http://schemas.microsoft.com/office/drawing/2014/main" id="{0B740026-EAE0-0240-86EC-A55B416CB5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60E2676-6685-FB46-BBA4-3FB4835943AA}"/>
              </a:ext>
            </a:extLst>
          </p:cNvPr>
          <p:cNvGrpSpPr/>
          <p:nvPr/>
        </p:nvGrpSpPr>
        <p:grpSpPr>
          <a:xfrm>
            <a:off x="6355851" y="3632200"/>
            <a:ext cx="578032" cy="815847"/>
            <a:chOff x="6355851" y="3632200"/>
            <a:chExt cx="578032" cy="815847"/>
          </a:xfrm>
        </p:grpSpPr>
        <p:sp>
          <p:nvSpPr>
            <p:cNvPr id="577" name="Freeform 122">
              <a:extLst>
                <a:ext uri="{FF2B5EF4-FFF2-40B4-BE49-F238E27FC236}">
                  <a16:creationId xmlns:a16="http://schemas.microsoft.com/office/drawing/2014/main" id="{F1A7D39F-695E-5640-85EA-21CF852D3A6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55851" y="4076630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1" name="Group 126">
              <a:extLst>
                <a:ext uri="{FF2B5EF4-FFF2-40B4-BE49-F238E27FC236}">
                  <a16:creationId xmlns:a16="http://schemas.microsoft.com/office/drawing/2014/main" id="{A0DBCF2A-68BC-0E49-9BC5-C97C8363D8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63791" y="3632200"/>
              <a:ext cx="551036" cy="452367"/>
              <a:chOff x="2886" y="1668"/>
              <a:chExt cx="347" cy="285"/>
            </a:xfrm>
          </p:grpSpPr>
          <p:sp>
            <p:nvSpPr>
              <p:cNvPr id="615" name="Rectangle 127">
                <a:extLst>
                  <a:ext uri="{FF2B5EF4-FFF2-40B4-BE49-F238E27FC236}">
                    <a16:creationId xmlns:a16="http://schemas.microsoft.com/office/drawing/2014/main" id="{71169ED3-AFC0-4148-B3AF-F5CDA7528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6" name="Oval 128">
                <a:extLst>
                  <a:ext uri="{FF2B5EF4-FFF2-40B4-BE49-F238E27FC236}">
                    <a16:creationId xmlns:a16="http://schemas.microsoft.com/office/drawing/2014/main" id="{AC629926-7E0E-2847-8D33-F54223348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7" name="Rectangle 129">
                <a:extLst>
                  <a:ext uri="{FF2B5EF4-FFF2-40B4-BE49-F238E27FC236}">
                    <a16:creationId xmlns:a16="http://schemas.microsoft.com/office/drawing/2014/main" id="{FC623931-6ACB-D741-B606-3ADCC24EC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8" name="Line 130">
                <a:extLst>
                  <a:ext uri="{FF2B5EF4-FFF2-40B4-BE49-F238E27FC236}">
                    <a16:creationId xmlns:a16="http://schemas.microsoft.com/office/drawing/2014/main" id="{089D0DF0-9BD9-F942-ABBC-2C2B3307EB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9" name="Line 131">
                <a:extLst>
                  <a:ext uri="{FF2B5EF4-FFF2-40B4-BE49-F238E27FC236}">
                    <a16:creationId xmlns:a16="http://schemas.microsoft.com/office/drawing/2014/main" id="{0E53DB83-F101-5545-A34E-97BFB2854F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0" name="Line 132">
                <a:extLst>
                  <a:ext uri="{FF2B5EF4-FFF2-40B4-BE49-F238E27FC236}">
                    <a16:creationId xmlns:a16="http://schemas.microsoft.com/office/drawing/2014/main" id="{EABDFEE7-706B-B849-BCF8-C4C3EBFA80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1" name="AutoShape 133">
                <a:extLst>
                  <a:ext uri="{FF2B5EF4-FFF2-40B4-BE49-F238E27FC236}">
                    <a16:creationId xmlns:a16="http://schemas.microsoft.com/office/drawing/2014/main" id="{891A9424-3FE8-FF4E-9F56-53905C437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70CCC9E-8AF4-B748-8E74-34D7E18B96BD}"/>
              </a:ext>
            </a:extLst>
          </p:cNvPr>
          <p:cNvGrpSpPr/>
          <p:nvPr/>
        </p:nvGrpSpPr>
        <p:grpSpPr>
          <a:xfrm>
            <a:off x="7355160" y="3958273"/>
            <a:ext cx="578032" cy="822878"/>
            <a:chOff x="7355160" y="3958273"/>
            <a:chExt cx="578032" cy="822878"/>
          </a:xfrm>
        </p:grpSpPr>
        <p:sp>
          <p:nvSpPr>
            <p:cNvPr id="576" name="Freeform 121">
              <a:extLst>
                <a:ext uri="{FF2B5EF4-FFF2-40B4-BE49-F238E27FC236}">
                  <a16:creationId xmlns:a16="http://schemas.microsoft.com/office/drawing/2014/main" id="{BA4C9CA2-C4D0-984B-AFE8-C9974B8B23F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355160" y="4409734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2" name="Group 134">
              <a:extLst>
                <a:ext uri="{FF2B5EF4-FFF2-40B4-BE49-F238E27FC236}">
                  <a16:creationId xmlns:a16="http://schemas.microsoft.com/office/drawing/2014/main" id="{19AA9F68-22E1-614E-ABF6-392E3AC11A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60606" y="3958273"/>
              <a:ext cx="551036" cy="452367"/>
              <a:chOff x="2886" y="1668"/>
              <a:chExt cx="347" cy="285"/>
            </a:xfrm>
          </p:grpSpPr>
          <p:sp>
            <p:nvSpPr>
              <p:cNvPr id="608" name="Rectangle 135">
                <a:extLst>
                  <a:ext uri="{FF2B5EF4-FFF2-40B4-BE49-F238E27FC236}">
                    <a16:creationId xmlns:a16="http://schemas.microsoft.com/office/drawing/2014/main" id="{EAD44720-65AD-9041-929E-69D918729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9" name="Oval 136">
                <a:extLst>
                  <a:ext uri="{FF2B5EF4-FFF2-40B4-BE49-F238E27FC236}">
                    <a16:creationId xmlns:a16="http://schemas.microsoft.com/office/drawing/2014/main" id="{5A2842E3-83E1-6F46-A170-FBD2EAFAA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0" name="Rectangle 137">
                <a:extLst>
                  <a:ext uri="{FF2B5EF4-FFF2-40B4-BE49-F238E27FC236}">
                    <a16:creationId xmlns:a16="http://schemas.microsoft.com/office/drawing/2014/main" id="{5D953EEF-DB10-AB46-89E0-2D0204A95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1" name="Line 138">
                <a:extLst>
                  <a:ext uri="{FF2B5EF4-FFF2-40B4-BE49-F238E27FC236}">
                    <a16:creationId xmlns:a16="http://schemas.microsoft.com/office/drawing/2014/main" id="{F94B58EF-BCEB-9C4C-8317-B25CD84B17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2" name="Line 139">
                <a:extLst>
                  <a:ext uri="{FF2B5EF4-FFF2-40B4-BE49-F238E27FC236}">
                    <a16:creationId xmlns:a16="http://schemas.microsoft.com/office/drawing/2014/main" id="{BBB093F8-922C-0344-B963-C8ECD30B65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3" name="Line 140">
                <a:extLst>
                  <a:ext uri="{FF2B5EF4-FFF2-40B4-BE49-F238E27FC236}">
                    <a16:creationId xmlns:a16="http://schemas.microsoft.com/office/drawing/2014/main" id="{D21DC1F8-C38D-B14D-A544-B1D9CF1CD7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4" name="AutoShape 141">
                <a:extLst>
                  <a:ext uri="{FF2B5EF4-FFF2-40B4-BE49-F238E27FC236}">
                    <a16:creationId xmlns:a16="http://schemas.microsoft.com/office/drawing/2014/main" id="{43F8D630-2301-B744-AE1A-D9F4AA9D1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45DD0882-93EC-3A47-8105-5E4C937584C2}"/>
              </a:ext>
            </a:extLst>
          </p:cNvPr>
          <p:cNvGrpSpPr/>
          <p:nvPr/>
        </p:nvGrpSpPr>
        <p:grpSpPr>
          <a:xfrm>
            <a:off x="7006931" y="5622613"/>
            <a:ext cx="560563" cy="811086"/>
            <a:chOff x="7006931" y="5622613"/>
            <a:chExt cx="560563" cy="811086"/>
          </a:xfrm>
        </p:grpSpPr>
        <p:sp>
          <p:nvSpPr>
            <p:cNvPr id="578" name="Freeform 123">
              <a:extLst>
                <a:ext uri="{FF2B5EF4-FFF2-40B4-BE49-F238E27FC236}">
                  <a16:creationId xmlns:a16="http://schemas.microsoft.com/office/drawing/2014/main" id="{E2E294CE-A2DB-714E-A0AC-422D97395F54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7024398" y="5622613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1" name="Rectangle 143">
              <a:extLst>
                <a:ext uri="{FF2B5EF4-FFF2-40B4-BE49-F238E27FC236}">
                  <a16:creationId xmlns:a16="http://schemas.microsoft.com/office/drawing/2014/main" id="{E300D31A-9F41-1046-8BDC-FA062AA6A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6931" y="5981332"/>
              <a:ext cx="551036" cy="45236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2" name="Oval 144">
              <a:extLst>
                <a:ext uri="{FF2B5EF4-FFF2-40B4-BE49-F238E27FC236}">
                  <a16:creationId xmlns:a16="http://schemas.microsoft.com/office/drawing/2014/main" id="{3CBE6854-ED5B-BB4C-96CF-87D28DDCE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103" y="5990856"/>
              <a:ext cx="498632" cy="11745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3" name="Rectangle 145">
              <a:extLst>
                <a:ext uri="{FF2B5EF4-FFF2-40B4-BE49-F238E27FC236}">
                  <a16:creationId xmlns:a16="http://schemas.microsoft.com/office/drawing/2014/main" id="{8AE3F3D6-CBEF-C24A-800F-FB4513598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9807" y="6167041"/>
              <a:ext cx="476400" cy="247611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Line 146">
              <a:extLst>
                <a:ext uri="{FF2B5EF4-FFF2-40B4-BE49-F238E27FC236}">
                  <a16:creationId xmlns:a16="http://schemas.microsoft.com/office/drawing/2014/main" id="{C64871C2-76E7-8247-8F42-BCCB69335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18179" y="6208309"/>
              <a:ext cx="1588" cy="2063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Line 147">
              <a:extLst>
                <a:ext uri="{FF2B5EF4-FFF2-40B4-BE49-F238E27FC236}">
                  <a16:creationId xmlns:a16="http://schemas.microsoft.com/office/drawing/2014/main" id="{14013ACF-BB40-FF4E-A4EF-9848CA9C1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9807" y="6257514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6" name="Line 148">
              <a:extLst>
                <a:ext uri="{FF2B5EF4-FFF2-40B4-BE49-F238E27FC236}">
                  <a16:creationId xmlns:a16="http://schemas.microsoft.com/office/drawing/2014/main" id="{E0DF6D46-E77F-4D44-90E6-2EFA295837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8219" y="6209896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7" name="AutoShape 149">
              <a:extLst>
                <a:ext uri="{FF2B5EF4-FFF2-40B4-BE49-F238E27FC236}">
                  <a16:creationId xmlns:a16="http://schemas.microsoft.com/office/drawing/2014/main" id="{B9FB9FE5-8C8F-134F-8BF9-5B707F4F28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7268962" y="6103535"/>
              <a:ext cx="46030" cy="65108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9D60082-1CC1-D344-BCF3-6717BF455279}"/>
              </a:ext>
            </a:extLst>
          </p:cNvPr>
          <p:cNvGrpSpPr/>
          <p:nvPr/>
        </p:nvGrpSpPr>
        <p:grpSpPr>
          <a:xfrm>
            <a:off x="6311387" y="5299841"/>
            <a:ext cx="553609" cy="931601"/>
            <a:chOff x="6311387" y="5299841"/>
            <a:chExt cx="553609" cy="931601"/>
          </a:xfrm>
        </p:grpSpPr>
        <p:sp>
          <p:nvSpPr>
            <p:cNvPr id="580" name="Freeform 125">
              <a:extLst>
                <a:ext uri="{FF2B5EF4-FFF2-40B4-BE49-F238E27FC236}">
                  <a16:creationId xmlns:a16="http://schemas.microsoft.com/office/drawing/2014/main" id="{EF252024-15E7-DD46-8C92-5B81D9757F49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6312396" y="5299841"/>
              <a:ext cx="552600" cy="477654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  <a:gd name="connsiteX0" fmla="*/ 0 w 10117"/>
                <a:gd name="connsiteY0" fmla="*/ 0 h 10550"/>
                <a:gd name="connsiteX1" fmla="*/ 7574 w 10117"/>
                <a:gd name="connsiteY1" fmla="*/ 10355 h 10550"/>
                <a:gd name="connsiteX2" fmla="*/ 9265 w 10117"/>
                <a:gd name="connsiteY2" fmla="*/ 10429 h 10550"/>
                <a:gd name="connsiteX3" fmla="*/ 10117 w 10117"/>
                <a:gd name="connsiteY3" fmla="*/ 833 h 10550"/>
                <a:gd name="connsiteX4" fmla="*/ 0 w 10117"/>
                <a:gd name="connsiteY4" fmla="*/ 0 h 10550"/>
                <a:gd name="connsiteX0" fmla="*/ 0 w 10175"/>
                <a:gd name="connsiteY0" fmla="*/ 9 h 10559"/>
                <a:gd name="connsiteX1" fmla="*/ 7574 w 10175"/>
                <a:gd name="connsiteY1" fmla="*/ 10364 h 10559"/>
                <a:gd name="connsiteX2" fmla="*/ 9265 w 10175"/>
                <a:gd name="connsiteY2" fmla="*/ 10438 h 10559"/>
                <a:gd name="connsiteX3" fmla="*/ 10175 w 10175"/>
                <a:gd name="connsiteY3" fmla="*/ 0 h 10559"/>
                <a:gd name="connsiteX4" fmla="*/ 0 w 10175"/>
                <a:gd name="connsiteY4" fmla="*/ 9 h 1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5" h="10559">
                  <a:moveTo>
                    <a:pt x="0" y="9"/>
                  </a:moveTo>
                  <a:cubicBezTo>
                    <a:pt x="3957" y="3502"/>
                    <a:pt x="6049" y="5781"/>
                    <a:pt x="7574" y="10364"/>
                  </a:cubicBezTo>
                  <a:cubicBezTo>
                    <a:pt x="8329" y="10279"/>
                    <a:pt x="8572" y="10781"/>
                    <a:pt x="9265" y="10438"/>
                  </a:cubicBezTo>
                  <a:cubicBezTo>
                    <a:pt x="8877" y="5033"/>
                    <a:pt x="9018" y="4253"/>
                    <a:pt x="10175" y="0"/>
                  </a:cubicBezTo>
                  <a:lnTo>
                    <a:pt x="0" y="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4" name="Group 150">
              <a:extLst>
                <a:ext uri="{FF2B5EF4-FFF2-40B4-BE49-F238E27FC236}">
                  <a16:creationId xmlns:a16="http://schemas.microsoft.com/office/drawing/2014/main" id="{794D8C65-863B-7440-89F4-69D1561AD1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1387" y="5779075"/>
              <a:ext cx="551036" cy="452367"/>
              <a:chOff x="2886" y="1668"/>
              <a:chExt cx="347" cy="285"/>
            </a:xfrm>
          </p:grpSpPr>
          <p:sp>
            <p:nvSpPr>
              <p:cNvPr id="594" name="Rectangle 151">
                <a:extLst>
                  <a:ext uri="{FF2B5EF4-FFF2-40B4-BE49-F238E27FC236}">
                    <a16:creationId xmlns:a16="http://schemas.microsoft.com/office/drawing/2014/main" id="{2825FAC5-6CFD-2E46-931F-D681BD625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5" name="Oval 152">
                <a:extLst>
                  <a:ext uri="{FF2B5EF4-FFF2-40B4-BE49-F238E27FC236}">
                    <a16:creationId xmlns:a16="http://schemas.microsoft.com/office/drawing/2014/main" id="{D6F4F3D5-1AF2-B242-902D-0665A266B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6" name="Rectangle 153">
                <a:extLst>
                  <a:ext uri="{FF2B5EF4-FFF2-40B4-BE49-F238E27FC236}">
                    <a16:creationId xmlns:a16="http://schemas.microsoft.com/office/drawing/2014/main" id="{BE2CF67F-599D-6C42-A399-894E9CA81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7" name="Line 154">
                <a:extLst>
                  <a:ext uri="{FF2B5EF4-FFF2-40B4-BE49-F238E27FC236}">
                    <a16:creationId xmlns:a16="http://schemas.microsoft.com/office/drawing/2014/main" id="{371F415A-A0F7-D045-ABCD-50703CBF5A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8" name="Line 155">
                <a:extLst>
                  <a:ext uri="{FF2B5EF4-FFF2-40B4-BE49-F238E27FC236}">
                    <a16:creationId xmlns:a16="http://schemas.microsoft.com/office/drawing/2014/main" id="{DD302482-684F-2343-93A8-2F996284F7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9" name="Line 156">
                <a:extLst>
                  <a:ext uri="{FF2B5EF4-FFF2-40B4-BE49-F238E27FC236}">
                    <a16:creationId xmlns:a16="http://schemas.microsoft.com/office/drawing/2014/main" id="{8D3FA778-9973-5E45-BBD7-6E5B0FA17F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0" name="AutoShape 157">
                <a:extLst>
                  <a:ext uri="{FF2B5EF4-FFF2-40B4-BE49-F238E27FC236}">
                    <a16:creationId xmlns:a16="http://schemas.microsoft.com/office/drawing/2014/main" id="{9BF1C706-69A5-F64D-8549-5FB64FFC0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14961CC-F520-1047-8300-0C6FB448D3E6}"/>
              </a:ext>
            </a:extLst>
          </p:cNvPr>
          <p:cNvGrpSpPr/>
          <p:nvPr/>
        </p:nvGrpSpPr>
        <p:grpSpPr>
          <a:xfrm>
            <a:off x="5655543" y="5606741"/>
            <a:ext cx="562152" cy="799974"/>
            <a:chOff x="5655543" y="5606741"/>
            <a:chExt cx="562152" cy="799974"/>
          </a:xfrm>
        </p:grpSpPr>
        <p:sp>
          <p:nvSpPr>
            <p:cNvPr id="579" name="Freeform 124">
              <a:extLst>
                <a:ext uri="{FF2B5EF4-FFF2-40B4-BE49-F238E27FC236}">
                  <a16:creationId xmlns:a16="http://schemas.microsoft.com/office/drawing/2014/main" id="{01D680E8-9A4D-5040-ACCF-79EE0764823F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674599" y="5606741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5" name="Group 158">
              <a:extLst>
                <a:ext uri="{FF2B5EF4-FFF2-40B4-BE49-F238E27FC236}">
                  <a16:creationId xmlns:a16="http://schemas.microsoft.com/office/drawing/2014/main" id="{10DF1FFB-5BD4-B34D-869E-FF2A21B927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55543" y="5954348"/>
              <a:ext cx="551036" cy="452367"/>
              <a:chOff x="2886" y="1668"/>
              <a:chExt cx="347" cy="285"/>
            </a:xfrm>
          </p:grpSpPr>
          <p:sp>
            <p:nvSpPr>
              <p:cNvPr id="587" name="Rectangle 159">
                <a:extLst>
                  <a:ext uri="{FF2B5EF4-FFF2-40B4-BE49-F238E27FC236}">
                    <a16:creationId xmlns:a16="http://schemas.microsoft.com/office/drawing/2014/main" id="{A91C4B44-0DD4-A341-8AA2-C361F078D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8" name="Oval 160">
                <a:extLst>
                  <a:ext uri="{FF2B5EF4-FFF2-40B4-BE49-F238E27FC236}">
                    <a16:creationId xmlns:a16="http://schemas.microsoft.com/office/drawing/2014/main" id="{8E1DE29A-03CB-C545-98EA-12E2D05F3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9" name="Rectangle 161">
                <a:extLst>
                  <a:ext uri="{FF2B5EF4-FFF2-40B4-BE49-F238E27FC236}">
                    <a16:creationId xmlns:a16="http://schemas.microsoft.com/office/drawing/2014/main" id="{81AA95AB-263F-834C-92D5-FD7617AE1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0" name="Line 162">
                <a:extLst>
                  <a:ext uri="{FF2B5EF4-FFF2-40B4-BE49-F238E27FC236}">
                    <a16:creationId xmlns:a16="http://schemas.microsoft.com/office/drawing/2014/main" id="{51CF65F6-671F-AD4D-B5B3-DF84B6F53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1" name="Line 163">
                <a:extLst>
                  <a:ext uri="{FF2B5EF4-FFF2-40B4-BE49-F238E27FC236}">
                    <a16:creationId xmlns:a16="http://schemas.microsoft.com/office/drawing/2014/main" id="{3BE02048-718D-7149-8610-55725AF95A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2" name="Line 164">
                <a:extLst>
                  <a:ext uri="{FF2B5EF4-FFF2-40B4-BE49-F238E27FC236}">
                    <a16:creationId xmlns:a16="http://schemas.microsoft.com/office/drawing/2014/main" id="{DDC9E059-0152-C446-8DB2-52D116DAA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3" name="AutoShape 165">
                <a:extLst>
                  <a:ext uri="{FF2B5EF4-FFF2-40B4-BE49-F238E27FC236}">
                    <a16:creationId xmlns:a16="http://schemas.microsoft.com/office/drawing/2014/main" id="{EC851BD2-FB97-7743-85E6-12DE087E4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7049868" y="4738514"/>
            <a:ext cx="578032" cy="285706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6681740" y="5392274"/>
            <a:ext cx="578032" cy="285706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5525266" y="5343605"/>
            <a:ext cx="578032" cy="285706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6130766" y="4428206"/>
            <a:ext cx="578032" cy="285706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6041427" y="5026045"/>
            <a:ext cx="578032" cy="285706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5094748" y="4736342"/>
            <a:ext cx="578032" cy="285706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374B185-CCF9-0F43-92E1-E9A2B51C7C81}"/>
              </a:ext>
            </a:extLst>
          </p:cNvPr>
          <p:cNvGrpSpPr/>
          <p:nvPr/>
        </p:nvGrpSpPr>
        <p:grpSpPr>
          <a:xfrm>
            <a:off x="3563785" y="1706808"/>
            <a:ext cx="2317750" cy="3038266"/>
            <a:chOff x="3563785" y="1706808"/>
            <a:chExt cx="2317750" cy="3038266"/>
          </a:xfrm>
        </p:grpSpPr>
        <p:sp>
          <p:nvSpPr>
            <p:cNvPr id="539" name="Freeform 3">
              <a:extLst>
                <a:ext uri="{FF2B5EF4-FFF2-40B4-BE49-F238E27FC236}">
                  <a16:creationId xmlns:a16="http://schemas.microsoft.com/office/drawing/2014/main" id="{DEA17EE7-6646-5049-8B03-582779382B3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55018" y="3236963"/>
              <a:ext cx="721461" cy="2294761"/>
            </a:xfrm>
            <a:custGeom>
              <a:avLst/>
              <a:gdLst>
                <a:gd name="T0" fmla="*/ 0 w 1443"/>
                <a:gd name="T1" fmla="*/ 0 h 816"/>
                <a:gd name="T2" fmla="*/ 1076 w 1443"/>
                <a:gd name="T3" fmla="*/ 782 h 816"/>
                <a:gd name="T4" fmla="*/ 1320 w 1443"/>
                <a:gd name="T5" fmla="*/ 788 h 816"/>
                <a:gd name="T6" fmla="*/ 1443 w 1443"/>
                <a:gd name="T7" fmla="*/ 5 h 816"/>
                <a:gd name="T8" fmla="*/ 0 w 1443"/>
                <a:gd name="T9" fmla="*/ 0 h 816"/>
                <a:gd name="connsiteX0" fmla="*/ 0 w 10000"/>
                <a:gd name="connsiteY0" fmla="*/ 0 h 9714"/>
                <a:gd name="connsiteX1" fmla="*/ 3718 w 10000"/>
                <a:gd name="connsiteY1" fmla="*/ 8779 h 9714"/>
                <a:gd name="connsiteX2" fmla="*/ 9148 w 10000"/>
                <a:gd name="connsiteY2" fmla="*/ 9657 h 9714"/>
                <a:gd name="connsiteX3" fmla="*/ 10000 w 10000"/>
                <a:gd name="connsiteY3" fmla="*/ 61 h 9714"/>
                <a:gd name="connsiteX4" fmla="*/ 0 w 10000"/>
                <a:gd name="connsiteY4" fmla="*/ 0 h 9714"/>
                <a:gd name="connsiteX0" fmla="*/ 0 w 10000"/>
                <a:gd name="connsiteY0" fmla="*/ 0 h 9095"/>
                <a:gd name="connsiteX1" fmla="*/ 3718 w 10000"/>
                <a:gd name="connsiteY1" fmla="*/ 9037 h 9095"/>
                <a:gd name="connsiteX2" fmla="*/ 5712 w 10000"/>
                <a:gd name="connsiteY2" fmla="*/ 8929 h 9095"/>
                <a:gd name="connsiteX3" fmla="*/ 10000 w 10000"/>
                <a:gd name="connsiteY3" fmla="*/ 63 h 9095"/>
                <a:gd name="connsiteX4" fmla="*/ 0 w 10000"/>
                <a:gd name="connsiteY4" fmla="*/ 0 h 9095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8989"/>
                <a:gd name="connsiteY0" fmla="*/ 0 h 11618"/>
                <a:gd name="connsiteX1" fmla="*/ 2707 w 8989"/>
                <a:gd name="connsiteY1" fmla="*/ 11554 h 11618"/>
                <a:gd name="connsiteX2" fmla="*/ 4701 w 8989"/>
                <a:gd name="connsiteY2" fmla="*/ 11435 h 11618"/>
                <a:gd name="connsiteX3" fmla="*/ 8989 w 8989"/>
                <a:gd name="connsiteY3" fmla="*/ 1687 h 11618"/>
                <a:gd name="connsiteX4" fmla="*/ 0 w 8989"/>
                <a:gd name="connsiteY4" fmla="*/ 0 h 11618"/>
                <a:gd name="connsiteX0" fmla="*/ 0 w 9888"/>
                <a:gd name="connsiteY0" fmla="*/ 115 h 10115"/>
                <a:gd name="connsiteX1" fmla="*/ 3011 w 9888"/>
                <a:gd name="connsiteY1" fmla="*/ 10060 h 10115"/>
                <a:gd name="connsiteX2" fmla="*/ 5230 w 9888"/>
                <a:gd name="connsiteY2" fmla="*/ 9957 h 10115"/>
                <a:gd name="connsiteX3" fmla="*/ 9888 w 9888"/>
                <a:gd name="connsiteY3" fmla="*/ 0 h 10115"/>
                <a:gd name="connsiteX4" fmla="*/ 0 w 9888"/>
                <a:gd name="connsiteY4" fmla="*/ 115 h 10115"/>
                <a:gd name="connsiteX0" fmla="*/ 0 w 9829"/>
                <a:gd name="connsiteY0" fmla="*/ 0 h 10833"/>
                <a:gd name="connsiteX1" fmla="*/ 2874 w 9829"/>
                <a:gd name="connsiteY1" fmla="*/ 10779 h 10833"/>
                <a:gd name="connsiteX2" fmla="*/ 5118 w 9829"/>
                <a:gd name="connsiteY2" fmla="*/ 10677 h 10833"/>
                <a:gd name="connsiteX3" fmla="*/ 9829 w 9829"/>
                <a:gd name="connsiteY3" fmla="*/ 833 h 10833"/>
                <a:gd name="connsiteX4" fmla="*/ 0 w 9829"/>
                <a:gd name="connsiteY4" fmla="*/ 0 h 10833"/>
                <a:gd name="connsiteX0" fmla="*/ 0 w 10289"/>
                <a:gd name="connsiteY0" fmla="*/ 0 h 10000"/>
                <a:gd name="connsiteX1" fmla="*/ 2924 w 10289"/>
                <a:gd name="connsiteY1" fmla="*/ 9950 h 10000"/>
                <a:gd name="connsiteX2" fmla="*/ 5207 w 10289"/>
                <a:gd name="connsiteY2" fmla="*/ 9856 h 10000"/>
                <a:gd name="connsiteX3" fmla="*/ 10289 w 10289"/>
                <a:gd name="connsiteY3" fmla="*/ 54 h 10000"/>
                <a:gd name="connsiteX4" fmla="*/ 0 w 10289"/>
                <a:gd name="connsiteY4" fmla="*/ 0 h 10000"/>
                <a:gd name="connsiteX0" fmla="*/ 0 w 10289"/>
                <a:gd name="connsiteY0" fmla="*/ 0 h 10953"/>
                <a:gd name="connsiteX1" fmla="*/ 2924 w 10289"/>
                <a:gd name="connsiteY1" fmla="*/ 9950 h 10953"/>
                <a:gd name="connsiteX2" fmla="*/ 3723 w 10289"/>
                <a:gd name="connsiteY2" fmla="*/ 10695 h 10953"/>
                <a:gd name="connsiteX3" fmla="*/ 5207 w 10289"/>
                <a:gd name="connsiteY3" fmla="*/ 9856 h 10953"/>
                <a:gd name="connsiteX4" fmla="*/ 10289 w 10289"/>
                <a:gd name="connsiteY4" fmla="*/ 54 h 10953"/>
                <a:gd name="connsiteX5" fmla="*/ 0 w 10289"/>
                <a:gd name="connsiteY5" fmla="*/ 0 h 10953"/>
                <a:gd name="connsiteX0" fmla="*/ 0 w 10289"/>
                <a:gd name="connsiteY0" fmla="*/ 0 h 11138"/>
                <a:gd name="connsiteX1" fmla="*/ 2924 w 10289"/>
                <a:gd name="connsiteY1" fmla="*/ 9950 h 11138"/>
                <a:gd name="connsiteX2" fmla="*/ 5207 w 10289"/>
                <a:gd name="connsiteY2" fmla="*/ 9856 h 11138"/>
                <a:gd name="connsiteX3" fmla="*/ 10289 w 10289"/>
                <a:gd name="connsiteY3" fmla="*/ 54 h 11138"/>
                <a:gd name="connsiteX4" fmla="*/ 0 w 10289"/>
                <a:gd name="connsiteY4" fmla="*/ 0 h 11138"/>
                <a:gd name="connsiteX0" fmla="*/ 0 w 10289"/>
                <a:gd name="connsiteY0" fmla="*/ 0 h 10669"/>
                <a:gd name="connsiteX1" fmla="*/ 2924 w 10289"/>
                <a:gd name="connsiteY1" fmla="*/ 9950 h 10669"/>
                <a:gd name="connsiteX2" fmla="*/ 5207 w 10289"/>
                <a:gd name="connsiteY2" fmla="*/ 9856 h 10669"/>
                <a:gd name="connsiteX3" fmla="*/ 10289 w 10289"/>
                <a:gd name="connsiteY3" fmla="*/ 54 h 10669"/>
                <a:gd name="connsiteX4" fmla="*/ 0 w 10289"/>
                <a:gd name="connsiteY4" fmla="*/ 0 h 10669"/>
                <a:gd name="connsiteX0" fmla="*/ 0 w 10289"/>
                <a:gd name="connsiteY0" fmla="*/ 0 h 10734"/>
                <a:gd name="connsiteX1" fmla="*/ 2924 w 10289"/>
                <a:gd name="connsiteY1" fmla="*/ 9950 h 10734"/>
                <a:gd name="connsiteX2" fmla="*/ 4455 w 10289"/>
                <a:gd name="connsiteY2" fmla="*/ 10094 h 10734"/>
                <a:gd name="connsiteX3" fmla="*/ 10289 w 10289"/>
                <a:gd name="connsiteY3" fmla="*/ 54 h 10734"/>
                <a:gd name="connsiteX4" fmla="*/ 0 w 10289"/>
                <a:gd name="connsiteY4" fmla="*/ 0 h 10734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9960"/>
                <a:gd name="connsiteX1" fmla="*/ 2924 w 10289"/>
                <a:gd name="connsiteY1" fmla="*/ 9950 h 9960"/>
                <a:gd name="connsiteX2" fmla="*/ 4166 w 10289"/>
                <a:gd name="connsiteY2" fmla="*/ 9776 h 9960"/>
                <a:gd name="connsiteX3" fmla="*/ 10289 w 10289"/>
                <a:gd name="connsiteY3" fmla="*/ 54 h 9960"/>
                <a:gd name="connsiteX4" fmla="*/ 0 w 10289"/>
                <a:gd name="connsiteY4" fmla="*/ 0 h 9960"/>
                <a:gd name="connsiteX0" fmla="*/ 0 w 10000"/>
                <a:gd name="connsiteY0" fmla="*/ 0 h 10000"/>
                <a:gd name="connsiteX1" fmla="*/ 2842 w 10000"/>
                <a:gd name="connsiteY1" fmla="*/ 9990 h 10000"/>
                <a:gd name="connsiteX2" fmla="*/ 4049 w 10000"/>
                <a:gd name="connsiteY2" fmla="*/ 9815 h 10000"/>
                <a:gd name="connsiteX3" fmla="*/ 10000 w 10000"/>
                <a:gd name="connsiteY3" fmla="*/ 54 h 10000"/>
                <a:gd name="connsiteX4" fmla="*/ 0 w 10000"/>
                <a:gd name="connsiteY4" fmla="*/ 0 h 10000"/>
                <a:gd name="connsiteX0" fmla="*/ 0 w 10000"/>
                <a:gd name="connsiteY0" fmla="*/ 0 h 10400"/>
                <a:gd name="connsiteX1" fmla="*/ 2740 w 10000"/>
                <a:gd name="connsiteY1" fmla="*/ 10397 h 10400"/>
                <a:gd name="connsiteX2" fmla="*/ 4049 w 10000"/>
                <a:gd name="connsiteY2" fmla="*/ 9815 h 10400"/>
                <a:gd name="connsiteX3" fmla="*/ 10000 w 10000"/>
                <a:gd name="connsiteY3" fmla="*/ 54 h 10400"/>
                <a:gd name="connsiteX4" fmla="*/ 0 w 10000"/>
                <a:gd name="connsiteY4" fmla="*/ 0 h 10400"/>
                <a:gd name="connsiteX0" fmla="*/ 0 w 10000"/>
                <a:gd name="connsiteY0" fmla="*/ 0 h 10419"/>
                <a:gd name="connsiteX1" fmla="*/ 2740 w 10000"/>
                <a:gd name="connsiteY1" fmla="*/ 10397 h 10419"/>
                <a:gd name="connsiteX2" fmla="*/ 3599 w 10000"/>
                <a:gd name="connsiteY2" fmla="*/ 10338 h 10419"/>
                <a:gd name="connsiteX3" fmla="*/ 10000 w 10000"/>
                <a:gd name="connsiteY3" fmla="*/ 54 h 10419"/>
                <a:gd name="connsiteX4" fmla="*/ 0 w 10000"/>
                <a:gd name="connsiteY4" fmla="*/ 0 h 10419"/>
                <a:gd name="connsiteX0" fmla="*/ 0 w 10000"/>
                <a:gd name="connsiteY0" fmla="*/ 0 h 10397"/>
                <a:gd name="connsiteX1" fmla="*/ 2740 w 10000"/>
                <a:gd name="connsiteY1" fmla="*/ 10397 h 10397"/>
                <a:gd name="connsiteX2" fmla="*/ 3599 w 10000"/>
                <a:gd name="connsiteY2" fmla="*/ 10338 h 10397"/>
                <a:gd name="connsiteX3" fmla="*/ 10000 w 10000"/>
                <a:gd name="connsiteY3" fmla="*/ 54 h 10397"/>
                <a:gd name="connsiteX4" fmla="*/ 0 w 10000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75"/>
                <a:gd name="connsiteY0" fmla="*/ 0 h 10310"/>
                <a:gd name="connsiteX1" fmla="*/ 2801 w 10675"/>
                <a:gd name="connsiteY1" fmla="*/ 10310 h 10310"/>
                <a:gd name="connsiteX2" fmla="*/ 3660 w 10675"/>
                <a:gd name="connsiteY2" fmla="*/ 10251 h 10310"/>
                <a:gd name="connsiteX3" fmla="*/ 10675 w 10675"/>
                <a:gd name="connsiteY3" fmla="*/ 25 h 10310"/>
                <a:gd name="connsiteX4" fmla="*/ 0 w 10675"/>
                <a:gd name="connsiteY4" fmla="*/ 0 h 10310"/>
                <a:gd name="connsiteX0" fmla="*/ 0 w 6741"/>
                <a:gd name="connsiteY0" fmla="*/ 0 h 15505"/>
                <a:gd name="connsiteX1" fmla="*/ 2801 w 6741"/>
                <a:gd name="connsiteY1" fmla="*/ 10310 h 15505"/>
                <a:gd name="connsiteX2" fmla="*/ 3660 w 6741"/>
                <a:gd name="connsiteY2" fmla="*/ 10251 h 15505"/>
                <a:gd name="connsiteX3" fmla="*/ 6741 w 6741"/>
                <a:gd name="connsiteY3" fmla="*/ 14932 h 15505"/>
                <a:gd name="connsiteX4" fmla="*/ 0 w 6741"/>
                <a:gd name="connsiteY4" fmla="*/ 0 h 15505"/>
                <a:gd name="connsiteX0" fmla="*/ 5612 w 7164"/>
                <a:gd name="connsiteY0" fmla="*/ 0 h 10410"/>
                <a:gd name="connsiteX1" fmla="*/ 13 w 7164"/>
                <a:gd name="connsiteY1" fmla="*/ 7060 h 10410"/>
                <a:gd name="connsiteX2" fmla="*/ 1287 w 7164"/>
                <a:gd name="connsiteY2" fmla="*/ 7022 h 10410"/>
                <a:gd name="connsiteX3" fmla="*/ 5858 w 7164"/>
                <a:gd name="connsiteY3" fmla="*/ 10041 h 10410"/>
                <a:gd name="connsiteX4" fmla="*/ 5612 w 7164"/>
                <a:gd name="connsiteY4" fmla="*/ 0 h 10410"/>
                <a:gd name="connsiteX0" fmla="*/ 7932 w 10098"/>
                <a:gd name="connsiteY0" fmla="*/ 0 h 10001"/>
                <a:gd name="connsiteX1" fmla="*/ 116 w 10098"/>
                <a:gd name="connsiteY1" fmla="*/ 6782 h 10001"/>
                <a:gd name="connsiteX2" fmla="*/ 1894 w 10098"/>
                <a:gd name="connsiteY2" fmla="*/ 6745 h 10001"/>
                <a:gd name="connsiteX3" fmla="*/ 8275 w 10098"/>
                <a:gd name="connsiteY3" fmla="*/ 9646 h 10001"/>
                <a:gd name="connsiteX4" fmla="*/ 7932 w 10098"/>
                <a:gd name="connsiteY4" fmla="*/ 0 h 10001"/>
                <a:gd name="connsiteX0" fmla="*/ 7932 w 11399"/>
                <a:gd name="connsiteY0" fmla="*/ 0 h 10001"/>
                <a:gd name="connsiteX1" fmla="*/ 116 w 11399"/>
                <a:gd name="connsiteY1" fmla="*/ 6782 h 10001"/>
                <a:gd name="connsiteX2" fmla="*/ 1894 w 11399"/>
                <a:gd name="connsiteY2" fmla="*/ 6745 h 10001"/>
                <a:gd name="connsiteX3" fmla="*/ 8275 w 11399"/>
                <a:gd name="connsiteY3" fmla="*/ 9646 h 10001"/>
                <a:gd name="connsiteX4" fmla="*/ 7932 w 11399"/>
                <a:gd name="connsiteY4" fmla="*/ 0 h 10001"/>
                <a:gd name="connsiteX0" fmla="*/ 7932 w 8463"/>
                <a:gd name="connsiteY0" fmla="*/ 0 h 10001"/>
                <a:gd name="connsiteX1" fmla="*/ 116 w 8463"/>
                <a:gd name="connsiteY1" fmla="*/ 6782 h 10001"/>
                <a:gd name="connsiteX2" fmla="*/ 1894 w 8463"/>
                <a:gd name="connsiteY2" fmla="*/ 6745 h 10001"/>
                <a:gd name="connsiteX3" fmla="*/ 8275 w 8463"/>
                <a:gd name="connsiteY3" fmla="*/ 9646 h 10001"/>
                <a:gd name="connsiteX4" fmla="*/ 7932 w 8463"/>
                <a:gd name="connsiteY4" fmla="*/ 0 h 10001"/>
                <a:gd name="connsiteX0" fmla="*/ 10170 w 10376"/>
                <a:gd name="connsiteY0" fmla="*/ 0 h 9753"/>
                <a:gd name="connsiteX1" fmla="*/ 109 w 10376"/>
                <a:gd name="connsiteY1" fmla="*/ 6534 h 9753"/>
                <a:gd name="connsiteX2" fmla="*/ 2210 w 10376"/>
                <a:gd name="connsiteY2" fmla="*/ 6497 h 9753"/>
                <a:gd name="connsiteX3" fmla="*/ 9750 w 10376"/>
                <a:gd name="connsiteY3" fmla="*/ 9398 h 9753"/>
                <a:gd name="connsiteX4" fmla="*/ 10170 w 10376"/>
                <a:gd name="connsiteY4" fmla="*/ 0 h 9753"/>
                <a:gd name="connsiteX0" fmla="*/ 9801 w 9999"/>
                <a:gd name="connsiteY0" fmla="*/ 0 h 9636"/>
                <a:gd name="connsiteX1" fmla="*/ 105 w 9999"/>
                <a:gd name="connsiteY1" fmla="*/ 6699 h 9636"/>
                <a:gd name="connsiteX2" fmla="*/ 2130 w 9999"/>
                <a:gd name="connsiteY2" fmla="*/ 6662 h 9636"/>
                <a:gd name="connsiteX3" fmla="*/ 9397 w 9999"/>
                <a:gd name="connsiteY3" fmla="*/ 9636 h 9636"/>
                <a:gd name="connsiteX4" fmla="*/ 9801 w 9999"/>
                <a:gd name="connsiteY4" fmla="*/ 0 h 9636"/>
                <a:gd name="connsiteX0" fmla="*/ 9802 w 10000"/>
                <a:gd name="connsiteY0" fmla="*/ 0 h 10000"/>
                <a:gd name="connsiteX1" fmla="*/ 105 w 10000"/>
                <a:gd name="connsiteY1" fmla="*/ 6952 h 10000"/>
                <a:gd name="connsiteX2" fmla="*/ 2130 w 10000"/>
                <a:gd name="connsiteY2" fmla="*/ 6914 h 10000"/>
                <a:gd name="connsiteX3" fmla="*/ 9398 w 10000"/>
                <a:gd name="connsiteY3" fmla="*/ 10000 h 10000"/>
                <a:gd name="connsiteX4" fmla="*/ 9802 w 10000"/>
                <a:gd name="connsiteY4" fmla="*/ 0 h 10000"/>
                <a:gd name="connsiteX0" fmla="*/ 9697 w 9895"/>
                <a:gd name="connsiteY0" fmla="*/ 0 h 10000"/>
                <a:gd name="connsiteX1" fmla="*/ 0 w 9895"/>
                <a:gd name="connsiteY1" fmla="*/ 6952 h 10000"/>
                <a:gd name="connsiteX2" fmla="*/ 2025 w 9895"/>
                <a:gd name="connsiteY2" fmla="*/ 6914 h 10000"/>
                <a:gd name="connsiteX3" fmla="*/ 9293 w 9895"/>
                <a:gd name="connsiteY3" fmla="*/ 10000 h 10000"/>
                <a:gd name="connsiteX4" fmla="*/ 9697 w 9895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2314 w 10148"/>
                <a:gd name="connsiteY2" fmla="*/ 7860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8194 w 8542"/>
                <a:gd name="connsiteY0" fmla="*/ 0 h 10158"/>
                <a:gd name="connsiteX1" fmla="*/ 0 w 8542"/>
                <a:gd name="connsiteY1" fmla="*/ 7601 h 10158"/>
                <a:gd name="connsiteX2" fmla="*/ 47 w 8542"/>
                <a:gd name="connsiteY2" fmla="*/ 8453 h 10158"/>
                <a:gd name="connsiteX3" fmla="*/ 8188 w 8542"/>
                <a:gd name="connsiteY3" fmla="*/ 10158 h 10158"/>
                <a:gd name="connsiteX4" fmla="*/ 8194 w 8542"/>
                <a:gd name="connsiteY4" fmla="*/ 0 h 10158"/>
                <a:gd name="connsiteX0" fmla="*/ 9538 w 9975"/>
                <a:gd name="connsiteY0" fmla="*/ 0 h 10128"/>
                <a:gd name="connsiteX1" fmla="*/ 0 w 9975"/>
                <a:gd name="connsiteY1" fmla="*/ 7611 h 10128"/>
                <a:gd name="connsiteX2" fmla="*/ 55 w 9975"/>
                <a:gd name="connsiteY2" fmla="*/ 8450 h 10128"/>
                <a:gd name="connsiteX3" fmla="*/ 9586 w 9975"/>
                <a:gd name="connsiteY3" fmla="*/ 10128 h 10128"/>
                <a:gd name="connsiteX4" fmla="*/ 9538 w 9975"/>
                <a:gd name="connsiteY4" fmla="*/ 0 h 10128"/>
                <a:gd name="connsiteX0" fmla="*/ 9562 w 9999"/>
                <a:gd name="connsiteY0" fmla="*/ 0 h 10000"/>
                <a:gd name="connsiteX1" fmla="*/ 0 w 9999"/>
                <a:gd name="connsiteY1" fmla="*/ 7515 h 10000"/>
                <a:gd name="connsiteX2" fmla="*/ 55 w 9999"/>
                <a:gd name="connsiteY2" fmla="*/ 8343 h 10000"/>
                <a:gd name="connsiteX3" fmla="*/ 9610 w 9999"/>
                <a:gd name="connsiteY3" fmla="*/ 10000 h 10000"/>
                <a:gd name="connsiteX4" fmla="*/ 9562 w 9999"/>
                <a:gd name="connsiteY4" fmla="*/ 0 h 10000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9799"/>
                <a:gd name="connsiteY0" fmla="*/ 0 h 10126"/>
                <a:gd name="connsiteX1" fmla="*/ 0 w 9799"/>
                <a:gd name="connsiteY1" fmla="*/ 7515 h 10126"/>
                <a:gd name="connsiteX2" fmla="*/ 55 w 9799"/>
                <a:gd name="connsiteY2" fmla="*/ 8343 h 10126"/>
                <a:gd name="connsiteX3" fmla="*/ 9611 w 9799"/>
                <a:gd name="connsiteY3" fmla="*/ 10126 h 10126"/>
                <a:gd name="connsiteX4" fmla="*/ 9563 w 9799"/>
                <a:gd name="connsiteY4" fmla="*/ 0 h 1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9" h="10126">
                  <a:moveTo>
                    <a:pt x="9563" y="0"/>
                  </a:moveTo>
                  <a:cubicBezTo>
                    <a:pt x="6380" y="3447"/>
                    <a:pt x="4378" y="4742"/>
                    <a:pt x="0" y="7515"/>
                  </a:cubicBezTo>
                  <a:cubicBezTo>
                    <a:pt x="19" y="7790"/>
                    <a:pt x="36" y="8067"/>
                    <a:pt x="55" y="8343"/>
                  </a:cubicBezTo>
                  <a:cubicBezTo>
                    <a:pt x="3592" y="8754"/>
                    <a:pt x="6787" y="8518"/>
                    <a:pt x="9611" y="10126"/>
                  </a:cubicBezTo>
                  <a:cubicBezTo>
                    <a:pt x="9580" y="4725"/>
                    <a:pt x="10082" y="3581"/>
                    <a:pt x="9563" y="0"/>
                  </a:cubicBezTo>
                  <a:close/>
                </a:path>
              </a:pathLst>
            </a:custGeom>
            <a:gradFill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75000"/>
                  </a:schemeClr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  <a:effectLst/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1" name="Rectangle 4">
              <a:extLst>
                <a:ext uri="{FF2B5EF4-FFF2-40B4-BE49-F238E27FC236}">
                  <a16:creationId xmlns:a16="http://schemas.microsoft.com/office/drawing/2014/main" id="{164DBCFC-5616-9547-B9D4-E3DCFE3BE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785" y="1706808"/>
              <a:ext cx="2317750" cy="23336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2" name="Oval 5">
              <a:extLst>
                <a:ext uri="{FF2B5EF4-FFF2-40B4-BE49-F238E27FC236}">
                  <a16:creationId xmlns:a16="http://schemas.microsoft.com/office/drawing/2014/main" id="{022CCE76-7473-384C-B8AD-4B26D3605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197" y="1759196"/>
              <a:ext cx="2095500" cy="60483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3" name="Text Box 108">
              <a:extLst>
                <a:ext uri="{FF2B5EF4-FFF2-40B4-BE49-F238E27FC236}">
                  <a16:creationId xmlns:a16="http://schemas.microsoft.com/office/drawing/2014/main" id="{5C8E906F-87BB-6246-A8F8-5B849D5609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2415" y="18661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  <p:sp>
          <p:nvSpPr>
            <p:cNvPr id="544" name="Rectangle 109">
              <a:extLst>
                <a:ext uri="{FF2B5EF4-FFF2-40B4-BE49-F238E27FC236}">
                  <a16:creationId xmlns:a16="http://schemas.microsoft.com/office/drawing/2014/main" id="{5814F0BC-A4E2-414A-8230-B48770800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172" y="2586219"/>
              <a:ext cx="2005013" cy="135737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6" name="Text Box 111">
              <a:extLst>
                <a:ext uri="{FF2B5EF4-FFF2-40B4-BE49-F238E27FC236}">
                  <a16:creationId xmlns:a16="http://schemas.microsoft.com/office/drawing/2014/main" id="{C638B8A1-75B3-8749-A235-1EE1778B6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660" y="286409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header value</a:t>
              </a:r>
            </a:p>
          </p:txBody>
        </p:sp>
        <p:sp>
          <p:nvSpPr>
            <p:cNvPr id="547" name="Text Box 112">
              <a:extLst>
                <a:ext uri="{FF2B5EF4-FFF2-40B4-BE49-F238E27FC236}">
                  <a16:creationId xmlns:a16="http://schemas.microsoft.com/office/drawing/2014/main" id="{CAC7F94E-387B-054D-AC5B-A6ACAFEBC9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3460" y="286568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output link</a:t>
              </a:r>
            </a:p>
          </p:txBody>
        </p:sp>
        <p:sp>
          <p:nvSpPr>
            <p:cNvPr id="548" name="Line 113">
              <a:extLst>
                <a:ext uri="{FF2B5EF4-FFF2-40B4-BE49-F238E27FC236}">
                  <a16:creationId xmlns:a16="http://schemas.microsoft.com/office/drawing/2014/main" id="{F1E4DBAB-F3DB-A040-865E-B04E531361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1885" y="2876796"/>
              <a:ext cx="7937" cy="1066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9" name="Text Box 114">
              <a:extLst>
                <a:ext uri="{FF2B5EF4-FFF2-40B4-BE49-F238E27FC236}">
                  <a16:creationId xmlns:a16="http://schemas.microsoft.com/office/drawing/2014/main" id="{632019DF-E579-4B45-A8CE-2312F51B8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2297" y="3148258"/>
              <a:ext cx="520700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0100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0111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1001</a:t>
              </a:r>
            </a:p>
          </p:txBody>
        </p:sp>
        <p:sp>
          <p:nvSpPr>
            <p:cNvPr id="550" name="Text Box 115">
              <a:extLst>
                <a:ext uri="{FF2B5EF4-FFF2-40B4-BE49-F238E27FC236}">
                  <a16:creationId xmlns:a16="http://schemas.microsoft.com/office/drawing/2014/main" id="{54502672-4BE9-284A-B3B3-FA8A482CE2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7760" y="3148258"/>
              <a:ext cx="268287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51" name="Line 116">
              <a:extLst>
                <a:ext uri="{FF2B5EF4-FFF2-40B4-BE49-F238E27FC236}">
                  <a16:creationId xmlns:a16="http://schemas.microsoft.com/office/drawing/2014/main" id="{7AC235F1-D847-EB45-9746-2E1D0ED697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3172" y="313397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52" name="Line 117">
              <a:extLst>
                <a:ext uri="{FF2B5EF4-FFF2-40B4-BE49-F238E27FC236}">
                  <a16:creationId xmlns:a16="http://schemas.microsoft.com/office/drawing/2014/main" id="{E3F3F0A3-B7B7-C84F-8E76-3C4C5F55CD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5235" y="288632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18" name="Text Box 108">
              <a:extLst>
                <a:ext uri="{FF2B5EF4-FFF2-40B4-BE49-F238E27FC236}">
                  <a16:creationId xmlns:a16="http://schemas.microsoft.com/office/drawing/2014/main" id="{E7C9C96C-2BC6-C44A-AE8A-01BCFB4741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1421" y="2588130"/>
              <a:ext cx="218185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local forwarding table</a:t>
              </a:r>
            </a:p>
          </p:txBody>
        </p:sp>
        <p:sp>
          <p:nvSpPr>
            <p:cNvPr id="553" name="AutoShape 118">
              <a:extLst>
                <a:ext uri="{FF2B5EF4-FFF2-40B4-BE49-F238E27FC236}">
                  <a16:creationId xmlns:a16="http://schemas.microsoft.com/office/drawing/2014/main" id="{CE405A55-DEFA-E34D-A391-3BAFA1DB29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641697" y="2356096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71" name="Content Placeholder 4">
            <a:extLst>
              <a:ext uri="{FF2B5EF4-FFF2-40B4-BE49-F238E27FC236}">
                <a16:creationId xmlns:a16="http://schemas.microsoft.com/office/drawing/2014/main" id="{5FE3427C-6327-DC4F-BEB5-B04B68C98F8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32534" y="2514905"/>
            <a:ext cx="2930611" cy="3063265"/>
          </a:xfrm>
        </p:spPr>
        <p:txBody>
          <a:bodyPr>
            <a:normAutofit fontScale="92500" lnSpcReduction="10000"/>
          </a:bodyPr>
          <a:lstStyle/>
          <a:p>
            <a:pPr marL="130175" indent="0">
              <a:buNone/>
            </a:pPr>
            <a:r>
              <a:rPr lang="en-US" altLang="en-US" sz="30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Forwarding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aka “switching”</a:t>
            </a:r>
          </a:p>
          <a:p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local</a:t>
            </a:r>
            <a:r>
              <a:rPr lang="en-US" altLang="en-US" i="1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action: move arriving packets from router’</a:t>
            </a:r>
            <a:r>
              <a:rPr lang="en-US" altLang="ja-JP" dirty="0">
                <a:ea typeface="ＭＳ Ｐゴシック" panose="020B0600070205080204" pitchFamily="34" charset="-128"/>
              </a:rPr>
              <a:t>s input link to appropriate router output link</a:t>
            </a:r>
          </a:p>
          <a:p>
            <a:endParaRPr lang="en-US" dirty="0"/>
          </a:p>
        </p:txBody>
      </p:sp>
      <p:cxnSp>
        <p:nvCxnSpPr>
          <p:cNvPr id="172" name="Straight Connector 421888">
            <a:extLst>
              <a:ext uri="{FF2B5EF4-FFF2-40B4-BE49-F238E27FC236}">
                <a16:creationId xmlns:a16="http://schemas.microsoft.com/office/drawing/2014/main" id="{67BEC5DA-6BEA-4541-B3B2-BF40B813A13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9758" y="2757407"/>
            <a:ext cx="1281663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C4AE8E60-10FA-844B-BD5E-0345F648B720}"/>
              </a:ext>
            </a:extLst>
          </p:cNvPr>
          <p:cNvGrpSpPr/>
          <p:nvPr/>
        </p:nvGrpSpPr>
        <p:grpSpPr>
          <a:xfrm>
            <a:off x="3744796" y="2580320"/>
            <a:ext cx="2017520" cy="338554"/>
            <a:chOff x="6181202" y="4326532"/>
            <a:chExt cx="2017520" cy="338554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3F05E7B2-15F6-4A4E-84F8-2F0C7DBC381C}"/>
                </a:ext>
              </a:extLst>
            </p:cNvPr>
            <p:cNvSpPr/>
            <p:nvPr/>
          </p:nvSpPr>
          <p:spPr>
            <a:xfrm>
              <a:off x="6192122" y="4338108"/>
              <a:ext cx="2006600" cy="29597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Text Box 110">
              <a:extLst>
                <a:ext uri="{FF2B5EF4-FFF2-40B4-BE49-F238E27FC236}">
                  <a16:creationId xmlns:a16="http://schemas.microsoft.com/office/drawing/2014/main" id="{269466F0-DCF5-FF48-986E-8EB8C52CE7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81202" y="4326532"/>
              <a:ext cx="2005677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local forwarding table</a:t>
              </a:r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A5553ADE-8F22-E143-9FEE-D8406830AC5F}"/>
              </a:ext>
            </a:extLst>
          </p:cNvPr>
          <p:cNvGrpSpPr/>
          <p:nvPr/>
        </p:nvGrpSpPr>
        <p:grpSpPr>
          <a:xfrm>
            <a:off x="5698975" y="3819688"/>
            <a:ext cx="2183401" cy="2394971"/>
            <a:chOff x="5698975" y="3819688"/>
            <a:chExt cx="2183401" cy="2394971"/>
          </a:xfrm>
        </p:grpSpPr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5F75045C-CAEF-BE41-B0E7-8DCF29B7EFBD}"/>
                </a:ext>
              </a:extLst>
            </p:cNvPr>
            <p:cNvSpPr/>
            <p:nvPr/>
          </p:nvSpPr>
          <p:spPr>
            <a:xfrm>
              <a:off x="7050700" y="6168940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1FB5981E-1E94-C34D-A30F-382C97EBC919}"/>
                </a:ext>
              </a:extLst>
            </p:cNvPr>
            <p:cNvSpPr/>
            <p:nvPr/>
          </p:nvSpPr>
          <p:spPr>
            <a:xfrm>
              <a:off x="6359921" y="596876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C2E83222-FB14-4F4B-AFE1-FC39D5330E7D}"/>
                </a:ext>
              </a:extLst>
            </p:cNvPr>
            <p:cNvSpPr/>
            <p:nvPr/>
          </p:nvSpPr>
          <p:spPr>
            <a:xfrm>
              <a:off x="5698975" y="6141541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DC19385-8E61-AD46-95C9-DDCD5449A73D}"/>
                </a:ext>
              </a:extLst>
            </p:cNvPr>
            <p:cNvSpPr/>
            <p:nvPr/>
          </p:nvSpPr>
          <p:spPr>
            <a:xfrm>
              <a:off x="7405975" y="4146032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2D366EE5-B582-514F-954C-D5D4F7048A25}"/>
                </a:ext>
              </a:extLst>
            </p:cNvPr>
            <p:cNvSpPr/>
            <p:nvPr/>
          </p:nvSpPr>
          <p:spPr>
            <a:xfrm>
              <a:off x="6407517" y="381968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1" name="Content Placeholder 4">
            <a:extLst>
              <a:ext uri="{FF2B5EF4-FFF2-40B4-BE49-F238E27FC236}">
                <a16:creationId xmlns:a16="http://schemas.microsoft.com/office/drawing/2014/main" id="{7657B180-3511-BD43-A1D3-883B21FB89BF}"/>
              </a:ext>
            </a:extLst>
          </p:cNvPr>
          <p:cNvSpPr txBox="1">
            <a:spLocks/>
          </p:cNvSpPr>
          <p:nvPr/>
        </p:nvSpPr>
        <p:spPr>
          <a:xfrm>
            <a:off x="8430283" y="1824271"/>
            <a:ext cx="3555414" cy="30062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Routing: 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global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action: determine source-destination paths taken by packets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algorithms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eform 120">
            <a:extLst>
              <a:ext uri="{FF2B5EF4-FFF2-40B4-BE49-F238E27FC236}">
                <a16:creationId xmlns:a16="http://schemas.microsoft.com/office/drawing/2014/main" id="{A85ABB82-D166-5E4F-B1B2-977AB9ED35FA}"/>
              </a:ext>
            </a:extLst>
          </p:cNvPr>
          <p:cNvSpPr>
            <a:spLocks/>
          </p:cNvSpPr>
          <p:nvPr/>
        </p:nvSpPr>
        <p:spPr bwMode="auto">
          <a:xfrm>
            <a:off x="4869344" y="4824326"/>
            <a:ext cx="1041867" cy="336451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F77D4F4E-82DC-B747-BFB8-E0F63F6EECB6}"/>
              </a:ext>
            </a:extLst>
          </p:cNvPr>
          <p:cNvGrpSpPr/>
          <p:nvPr/>
        </p:nvGrpSpPr>
        <p:grpSpPr>
          <a:xfrm>
            <a:off x="3689197" y="1759195"/>
            <a:ext cx="2095500" cy="604837"/>
            <a:chOff x="3839579" y="1912090"/>
            <a:chExt cx="2095500" cy="604837"/>
          </a:xfrm>
        </p:grpSpPr>
        <p:sp>
          <p:nvSpPr>
            <p:cNvPr id="194" name="Oval 5">
              <a:extLst>
                <a:ext uri="{FF2B5EF4-FFF2-40B4-BE49-F238E27FC236}">
                  <a16:creationId xmlns:a16="http://schemas.microsoft.com/office/drawing/2014/main" id="{6AA9AC6C-CC8B-064C-85B5-59909EAFB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579" y="1912090"/>
              <a:ext cx="2095500" cy="60483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95" name="Text Box 108">
              <a:extLst>
                <a:ext uri="{FF2B5EF4-FFF2-40B4-BE49-F238E27FC236}">
                  <a16:creationId xmlns:a16="http://schemas.microsoft.com/office/drawing/2014/main" id="{DE2FECE5-EA6F-3043-93EE-B61DA63B9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4815" y="20185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</p:grpSp>
      <p:sp>
        <p:nvSpPr>
          <p:cNvPr id="196" name="Freeform 195">
            <a:extLst>
              <a:ext uri="{FF2B5EF4-FFF2-40B4-BE49-F238E27FC236}">
                <a16:creationId xmlns:a16="http://schemas.microsoft.com/office/drawing/2014/main" id="{A5C87FD2-E0CC-8D44-AEED-45C86DD2F1BA}"/>
              </a:ext>
            </a:extLst>
          </p:cNvPr>
          <p:cNvSpPr/>
          <p:nvPr/>
        </p:nvSpPr>
        <p:spPr>
          <a:xfrm>
            <a:off x="5748185" y="4775202"/>
            <a:ext cx="2423480" cy="399173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B29142F9-CC29-5E4D-95CD-5C2306E2F53B}"/>
              </a:ext>
            </a:extLst>
          </p:cNvPr>
          <p:cNvGrpSpPr/>
          <p:nvPr/>
        </p:nvGrpSpPr>
        <p:grpSpPr>
          <a:xfrm>
            <a:off x="5600948" y="2059246"/>
            <a:ext cx="2852523" cy="3990339"/>
            <a:chOff x="5600948" y="2059246"/>
            <a:chExt cx="2852523" cy="3990339"/>
          </a:xfrm>
        </p:grpSpPr>
        <p:cxnSp>
          <p:nvCxnSpPr>
            <p:cNvPr id="198" name="Straight Connector 421894">
              <a:extLst>
                <a:ext uri="{FF2B5EF4-FFF2-40B4-BE49-F238E27FC236}">
                  <a16:creationId xmlns:a16="http://schemas.microsoft.com/office/drawing/2014/main" id="{F36971C0-1F13-4A41-BB18-D152D16F24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0948" y="2062812"/>
              <a:ext cx="2852523" cy="0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" name="Straight Connector 421894">
              <a:extLst>
                <a:ext uri="{FF2B5EF4-FFF2-40B4-BE49-F238E27FC236}">
                  <a16:creationId xmlns:a16="http://schemas.microsoft.com/office/drawing/2014/main" id="{986A894E-8D9E-4643-8C6D-EA7304E28F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643279" y="2072337"/>
              <a:ext cx="1781930" cy="1569387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" name="Straight Connector 421894">
              <a:extLst>
                <a:ext uri="{FF2B5EF4-FFF2-40B4-BE49-F238E27FC236}">
                  <a16:creationId xmlns:a16="http://schemas.microsoft.com/office/drawing/2014/main" id="{C67AD993-1126-0445-AE04-A913A9CBF8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640094" y="2059246"/>
              <a:ext cx="802722" cy="1908551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3D7816E0-E12B-0149-ACB6-EDCDC75F42FB}"/>
                </a:ext>
              </a:extLst>
            </p:cNvPr>
            <p:cNvGrpSpPr/>
            <p:nvPr/>
          </p:nvGrpSpPr>
          <p:grpSpPr>
            <a:xfrm>
              <a:off x="6178773" y="2060294"/>
              <a:ext cx="2270746" cy="3989291"/>
              <a:chOff x="6178773" y="2060294"/>
              <a:chExt cx="2270746" cy="3989291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DC634A93-9183-774E-AE03-FB170D41D36F}"/>
                  </a:ext>
                </a:extLst>
              </p:cNvPr>
              <p:cNvSpPr/>
              <p:nvPr/>
            </p:nvSpPr>
            <p:spPr>
              <a:xfrm>
                <a:off x="6852213" y="2060294"/>
                <a:ext cx="1597306" cy="3796496"/>
              </a:xfrm>
              <a:custGeom>
                <a:avLst/>
                <a:gdLst>
                  <a:gd name="connsiteX0" fmla="*/ 1597306 w 1597306"/>
                  <a:gd name="connsiteY0" fmla="*/ 0 h 3796496"/>
                  <a:gd name="connsiteX1" fmla="*/ 925974 w 1597306"/>
                  <a:gd name="connsiteY1" fmla="*/ 3784921 h 3796496"/>
                  <a:gd name="connsiteX2" fmla="*/ 0 w 1597306"/>
                  <a:gd name="connsiteY2" fmla="*/ 3796496 h 3796496"/>
                  <a:gd name="connsiteX3" fmla="*/ 0 w 1597306"/>
                  <a:gd name="connsiteY3" fmla="*/ 3796496 h 379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7306" h="3796496">
                    <a:moveTo>
                      <a:pt x="1597306" y="0"/>
                    </a:moveTo>
                    <a:lnTo>
                      <a:pt x="925974" y="3784921"/>
                    </a:lnTo>
                    <a:lnTo>
                      <a:pt x="0" y="3796496"/>
                    </a:lnTo>
                    <a:lnTo>
                      <a:pt x="0" y="3796496"/>
                    </a:ln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03" name="Straight Connector 421894">
                <a:extLst>
                  <a:ext uri="{FF2B5EF4-FFF2-40B4-BE49-F238E27FC236}">
                    <a16:creationId xmlns:a16="http://schemas.microsoft.com/office/drawing/2014/main" id="{6EDBDBAB-C930-F84D-80C9-D9E34D32A8C4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7535735" y="5845215"/>
                <a:ext cx="242452" cy="204370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4" name="Straight Connector 421894">
                <a:extLst>
                  <a:ext uri="{FF2B5EF4-FFF2-40B4-BE49-F238E27FC236}">
                    <a16:creationId xmlns:a16="http://schemas.microsoft.com/office/drawing/2014/main" id="{DE2ACEEC-DC6A-C94A-8BDD-A0D89E6FB1AD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6178773" y="5845215"/>
                <a:ext cx="1599414" cy="182258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4BB15F40-80D2-084B-8214-2C34569B8E3D}"/>
              </a:ext>
            </a:extLst>
          </p:cNvPr>
          <p:cNvGrpSpPr/>
          <p:nvPr/>
        </p:nvGrpSpPr>
        <p:grpSpPr>
          <a:xfrm>
            <a:off x="5679271" y="3642935"/>
            <a:ext cx="2210121" cy="2467075"/>
            <a:chOff x="5679271" y="3642935"/>
            <a:chExt cx="2210121" cy="2467075"/>
          </a:xfrm>
        </p:grpSpPr>
        <p:sp>
          <p:nvSpPr>
            <p:cNvPr id="206" name="Oval 144">
              <a:extLst>
                <a:ext uri="{FF2B5EF4-FFF2-40B4-BE49-F238E27FC236}">
                  <a16:creationId xmlns:a16="http://schemas.microsoft.com/office/drawing/2014/main" id="{83705B84-BD01-4145-9543-E1CD14378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4350" y="599255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7" name="Oval 144">
              <a:extLst>
                <a:ext uri="{FF2B5EF4-FFF2-40B4-BE49-F238E27FC236}">
                  <a16:creationId xmlns:a16="http://schemas.microsoft.com/office/drawing/2014/main" id="{EF6A0460-1F3E-174E-A84A-6B0DF9450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311" y="5792457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8" name="Oval 144">
              <a:extLst>
                <a:ext uri="{FF2B5EF4-FFF2-40B4-BE49-F238E27FC236}">
                  <a16:creationId xmlns:a16="http://schemas.microsoft.com/office/drawing/2014/main" id="{2ED11F2F-83D8-E442-802E-C3B091306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9271" y="5968768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9" name="Oval 144">
              <a:extLst>
                <a:ext uri="{FF2B5EF4-FFF2-40B4-BE49-F238E27FC236}">
                  <a16:creationId xmlns:a16="http://schemas.microsoft.com/office/drawing/2014/main" id="{944FD1E4-A18B-A34F-A81F-A72A7E921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0760" y="396984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0" name="Oval 144">
              <a:extLst>
                <a:ext uri="{FF2B5EF4-FFF2-40B4-BE49-F238E27FC236}">
                  <a16:creationId xmlns:a16="http://schemas.microsoft.com/office/drawing/2014/main" id="{C6042A49-3FA0-7E41-8444-677C9989C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551" y="3642935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46C04000-6460-9645-A637-B7F87E9F2D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5021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 uiExpand="1" build="p"/>
      <p:bldP spid="191" grpId="0"/>
      <p:bldP spid="192" grpId="0" animBg="1"/>
      <p:bldP spid="196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2" name="Freeform 11">
            <a:extLst>
              <a:ext uri="{FF2B5EF4-FFF2-40B4-BE49-F238E27FC236}">
                <a16:creationId xmlns:a16="http://schemas.microsoft.com/office/drawing/2014/main" id="{C70FDC37-2EAC-C64C-9EFA-73CEA5536552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92B7B64-31D9-F34E-AB1D-A6C3B77F6361}"/>
              </a:ext>
            </a:extLst>
          </p:cNvPr>
          <p:cNvSpPr txBox="1"/>
          <p:nvPr/>
        </p:nvSpPr>
        <p:spPr>
          <a:xfrm>
            <a:off x="4994031" y="2985477"/>
            <a:ext cx="200054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routing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BC4212C-7400-2A4D-BB5A-DA87D58FA4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0114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4" name="Freeform 13">
            <a:extLst>
              <a:ext uri="{FF2B5EF4-FFF2-40B4-BE49-F238E27FC236}">
                <a16:creationId xmlns:a16="http://schemas.microsoft.com/office/drawing/2014/main" id="{E84C0BF6-A90E-CC4F-AB22-9139D2CBAFD8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0F51B65-FAD0-FE4E-AF92-00453DE17EF0}"/>
              </a:ext>
            </a:extLst>
          </p:cNvPr>
          <p:cNvGrpSpPr/>
          <p:nvPr/>
        </p:nvGrpSpPr>
        <p:grpSpPr>
          <a:xfrm>
            <a:off x="1527142" y="1131216"/>
            <a:ext cx="2243580" cy="2158739"/>
            <a:chOff x="1527142" y="1131216"/>
            <a:chExt cx="2243580" cy="2158739"/>
          </a:xfrm>
        </p:grpSpPr>
        <p:pic>
          <p:nvPicPr>
            <p:cNvPr id="8" name="Picture 7" descr="A close up of a map&#10;&#10;Description automatically generated">
              <a:extLst>
                <a:ext uri="{FF2B5EF4-FFF2-40B4-BE49-F238E27FC236}">
                  <a16:creationId xmlns:a16="http://schemas.microsoft.com/office/drawing/2014/main" id="{421D9FAD-A37E-1745-8ED8-6DA01F78F1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668543" y="1163561"/>
              <a:ext cx="2078994" cy="1787029"/>
            </a:xfrm>
            <a:prstGeom prst="rect">
              <a:avLst/>
            </a:prstGeom>
          </p:spPr>
        </p:pic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D9FC91B-3FCD-2B4E-8C43-EB7B8E980EA2}"/>
                </a:ext>
              </a:extLst>
            </p:cNvPr>
            <p:cNvSpPr/>
            <p:nvPr/>
          </p:nvSpPr>
          <p:spPr>
            <a:xfrm>
              <a:off x="1527142" y="1131216"/>
              <a:ext cx="2243580" cy="2158739"/>
            </a:xfrm>
            <a:custGeom>
              <a:avLst/>
              <a:gdLst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3580" h="2158739">
                  <a:moveTo>
                    <a:pt x="0" y="2158739"/>
                  </a:moveTo>
                  <a:cubicBezTo>
                    <a:pt x="84842" y="1552281"/>
                    <a:pt x="94268" y="719580"/>
                    <a:pt x="141402" y="0"/>
                  </a:cubicBezTo>
                  <a:lnTo>
                    <a:pt x="160256" y="1800520"/>
                  </a:lnTo>
                  <a:lnTo>
                    <a:pt x="2243580" y="1781666"/>
                  </a:lnTo>
                  <a:cubicBezTo>
                    <a:pt x="656735" y="1973345"/>
                    <a:pt x="568751" y="1995341"/>
                    <a:pt x="0" y="2158739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8000">
                  <a:srgbClr val="D6DCE0"/>
                </a:gs>
                <a:gs pos="100000">
                  <a:schemeClr val="tx1">
                    <a:lumMod val="65000"/>
                    <a:lumOff val="35000"/>
                  </a:schemeClr>
                </a:gs>
              </a:gsLst>
              <a:lin ang="14400000" scaled="0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AEE08D0C-E295-2843-BCE6-87D6DAF6C84A}"/>
              </a:ext>
            </a:extLst>
          </p:cNvPr>
          <p:cNvSpPr txBox="1"/>
          <p:nvPr/>
        </p:nvSpPr>
        <p:spPr>
          <a:xfrm>
            <a:off x="1649047" y="2813539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A0DECB5-7CA5-914D-96D4-06F5D4D52482}"/>
              </a:ext>
            </a:extLst>
          </p:cNvPr>
          <p:cNvGrpSpPr/>
          <p:nvPr/>
        </p:nvGrpSpPr>
        <p:grpSpPr>
          <a:xfrm>
            <a:off x="8758797" y="2608289"/>
            <a:ext cx="2771818" cy="2930576"/>
            <a:chOff x="8758797" y="2608289"/>
            <a:chExt cx="2771818" cy="2930576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78213D7-34CD-4645-A4DA-48983233308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758797" y="2998032"/>
              <a:ext cx="2771818" cy="2540833"/>
            </a:xfrm>
            <a:prstGeom prst="rect">
              <a:avLst/>
            </a:prstGeom>
          </p:spPr>
        </p:pic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7159A03-9BBB-6440-BFDE-33A2FB78A1EB}"/>
                </a:ext>
              </a:extLst>
            </p:cNvPr>
            <p:cNvSpPr/>
            <p:nvPr/>
          </p:nvSpPr>
          <p:spPr>
            <a:xfrm>
              <a:off x="8769246" y="2608289"/>
              <a:ext cx="2683239" cy="404734"/>
            </a:xfrm>
            <a:custGeom>
              <a:avLst/>
              <a:gdLst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3239" h="404734">
                  <a:moveTo>
                    <a:pt x="239843" y="0"/>
                  </a:moveTo>
                  <a:cubicBezTo>
                    <a:pt x="234846" y="164891"/>
                    <a:pt x="259830" y="209862"/>
                    <a:pt x="0" y="404734"/>
                  </a:cubicBezTo>
                  <a:lnTo>
                    <a:pt x="2683239" y="389744"/>
                  </a:lnTo>
                  <a:cubicBezTo>
                    <a:pt x="969364" y="244839"/>
                    <a:pt x="1054308" y="189876"/>
                    <a:pt x="239843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4B00EA0-FEDF-2F48-8390-725DE11D70DE}"/>
              </a:ext>
            </a:extLst>
          </p:cNvPr>
          <p:cNvSpPr txBox="1"/>
          <p:nvPr/>
        </p:nvSpPr>
        <p:spPr>
          <a:xfrm>
            <a:off x="9032426" y="2448581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FFD888C3-5DDB-2F45-9577-B93B1F25C7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9916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E8376764-E8EE-2343-BDE8-8A38CADB2B10}"/>
              </a:ext>
            </a:extLst>
          </p:cNvPr>
          <p:cNvSpPr txBox="1"/>
          <p:nvPr/>
        </p:nvSpPr>
        <p:spPr>
          <a:xfrm>
            <a:off x="9190439" y="3479610"/>
            <a:ext cx="13649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Internet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EDDBC9A-D563-454D-A345-7C56FB5C09DB}"/>
              </a:ext>
            </a:extLst>
          </p:cNvPr>
          <p:cNvSpPr/>
          <p:nvPr/>
        </p:nvSpPr>
        <p:spPr>
          <a:xfrm>
            <a:off x="9250302" y="3526527"/>
            <a:ext cx="1558255" cy="5389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29037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enterprise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datacenter </a:t>
              </a:r>
            </a:p>
            <a:p>
              <a:pPr>
                <a:lnSpc>
                  <a:spcPct val="90000"/>
                </a:lnSpc>
              </a:pPr>
              <a:r>
                <a:rPr lang="en-US" sz="1050" dirty="0"/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content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provider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network</a:t>
              </a:r>
              <a:endParaRPr lang="en-US" sz="1000" dirty="0"/>
            </a:p>
          </p:txBody>
        </p:sp>
      </p:grpSp>
      <p:grpSp>
        <p:nvGrpSpPr>
          <p:cNvPr id="1030" name="Group 1029">
            <a:extLst>
              <a:ext uri="{FF2B5EF4-FFF2-40B4-BE49-F238E27FC236}">
                <a16:creationId xmlns:a16="http://schemas.microsoft.com/office/drawing/2014/main" id="{54348108-FD66-5941-95B5-3AA9BB3E9A2D}"/>
              </a:ext>
            </a:extLst>
          </p:cNvPr>
          <p:cNvGrpSpPr/>
          <p:nvPr/>
        </p:nvGrpSpPr>
        <p:grpSpPr>
          <a:xfrm>
            <a:off x="1297913" y="3134990"/>
            <a:ext cx="5623201" cy="1305077"/>
            <a:chOff x="1297913" y="3209940"/>
            <a:chExt cx="5623201" cy="1305077"/>
          </a:xfrm>
        </p:grpSpPr>
        <p:sp>
          <p:nvSpPr>
            <p:cNvPr id="666" name="Content Placeholder 2">
              <a:extLst>
                <a:ext uri="{FF2B5EF4-FFF2-40B4-BE49-F238E27FC236}">
                  <a16:creationId xmlns:a16="http://schemas.microsoft.com/office/drawing/2014/main" id="{B356736A-B49C-8045-8159-87CAE4974452}"/>
                </a:ext>
              </a:extLst>
            </p:cNvPr>
            <p:cNvSpPr txBox="1">
              <a:spLocks/>
            </p:cNvSpPr>
            <p:nvPr/>
          </p:nvSpPr>
          <p:spPr>
            <a:xfrm>
              <a:off x="3142962" y="3209940"/>
              <a:ext cx="3778152" cy="1305077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Packet switches</a:t>
              </a:r>
              <a:r>
                <a:rPr lang="en-US" altLang="en-US" sz="2400" dirty="0">
                  <a:latin typeface="+mn-lt"/>
                </a:rPr>
                <a:t>: forward packets (chunks of data)</a:t>
              </a:r>
            </a:p>
            <a:p>
              <a:pPr marL="346075" lvl="1" indent="-231775">
                <a:buClr>
                  <a:srgbClr val="0000A8"/>
                </a:buClr>
              </a:pP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routers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</a:rPr>
                <a:t>,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switches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1029" name="Group 1028">
              <a:extLst>
                <a:ext uri="{FF2B5EF4-FFF2-40B4-BE49-F238E27FC236}">
                  <a16:creationId xmlns:a16="http://schemas.microsoft.com/office/drawing/2014/main" id="{324B3D7B-0A87-684A-8AD5-E426CBAB8D91}"/>
                </a:ext>
              </a:extLst>
            </p:cNvPr>
            <p:cNvGrpSpPr/>
            <p:nvPr/>
          </p:nvGrpSpPr>
          <p:grpSpPr>
            <a:xfrm>
              <a:off x="1297913" y="3389820"/>
              <a:ext cx="1370315" cy="390629"/>
              <a:chOff x="1220207" y="3379800"/>
              <a:chExt cx="1448022" cy="400649"/>
            </a:xfrm>
          </p:grpSpPr>
          <p:grpSp>
            <p:nvGrpSpPr>
              <p:cNvPr id="745" name="Group 744">
                <a:extLst>
                  <a:ext uri="{FF2B5EF4-FFF2-40B4-BE49-F238E27FC236}">
                    <a16:creationId xmlns:a16="http://schemas.microsoft.com/office/drawing/2014/main" id="{BBA75EB6-A2DF-8442-902E-889D709A01F1}"/>
                  </a:ext>
                </a:extLst>
              </p:cNvPr>
              <p:cNvGrpSpPr/>
              <p:nvPr/>
            </p:nvGrpSpPr>
            <p:grpSpPr>
              <a:xfrm>
                <a:off x="1220207" y="3403733"/>
                <a:ext cx="608897" cy="339238"/>
                <a:chOff x="7493876" y="2774731"/>
                <a:chExt cx="1481958" cy="894622"/>
              </a:xfrm>
            </p:grpSpPr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57ECBDF9-CECF-C743-928A-01551F1149A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747" name="Oval 746">
                  <a:extLst>
                    <a:ext uri="{FF2B5EF4-FFF2-40B4-BE49-F238E27FC236}">
                      <a16:creationId xmlns:a16="http://schemas.microsoft.com/office/drawing/2014/main" id="{2CED8E12-8866-B24C-8ADD-B298A9E92CB3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748" name="Group 747">
                  <a:extLst>
                    <a:ext uri="{FF2B5EF4-FFF2-40B4-BE49-F238E27FC236}">
                      <a16:creationId xmlns:a16="http://schemas.microsoft.com/office/drawing/2014/main" id="{B88578A5-178A-394F-A0E8-E56A6CA32F7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49" name="Freeform 748">
                    <a:extLst>
                      <a:ext uri="{FF2B5EF4-FFF2-40B4-BE49-F238E27FC236}">
                        <a16:creationId xmlns:a16="http://schemas.microsoft.com/office/drawing/2014/main" id="{C0BC3D29-EE76-8343-B65A-EA82E9B3D47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Freeform 749">
                    <a:extLst>
                      <a:ext uri="{FF2B5EF4-FFF2-40B4-BE49-F238E27FC236}">
                        <a16:creationId xmlns:a16="http://schemas.microsoft.com/office/drawing/2014/main" id="{0CE947DD-742E-DB41-8709-8C742E1F315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4327083F-593C-164C-8B48-4EAC6FFF626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872F4F49-B007-CF47-9AE7-A2818399B5A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  <p:grpSp>
            <p:nvGrpSpPr>
              <p:cNvPr id="753" name="Group 752">
                <a:extLst>
                  <a:ext uri="{FF2B5EF4-FFF2-40B4-BE49-F238E27FC236}">
                    <a16:creationId xmlns:a16="http://schemas.microsoft.com/office/drawing/2014/main" id="{ABB80B22-84B3-E44D-B158-999620842AA7}"/>
                  </a:ext>
                </a:extLst>
              </p:cNvPr>
              <p:cNvGrpSpPr/>
              <p:nvPr/>
            </p:nvGrpSpPr>
            <p:grpSpPr>
              <a:xfrm>
                <a:off x="2172962" y="3379800"/>
                <a:ext cx="495267" cy="400649"/>
                <a:chOff x="3668110" y="2448910"/>
                <a:chExt cx="3794234" cy="2165130"/>
              </a:xfrm>
            </p:grpSpPr>
            <p:sp>
              <p:nvSpPr>
                <p:cNvPr id="754" name="Rectangle 753">
                  <a:extLst>
                    <a:ext uri="{FF2B5EF4-FFF2-40B4-BE49-F238E27FC236}">
                      <a16:creationId xmlns:a16="http://schemas.microsoft.com/office/drawing/2014/main" id="{87ED6994-8AAE-CE4F-9382-5B72DC8DF39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784A6571-0523-1D4B-BC2E-19620F5C60E1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56" name="Group 755">
                  <a:extLst>
                    <a:ext uri="{FF2B5EF4-FFF2-40B4-BE49-F238E27FC236}">
                      <a16:creationId xmlns:a16="http://schemas.microsoft.com/office/drawing/2014/main" id="{040EF2EE-7544-044B-8B2E-5E76FBF3EC4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7" name="Freeform 756">
                    <a:extLst>
                      <a:ext uri="{FF2B5EF4-FFF2-40B4-BE49-F238E27FC236}">
                        <a16:creationId xmlns:a16="http://schemas.microsoft.com/office/drawing/2014/main" id="{E671E855-462B-9F48-9621-5EEE15B3935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E5AE17A8-6FB1-3241-8C26-DCA5087F65E5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105030C8-02D0-8E46-B13A-AC9E5D59E2C5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F4B9D081-C772-7E49-BCB3-B3BD733377D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D0CE68AC-9608-4542-887A-2F687C3134E7}"/>
              </a:ext>
            </a:extLst>
          </p:cNvPr>
          <p:cNvGrpSpPr/>
          <p:nvPr/>
        </p:nvGrpSpPr>
        <p:grpSpPr>
          <a:xfrm>
            <a:off x="972848" y="3887572"/>
            <a:ext cx="5946258" cy="1994414"/>
            <a:chOff x="972848" y="3947532"/>
            <a:chExt cx="5946258" cy="1994414"/>
          </a:xfrm>
        </p:grpSpPr>
        <p:sp>
          <p:nvSpPr>
            <p:cNvPr id="665" name="Content Placeholder 2">
              <a:extLst>
                <a:ext uri="{FF2B5EF4-FFF2-40B4-BE49-F238E27FC236}">
                  <a16:creationId xmlns:a16="http://schemas.microsoft.com/office/drawing/2014/main" id="{56DCFF71-4A93-554C-87E6-E1CF58A6C86F}"/>
                </a:ext>
              </a:extLst>
            </p:cNvPr>
            <p:cNvSpPr txBox="1">
              <a:spLocks/>
            </p:cNvSpPr>
            <p:nvPr/>
          </p:nvSpPr>
          <p:spPr>
            <a:xfrm>
              <a:off x="3140954" y="3947532"/>
              <a:ext cx="3778152" cy="1994414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endParaRPr lang="en-US" altLang="en-US" dirty="0">
                <a:latin typeface="+mn-lt"/>
                <a:ea typeface="Arial" panose="020B0604020202020204" pitchFamily="34" charset="0"/>
              </a:endParaRPr>
            </a:p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Communication links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fiber, copper, radio, satellite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transmission rate: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bandwidth</a:t>
              </a: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/>
              </a:r>
              <a:b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</a:b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761" name="Group 523">
              <a:extLst>
                <a:ext uri="{FF2B5EF4-FFF2-40B4-BE49-F238E27FC236}">
                  <a16:creationId xmlns:a16="http://schemas.microsoft.com/office/drawing/2014/main" id="{3CE85344-DD21-5E4F-AD4D-61319F4B7B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8229" y="4382136"/>
              <a:ext cx="457200" cy="733152"/>
              <a:chOff x="6061075" y="1844675"/>
              <a:chExt cx="457200" cy="733152"/>
            </a:xfrm>
          </p:grpSpPr>
          <p:sp>
            <p:nvSpPr>
              <p:cNvPr id="762" name="Line 426">
                <a:extLst>
                  <a:ext uri="{FF2B5EF4-FFF2-40B4-BE49-F238E27FC236}">
                    <a16:creationId xmlns:a16="http://schemas.microsoft.com/office/drawing/2014/main" id="{9888E198-7917-2646-B0B1-5204D8AB1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5" y="2403475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763" name="Group 782">
                <a:extLst>
                  <a:ext uri="{FF2B5EF4-FFF2-40B4-BE49-F238E27FC236}">
                    <a16:creationId xmlns:a16="http://schemas.microsoft.com/office/drawing/2014/main" id="{58FC930D-315E-7643-B53D-BAC68BA239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1075" y="1844675"/>
                <a:ext cx="457200" cy="631825"/>
                <a:chOff x="742" y="2409"/>
                <a:chExt cx="576" cy="881"/>
              </a:xfrm>
            </p:grpSpPr>
            <p:grpSp>
              <p:nvGrpSpPr>
                <p:cNvPr id="764" name="Group 783">
                  <a:extLst>
                    <a:ext uri="{FF2B5EF4-FFF2-40B4-BE49-F238E27FC236}">
                      <a16:creationId xmlns:a16="http://schemas.microsoft.com/office/drawing/2014/main" id="{A47EEDDE-0CD1-D349-A579-20E32B19F1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2" y="2643"/>
                  <a:ext cx="376" cy="647"/>
                  <a:chOff x="3130" y="3288"/>
                  <a:chExt cx="410" cy="742"/>
                </a:xfrm>
              </p:grpSpPr>
              <p:sp>
                <p:nvSpPr>
                  <p:cNvPr id="767" name="Line 270">
                    <a:extLst>
                      <a:ext uri="{FF2B5EF4-FFF2-40B4-BE49-F238E27FC236}">
                        <a16:creationId xmlns:a16="http://schemas.microsoft.com/office/drawing/2014/main" id="{3180512C-4B0B-7F46-8A7F-667DFFD95C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8" name="Line 271">
                    <a:extLst>
                      <a:ext uri="{FF2B5EF4-FFF2-40B4-BE49-F238E27FC236}">
                        <a16:creationId xmlns:a16="http://schemas.microsoft.com/office/drawing/2014/main" id="{1D8B57FC-DE75-6140-998D-E59C776779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9" name="Line 272">
                    <a:extLst>
                      <a:ext uri="{FF2B5EF4-FFF2-40B4-BE49-F238E27FC236}">
                        <a16:creationId xmlns:a16="http://schemas.microsoft.com/office/drawing/2014/main" id="{0E3A10FA-121E-8F49-BD9A-8D316F4644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0" name="Line 273">
                    <a:extLst>
                      <a:ext uri="{FF2B5EF4-FFF2-40B4-BE49-F238E27FC236}">
                        <a16:creationId xmlns:a16="http://schemas.microsoft.com/office/drawing/2014/main" id="{B03955E7-72EA-E645-BD1F-3A51313D1C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1" name="Line 274">
                    <a:extLst>
                      <a:ext uri="{FF2B5EF4-FFF2-40B4-BE49-F238E27FC236}">
                        <a16:creationId xmlns:a16="http://schemas.microsoft.com/office/drawing/2014/main" id="{987291A3-F28E-B54C-9A3A-6A39ECE4F6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2" name="Line 275">
                    <a:extLst>
                      <a:ext uri="{FF2B5EF4-FFF2-40B4-BE49-F238E27FC236}">
                        <a16:creationId xmlns:a16="http://schemas.microsoft.com/office/drawing/2014/main" id="{628A289C-66A4-B640-8048-E92DF98B9F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3" name="Line 276">
                    <a:extLst>
                      <a:ext uri="{FF2B5EF4-FFF2-40B4-BE49-F238E27FC236}">
                        <a16:creationId xmlns:a16="http://schemas.microsoft.com/office/drawing/2014/main" id="{D4C14A7E-7E0D-1A4E-BDD8-CE26384AD6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4" name="Line 277">
                    <a:extLst>
                      <a:ext uri="{FF2B5EF4-FFF2-40B4-BE49-F238E27FC236}">
                        <a16:creationId xmlns:a16="http://schemas.microsoft.com/office/drawing/2014/main" id="{4292F8B0-C0F4-1245-BD1E-5A8D246809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5" name="Line 278">
                    <a:extLst>
                      <a:ext uri="{FF2B5EF4-FFF2-40B4-BE49-F238E27FC236}">
                        <a16:creationId xmlns:a16="http://schemas.microsoft.com/office/drawing/2014/main" id="{86843223-BFA3-8941-8F39-7E3A1DF198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6" name="Line 279">
                    <a:extLst>
                      <a:ext uri="{FF2B5EF4-FFF2-40B4-BE49-F238E27FC236}">
                        <a16:creationId xmlns:a16="http://schemas.microsoft.com/office/drawing/2014/main" id="{EB2A9D49-3E36-D849-8C87-89AF5AD76B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7" name="Line 280">
                    <a:extLst>
                      <a:ext uri="{FF2B5EF4-FFF2-40B4-BE49-F238E27FC236}">
                        <a16:creationId xmlns:a16="http://schemas.microsoft.com/office/drawing/2014/main" id="{76DF3186-C8BB-8C47-B549-17970E80E6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8" name="Line 281">
                    <a:extLst>
                      <a:ext uri="{FF2B5EF4-FFF2-40B4-BE49-F238E27FC236}">
                        <a16:creationId xmlns:a16="http://schemas.microsoft.com/office/drawing/2014/main" id="{5B3421DE-180E-CD4B-B22F-7BCD908C8C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9" name="Line 282">
                    <a:extLst>
                      <a:ext uri="{FF2B5EF4-FFF2-40B4-BE49-F238E27FC236}">
                        <a16:creationId xmlns:a16="http://schemas.microsoft.com/office/drawing/2014/main" id="{8771C100-8213-7D42-865F-6E0936A209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0" name="Line 283">
                    <a:extLst>
                      <a:ext uri="{FF2B5EF4-FFF2-40B4-BE49-F238E27FC236}">
                        <a16:creationId xmlns:a16="http://schemas.microsoft.com/office/drawing/2014/main" id="{D8E2062E-A026-E143-A095-B86CAAABCA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1" name="Line 284">
                    <a:extLst>
                      <a:ext uri="{FF2B5EF4-FFF2-40B4-BE49-F238E27FC236}">
                        <a16:creationId xmlns:a16="http://schemas.microsoft.com/office/drawing/2014/main" id="{EA0BC754-B5B5-1E4B-B9C6-EAFBFE7E44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pic>
              <p:nvPicPr>
                <p:cNvPr id="765" name="Picture 799" descr="cell_tower_radiation copy">
                  <a:extLst>
                    <a:ext uri="{FF2B5EF4-FFF2-40B4-BE49-F238E27FC236}">
                      <a16:creationId xmlns:a16="http://schemas.microsoft.com/office/drawing/2014/main" id="{AED3D0BD-C212-E844-B1BC-E1FA00DEC09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2" y="2409"/>
                  <a:ext cx="576" cy="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6" name="Oval 800">
                  <a:extLst>
                    <a:ext uri="{FF2B5EF4-FFF2-40B4-BE49-F238E27FC236}">
                      <a16:creationId xmlns:a16="http://schemas.microsoft.com/office/drawing/2014/main" id="{36C4F605-E562-D44F-B04E-2154B84D38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2597"/>
                  <a:ext cx="66" cy="69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82" name="Group 779">
              <a:extLst>
                <a:ext uri="{FF2B5EF4-FFF2-40B4-BE49-F238E27FC236}">
                  <a16:creationId xmlns:a16="http://schemas.microsoft.com/office/drawing/2014/main" id="{4D090097-C44B-8A45-AB77-7AF215F1B5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2848" y="4585926"/>
              <a:ext cx="452014" cy="316353"/>
              <a:chOff x="2967" y="478"/>
              <a:chExt cx="788" cy="625"/>
            </a:xfrm>
          </p:grpSpPr>
          <p:pic>
            <p:nvPicPr>
              <p:cNvPr id="783" name="Picture 780" descr="access_point_stylized_small">
                <a:extLst>
                  <a:ext uri="{FF2B5EF4-FFF2-40B4-BE49-F238E27FC236}">
                    <a16:creationId xmlns:a16="http://schemas.microsoft.com/office/drawing/2014/main" id="{1F07554B-D715-0D4E-AAF0-488CEBA86E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84" name="Picture 781" descr="antenna_radiation_stylized">
                <a:extLst>
                  <a:ext uri="{FF2B5EF4-FFF2-40B4-BE49-F238E27FC236}">
                    <a16:creationId xmlns:a16="http://schemas.microsoft.com/office/drawing/2014/main" id="{8C3F87E8-E561-1F45-A0CC-59530C690E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28" name="Picture 4" descr="Image result for Ethernet cable">
              <a:extLst>
                <a:ext uri="{FF2B5EF4-FFF2-40B4-BE49-F238E27FC236}">
                  <a16:creationId xmlns:a16="http://schemas.microsoft.com/office/drawing/2014/main" id="{4D6709F1-B65B-CB40-900E-0CC03ABDCB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310" y="4560750"/>
              <a:ext cx="874495" cy="5133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8E9854E9-7803-5740-9C99-B136AC17E35E}"/>
              </a:ext>
            </a:extLst>
          </p:cNvPr>
          <p:cNvGrpSpPr/>
          <p:nvPr/>
        </p:nvGrpSpPr>
        <p:grpSpPr>
          <a:xfrm>
            <a:off x="413554" y="1318241"/>
            <a:ext cx="6618129" cy="1705461"/>
            <a:chOff x="413554" y="1318241"/>
            <a:chExt cx="6618129" cy="1705461"/>
          </a:xfrm>
        </p:grpSpPr>
        <p:sp>
          <p:nvSpPr>
            <p:cNvPr id="664" name="Content Placeholder 2">
              <a:extLst>
                <a:ext uri="{FF2B5EF4-FFF2-40B4-BE49-F238E27FC236}">
                  <a16:creationId xmlns:a16="http://schemas.microsoft.com/office/drawing/2014/main" id="{DCE6B56E-C2B5-5B4B-AB11-E2D353C0D14D}"/>
                </a:ext>
              </a:extLst>
            </p:cNvPr>
            <p:cNvSpPr txBox="1">
              <a:spLocks/>
            </p:cNvSpPr>
            <p:nvPr/>
          </p:nvSpPr>
          <p:spPr>
            <a:xfrm>
              <a:off x="3142484" y="1318241"/>
              <a:ext cx="3889199" cy="1705461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spcBef>
                  <a:spcPct val="15000"/>
                </a:spcBef>
                <a:buClr>
                  <a:srgbClr val="0000A8"/>
                </a:buClr>
                <a:buNone/>
              </a:pPr>
              <a:r>
                <a:rPr lang="en-US" altLang="en-US" sz="2400" dirty="0">
                  <a:latin typeface="+mn-lt"/>
                </a:rPr>
                <a:t>Billions of connected computing </a:t>
              </a: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devices</a:t>
              </a:r>
              <a:r>
                <a:rPr lang="en-US" altLang="en-US" sz="2400" dirty="0">
                  <a:latin typeface="+mn-lt"/>
                </a:rPr>
                <a:t>: </a:t>
              </a:r>
            </a:p>
            <a:p>
              <a:pPr marL="346075" lvl="1" indent="-231775">
                <a:spcBef>
                  <a:spcPct val="15000"/>
                </a:spcBef>
                <a:buClr>
                  <a:srgbClr val="0000A3"/>
                </a:buClr>
              </a:pP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MS PGothic" panose="020B0600070205080204" pitchFamily="34" charset="-128"/>
                </a:rPr>
                <a:t>hosts</a:t>
              </a:r>
              <a:r>
                <a:rPr lang="en-US" altLang="en-US" sz="2000" i="1" dirty="0">
                  <a:solidFill>
                    <a:srgbClr val="CC0000"/>
                  </a:solidFill>
                  <a:latin typeface="+mn-lt"/>
                  <a:ea typeface="MS PGothic" panose="020B0600070205080204" pitchFamily="34" charset="-128"/>
                </a:rPr>
                <a:t>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</a:rPr>
                <a:t>= end systems 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running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network </a:t>
              </a: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apps 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at Internet’s “edge”</a:t>
              </a:r>
            </a:p>
          </p:txBody>
        </p:sp>
        <p:grpSp>
          <p:nvGrpSpPr>
            <p:cNvPr id="1027" name="Group 1026">
              <a:extLst>
                <a:ext uri="{FF2B5EF4-FFF2-40B4-BE49-F238E27FC236}">
                  <a16:creationId xmlns:a16="http://schemas.microsoft.com/office/drawing/2014/main" id="{8BBA7298-062F-6A4B-87BC-7B7336FE4AE0}"/>
                </a:ext>
              </a:extLst>
            </p:cNvPr>
            <p:cNvGrpSpPr/>
            <p:nvPr/>
          </p:nvGrpSpPr>
          <p:grpSpPr>
            <a:xfrm>
              <a:off x="413554" y="1342201"/>
              <a:ext cx="2520730" cy="1345159"/>
              <a:chOff x="177500" y="1428021"/>
              <a:chExt cx="2679234" cy="1453172"/>
            </a:xfrm>
          </p:grpSpPr>
          <p:grpSp>
            <p:nvGrpSpPr>
              <p:cNvPr id="667" name="Group 1064">
                <a:extLst>
                  <a:ext uri="{FF2B5EF4-FFF2-40B4-BE49-F238E27FC236}">
                    <a16:creationId xmlns:a16="http://schemas.microsoft.com/office/drawing/2014/main" id="{5022FF17-4E4A-B546-8D5E-67340101EF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805" y="1490654"/>
                <a:ext cx="627929" cy="611023"/>
                <a:chOff x="877" y="1008"/>
                <a:chExt cx="2747" cy="2591"/>
              </a:xfrm>
            </p:grpSpPr>
            <p:pic>
              <p:nvPicPr>
                <p:cNvPr id="668" name="Picture 1065" descr="antenna_stylized">
                  <a:extLst>
                    <a:ext uri="{FF2B5EF4-FFF2-40B4-BE49-F238E27FC236}">
                      <a16:creationId xmlns:a16="http://schemas.microsoft.com/office/drawing/2014/main" id="{B702F2D6-4760-AE4A-8D39-6444C3C22B6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7" y="1008"/>
                  <a:ext cx="2725" cy="14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9" name="Picture 1066" descr="laptop_keyboard">
                  <a:extLst>
                    <a:ext uri="{FF2B5EF4-FFF2-40B4-BE49-F238E27FC236}">
                      <a16:creationId xmlns:a16="http://schemas.microsoft.com/office/drawing/2014/main" id="{6F83D117-2593-C242-A397-BA633102C76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1009" y="2586"/>
                  <a:ext cx="2245" cy="10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0" name="Freeform 1067">
                  <a:extLst>
                    <a:ext uri="{FF2B5EF4-FFF2-40B4-BE49-F238E27FC236}">
                      <a16:creationId xmlns:a16="http://schemas.microsoft.com/office/drawing/2014/main" id="{A08BD328-7EC2-6143-96A3-54C445A89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3" y="1603"/>
                  <a:ext cx="1807" cy="1322"/>
                </a:xfrm>
                <a:custGeom>
                  <a:avLst/>
                  <a:gdLst>
                    <a:gd name="T0" fmla="*/ 1 w 2982"/>
                    <a:gd name="T1" fmla="*/ 0 h 2442"/>
                    <a:gd name="T2" fmla="*/ 0 w 2982"/>
                    <a:gd name="T3" fmla="*/ 1 h 2442"/>
                    <a:gd name="T4" fmla="*/ 2 w 2982"/>
                    <a:gd name="T5" fmla="*/ 1 h 2442"/>
                    <a:gd name="T6" fmla="*/ 2 w 2982"/>
                    <a:gd name="T7" fmla="*/ 1 h 2442"/>
                    <a:gd name="T8" fmla="*/ 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671" name="Picture 1068" descr="screen">
                  <a:extLst>
                    <a:ext uri="{FF2B5EF4-FFF2-40B4-BE49-F238E27FC236}">
                      <a16:creationId xmlns:a16="http://schemas.microsoft.com/office/drawing/2014/main" id="{2730AE22-E399-F741-992E-07BB830613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842" y="1637"/>
                  <a:ext cx="1642" cy="12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2" name="Freeform 1069">
                  <a:extLst>
                    <a:ext uri="{FF2B5EF4-FFF2-40B4-BE49-F238E27FC236}">
                      <a16:creationId xmlns:a16="http://schemas.microsoft.com/office/drawing/2014/main" id="{A44AEC1A-DDEF-8649-ACEF-C31525DC4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2" y="1564"/>
                  <a:ext cx="1531" cy="246"/>
                </a:xfrm>
                <a:custGeom>
                  <a:avLst/>
                  <a:gdLst>
                    <a:gd name="T0" fmla="*/ 1 w 2528"/>
                    <a:gd name="T1" fmla="*/ 0 h 455"/>
                    <a:gd name="T2" fmla="*/ 2 w 2528"/>
                    <a:gd name="T3" fmla="*/ 1 h 455"/>
                    <a:gd name="T4" fmla="*/ 2 w 2528"/>
                    <a:gd name="T5" fmla="*/ 1 h 455"/>
                    <a:gd name="T6" fmla="*/ 0 w 2528"/>
                    <a:gd name="T7" fmla="*/ 1 h 455"/>
                    <a:gd name="T8" fmla="*/ 1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3" name="Freeform 1070">
                  <a:extLst>
                    <a:ext uri="{FF2B5EF4-FFF2-40B4-BE49-F238E27FC236}">
                      <a16:creationId xmlns:a16="http://schemas.microsoft.com/office/drawing/2014/main" id="{5853CB23-D335-0343-9001-8E1A2BD6E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7" y="1562"/>
                  <a:ext cx="425" cy="1024"/>
                </a:xfrm>
                <a:custGeom>
                  <a:avLst/>
                  <a:gdLst>
                    <a:gd name="T0" fmla="*/ 1 w 702"/>
                    <a:gd name="T1" fmla="*/ 0 h 1893"/>
                    <a:gd name="T2" fmla="*/ 0 w 702"/>
                    <a:gd name="T3" fmla="*/ 1 h 1893"/>
                    <a:gd name="T4" fmla="*/ 1 w 702"/>
                    <a:gd name="T5" fmla="*/ 1 h 1893"/>
                    <a:gd name="T6" fmla="*/ 1 w 702"/>
                    <a:gd name="T7" fmla="*/ 1 h 1893"/>
                    <a:gd name="T8" fmla="*/ 1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4" name="Freeform 1071">
                  <a:extLst>
                    <a:ext uri="{FF2B5EF4-FFF2-40B4-BE49-F238E27FC236}">
                      <a16:creationId xmlns:a16="http://schemas.microsoft.com/office/drawing/2014/main" id="{9B0951B7-0F7D-9C4B-B650-994FE73C23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745"/>
                  <a:ext cx="458" cy="1182"/>
                </a:xfrm>
                <a:custGeom>
                  <a:avLst/>
                  <a:gdLst>
                    <a:gd name="T0" fmla="*/ 1 w 756"/>
                    <a:gd name="T1" fmla="*/ 0 h 2184"/>
                    <a:gd name="T2" fmla="*/ 1 w 756"/>
                    <a:gd name="T3" fmla="*/ 1 h 2184"/>
                    <a:gd name="T4" fmla="*/ 0 w 756"/>
                    <a:gd name="T5" fmla="*/ 1 h 2184"/>
                    <a:gd name="T6" fmla="*/ 1 w 756"/>
                    <a:gd name="T7" fmla="*/ 1 h 2184"/>
                    <a:gd name="T8" fmla="*/ 1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5" name="Freeform 1072">
                  <a:extLst>
                    <a:ext uri="{FF2B5EF4-FFF2-40B4-BE49-F238E27FC236}">
                      <a16:creationId xmlns:a16="http://schemas.microsoft.com/office/drawing/2014/main" id="{33FCA0B6-1595-5249-B422-13CD8769D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2" y="2534"/>
                  <a:ext cx="1680" cy="399"/>
                </a:xfrm>
                <a:custGeom>
                  <a:avLst/>
                  <a:gdLst>
                    <a:gd name="T0" fmla="*/ 1 w 2773"/>
                    <a:gd name="T1" fmla="*/ 0 h 738"/>
                    <a:gd name="T2" fmla="*/ 0 w 2773"/>
                    <a:gd name="T3" fmla="*/ 1 h 738"/>
                    <a:gd name="T4" fmla="*/ 2 w 2773"/>
                    <a:gd name="T5" fmla="*/ 1 h 738"/>
                    <a:gd name="T6" fmla="*/ 2 w 2773"/>
                    <a:gd name="T7" fmla="*/ 1 h 738"/>
                    <a:gd name="T8" fmla="*/ 1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6" name="Freeform 1073">
                  <a:extLst>
                    <a:ext uri="{FF2B5EF4-FFF2-40B4-BE49-F238E27FC236}">
                      <a16:creationId xmlns:a16="http://schemas.microsoft.com/office/drawing/2014/main" id="{F62240FB-2C21-464F-A37A-3A22AA3F6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5" y="1755"/>
                  <a:ext cx="429" cy="1187"/>
                </a:xfrm>
                <a:custGeom>
                  <a:avLst/>
                  <a:gdLst>
                    <a:gd name="T0" fmla="*/ 2 w 637"/>
                    <a:gd name="T1" fmla="*/ 0 h 1659"/>
                    <a:gd name="T2" fmla="*/ 2 w 637"/>
                    <a:gd name="T3" fmla="*/ 0 h 1659"/>
                    <a:gd name="T4" fmla="*/ 1 w 637"/>
                    <a:gd name="T5" fmla="*/ 15 h 1659"/>
                    <a:gd name="T6" fmla="*/ 0 w 637"/>
                    <a:gd name="T7" fmla="*/ 15 h 1659"/>
                    <a:gd name="T8" fmla="*/ 2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7" name="Freeform 1074">
                  <a:extLst>
                    <a:ext uri="{FF2B5EF4-FFF2-40B4-BE49-F238E27FC236}">
                      <a16:creationId xmlns:a16="http://schemas.microsoft.com/office/drawing/2014/main" id="{1C4D12B9-3576-0C40-A5F3-E88CED5A65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4" y="2587"/>
                  <a:ext cx="1494" cy="394"/>
                </a:xfrm>
                <a:custGeom>
                  <a:avLst/>
                  <a:gdLst>
                    <a:gd name="T0" fmla="*/ 0 w 2216"/>
                    <a:gd name="T1" fmla="*/ 0 h 550"/>
                    <a:gd name="T2" fmla="*/ 1 w 2216"/>
                    <a:gd name="T3" fmla="*/ 1 h 550"/>
                    <a:gd name="T4" fmla="*/ 9 w 2216"/>
                    <a:gd name="T5" fmla="*/ 5 h 550"/>
                    <a:gd name="T6" fmla="*/ 9 w 2216"/>
                    <a:gd name="T7" fmla="*/ 4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678" name="Group 1075">
                  <a:extLst>
                    <a:ext uri="{FF2B5EF4-FFF2-40B4-BE49-F238E27FC236}">
                      <a16:creationId xmlns:a16="http://schemas.microsoft.com/office/drawing/2014/main" id="{ED887E1E-DD70-534D-8096-6A84457968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3008"/>
                  <a:ext cx="507" cy="234"/>
                  <a:chOff x="1740" y="2642"/>
                  <a:chExt cx="752" cy="327"/>
                </a:xfrm>
              </p:grpSpPr>
              <p:sp>
                <p:nvSpPr>
                  <p:cNvPr id="685" name="Freeform 1076">
                    <a:extLst>
                      <a:ext uri="{FF2B5EF4-FFF2-40B4-BE49-F238E27FC236}">
                        <a16:creationId xmlns:a16="http://schemas.microsoft.com/office/drawing/2014/main" id="{16EAA6DD-B1A8-144B-9226-221860B2C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6" name="Freeform 1077">
                    <a:extLst>
                      <a:ext uri="{FF2B5EF4-FFF2-40B4-BE49-F238E27FC236}">
                        <a16:creationId xmlns:a16="http://schemas.microsoft.com/office/drawing/2014/main" id="{66B6CABD-230C-7243-A78E-898BA47EF0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7" name="Freeform 1078">
                    <a:extLst>
                      <a:ext uri="{FF2B5EF4-FFF2-40B4-BE49-F238E27FC236}">
                        <a16:creationId xmlns:a16="http://schemas.microsoft.com/office/drawing/2014/main" id="{4CC52902-7299-9D44-8559-C2ED9AE5E8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8" name="Freeform 1079">
                    <a:extLst>
                      <a:ext uri="{FF2B5EF4-FFF2-40B4-BE49-F238E27FC236}">
                        <a16:creationId xmlns:a16="http://schemas.microsoft.com/office/drawing/2014/main" id="{11ABD305-4F14-BC40-BD6A-352B5CDB3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9" name="Freeform 1080">
                    <a:extLst>
                      <a:ext uri="{FF2B5EF4-FFF2-40B4-BE49-F238E27FC236}">
                        <a16:creationId xmlns:a16="http://schemas.microsoft.com/office/drawing/2014/main" id="{17190967-E1E6-5043-B08E-8AC745D8F2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90" name="Freeform 1081">
                    <a:extLst>
                      <a:ext uri="{FF2B5EF4-FFF2-40B4-BE49-F238E27FC236}">
                        <a16:creationId xmlns:a16="http://schemas.microsoft.com/office/drawing/2014/main" id="{263B67CA-6E08-194D-A17F-B5F081E96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679" name="Freeform 1082">
                  <a:extLst>
                    <a:ext uri="{FF2B5EF4-FFF2-40B4-BE49-F238E27FC236}">
                      <a16:creationId xmlns:a16="http://schemas.microsoft.com/office/drawing/2014/main" id="{0B9D92C1-58EA-3545-8372-C7FB45D45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3043"/>
                  <a:ext cx="614" cy="514"/>
                </a:xfrm>
                <a:custGeom>
                  <a:avLst/>
                  <a:gdLst>
                    <a:gd name="T0" fmla="*/ 1 w 990"/>
                    <a:gd name="T1" fmla="*/ 2 h 792"/>
                    <a:gd name="T2" fmla="*/ 1 w 990"/>
                    <a:gd name="T3" fmla="*/ 0 h 792"/>
                    <a:gd name="T4" fmla="*/ 1 w 990"/>
                    <a:gd name="T5" fmla="*/ 1 h 792"/>
                    <a:gd name="T6" fmla="*/ 0 w 990"/>
                    <a:gd name="T7" fmla="*/ 2 h 792"/>
                    <a:gd name="T8" fmla="*/ 1 w 990"/>
                    <a:gd name="T9" fmla="*/ 2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0" name="Freeform 1083">
                  <a:extLst>
                    <a:ext uri="{FF2B5EF4-FFF2-40B4-BE49-F238E27FC236}">
                      <a16:creationId xmlns:a16="http://schemas.microsoft.com/office/drawing/2014/main" id="{8891C4B3-775A-5D4B-8605-353D88CA8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" y="3084"/>
                  <a:ext cx="1571" cy="469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4 w 2532"/>
                    <a:gd name="T5" fmla="*/ 2 h 723"/>
                    <a:gd name="T6" fmla="*/ 4 w 2532"/>
                    <a:gd name="T7" fmla="*/ 2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1" name="Freeform 1084">
                  <a:extLst>
                    <a:ext uri="{FF2B5EF4-FFF2-40B4-BE49-F238E27FC236}">
                      <a16:creationId xmlns:a16="http://schemas.microsoft.com/office/drawing/2014/main" id="{15D3C69E-0271-3E43-9366-2C696E0D69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" y="2998"/>
                  <a:ext cx="17" cy="95"/>
                </a:xfrm>
                <a:custGeom>
                  <a:avLst/>
                  <a:gdLst>
                    <a:gd name="T0" fmla="*/ 1 w 26"/>
                    <a:gd name="T1" fmla="*/ 1 h 147"/>
                    <a:gd name="T2" fmla="*/ 1 w 26"/>
                    <a:gd name="T3" fmla="*/ 1 h 147"/>
                    <a:gd name="T4" fmla="*/ 0 w 26"/>
                    <a:gd name="T5" fmla="*/ 1 h 147"/>
                    <a:gd name="T6" fmla="*/ 1 w 26"/>
                    <a:gd name="T7" fmla="*/ 0 h 147"/>
                    <a:gd name="T8" fmla="*/ 1 w 26"/>
                    <a:gd name="T9" fmla="*/ 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2" name="Freeform 1085">
                  <a:extLst>
                    <a:ext uri="{FF2B5EF4-FFF2-40B4-BE49-F238E27FC236}">
                      <a16:creationId xmlns:a16="http://schemas.microsoft.com/office/drawing/2014/main" id="{ADD26EEC-6896-C548-A843-E80F9DCD7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11"/>
                  <a:ext cx="730" cy="393"/>
                </a:xfrm>
                <a:custGeom>
                  <a:avLst/>
                  <a:gdLst>
                    <a:gd name="T0" fmla="*/ 1 w 1176"/>
                    <a:gd name="T1" fmla="*/ 0 h 606"/>
                    <a:gd name="T2" fmla="*/ 0 w 1176"/>
                    <a:gd name="T3" fmla="*/ 1 h 606"/>
                    <a:gd name="T4" fmla="*/ 1 w 1176"/>
                    <a:gd name="T5" fmla="*/ 1 h 606"/>
                    <a:gd name="T6" fmla="*/ 1 w 1176"/>
                    <a:gd name="T7" fmla="*/ 1 h 606"/>
                    <a:gd name="T8" fmla="*/ 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3" name="Freeform 1086">
                  <a:extLst>
                    <a:ext uri="{FF2B5EF4-FFF2-40B4-BE49-F238E27FC236}">
                      <a16:creationId xmlns:a16="http://schemas.microsoft.com/office/drawing/2014/main" id="{E53FD945-5CCA-D946-AE8F-F0FAEF2D22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" y="3018"/>
                  <a:ext cx="1490" cy="451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1 w 2532"/>
                    <a:gd name="T5" fmla="*/ 1 h 723"/>
                    <a:gd name="T6" fmla="*/ 1 w 2532"/>
                    <a:gd name="T7" fmla="*/ 1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4" name="Freeform 1087">
                  <a:extLst>
                    <a:ext uri="{FF2B5EF4-FFF2-40B4-BE49-F238E27FC236}">
                      <a16:creationId xmlns:a16="http://schemas.microsoft.com/office/drawing/2014/main" id="{0F3817C7-9A9B-0646-B0B3-A73EFFAB4B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549" y="2986"/>
                  <a:ext cx="608" cy="467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2 h 723"/>
                    <a:gd name="T6" fmla="*/ 0 w 2532"/>
                    <a:gd name="T7" fmla="*/ 2 h 723"/>
                    <a:gd name="T8" fmla="*/ 0 w 2532"/>
                    <a:gd name="T9" fmla="*/ 1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691" name="Group 652">
                <a:extLst>
                  <a:ext uri="{FF2B5EF4-FFF2-40B4-BE49-F238E27FC236}">
                    <a16:creationId xmlns:a16="http://schemas.microsoft.com/office/drawing/2014/main" id="{9D2EACAC-DF98-DA4A-AE3F-51E8DD2B4C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87669" y="1611378"/>
                <a:ext cx="511595" cy="419441"/>
                <a:chOff x="2751" y="1851"/>
                <a:chExt cx="462" cy="478"/>
              </a:xfrm>
            </p:grpSpPr>
            <p:pic>
              <p:nvPicPr>
                <p:cNvPr id="692" name="Picture 653" descr="iphone_stylized_small">
                  <a:extLst>
                    <a:ext uri="{FF2B5EF4-FFF2-40B4-BE49-F238E27FC236}">
                      <a16:creationId xmlns:a16="http://schemas.microsoft.com/office/drawing/2014/main" id="{740341C1-662D-A34D-8611-03419E53377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3" name="Picture 654" descr="antenna_radiation_stylized">
                  <a:extLst>
                    <a:ext uri="{FF2B5EF4-FFF2-40B4-BE49-F238E27FC236}">
                      <a16:creationId xmlns:a16="http://schemas.microsoft.com/office/drawing/2014/main" id="{91137A94-E2FE-3745-A6A1-7032FFAD30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5" name="Group 694">
                <a:extLst>
                  <a:ext uri="{FF2B5EF4-FFF2-40B4-BE49-F238E27FC236}">
                    <a16:creationId xmlns:a16="http://schemas.microsoft.com/office/drawing/2014/main" id="{8A1A4F59-101C-5A44-9353-F4F7B7B5C271}"/>
                  </a:ext>
                </a:extLst>
              </p:cNvPr>
              <p:cNvGrpSpPr/>
              <p:nvPr/>
            </p:nvGrpSpPr>
            <p:grpSpPr>
              <a:xfrm>
                <a:off x="1346422" y="2111586"/>
                <a:ext cx="580012" cy="769607"/>
                <a:chOff x="7797061" y="3296104"/>
                <a:chExt cx="347997" cy="396620"/>
              </a:xfrm>
            </p:grpSpPr>
            <p:pic>
              <p:nvPicPr>
                <p:cNvPr id="696" name="Picture 571" descr="fridge2.png">
                  <a:extLst>
                    <a:ext uri="{FF2B5EF4-FFF2-40B4-BE49-F238E27FC236}">
                      <a16:creationId xmlns:a16="http://schemas.microsoft.com/office/drawing/2014/main" id="{E4504F14-C086-2648-AE25-9099DA319E9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7" name="Picture 1115" descr="antenna_stylized">
                  <a:extLst>
                    <a:ext uri="{FF2B5EF4-FFF2-40B4-BE49-F238E27FC236}">
                      <a16:creationId xmlns:a16="http://schemas.microsoft.com/office/drawing/2014/main" id="{DBC8EDC7-746D-2C4D-9A17-8EB8D63AD7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8" name="Group 950">
                <a:extLst>
                  <a:ext uri="{FF2B5EF4-FFF2-40B4-BE49-F238E27FC236}">
                    <a16:creationId xmlns:a16="http://schemas.microsoft.com/office/drawing/2014/main" id="{7B618E2E-A39F-B846-A9D4-9090544DC3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8136" y="2414197"/>
                <a:ext cx="228492" cy="436354"/>
                <a:chOff x="4140" y="429"/>
                <a:chExt cx="1425" cy="2396"/>
              </a:xfrm>
            </p:grpSpPr>
            <p:sp>
              <p:nvSpPr>
                <p:cNvPr id="699" name="Freeform 951">
                  <a:extLst>
                    <a:ext uri="{FF2B5EF4-FFF2-40B4-BE49-F238E27FC236}">
                      <a16:creationId xmlns:a16="http://schemas.microsoft.com/office/drawing/2014/main" id="{81580889-B794-4446-8951-1A0DB18A0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0" name="Rectangle 952">
                  <a:extLst>
                    <a:ext uri="{FF2B5EF4-FFF2-40B4-BE49-F238E27FC236}">
                      <a16:creationId xmlns:a16="http://schemas.microsoft.com/office/drawing/2014/main" id="{13058817-CDE6-2646-BD08-C280F5000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1" name="Freeform 953">
                  <a:extLst>
                    <a:ext uri="{FF2B5EF4-FFF2-40B4-BE49-F238E27FC236}">
                      <a16:creationId xmlns:a16="http://schemas.microsoft.com/office/drawing/2014/main" id="{0ECC32FC-E1D8-2F43-935A-C6D3F86236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2" name="Freeform 954">
                  <a:extLst>
                    <a:ext uri="{FF2B5EF4-FFF2-40B4-BE49-F238E27FC236}">
                      <a16:creationId xmlns:a16="http://schemas.microsoft.com/office/drawing/2014/main" id="{F5DA1565-D316-C449-BE52-133DC9DB4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3" name="Rectangle 955">
                  <a:extLst>
                    <a:ext uri="{FF2B5EF4-FFF2-40B4-BE49-F238E27FC236}">
                      <a16:creationId xmlns:a16="http://schemas.microsoft.com/office/drawing/2014/main" id="{5F33C1DF-29B7-2D44-990C-5CEAB4757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4" name="Group 956">
                  <a:extLst>
                    <a:ext uri="{FF2B5EF4-FFF2-40B4-BE49-F238E27FC236}">
                      <a16:creationId xmlns:a16="http://schemas.microsoft.com/office/drawing/2014/main" id="{9F311C1D-F353-2947-854E-B69FE0FD86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29" name="AutoShape 957">
                    <a:extLst>
                      <a:ext uri="{FF2B5EF4-FFF2-40B4-BE49-F238E27FC236}">
                        <a16:creationId xmlns:a16="http://schemas.microsoft.com/office/drawing/2014/main" id="{516D1518-AD10-9A4F-9242-B6A1E5270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30" name="AutoShape 958">
                    <a:extLst>
                      <a:ext uri="{FF2B5EF4-FFF2-40B4-BE49-F238E27FC236}">
                        <a16:creationId xmlns:a16="http://schemas.microsoft.com/office/drawing/2014/main" id="{13A777B3-EDB4-DE4D-867B-3D1BAB79C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5" name="Rectangle 959">
                  <a:extLst>
                    <a:ext uri="{FF2B5EF4-FFF2-40B4-BE49-F238E27FC236}">
                      <a16:creationId xmlns:a16="http://schemas.microsoft.com/office/drawing/2014/main" id="{ABBF2549-7C28-A54A-92DF-235966861A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6" name="Group 960">
                  <a:extLst>
                    <a:ext uri="{FF2B5EF4-FFF2-40B4-BE49-F238E27FC236}">
                      <a16:creationId xmlns:a16="http://schemas.microsoft.com/office/drawing/2014/main" id="{0F04C3BD-023C-EC43-A70A-3034892DB3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27" name="AutoShape 961">
                    <a:extLst>
                      <a:ext uri="{FF2B5EF4-FFF2-40B4-BE49-F238E27FC236}">
                        <a16:creationId xmlns:a16="http://schemas.microsoft.com/office/drawing/2014/main" id="{296AE61C-5065-8B46-9B82-47F15AF7F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8" name="AutoShape 962">
                    <a:extLst>
                      <a:ext uri="{FF2B5EF4-FFF2-40B4-BE49-F238E27FC236}">
                        <a16:creationId xmlns:a16="http://schemas.microsoft.com/office/drawing/2014/main" id="{53D8E0CC-D820-E146-A130-C72FC95E3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7" name="Rectangle 963">
                  <a:extLst>
                    <a:ext uri="{FF2B5EF4-FFF2-40B4-BE49-F238E27FC236}">
                      <a16:creationId xmlns:a16="http://schemas.microsoft.com/office/drawing/2014/main" id="{4B57531B-B596-5544-9528-BFD23FCF4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8" name="Rectangle 964">
                  <a:extLst>
                    <a:ext uri="{FF2B5EF4-FFF2-40B4-BE49-F238E27FC236}">
                      <a16:creationId xmlns:a16="http://schemas.microsoft.com/office/drawing/2014/main" id="{50D26A27-3EA2-6740-9E67-0818730A88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9" name="Group 965">
                  <a:extLst>
                    <a:ext uri="{FF2B5EF4-FFF2-40B4-BE49-F238E27FC236}">
                      <a16:creationId xmlns:a16="http://schemas.microsoft.com/office/drawing/2014/main" id="{778BB7A9-22A2-1048-B18B-F862B25984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25" name="AutoShape 966">
                    <a:extLst>
                      <a:ext uri="{FF2B5EF4-FFF2-40B4-BE49-F238E27FC236}">
                        <a16:creationId xmlns:a16="http://schemas.microsoft.com/office/drawing/2014/main" id="{3CF2188D-8154-074B-A17A-44933C64F2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6" name="AutoShape 967">
                    <a:extLst>
                      <a:ext uri="{FF2B5EF4-FFF2-40B4-BE49-F238E27FC236}">
                        <a16:creationId xmlns:a16="http://schemas.microsoft.com/office/drawing/2014/main" id="{2C883BF5-FF0C-B44B-861D-11BD20501B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0" name="Freeform 968">
                  <a:extLst>
                    <a:ext uri="{FF2B5EF4-FFF2-40B4-BE49-F238E27FC236}">
                      <a16:creationId xmlns:a16="http://schemas.microsoft.com/office/drawing/2014/main" id="{90E801C3-1EB3-074D-9BBD-AE81B8AAA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711" name="Group 969">
                  <a:extLst>
                    <a:ext uri="{FF2B5EF4-FFF2-40B4-BE49-F238E27FC236}">
                      <a16:creationId xmlns:a16="http://schemas.microsoft.com/office/drawing/2014/main" id="{0B861F6D-6B6D-3044-B744-64935AA258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23" name="AutoShape 970">
                    <a:extLst>
                      <a:ext uri="{FF2B5EF4-FFF2-40B4-BE49-F238E27FC236}">
                        <a16:creationId xmlns:a16="http://schemas.microsoft.com/office/drawing/2014/main" id="{588E0EB5-C704-6646-A7DF-17C2C9237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4" name="AutoShape 971">
                    <a:extLst>
                      <a:ext uri="{FF2B5EF4-FFF2-40B4-BE49-F238E27FC236}">
                        <a16:creationId xmlns:a16="http://schemas.microsoft.com/office/drawing/2014/main" id="{125E70E5-5E94-EA4C-8970-6D8BC99D31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2" name="Rectangle 972">
                  <a:extLst>
                    <a:ext uri="{FF2B5EF4-FFF2-40B4-BE49-F238E27FC236}">
                      <a16:creationId xmlns:a16="http://schemas.microsoft.com/office/drawing/2014/main" id="{E5D3AE86-3AA9-6E46-BE96-5D22107EF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3" name="Freeform 973">
                  <a:extLst>
                    <a:ext uri="{FF2B5EF4-FFF2-40B4-BE49-F238E27FC236}">
                      <a16:creationId xmlns:a16="http://schemas.microsoft.com/office/drawing/2014/main" id="{56DA0D9F-D49E-8E40-A05B-A591E516A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4" name="Freeform 974">
                  <a:extLst>
                    <a:ext uri="{FF2B5EF4-FFF2-40B4-BE49-F238E27FC236}">
                      <a16:creationId xmlns:a16="http://schemas.microsoft.com/office/drawing/2014/main" id="{B1BD6DC2-2442-7F40-8912-04AD0AD66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5" name="Oval 975">
                  <a:extLst>
                    <a:ext uri="{FF2B5EF4-FFF2-40B4-BE49-F238E27FC236}">
                      <a16:creationId xmlns:a16="http://schemas.microsoft.com/office/drawing/2014/main" id="{2F05989C-6D89-364A-BB82-89E681188A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6" name="Freeform 976">
                  <a:extLst>
                    <a:ext uri="{FF2B5EF4-FFF2-40B4-BE49-F238E27FC236}">
                      <a16:creationId xmlns:a16="http://schemas.microsoft.com/office/drawing/2014/main" id="{68D8E8F3-FC40-184B-B332-4DA27CFD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7" name="AutoShape 977">
                  <a:extLst>
                    <a:ext uri="{FF2B5EF4-FFF2-40B4-BE49-F238E27FC236}">
                      <a16:creationId xmlns:a16="http://schemas.microsoft.com/office/drawing/2014/main" id="{0EDECD8B-0333-B945-A0B9-EB923B0561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8" name="AutoShape 978">
                  <a:extLst>
                    <a:ext uri="{FF2B5EF4-FFF2-40B4-BE49-F238E27FC236}">
                      <a16:creationId xmlns:a16="http://schemas.microsoft.com/office/drawing/2014/main" id="{6C701197-39E1-9342-985C-C17B4CD97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9" name="Oval 979">
                  <a:extLst>
                    <a:ext uri="{FF2B5EF4-FFF2-40B4-BE49-F238E27FC236}">
                      <a16:creationId xmlns:a16="http://schemas.microsoft.com/office/drawing/2014/main" id="{36907BAD-35A5-864D-9BC0-D6AB6AE515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0" name="Oval 980">
                  <a:extLst>
                    <a:ext uri="{FF2B5EF4-FFF2-40B4-BE49-F238E27FC236}">
                      <a16:creationId xmlns:a16="http://schemas.microsoft.com/office/drawing/2014/main" id="{D2A4BDF5-240B-A547-A854-A8E54F6A66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1" name="Oval 981">
                  <a:extLst>
                    <a:ext uri="{FF2B5EF4-FFF2-40B4-BE49-F238E27FC236}">
                      <a16:creationId xmlns:a16="http://schemas.microsoft.com/office/drawing/2014/main" id="{36A0FAEF-6623-0246-9799-BED3E56C9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2" name="Rectangle 982">
                  <a:extLst>
                    <a:ext uri="{FF2B5EF4-FFF2-40B4-BE49-F238E27FC236}">
                      <a16:creationId xmlns:a16="http://schemas.microsoft.com/office/drawing/2014/main" id="{2C86DB95-9A39-144E-82C0-930EAC6C34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33" name="Group 732">
                <a:extLst>
                  <a:ext uri="{FF2B5EF4-FFF2-40B4-BE49-F238E27FC236}">
                    <a16:creationId xmlns:a16="http://schemas.microsoft.com/office/drawing/2014/main" id="{4599802E-5DCE-8740-82B3-1318B6412EC2}"/>
                  </a:ext>
                </a:extLst>
              </p:cNvPr>
              <p:cNvGrpSpPr/>
              <p:nvPr/>
            </p:nvGrpSpPr>
            <p:grpSpPr>
              <a:xfrm>
                <a:off x="2053502" y="2245186"/>
                <a:ext cx="672582" cy="617342"/>
                <a:chOff x="5275406" y="2711455"/>
                <a:chExt cx="452949" cy="405518"/>
              </a:xfrm>
            </p:grpSpPr>
            <p:pic>
              <p:nvPicPr>
                <p:cNvPr id="734" name="Picture 733" descr="server_rack.png">
                  <a:extLst>
                    <a:ext uri="{FF2B5EF4-FFF2-40B4-BE49-F238E27FC236}">
                      <a16:creationId xmlns:a16="http://schemas.microsoft.com/office/drawing/2014/main" id="{E7A5369B-12BA-534E-89DB-EC5EDF954D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5" name="Picture 734" descr="server_rack.png">
                  <a:extLst>
                    <a:ext uri="{FF2B5EF4-FFF2-40B4-BE49-F238E27FC236}">
                      <a16:creationId xmlns:a16="http://schemas.microsoft.com/office/drawing/2014/main" id="{A1A7AD27-600E-554D-ACF5-603AB2D208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6" name="Picture 735" descr="server_rack.png">
                  <a:extLst>
                    <a:ext uri="{FF2B5EF4-FFF2-40B4-BE49-F238E27FC236}">
                      <a16:creationId xmlns:a16="http://schemas.microsoft.com/office/drawing/2014/main" id="{6352AB59-3424-1947-A902-45E2FFF24CD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  <p:grpSp>
            <p:nvGrpSpPr>
              <p:cNvPr id="737" name="Group 590">
                <a:extLst>
                  <a:ext uri="{FF2B5EF4-FFF2-40B4-BE49-F238E27FC236}">
                    <a16:creationId xmlns:a16="http://schemas.microsoft.com/office/drawing/2014/main" id="{572BBB3E-35BE-7341-92D5-A1D830B307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18085" y="1595547"/>
                <a:ext cx="517401" cy="503916"/>
                <a:chOff x="2839" y="3501"/>
                <a:chExt cx="755" cy="803"/>
              </a:xfrm>
            </p:grpSpPr>
            <p:pic>
              <p:nvPicPr>
                <p:cNvPr id="738" name="Picture 591" descr="desktop_computer_stylized_medium">
                  <a:extLst>
                    <a:ext uri="{FF2B5EF4-FFF2-40B4-BE49-F238E27FC236}">
                      <a16:creationId xmlns:a16="http://schemas.microsoft.com/office/drawing/2014/main" id="{4B6339C5-8B14-B747-B25F-54A251041EA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9" name="Freeform 592">
                  <a:extLst>
                    <a:ext uri="{FF2B5EF4-FFF2-40B4-BE49-F238E27FC236}">
                      <a16:creationId xmlns:a16="http://schemas.microsoft.com/office/drawing/2014/main" id="{C8A47756-1909-F941-BDCB-37836D980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741" name="Group 740">
                <a:extLst>
                  <a:ext uri="{FF2B5EF4-FFF2-40B4-BE49-F238E27FC236}">
                    <a16:creationId xmlns:a16="http://schemas.microsoft.com/office/drawing/2014/main" id="{0CD6FDAC-4A62-F644-A898-08237435CEE7}"/>
                  </a:ext>
                </a:extLst>
              </p:cNvPr>
              <p:cNvGrpSpPr/>
              <p:nvPr/>
            </p:nvGrpSpPr>
            <p:grpSpPr>
              <a:xfrm>
                <a:off x="1609415" y="1428021"/>
                <a:ext cx="748578" cy="712374"/>
                <a:chOff x="8631407" y="2290407"/>
                <a:chExt cx="530702" cy="478009"/>
              </a:xfrm>
            </p:grpSpPr>
            <p:pic>
              <p:nvPicPr>
                <p:cNvPr id="742" name="Picture 568" descr="light2.png">
                  <a:extLst>
                    <a:ext uri="{FF2B5EF4-FFF2-40B4-BE49-F238E27FC236}">
                      <a16:creationId xmlns:a16="http://schemas.microsoft.com/office/drawing/2014/main" id="{80F2F245-5874-164C-BC9E-BD1DF1724A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3" name="Picture 1017" descr="antenna_stylized">
                  <a:extLst>
                    <a:ext uri="{FF2B5EF4-FFF2-40B4-BE49-F238E27FC236}">
                      <a16:creationId xmlns:a16="http://schemas.microsoft.com/office/drawing/2014/main" id="{1AD2A78D-F97F-784F-ACAD-B716A9EDAFB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9" name="Group 788">
                <a:extLst>
                  <a:ext uri="{FF2B5EF4-FFF2-40B4-BE49-F238E27FC236}">
                    <a16:creationId xmlns:a16="http://schemas.microsoft.com/office/drawing/2014/main" id="{8BE00D22-4F3C-6E49-97D4-F851E2CC6728}"/>
                  </a:ext>
                </a:extLst>
              </p:cNvPr>
              <p:cNvGrpSpPr/>
              <p:nvPr/>
            </p:nvGrpSpPr>
            <p:grpSpPr>
              <a:xfrm>
                <a:off x="177500" y="2082690"/>
                <a:ext cx="849312" cy="226109"/>
                <a:chOff x="8493165" y="2029804"/>
                <a:chExt cx="849312" cy="226109"/>
              </a:xfrm>
            </p:grpSpPr>
            <p:pic>
              <p:nvPicPr>
                <p:cNvPr id="790" name="Picture 603" descr="car_icon_small">
                  <a:extLst>
                    <a:ext uri="{FF2B5EF4-FFF2-40B4-BE49-F238E27FC236}">
                      <a16:creationId xmlns:a16="http://schemas.microsoft.com/office/drawing/2014/main" id="{6DCAB099-A51A-9A49-B92D-E7B09B08E02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91" name="Picture 1017" descr="antenna_stylized">
                  <a:extLst>
                    <a:ext uri="{FF2B5EF4-FFF2-40B4-BE49-F238E27FC236}">
                      <a16:creationId xmlns:a16="http://schemas.microsoft.com/office/drawing/2014/main" id="{02B73421-B1D6-C74B-BF10-DBF86596B99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14072" y="1891912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036990DA-17DD-924D-9A43-4A9775E07569}"/>
              </a:ext>
            </a:extLst>
          </p:cNvPr>
          <p:cNvGrpSpPr/>
          <p:nvPr/>
        </p:nvGrpSpPr>
        <p:grpSpPr>
          <a:xfrm>
            <a:off x="1728873" y="5539150"/>
            <a:ext cx="5446393" cy="1149445"/>
            <a:chOff x="1728873" y="5539150"/>
            <a:chExt cx="5446393" cy="1149445"/>
          </a:xfrm>
        </p:grpSpPr>
        <p:sp>
          <p:nvSpPr>
            <p:cNvPr id="838" name="Freeform 417">
              <a:extLst>
                <a:ext uri="{FF2B5EF4-FFF2-40B4-BE49-F238E27FC236}">
                  <a16:creationId xmlns:a16="http://schemas.microsoft.com/office/drawing/2014/main" id="{F705D6E8-49A7-AA46-A818-65E5953E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873" y="5660145"/>
              <a:ext cx="1143514" cy="680533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2" name="Content Placeholder 2">
              <a:extLst>
                <a:ext uri="{FF2B5EF4-FFF2-40B4-BE49-F238E27FC236}">
                  <a16:creationId xmlns:a16="http://schemas.microsoft.com/office/drawing/2014/main" id="{5F6F3EFF-3938-B04A-9425-41262E778239}"/>
                </a:ext>
              </a:extLst>
            </p:cNvPr>
            <p:cNvSpPr txBox="1">
              <a:spLocks/>
            </p:cNvSpPr>
            <p:nvPr/>
          </p:nvSpPr>
          <p:spPr>
            <a:xfrm>
              <a:off x="3142713" y="5539150"/>
              <a:ext cx="4032553" cy="1149445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Networks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collection of devices, routers, links: managed by an organization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C27B58DA-1AEB-4740-B294-405BA04A628A}"/>
              </a:ext>
            </a:extLst>
          </p:cNvPr>
          <p:cNvSpPr/>
          <p:nvPr/>
        </p:nvSpPr>
        <p:spPr>
          <a:xfrm>
            <a:off x="7189291" y="1641975"/>
            <a:ext cx="4101062" cy="4254341"/>
          </a:xfrm>
          <a:custGeom>
            <a:avLst/>
            <a:gdLst>
              <a:gd name="connsiteX0" fmla="*/ 2112364 w 4107620"/>
              <a:gd name="connsiteY0" fmla="*/ 1261685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2112364 w 4107620"/>
              <a:gd name="connsiteY29" fmla="*/ 1261685 h 4330718"/>
              <a:gd name="connsiteX0" fmla="*/ 1996750 w 4107620"/>
              <a:gd name="connsiteY0" fmla="*/ 1366789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1996750 w 4107620"/>
              <a:gd name="connsiteY29" fmla="*/ 1366789 h 433071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185936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270019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1062"/>
              <a:gd name="connsiteY0" fmla="*/ 1290412 h 4254341"/>
              <a:gd name="connsiteX1" fmla="*/ 1712971 w 4101062"/>
              <a:gd name="connsiteY1" fmla="*/ 1216839 h 4254341"/>
              <a:gd name="connsiteX2" fmla="*/ 1387150 w 4101062"/>
              <a:gd name="connsiteY2" fmla="*/ 827956 h 4254341"/>
              <a:gd name="connsiteX3" fmla="*/ 1134902 w 4101062"/>
              <a:gd name="connsiteY3" fmla="*/ 491625 h 4254341"/>
              <a:gd name="connsiteX4" fmla="*/ 840612 w 4101062"/>
              <a:gd name="connsiteY4" fmla="*/ 775404 h 4254341"/>
              <a:gd name="connsiteX5" fmla="*/ 703978 w 4101062"/>
              <a:gd name="connsiteY5" fmla="*/ 1279901 h 4254341"/>
              <a:gd name="connsiteX6" fmla="*/ 1240006 w 4101062"/>
              <a:gd name="connsiteY6" fmla="*/ 1878991 h 4254341"/>
              <a:gd name="connsiteX7" fmla="*/ 1303068 w 4101062"/>
              <a:gd name="connsiteY7" fmla="*/ 2299404 h 4254341"/>
              <a:gd name="connsiteX8" fmla="*/ 220502 w 4101062"/>
              <a:gd name="connsiteY8" fmla="*/ 2225832 h 4254341"/>
              <a:gd name="connsiteX9" fmla="*/ 83868 w 4101062"/>
              <a:gd name="connsiteY9" fmla="*/ 2866963 h 4254341"/>
              <a:gd name="connsiteX10" fmla="*/ 1218985 w 4101062"/>
              <a:gd name="connsiteY10" fmla="*/ 3182273 h 4254341"/>
              <a:gd name="connsiteX11" fmla="*/ 1124392 w 4101062"/>
              <a:gd name="connsiteY11" fmla="*/ 3571156 h 4254341"/>
              <a:gd name="connsiteX12" fmla="*/ 924695 w 4101062"/>
              <a:gd name="connsiteY12" fmla="*/ 3686770 h 4254341"/>
              <a:gd name="connsiteX13" fmla="*/ 1324088 w 4101062"/>
              <a:gd name="connsiteY13" fmla="*/ 3886466 h 4254341"/>
              <a:gd name="connsiteX14" fmla="*/ 1576337 w 4101062"/>
              <a:gd name="connsiteY14" fmla="*/ 3823404 h 4254341"/>
              <a:gd name="connsiteX15" fmla="*/ 1818075 w 4101062"/>
              <a:gd name="connsiteY15" fmla="*/ 3960039 h 4254341"/>
              <a:gd name="connsiteX16" fmla="*/ 1996750 w 4101062"/>
              <a:gd name="connsiteY16" fmla="*/ 4222797 h 4254341"/>
              <a:gd name="connsiteX17" fmla="*/ 2448695 w 4101062"/>
              <a:gd name="connsiteY17" fmla="*/ 4222797 h 4254341"/>
              <a:gd name="connsiteX18" fmla="*/ 2764006 w 4101062"/>
              <a:gd name="connsiteY18" fmla="*/ 3981059 h 4254341"/>
              <a:gd name="connsiteX19" fmla="*/ 2995233 w 4101062"/>
              <a:gd name="connsiteY19" fmla="*/ 3949528 h 4254341"/>
              <a:gd name="connsiteX20" fmla="*/ 3016254 w 4101062"/>
              <a:gd name="connsiteY20" fmla="*/ 3655239 h 4254341"/>
              <a:gd name="connsiteX21" fmla="*/ 3194930 w 4101062"/>
              <a:gd name="connsiteY21" fmla="*/ 3224315 h 4254341"/>
              <a:gd name="connsiteX22" fmla="*/ 3972695 w 4101062"/>
              <a:gd name="connsiteY22" fmla="*/ 3045639 h 4254341"/>
              <a:gd name="connsiteX23" fmla="*/ 3909633 w 4101062"/>
              <a:gd name="connsiteY23" fmla="*/ 1742356 h 4254341"/>
              <a:gd name="connsiteX24" fmla="*/ 4046268 w 4101062"/>
              <a:gd name="connsiteY24" fmla="*/ 827956 h 4254341"/>
              <a:gd name="connsiteX25" fmla="*/ 3962185 w 4101062"/>
              <a:gd name="connsiteY25" fmla="*/ 71211 h 4254341"/>
              <a:gd name="connsiteX26" fmla="*/ 2574819 w 4101062"/>
              <a:gd name="connsiteY26" fmla="*/ 71211 h 4254341"/>
              <a:gd name="connsiteX27" fmla="*/ 2270019 w 4101062"/>
              <a:gd name="connsiteY27" fmla="*/ 418052 h 4254341"/>
              <a:gd name="connsiteX28" fmla="*/ 2238488 w 4101062"/>
              <a:gd name="connsiteY28" fmla="*/ 1153777 h 4254341"/>
              <a:gd name="connsiteX29" fmla="*/ 1996750 w 4101062"/>
              <a:gd name="connsiteY29" fmla="*/ 1290412 h 425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01062" h="4254341">
                <a:moveTo>
                  <a:pt x="1996750" y="1290412"/>
                </a:moveTo>
                <a:cubicBezTo>
                  <a:pt x="1909164" y="1300922"/>
                  <a:pt x="1814571" y="1293915"/>
                  <a:pt x="1712971" y="1216839"/>
                </a:cubicBezTo>
                <a:cubicBezTo>
                  <a:pt x="1611371" y="1139763"/>
                  <a:pt x="1483495" y="948825"/>
                  <a:pt x="1387150" y="827956"/>
                </a:cubicBezTo>
                <a:cubicBezTo>
                  <a:pt x="1290805" y="707087"/>
                  <a:pt x="1225992" y="500384"/>
                  <a:pt x="1134902" y="491625"/>
                </a:cubicBezTo>
                <a:cubicBezTo>
                  <a:pt x="1043812" y="482866"/>
                  <a:pt x="912433" y="644025"/>
                  <a:pt x="840612" y="775404"/>
                </a:cubicBezTo>
                <a:cubicBezTo>
                  <a:pt x="768791" y="906783"/>
                  <a:pt x="637412" y="1095970"/>
                  <a:pt x="703978" y="1279901"/>
                </a:cubicBezTo>
                <a:cubicBezTo>
                  <a:pt x="770544" y="1463832"/>
                  <a:pt x="1140158" y="1709074"/>
                  <a:pt x="1240006" y="1878991"/>
                </a:cubicBezTo>
                <a:cubicBezTo>
                  <a:pt x="1339854" y="2048908"/>
                  <a:pt x="1472985" y="2241597"/>
                  <a:pt x="1303068" y="2299404"/>
                </a:cubicBezTo>
                <a:cubicBezTo>
                  <a:pt x="1133151" y="2357211"/>
                  <a:pt x="423702" y="2131239"/>
                  <a:pt x="220502" y="2225832"/>
                </a:cubicBezTo>
                <a:cubicBezTo>
                  <a:pt x="17302" y="2320425"/>
                  <a:pt x="-82546" y="2707556"/>
                  <a:pt x="83868" y="2866963"/>
                </a:cubicBezTo>
                <a:cubicBezTo>
                  <a:pt x="250282" y="3026370"/>
                  <a:pt x="1045564" y="3064908"/>
                  <a:pt x="1218985" y="3182273"/>
                </a:cubicBezTo>
                <a:cubicBezTo>
                  <a:pt x="1392406" y="3299638"/>
                  <a:pt x="1173440" y="3487073"/>
                  <a:pt x="1124392" y="3571156"/>
                </a:cubicBezTo>
                <a:cubicBezTo>
                  <a:pt x="1075344" y="3655239"/>
                  <a:pt x="891412" y="3634218"/>
                  <a:pt x="924695" y="3686770"/>
                </a:cubicBezTo>
                <a:cubicBezTo>
                  <a:pt x="957978" y="3739322"/>
                  <a:pt x="1215481" y="3863694"/>
                  <a:pt x="1324088" y="3886466"/>
                </a:cubicBezTo>
                <a:cubicBezTo>
                  <a:pt x="1432695" y="3909238"/>
                  <a:pt x="1494006" y="3811142"/>
                  <a:pt x="1576337" y="3823404"/>
                </a:cubicBezTo>
                <a:cubicBezTo>
                  <a:pt x="1658668" y="3835666"/>
                  <a:pt x="1748006" y="3893474"/>
                  <a:pt x="1818075" y="3960039"/>
                </a:cubicBezTo>
                <a:cubicBezTo>
                  <a:pt x="1888144" y="4026604"/>
                  <a:pt x="1891647" y="4179004"/>
                  <a:pt x="1996750" y="4222797"/>
                </a:cubicBezTo>
                <a:cubicBezTo>
                  <a:pt x="2101853" y="4266590"/>
                  <a:pt x="2320819" y="4263087"/>
                  <a:pt x="2448695" y="4222797"/>
                </a:cubicBezTo>
                <a:cubicBezTo>
                  <a:pt x="2576571" y="4182507"/>
                  <a:pt x="2672916" y="4026604"/>
                  <a:pt x="2764006" y="3981059"/>
                </a:cubicBezTo>
                <a:cubicBezTo>
                  <a:pt x="2855096" y="3935514"/>
                  <a:pt x="2953192" y="4003831"/>
                  <a:pt x="2995233" y="3949528"/>
                </a:cubicBezTo>
                <a:cubicBezTo>
                  <a:pt x="3037274" y="3895225"/>
                  <a:pt x="2982971" y="3776108"/>
                  <a:pt x="3016254" y="3655239"/>
                </a:cubicBezTo>
                <a:cubicBezTo>
                  <a:pt x="3049537" y="3534370"/>
                  <a:pt x="3035523" y="3325915"/>
                  <a:pt x="3194930" y="3224315"/>
                </a:cubicBezTo>
                <a:cubicBezTo>
                  <a:pt x="3354337" y="3122715"/>
                  <a:pt x="3853578" y="3292632"/>
                  <a:pt x="3972695" y="3045639"/>
                </a:cubicBezTo>
                <a:cubicBezTo>
                  <a:pt x="4091812" y="2798646"/>
                  <a:pt x="3897371" y="2111970"/>
                  <a:pt x="3909633" y="1742356"/>
                </a:cubicBezTo>
                <a:cubicBezTo>
                  <a:pt x="3921895" y="1372742"/>
                  <a:pt x="4037509" y="1106480"/>
                  <a:pt x="4046268" y="827956"/>
                </a:cubicBezTo>
                <a:cubicBezTo>
                  <a:pt x="4055027" y="549432"/>
                  <a:pt x="4207426" y="197335"/>
                  <a:pt x="3962185" y="71211"/>
                </a:cubicBezTo>
                <a:cubicBezTo>
                  <a:pt x="3716944" y="-54913"/>
                  <a:pt x="2856847" y="13404"/>
                  <a:pt x="2574819" y="71211"/>
                </a:cubicBezTo>
                <a:cubicBezTo>
                  <a:pt x="2292791" y="129018"/>
                  <a:pt x="2310309" y="223611"/>
                  <a:pt x="2270019" y="418052"/>
                </a:cubicBezTo>
                <a:cubicBezTo>
                  <a:pt x="2229729" y="612493"/>
                  <a:pt x="2284033" y="1008384"/>
                  <a:pt x="2238488" y="1153777"/>
                </a:cubicBezTo>
                <a:cubicBezTo>
                  <a:pt x="2192943" y="1299170"/>
                  <a:pt x="2084336" y="1279902"/>
                  <a:pt x="1996750" y="1290412"/>
                </a:cubicBezTo>
                <a:close/>
              </a:path>
            </a:pathLst>
          </a:custGeom>
          <a:noFill/>
          <a:ln>
            <a:solidFill>
              <a:schemeClr val="accent1">
                <a:shade val="50000"/>
                <a:alpha val="58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9" name="Slide Number Placeholder 2">
            <a:extLst>
              <a:ext uri="{FF2B5EF4-FFF2-40B4-BE49-F238E27FC236}">
                <a16:creationId xmlns:a16="http://schemas.microsoft.com/office/drawing/2014/main" id="{38380A22-97B4-C742-A3BB-4B30F64E0E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8317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3" grpId="0" animBg="1"/>
      <p:bldP spid="3" grpId="1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485150"/>
            <a:ext cx="6220653" cy="4776165"/>
          </a:xfrm>
        </p:spPr>
        <p:txBody>
          <a:bodyPr>
            <a:normAutofit/>
          </a:bodyPr>
          <a:lstStyle/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hosts connect to Internet via </a:t>
            </a:r>
            <a:r>
              <a:rPr lang="en-US" altLang="en-US" sz="3000" dirty="0">
                <a:solidFill>
                  <a:srgbClr val="C00000"/>
                </a:solidFill>
              </a:rPr>
              <a:t>access </a:t>
            </a:r>
            <a:r>
              <a:rPr lang="en-US" altLang="en-US" sz="3000" dirty="0"/>
              <a:t>Internet Service Providers (ISPs)</a:t>
            </a:r>
          </a:p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access ISPs in turn must be interconnected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so that </a:t>
            </a:r>
            <a:r>
              <a:rPr lang="en-US" altLang="en-US" sz="2800" i="1" dirty="0"/>
              <a:t>any</a:t>
            </a:r>
            <a:r>
              <a:rPr lang="en-US" altLang="en-US" sz="2800" dirty="0"/>
              <a:t> two hosts </a:t>
            </a:r>
            <a:r>
              <a:rPr lang="en-US" altLang="en-US" sz="2800" i="1" dirty="0"/>
              <a:t>(anywhere!) </a:t>
            </a:r>
            <a:r>
              <a:rPr lang="en-US" altLang="en-US" sz="2800" dirty="0"/>
              <a:t>can send packets to each other</a:t>
            </a:r>
          </a:p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resulting network of networks is very complex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evolution driven by </a:t>
            </a:r>
            <a:r>
              <a:rPr lang="en-US" altLang="en-US" sz="2800" dirty="0">
                <a:solidFill>
                  <a:srgbClr val="C00000"/>
                </a:solidFill>
              </a:rPr>
              <a:t>economics,</a:t>
            </a:r>
            <a:r>
              <a:rPr lang="en-US" altLang="en-US" sz="2800" dirty="0"/>
              <a:t> </a:t>
            </a:r>
            <a:r>
              <a:rPr lang="en-US" altLang="en-US" sz="2800" dirty="0">
                <a:solidFill>
                  <a:srgbClr val="C00000"/>
                </a:solidFill>
              </a:rPr>
              <a:t>national policies</a:t>
            </a:r>
          </a:p>
          <a:p>
            <a:endParaRPr lang="en-US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DE91F501-0E69-7341-8712-5A53C26EFBAA}"/>
              </a:ext>
            </a:extLst>
          </p:cNvPr>
          <p:cNvSpPr txBox="1">
            <a:spLocks/>
          </p:cNvSpPr>
          <p:nvPr/>
        </p:nvSpPr>
        <p:spPr>
          <a:xfrm>
            <a:off x="645762" y="6138841"/>
            <a:ext cx="11732217" cy="54192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Let’</a:t>
            </a:r>
            <a:r>
              <a:rPr kumimoji="0" lang="en-US" altLang="ja-JP" sz="30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34" charset="-128"/>
                <a:cs typeface="+mn-cs"/>
              </a:rPr>
              <a:t>s take a stepwise approach to describe current Internet structure</a:t>
            </a:r>
            <a:endParaRPr kumimoji="0" lang="en-US" altLang="en-US" sz="3000" b="0" i="1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65449E4-AC72-C94C-A2B1-B311B3D59E1E}"/>
              </a:ext>
            </a:extLst>
          </p:cNvPr>
          <p:cNvGrpSpPr/>
          <p:nvPr/>
        </p:nvGrpSpPr>
        <p:grpSpPr>
          <a:xfrm>
            <a:off x="6864725" y="1395473"/>
            <a:ext cx="4866085" cy="4498682"/>
            <a:chOff x="6864725" y="1395473"/>
            <a:chExt cx="4866085" cy="4498682"/>
          </a:xfrm>
        </p:grpSpPr>
        <p:sp>
          <p:nvSpPr>
            <p:cNvPr id="7" name="Rectangle 419">
              <a:extLst>
                <a:ext uri="{FF2B5EF4-FFF2-40B4-BE49-F238E27FC236}">
                  <a16:creationId xmlns:a16="http://schemas.microsoft.com/office/drawing/2014/main" id="{7BA30F63-457C-C64D-841D-A1EF35E5E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74" y="3460091"/>
              <a:ext cx="986999" cy="669622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CD05FA63-8AD7-1C4C-BBC2-B6D92EF0FFD9}"/>
                </a:ext>
              </a:extLst>
            </p:cNvPr>
            <p:cNvSpPr/>
            <p:nvPr/>
          </p:nvSpPr>
          <p:spPr>
            <a:xfrm>
              <a:off x="8985188" y="2972790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Freeform 417">
              <a:extLst>
                <a:ext uri="{FF2B5EF4-FFF2-40B4-BE49-F238E27FC236}">
                  <a16:creationId xmlns:a16="http://schemas.microsoft.com/office/drawing/2014/main" id="{054FADBC-4916-2246-97D7-B9C29C0EA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4076" y="1733047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AutoShape 420">
              <a:extLst>
                <a:ext uri="{FF2B5EF4-FFF2-40B4-BE49-F238E27FC236}">
                  <a16:creationId xmlns:a16="http://schemas.microsoft.com/office/drawing/2014/main" id="{2022F9B4-50EB-7F42-AA9C-1116D50E5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5350" y="3196263"/>
              <a:ext cx="1458912" cy="317850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" name="Freeform 427">
              <a:extLst>
                <a:ext uri="{FF2B5EF4-FFF2-40B4-BE49-F238E27FC236}">
                  <a16:creationId xmlns:a16="http://schemas.microsoft.com/office/drawing/2014/main" id="{2E175CF1-E69A-6840-9CCF-B0D2DDB52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401" y="4590146"/>
              <a:ext cx="3079750" cy="1304009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ext Box 580">
              <a:extLst>
                <a:ext uri="{FF2B5EF4-FFF2-40B4-BE49-F238E27FC236}">
                  <a16:creationId xmlns:a16="http://schemas.microsoft.com/office/drawing/2014/main" id="{17A18A4B-442F-2F44-8A45-4AB9B2FFA0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79274" y="1395473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13" name="Text Box 580">
              <a:extLst>
                <a:ext uri="{FF2B5EF4-FFF2-40B4-BE49-F238E27FC236}">
                  <a16:creationId xmlns:a16="http://schemas.microsoft.com/office/drawing/2014/main" id="{29820968-8661-514F-A20D-844E3CFE3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0835" y="4098934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14" name="Text Box 580">
              <a:extLst>
                <a:ext uri="{FF2B5EF4-FFF2-40B4-BE49-F238E27FC236}">
                  <a16:creationId xmlns:a16="http://schemas.microsoft.com/office/drawing/2014/main" id="{1134552B-DD2C-6442-8B9E-3CA11DE80D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4725" y="5209416"/>
              <a:ext cx="1657490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D7A2C05-4020-D64B-B95A-577AC4E64CC8}"/>
                </a:ext>
              </a:extLst>
            </p:cNvPr>
            <p:cNvSpPr/>
            <p:nvPr/>
          </p:nvSpPr>
          <p:spPr>
            <a:xfrm>
              <a:off x="10222146" y="3086552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2191F82-125B-ED43-A6D4-0090B96A8DEB}"/>
                </a:ext>
              </a:extLst>
            </p:cNvPr>
            <p:cNvGrpSpPr/>
            <p:nvPr/>
          </p:nvGrpSpPr>
          <p:grpSpPr>
            <a:xfrm>
              <a:off x="10837700" y="3835062"/>
              <a:ext cx="687393" cy="721548"/>
              <a:chOff x="5203089" y="1751190"/>
              <a:chExt cx="858331" cy="662414"/>
            </a:xfrm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0D99DBE1-2FE5-BA41-AA4B-17FBE8192226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253F86B5-9BA5-184C-877D-399CFE773594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411C697F-79E9-0443-8928-D492F718EF0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CC2C8A08-42CD-854A-A088-6B36B06AEB4F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6DD2E834-61DD-7D49-A6DF-C2BD8B94A485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03F6A024-302D-684E-8A0A-48E6F612BBC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C6905001-4984-6844-9623-86EBBD1910E2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25D24D8C-5FF1-C240-B9D0-7A27B69E8531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221AE294-D1C2-5041-BAAE-890407CF4C8D}"/>
                </a:ext>
              </a:extLst>
            </p:cNvPr>
            <p:cNvGrpSpPr/>
            <p:nvPr/>
          </p:nvGrpSpPr>
          <p:grpSpPr>
            <a:xfrm>
              <a:off x="10771171" y="3101183"/>
              <a:ext cx="594613" cy="648336"/>
              <a:chOff x="5203089" y="1751190"/>
              <a:chExt cx="858331" cy="662414"/>
            </a:xfrm>
          </p:grpSpPr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AA9D9584-BE8A-C64D-9057-A999BFC024F0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9C1D094A-8FF8-F447-A136-07F378EB3842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92E8C13B-B140-AD4D-A070-4B3E622C1D9C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AA263458-B16E-8F42-8F08-16F827022020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887B32A7-48FE-5A41-A466-8815FD799400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0FEAA9B1-C0D0-5247-8665-5A2F3B5CF088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C8DD5560-33A0-C94D-8915-79525D334593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963626D4-0FA4-5149-9DD6-62987A1AB6E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CF02AD47-65CE-2047-A215-F337EE95B620}"/>
                </a:ext>
              </a:extLst>
            </p:cNvPr>
            <p:cNvSpPr/>
            <p:nvPr/>
          </p:nvSpPr>
          <p:spPr>
            <a:xfrm>
              <a:off x="9540813" y="1689054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1F23323-2C78-3046-B02F-8C6278BDD9DE}"/>
                </a:ext>
              </a:extLst>
            </p:cNvPr>
            <p:cNvSpPr txBox="1"/>
            <p:nvPr/>
          </p:nvSpPr>
          <p:spPr>
            <a:xfrm>
              <a:off x="9427201" y="1758207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D38D9219-0196-784D-BF16-5744C346CA54}"/>
                </a:ext>
              </a:extLst>
            </p:cNvPr>
            <p:cNvSpPr/>
            <p:nvPr/>
          </p:nvSpPr>
          <p:spPr>
            <a:xfrm>
              <a:off x="9279068" y="3584920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90566AF-C57A-C043-882A-ADDBA04485F9}"/>
                </a:ext>
              </a:extLst>
            </p:cNvPr>
            <p:cNvSpPr txBox="1"/>
            <p:nvPr/>
          </p:nvSpPr>
          <p:spPr>
            <a:xfrm>
              <a:off x="8766162" y="3354931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12049F7-A72E-894B-9572-D2B473651F3F}"/>
                </a:ext>
              </a:extLst>
            </p:cNvPr>
            <p:cNvSpPr txBox="1"/>
            <p:nvPr/>
          </p:nvSpPr>
          <p:spPr>
            <a:xfrm>
              <a:off x="10917767" y="4584949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9EA89FC-E0AC-5A4D-BBB9-B3B8676F4F5F}"/>
                </a:ext>
              </a:extLst>
            </p:cNvPr>
            <p:cNvSpPr txBox="1"/>
            <p:nvPr/>
          </p:nvSpPr>
          <p:spPr>
            <a:xfrm>
              <a:off x="10063018" y="4135260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AD2A0EF-B15C-B84C-AC52-81884505A7F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487137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DF456801-E894-684F-8B82-48FD8E998B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547696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9F3C9F04-24E8-3F4A-BE91-DC193581B2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540433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F39595A2-44A4-C945-8CCE-4F2E5D9562D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01908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DDF2F354-2662-CC43-B925-19F08E46440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3978654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23BC8228-387C-064A-9F6F-9C870B6CDA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75D852A1-62FD-1440-9B9C-0F8353857C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F43266EE-F02C-9A41-A89C-F588E76898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414684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91F9E0A6-597E-0E4E-9639-85258AA84200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414684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940AD607-2901-F143-B44C-00C0CAECF984}"/>
                </a:ext>
              </a:extLst>
            </p:cNvPr>
            <p:cNvCxnSpPr/>
            <p:nvPr/>
          </p:nvCxnSpPr>
          <p:spPr>
            <a:xfrm>
              <a:off x="10137668" y="2661704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2EAC294B-9FD6-3C42-82B3-325FBB6606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02025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AA88536-0E73-DC4B-BEF3-4E1C37AB0A56}"/>
                </a:ext>
              </a:extLst>
            </p:cNvPr>
            <p:cNvCxnSpPr/>
            <p:nvPr/>
          </p:nvCxnSpPr>
          <p:spPr>
            <a:xfrm flipH="1">
              <a:off x="10100635" y="2076444"/>
              <a:ext cx="761467" cy="57735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41C50BA0-C81C-B440-9BEB-5FBD7BE74E72}"/>
                </a:ext>
              </a:extLst>
            </p:cNvPr>
            <p:cNvCxnSpPr/>
            <p:nvPr/>
          </p:nvCxnSpPr>
          <p:spPr>
            <a:xfrm flipH="1">
              <a:off x="10100635" y="2175325"/>
              <a:ext cx="397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DEF208C1-9D7D-A646-9965-A9C4B61B2C5E}"/>
                </a:ext>
              </a:extLst>
            </p:cNvPr>
            <p:cNvCxnSpPr/>
            <p:nvPr/>
          </p:nvCxnSpPr>
          <p:spPr>
            <a:xfrm flipH="1">
              <a:off x="10672135" y="2107518"/>
              <a:ext cx="14936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81D60783-653B-9A41-9559-D8A4166B97C0}"/>
                </a:ext>
              </a:extLst>
            </p:cNvPr>
            <p:cNvCxnSpPr/>
            <p:nvPr/>
          </p:nvCxnSpPr>
          <p:spPr>
            <a:xfrm flipH="1">
              <a:off x="10142166" y="2625979"/>
              <a:ext cx="574283" cy="2782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C85C929A-9BF0-3144-A69D-EE4B308C00CF}"/>
                </a:ext>
              </a:extLst>
            </p:cNvPr>
            <p:cNvCxnSpPr/>
            <p:nvPr/>
          </p:nvCxnSpPr>
          <p:spPr>
            <a:xfrm flipH="1">
              <a:off x="10069542" y="2076444"/>
              <a:ext cx="788589" cy="9888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39185FC9-BBCF-F749-98CC-A30C0D72EC09}"/>
                </a:ext>
              </a:extLst>
            </p:cNvPr>
            <p:cNvCxnSpPr/>
            <p:nvPr/>
          </p:nvCxnSpPr>
          <p:spPr>
            <a:xfrm flipH="1">
              <a:off x="10862103" y="2034337"/>
              <a:ext cx="279002" cy="421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7E70DB7E-49E1-6648-9CCD-6B8AE2706E70}"/>
                </a:ext>
              </a:extLst>
            </p:cNvPr>
            <p:cNvCxnSpPr/>
            <p:nvPr/>
          </p:nvCxnSpPr>
          <p:spPr>
            <a:xfrm flipH="1" flipV="1">
              <a:off x="10681994" y="2625979"/>
              <a:ext cx="353541" cy="67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B1FE79CB-80E8-EC4E-8036-33FC7BE5CCF2}"/>
                </a:ext>
              </a:extLst>
            </p:cNvPr>
            <p:cNvCxnSpPr/>
            <p:nvPr/>
          </p:nvCxnSpPr>
          <p:spPr>
            <a:xfrm flipH="1">
              <a:off x="8769223" y="2175325"/>
              <a:ext cx="1300319" cy="606622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Line 541">
              <a:extLst>
                <a:ext uri="{FF2B5EF4-FFF2-40B4-BE49-F238E27FC236}">
                  <a16:creationId xmlns:a16="http://schemas.microsoft.com/office/drawing/2014/main" id="{6C2AD381-18B1-8A4C-BE75-E2361242AC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78705" y="4020391"/>
              <a:ext cx="429324" cy="70560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Line 424">
              <a:extLst>
                <a:ext uri="{FF2B5EF4-FFF2-40B4-BE49-F238E27FC236}">
                  <a16:creationId xmlns:a16="http://schemas.microsoft.com/office/drawing/2014/main" id="{50CBF824-0885-2245-B13D-203A7A44A1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44554" y="3954468"/>
              <a:ext cx="969051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Oval 800">
              <a:extLst>
                <a:ext uri="{FF2B5EF4-FFF2-40B4-BE49-F238E27FC236}">
                  <a16:creationId xmlns:a16="http://schemas.microsoft.com/office/drawing/2014/main" id="{8FF7FCD7-CA6F-BF47-A975-C2FA86F14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00007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2674A7AF-5EDB-1246-BB9F-90BA9459EF88}"/>
                </a:ext>
              </a:extLst>
            </p:cNvPr>
            <p:cNvGrpSpPr/>
            <p:nvPr/>
          </p:nvGrpSpPr>
          <p:grpSpPr>
            <a:xfrm>
              <a:off x="10410609" y="3403150"/>
              <a:ext cx="353678" cy="198344"/>
              <a:chOff x="7493876" y="2774731"/>
              <a:chExt cx="1481958" cy="894622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B75B4E06-02EB-E44F-901B-C520271B49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A2E04CA2-BE09-7845-93F6-13D2EE7A3B4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6EBCF878-6A8A-8943-B839-6A138B6600E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F3D964DE-86BE-F24C-BB1A-E74569D9AD5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8A2E8785-9326-9D4C-81E6-4D911E7D7C6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41E9BF93-BC8E-7C48-A9A1-5A25D5FDF3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0CDEA7D3-763E-ED43-A862-B1DD05A4593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C9BDD1F3-0ED5-1F4D-BAEB-68F36CA2B108}"/>
                </a:ext>
              </a:extLst>
            </p:cNvPr>
            <p:cNvGrpSpPr/>
            <p:nvPr/>
          </p:nvGrpSpPr>
          <p:grpSpPr>
            <a:xfrm>
              <a:off x="9948724" y="2109304"/>
              <a:ext cx="353678" cy="198344"/>
              <a:chOff x="7493876" y="2774731"/>
              <a:chExt cx="1481958" cy="894622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047C92CD-2FB1-7145-AED8-D3633635991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17DE41A7-7132-5F4D-BB7F-160BAC826C6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A2FB741E-4709-7E4E-A067-176348DA24F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0163CB51-EC42-D24C-B09B-605AA4F5C2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B19B00A4-C5EC-0A4A-8313-42C5D4B434F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AE1166F1-A833-8F46-9EF4-6295C07C724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099A4344-E62F-6644-9524-335019948C3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83291F1B-694E-0648-A2BD-5028769261A1}"/>
                </a:ext>
              </a:extLst>
            </p:cNvPr>
            <p:cNvGrpSpPr/>
            <p:nvPr/>
          </p:nvGrpSpPr>
          <p:grpSpPr>
            <a:xfrm>
              <a:off x="10527214" y="2520379"/>
              <a:ext cx="353678" cy="198344"/>
              <a:chOff x="7493876" y="2774731"/>
              <a:chExt cx="1481958" cy="894622"/>
            </a:xfrm>
          </p:grpSpPr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444760C2-E267-344A-90B4-96D9A304E5C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4E49E406-DF0F-2744-AD2D-81CC78C85F5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C2405EBA-0F42-0B48-81A7-1B86FC445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F7C77CF5-9D87-F449-95FF-9172DAC0ADE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4AEAE2CD-54CE-C844-8C04-0D8C446E0E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470AFDA6-1D15-3841-AEA8-9F2A3266F9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2BFBEB17-42AE-D149-80B4-1E3FA81C3EF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FCCCAF04-40E2-104B-B26B-BE94454E7530}"/>
                </a:ext>
              </a:extLst>
            </p:cNvPr>
            <p:cNvGrpSpPr/>
            <p:nvPr/>
          </p:nvGrpSpPr>
          <p:grpSpPr>
            <a:xfrm>
              <a:off x="10643825" y="2014975"/>
              <a:ext cx="353678" cy="198344"/>
              <a:chOff x="7493876" y="2774731"/>
              <a:chExt cx="1481958" cy="894622"/>
            </a:xfrm>
          </p:grpSpPr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4A4672A4-728D-2640-A705-82EB36D5F03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B737B007-C5A9-924C-8523-32089BE8EB8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EFD78D38-882E-094B-81F3-EC467127751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F4A42067-1DF8-9B4B-9AF7-DFBB16E6916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1BCDB7E0-985E-B34A-83AC-6BB36BB35EF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759958E5-C3B0-6341-9A58-53831A91393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ADC180B7-DE0A-1149-91B3-2EDD634592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89AB0E80-15A1-F542-8003-3D839862E454}"/>
                </a:ext>
              </a:extLst>
            </p:cNvPr>
            <p:cNvGrpSpPr/>
            <p:nvPr/>
          </p:nvGrpSpPr>
          <p:grpSpPr>
            <a:xfrm>
              <a:off x="9098788" y="3863636"/>
              <a:ext cx="367224" cy="240304"/>
              <a:chOff x="7493876" y="2774731"/>
              <a:chExt cx="1481958" cy="894622"/>
            </a:xfrm>
          </p:grpSpPr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5A4DA7B4-8CD0-7E48-A3CA-80D49A07E3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326C3924-E17F-7D41-BFCB-3828B2EBF1A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654EB2C9-F05C-1F47-8C04-8E3E4094830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501455EF-A931-7746-B6BF-73E16FD9271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0731F5F8-3E90-EE40-9451-F78F400A1F7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D17118E1-8E70-214E-B132-528A51125FA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1F978DAA-C767-C542-8C5C-BD4A6C8F534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A18A3482-E36A-2448-9DCE-D91785C785EB}"/>
                </a:ext>
              </a:extLst>
            </p:cNvPr>
            <p:cNvGrpSpPr/>
            <p:nvPr/>
          </p:nvGrpSpPr>
          <p:grpSpPr>
            <a:xfrm>
              <a:off x="9980126" y="2568577"/>
              <a:ext cx="353678" cy="198344"/>
              <a:chOff x="7493876" y="2774731"/>
              <a:chExt cx="1481958" cy="894622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3853AC6C-5827-D947-8F1C-E9B0BF02E87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1343434A-0694-7942-A749-4E6F16ED269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32F437A5-804D-204F-8E8A-6858154A77F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560A1456-9A75-4140-9EE2-8D917165AF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C8FC197D-E7C6-4047-A38E-0BEE5F2C8BD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CFC251D6-77DF-EE45-BA27-C895FA9FA5F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E983FEF7-DC26-8641-8963-BB1CE328036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067D654C-7265-DB4E-BCE3-D4176A0396F1}"/>
                </a:ext>
              </a:extLst>
            </p:cNvPr>
            <p:cNvGrpSpPr/>
            <p:nvPr/>
          </p:nvGrpSpPr>
          <p:grpSpPr>
            <a:xfrm>
              <a:off x="9497138" y="3301044"/>
              <a:ext cx="367224" cy="240304"/>
              <a:chOff x="7493876" y="2774731"/>
              <a:chExt cx="1481958" cy="894622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733E9F07-6C39-2140-9A18-6F14E8C73A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5CA4EF30-3B40-3B4B-B91C-9F5C8A13745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E3FBC5D6-10CB-7A4B-868C-FD900398B9E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1D723116-D3ED-D14B-9FAF-D223788A3D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D76BBB34-6509-0C48-915D-A9CCC8CF603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72C0B687-9ACF-4F44-82DC-D79E8A6619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B9DBBE72-4833-C94A-B3DC-F9EDB5D752E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B0E576D-E8F0-834F-88F4-49530417CAF1}"/>
                </a:ext>
              </a:extLst>
            </p:cNvPr>
            <p:cNvGrpSpPr/>
            <p:nvPr/>
          </p:nvGrpSpPr>
          <p:grpSpPr>
            <a:xfrm>
              <a:off x="9601554" y="3906775"/>
              <a:ext cx="367224" cy="240304"/>
              <a:chOff x="7493876" y="2774731"/>
              <a:chExt cx="1481958" cy="894622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5F94024-5FF1-2A45-B900-941811E136E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F023B5F-88FB-594B-904A-025204833B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D68EF99F-F71A-714D-AAA0-414E0D55B0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65CBB100-65F0-B84F-A5FD-ED63F332523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344C9891-3477-6447-BD3A-34BB46C93E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072C7DF1-4B75-8C4E-9427-D99A2B9F00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2E04F023-07D9-1F4C-BA02-31957309FC7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3D520858-E3E4-764A-839D-1ED8985F73E8}"/>
                </a:ext>
              </a:extLst>
            </p:cNvPr>
            <p:cNvGrpSpPr/>
            <p:nvPr/>
          </p:nvGrpSpPr>
          <p:grpSpPr>
            <a:xfrm>
              <a:off x="10375259" y="3899337"/>
              <a:ext cx="353678" cy="198344"/>
              <a:chOff x="7493876" y="2774731"/>
              <a:chExt cx="1481958" cy="894622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D19F3FF5-BE22-8940-96DD-44DB7B4C28F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5C3C0D81-F9A0-9541-A78A-87F943A1DDE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9" name="Group 128">
                <a:extLst>
                  <a:ext uri="{FF2B5EF4-FFF2-40B4-BE49-F238E27FC236}">
                    <a16:creationId xmlns:a16="http://schemas.microsoft.com/office/drawing/2014/main" id="{5E96B958-11AB-4840-94EE-07A89B0C872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82730EDE-DEDB-EC41-BCDC-25EA5D62A2E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EF650DB4-FA18-BA4C-9BE5-9FDCA3A835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4C052D43-C280-F343-B17F-B917901F3C6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" name="Freeform 132">
                  <a:extLst>
                    <a:ext uri="{FF2B5EF4-FFF2-40B4-BE49-F238E27FC236}">
                      <a16:creationId xmlns:a16="http://schemas.microsoft.com/office/drawing/2014/main" id="{A6F52C9A-FFF7-6940-9C3E-12298D451C6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34" name="Picture 653" descr="iphone_stylized_small">
              <a:extLst>
                <a:ext uri="{FF2B5EF4-FFF2-40B4-BE49-F238E27FC236}">
                  <a16:creationId xmlns:a16="http://schemas.microsoft.com/office/drawing/2014/main" id="{BEEDE79C-3FE1-D346-B386-D9E38667A6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9572" y="1824037"/>
              <a:ext cx="136841" cy="328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" name="Picture 1018" descr="laptop_keyboard">
              <a:extLst>
                <a:ext uri="{FF2B5EF4-FFF2-40B4-BE49-F238E27FC236}">
                  <a16:creationId xmlns:a16="http://schemas.microsoft.com/office/drawing/2014/main" id="{832CE947-C9FA-0543-99DD-AD2D7EBD95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64781" y="2512102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" name="Freeform 1019">
              <a:extLst>
                <a:ext uri="{FF2B5EF4-FFF2-40B4-BE49-F238E27FC236}">
                  <a16:creationId xmlns:a16="http://schemas.microsoft.com/office/drawing/2014/main" id="{7F7C0B3F-043C-8A42-AF30-10A20F51E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9678" y="2357316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37" name="Picture 1020" descr="screen">
              <a:extLst>
                <a:ext uri="{FF2B5EF4-FFF2-40B4-BE49-F238E27FC236}">
                  <a16:creationId xmlns:a16="http://schemas.microsoft.com/office/drawing/2014/main" id="{C98AB82D-39F2-F94A-85FD-351FEDB47E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7011" y="2362670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" name="Freeform 1021">
              <a:extLst>
                <a:ext uri="{FF2B5EF4-FFF2-40B4-BE49-F238E27FC236}">
                  <a16:creationId xmlns:a16="http://schemas.microsoft.com/office/drawing/2014/main" id="{2D4346DC-3507-9F46-A7B4-03F2FE5D1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752" y="2351175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Freeform 1022">
              <a:extLst>
                <a:ext uri="{FF2B5EF4-FFF2-40B4-BE49-F238E27FC236}">
                  <a16:creationId xmlns:a16="http://schemas.microsoft.com/office/drawing/2014/main" id="{D168A2C4-5080-0940-A756-E086FEB75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6562" y="2350860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023">
              <a:extLst>
                <a:ext uri="{FF2B5EF4-FFF2-40B4-BE49-F238E27FC236}">
                  <a16:creationId xmlns:a16="http://schemas.microsoft.com/office/drawing/2014/main" id="{45B2682B-B40D-7A4F-8C6C-184481CE4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579" y="2379676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024">
              <a:extLst>
                <a:ext uri="{FF2B5EF4-FFF2-40B4-BE49-F238E27FC236}">
                  <a16:creationId xmlns:a16="http://schemas.microsoft.com/office/drawing/2014/main" id="{28F73F6E-EE26-B84C-BDD7-84006C6C7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588" y="2503914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025">
              <a:extLst>
                <a:ext uri="{FF2B5EF4-FFF2-40B4-BE49-F238E27FC236}">
                  <a16:creationId xmlns:a16="http://schemas.microsoft.com/office/drawing/2014/main" id="{79D91930-42EC-C046-B409-50B0AA84E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512" y="2381250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026">
              <a:extLst>
                <a:ext uri="{FF2B5EF4-FFF2-40B4-BE49-F238E27FC236}">
                  <a16:creationId xmlns:a16="http://schemas.microsoft.com/office/drawing/2014/main" id="{3142F162-EE7B-F247-953B-AB17B6AC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977" y="2512260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4" name="Group 1027">
              <a:extLst>
                <a:ext uri="{FF2B5EF4-FFF2-40B4-BE49-F238E27FC236}">
                  <a16:creationId xmlns:a16="http://schemas.microsoft.com/office/drawing/2014/main" id="{2605B5B4-B953-774C-B583-08A4E98255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01109" y="2578552"/>
              <a:ext cx="98740" cy="36846"/>
              <a:chOff x="1740" y="2642"/>
              <a:chExt cx="752" cy="327"/>
            </a:xfrm>
          </p:grpSpPr>
          <p:sp>
            <p:nvSpPr>
              <p:cNvPr id="145" name="Freeform 1028">
                <a:extLst>
                  <a:ext uri="{FF2B5EF4-FFF2-40B4-BE49-F238E27FC236}">
                    <a16:creationId xmlns:a16="http://schemas.microsoft.com/office/drawing/2014/main" id="{7832D5A4-E054-124A-B07A-0BE324FD3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029">
                <a:extLst>
                  <a:ext uri="{FF2B5EF4-FFF2-40B4-BE49-F238E27FC236}">
                    <a16:creationId xmlns:a16="http://schemas.microsoft.com/office/drawing/2014/main" id="{F53ED568-2AD9-3442-A6EE-4FE5502A5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030">
                <a:extLst>
                  <a:ext uri="{FF2B5EF4-FFF2-40B4-BE49-F238E27FC236}">
                    <a16:creationId xmlns:a16="http://schemas.microsoft.com/office/drawing/2014/main" id="{C9726C5A-71A6-2643-BD67-DD4FB4372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1031">
                <a:extLst>
                  <a:ext uri="{FF2B5EF4-FFF2-40B4-BE49-F238E27FC236}">
                    <a16:creationId xmlns:a16="http://schemas.microsoft.com/office/drawing/2014/main" id="{D40EE55A-ADF0-3B48-9A99-984DEB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032">
                <a:extLst>
                  <a:ext uri="{FF2B5EF4-FFF2-40B4-BE49-F238E27FC236}">
                    <a16:creationId xmlns:a16="http://schemas.microsoft.com/office/drawing/2014/main" id="{26EA17DC-DD02-B947-A833-A055842C5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 1033">
                <a:extLst>
                  <a:ext uri="{FF2B5EF4-FFF2-40B4-BE49-F238E27FC236}">
                    <a16:creationId xmlns:a16="http://schemas.microsoft.com/office/drawing/2014/main" id="{AEFCD248-A336-7941-861C-AAFA4C2E2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Freeform 1034">
              <a:extLst>
                <a:ext uri="{FF2B5EF4-FFF2-40B4-BE49-F238E27FC236}">
                  <a16:creationId xmlns:a16="http://schemas.microsoft.com/office/drawing/2014/main" id="{0058450B-9E80-3442-8EE8-9FC398BE9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0154" y="2584063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035">
              <a:extLst>
                <a:ext uri="{FF2B5EF4-FFF2-40B4-BE49-F238E27FC236}">
                  <a16:creationId xmlns:a16="http://schemas.microsoft.com/office/drawing/2014/main" id="{98848905-95B4-1B4C-A476-B613B7829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4976" y="2590519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036">
              <a:extLst>
                <a:ext uri="{FF2B5EF4-FFF2-40B4-BE49-F238E27FC236}">
                  <a16:creationId xmlns:a16="http://schemas.microsoft.com/office/drawing/2014/main" id="{EE0C61B4-47FB-8A4C-BA4E-C3EA4F9F5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171" y="2576977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037">
              <a:extLst>
                <a:ext uri="{FF2B5EF4-FFF2-40B4-BE49-F238E27FC236}">
                  <a16:creationId xmlns:a16="http://schemas.microsoft.com/office/drawing/2014/main" id="{A2A5BF3A-544E-5943-BC22-695E7F25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366" y="2516039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038">
              <a:extLst>
                <a:ext uri="{FF2B5EF4-FFF2-40B4-BE49-F238E27FC236}">
                  <a16:creationId xmlns:a16="http://schemas.microsoft.com/office/drawing/2014/main" id="{04CEE56F-6327-834B-BF12-FD60966A0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4909" y="2580127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 1039">
              <a:extLst>
                <a:ext uri="{FF2B5EF4-FFF2-40B4-BE49-F238E27FC236}">
                  <a16:creationId xmlns:a16="http://schemas.microsoft.com/office/drawing/2014/main" id="{B100EA88-E88A-9740-96BA-A75C62B0858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64701" y="2575088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57" name="Picture 568" descr="light2.png">
              <a:extLst>
                <a:ext uri="{FF2B5EF4-FFF2-40B4-BE49-F238E27FC236}">
                  <a16:creationId xmlns:a16="http://schemas.microsoft.com/office/drawing/2014/main" id="{ED1959A0-4148-DE49-BD6E-1DD90355189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31667" y="2299301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" name="Picture 603" descr="car_icon_small">
              <a:extLst>
                <a:ext uri="{FF2B5EF4-FFF2-40B4-BE49-F238E27FC236}">
                  <a16:creationId xmlns:a16="http://schemas.microsoft.com/office/drawing/2014/main" id="{9FBD625D-E65D-E844-91EA-F8C2DB1F71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9539" y="2023970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" name="Picture 1116" descr="laptop_keyboard">
              <a:extLst>
                <a:ext uri="{FF2B5EF4-FFF2-40B4-BE49-F238E27FC236}">
                  <a16:creationId xmlns:a16="http://schemas.microsoft.com/office/drawing/2014/main" id="{E0A38A0D-72F8-A546-B56C-8E47BB65E7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510375" y="3512221"/>
              <a:ext cx="286699" cy="119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0" name="Freeform 1117">
              <a:extLst>
                <a:ext uri="{FF2B5EF4-FFF2-40B4-BE49-F238E27FC236}">
                  <a16:creationId xmlns:a16="http://schemas.microsoft.com/office/drawing/2014/main" id="{1CBDC02F-0625-8540-B8BB-DB24167F9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388" y="3396311"/>
              <a:ext cx="230764" cy="155883"/>
            </a:xfrm>
            <a:custGeom>
              <a:avLst/>
              <a:gdLst>
                <a:gd name="T0" fmla="*/ 143665061 w 2982"/>
                <a:gd name="T1" fmla="*/ 0 h 2442"/>
                <a:gd name="T2" fmla="*/ 0 w 2982"/>
                <a:gd name="T3" fmla="*/ 66329557 h 2442"/>
                <a:gd name="T4" fmla="*/ 573719931 w 2982"/>
                <a:gd name="T5" fmla="*/ 82975142 h 2442"/>
                <a:gd name="T6" fmla="*/ 717384993 w 2982"/>
                <a:gd name="T7" fmla="*/ 16645585 h 2442"/>
                <a:gd name="T8" fmla="*/ 14366506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61" name="Picture 1118" descr="screen">
              <a:extLst>
                <a:ext uri="{FF2B5EF4-FFF2-40B4-BE49-F238E27FC236}">
                  <a16:creationId xmlns:a16="http://schemas.microsoft.com/office/drawing/2014/main" id="{CCBB6D23-7553-C34F-AD52-D6E3527F7C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6754" y="3400320"/>
              <a:ext cx="209692" cy="141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2" name="Freeform 1119">
              <a:extLst>
                <a:ext uri="{FF2B5EF4-FFF2-40B4-BE49-F238E27FC236}">
                  <a16:creationId xmlns:a16="http://schemas.microsoft.com/office/drawing/2014/main" id="{1CBF26AB-A697-0740-B93B-BD715F1C6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7403" y="3391713"/>
              <a:ext cx="195517" cy="29007"/>
            </a:xfrm>
            <a:custGeom>
              <a:avLst/>
              <a:gdLst>
                <a:gd name="T0" fmla="*/ 35620212 w 2528"/>
                <a:gd name="T1" fmla="*/ 0 h 455"/>
                <a:gd name="T2" fmla="*/ 608343257 w 2528"/>
                <a:gd name="T3" fmla="*/ 16582250 h 455"/>
                <a:gd name="T4" fmla="*/ 572256449 w 2528"/>
                <a:gd name="T5" fmla="*/ 16582250 h 455"/>
                <a:gd name="T6" fmla="*/ 0 w 2528"/>
                <a:gd name="T7" fmla="*/ 16582250 h 455"/>
                <a:gd name="T8" fmla="*/ 35620212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 1120">
              <a:extLst>
                <a:ext uri="{FF2B5EF4-FFF2-40B4-BE49-F238E27FC236}">
                  <a16:creationId xmlns:a16="http://schemas.microsoft.com/office/drawing/2014/main" id="{62AFA9D7-9C19-4049-801E-17C898348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45" y="3391477"/>
              <a:ext cx="54275" cy="120745"/>
            </a:xfrm>
            <a:custGeom>
              <a:avLst/>
              <a:gdLst>
                <a:gd name="T0" fmla="*/ 142804406 w 702"/>
                <a:gd name="T1" fmla="*/ 0 h 1893"/>
                <a:gd name="T2" fmla="*/ 0 w 702"/>
                <a:gd name="T3" fmla="*/ 66174575 h 1893"/>
                <a:gd name="T4" fmla="*/ 35584530 w 702"/>
                <a:gd name="T5" fmla="*/ 66174575 h 1893"/>
                <a:gd name="T6" fmla="*/ 178855222 w 702"/>
                <a:gd name="T7" fmla="*/ 16607700 h 1893"/>
                <a:gd name="T8" fmla="*/ 14280440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121">
              <a:extLst>
                <a:ext uri="{FF2B5EF4-FFF2-40B4-BE49-F238E27FC236}">
                  <a16:creationId xmlns:a16="http://schemas.microsoft.com/office/drawing/2014/main" id="{FA01601F-273F-6D41-967E-64092A75A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026" y="3413055"/>
              <a:ext cx="58489" cy="139375"/>
            </a:xfrm>
            <a:custGeom>
              <a:avLst/>
              <a:gdLst>
                <a:gd name="T0" fmla="*/ 179213623 w 756"/>
                <a:gd name="T1" fmla="*/ 0 h 2184"/>
                <a:gd name="T2" fmla="*/ 35656008 w 756"/>
                <a:gd name="T3" fmla="*/ 82904513 h 2184"/>
                <a:gd name="T4" fmla="*/ 0 w 756"/>
                <a:gd name="T5" fmla="*/ 82904513 h 2184"/>
                <a:gd name="T6" fmla="*/ 143090785 w 756"/>
                <a:gd name="T7" fmla="*/ 16632211 h 2184"/>
                <a:gd name="T8" fmla="*/ 1792136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122">
              <a:extLst>
                <a:ext uri="{FF2B5EF4-FFF2-40B4-BE49-F238E27FC236}">
                  <a16:creationId xmlns:a16="http://schemas.microsoft.com/office/drawing/2014/main" id="{1103C435-6A5B-7740-9A5A-FE3526200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706" y="3506090"/>
              <a:ext cx="214545" cy="47048"/>
            </a:xfrm>
            <a:custGeom>
              <a:avLst/>
              <a:gdLst>
                <a:gd name="T0" fmla="*/ 35658648 w 2773"/>
                <a:gd name="T1" fmla="*/ 0 h 738"/>
                <a:gd name="T2" fmla="*/ 0 w 2773"/>
                <a:gd name="T3" fmla="*/ 16581742 h 738"/>
                <a:gd name="T4" fmla="*/ 573357470 w 2773"/>
                <a:gd name="T5" fmla="*/ 33163485 h 738"/>
                <a:gd name="T6" fmla="*/ 573357470 w 2773"/>
                <a:gd name="T7" fmla="*/ 16581742 h 738"/>
                <a:gd name="T8" fmla="*/ 3565864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123">
              <a:extLst>
                <a:ext uri="{FF2B5EF4-FFF2-40B4-BE49-F238E27FC236}">
                  <a16:creationId xmlns:a16="http://schemas.microsoft.com/office/drawing/2014/main" id="{F9231D9E-3038-C346-88DF-EC15C8037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9539" y="3414234"/>
              <a:ext cx="54786" cy="139965"/>
            </a:xfrm>
            <a:custGeom>
              <a:avLst/>
              <a:gdLst>
                <a:gd name="T0" fmla="*/ 656550006 w 637"/>
                <a:gd name="T1" fmla="*/ 0 h 1659"/>
                <a:gd name="T2" fmla="*/ 656550006 w 637"/>
                <a:gd name="T3" fmla="*/ 0 h 1659"/>
                <a:gd name="T4" fmla="*/ 54716163 w 637"/>
                <a:gd name="T5" fmla="*/ 2147483646 h 1659"/>
                <a:gd name="T6" fmla="*/ 0 w 637"/>
                <a:gd name="T7" fmla="*/ 2147483646 h 1659"/>
                <a:gd name="T8" fmla="*/ 65655000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124">
              <a:extLst>
                <a:ext uri="{FF2B5EF4-FFF2-40B4-BE49-F238E27FC236}">
                  <a16:creationId xmlns:a16="http://schemas.microsoft.com/office/drawing/2014/main" id="{E221D95A-BE52-4147-BFAC-F46ED9431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962" y="3512339"/>
              <a:ext cx="190792" cy="46458"/>
            </a:xfrm>
            <a:custGeom>
              <a:avLst/>
              <a:gdLst>
                <a:gd name="T0" fmla="*/ 0 w 2216"/>
                <a:gd name="T1" fmla="*/ 0 h 550"/>
                <a:gd name="T2" fmla="*/ 54884212 w 2216"/>
                <a:gd name="T3" fmla="*/ 101852492 h 550"/>
                <a:gd name="T4" fmla="*/ 2147483646 w 2216"/>
                <a:gd name="T5" fmla="*/ 1017940055 h 550"/>
                <a:gd name="T6" fmla="*/ 2147483646 w 2216"/>
                <a:gd name="T7" fmla="*/ 865464562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8" name="Group 1125">
              <a:extLst>
                <a:ext uri="{FF2B5EF4-FFF2-40B4-BE49-F238E27FC236}">
                  <a16:creationId xmlns:a16="http://schemas.microsoft.com/office/drawing/2014/main" id="{E5E2F519-8E6E-F44E-B8E7-21D8F84D95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9769" y="3561981"/>
              <a:ext cx="64747" cy="27592"/>
              <a:chOff x="1740" y="2642"/>
              <a:chExt cx="752" cy="327"/>
            </a:xfrm>
          </p:grpSpPr>
          <p:sp>
            <p:nvSpPr>
              <p:cNvPr id="169" name="Freeform 1126">
                <a:extLst>
                  <a:ext uri="{FF2B5EF4-FFF2-40B4-BE49-F238E27FC236}">
                    <a16:creationId xmlns:a16="http://schemas.microsoft.com/office/drawing/2014/main" id="{1BE20710-BC93-2545-8F9B-B2DBE6DCC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127">
                <a:extLst>
                  <a:ext uri="{FF2B5EF4-FFF2-40B4-BE49-F238E27FC236}">
                    <a16:creationId xmlns:a16="http://schemas.microsoft.com/office/drawing/2014/main" id="{1AC8475A-021B-C041-8E8F-6BC60D993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128">
                <a:extLst>
                  <a:ext uri="{FF2B5EF4-FFF2-40B4-BE49-F238E27FC236}">
                    <a16:creationId xmlns:a16="http://schemas.microsoft.com/office/drawing/2014/main" id="{F99C7963-489D-AC4D-AC43-DB02572D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129">
                <a:extLst>
                  <a:ext uri="{FF2B5EF4-FFF2-40B4-BE49-F238E27FC236}">
                    <a16:creationId xmlns:a16="http://schemas.microsoft.com/office/drawing/2014/main" id="{B9EFBFEE-E979-BB42-8237-3FFD0D8F7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130">
                <a:extLst>
                  <a:ext uri="{FF2B5EF4-FFF2-40B4-BE49-F238E27FC236}">
                    <a16:creationId xmlns:a16="http://schemas.microsoft.com/office/drawing/2014/main" id="{AE9D3DED-41A7-A14C-9C9D-2B2313B8C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131">
                <a:extLst>
                  <a:ext uri="{FF2B5EF4-FFF2-40B4-BE49-F238E27FC236}">
                    <a16:creationId xmlns:a16="http://schemas.microsoft.com/office/drawing/2014/main" id="{7B6C8C85-89A2-0046-9859-BC8764B12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75" name="Freeform 1132">
              <a:extLst>
                <a:ext uri="{FF2B5EF4-FFF2-40B4-BE49-F238E27FC236}">
                  <a16:creationId xmlns:a16="http://schemas.microsoft.com/office/drawing/2014/main" id="{077365D8-769D-2E4B-BE3A-BE1861B25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617" y="3566108"/>
              <a:ext cx="78411" cy="60608"/>
            </a:xfrm>
            <a:custGeom>
              <a:avLst/>
              <a:gdLst>
                <a:gd name="T0" fmla="*/ 39250883 w 990"/>
                <a:gd name="T1" fmla="*/ 342828616 h 792"/>
                <a:gd name="T2" fmla="*/ 354255671 w 990"/>
                <a:gd name="T3" fmla="*/ 0 h 792"/>
                <a:gd name="T4" fmla="*/ 354255671 w 990"/>
                <a:gd name="T5" fmla="*/ 34504242 h 792"/>
                <a:gd name="T6" fmla="*/ 0 w 990"/>
                <a:gd name="T7" fmla="*/ 342828616 h 792"/>
                <a:gd name="T8" fmla="*/ 39250883 w 990"/>
                <a:gd name="T9" fmla="*/ 34282861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 1133">
              <a:extLst>
                <a:ext uri="{FF2B5EF4-FFF2-40B4-BE49-F238E27FC236}">
                  <a16:creationId xmlns:a16="http://schemas.microsoft.com/office/drawing/2014/main" id="{9DA84C4B-0CD4-F54F-A3C6-0093C36C7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503" y="3570943"/>
              <a:ext cx="200625" cy="55302"/>
            </a:xfrm>
            <a:custGeom>
              <a:avLst/>
              <a:gdLst>
                <a:gd name="T0" fmla="*/ 39302216 w 2532"/>
                <a:gd name="T1" fmla="*/ 0 h 723"/>
                <a:gd name="T2" fmla="*/ 39302216 w 2532"/>
                <a:gd name="T3" fmla="*/ 0 h 723"/>
                <a:gd name="T4" fmla="*/ 867084690 w 2532"/>
                <a:gd name="T5" fmla="*/ 307891170 h 723"/>
                <a:gd name="T6" fmla="*/ 867084690 w 2532"/>
                <a:gd name="T7" fmla="*/ 342351506 h 723"/>
                <a:gd name="T8" fmla="*/ 0 w 2532"/>
                <a:gd name="T9" fmla="*/ 34009889 h 723"/>
                <a:gd name="T10" fmla="*/ 39302216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 1134">
              <a:extLst>
                <a:ext uri="{FF2B5EF4-FFF2-40B4-BE49-F238E27FC236}">
                  <a16:creationId xmlns:a16="http://schemas.microsoft.com/office/drawing/2014/main" id="{E6EEEBB6-81DA-1A4D-AB2E-D7B4CF315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631" y="3560802"/>
              <a:ext cx="2171" cy="11202"/>
            </a:xfrm>
            <a:custGeom>
              <a:avLst/>
              <a:gdLst>
                <a:gd name="T0" fmla="*/ 48903362 w 26"/>
                <a:gd name="T1" fmla="*/ 33634500 h 147"/>
                <a:gd name="T2" fmla="*/ 48903362 w 26"/>
                <a:gd name="T3" fmla="*/ 67263209 h 147"/>
                <a:gd name="T4" fmla="*/ 0 w 26"/>
                <a:gd name="T5" fmla="*/ 67263209 h 147"/>
                <a:gd name="T6" fmla="*/ 48903362 w 26"/>
                <a:gd name="T7" fmla="*/ 0 h 147"/>
                <a:gd name="T8" fmla="*/ 48903362 w 26"/>
                <a:gd name="T9" fmla="*/ 3363450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1135">
              <a:extLst>
                <a:ext uri="{FF2B5EF4-FFF2-40B4-BE49-F238E27FC236}">
                  <a16:creationId xmlns:a16="http://schemas.microsoft.com/office/drawing/2014/main" id="{DDBFC66A-7AC1-AE46-BB8F-7048A2433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758" y="3515169"/>
              <a:ext cx="93225" cy="46340"/>
            </a:xfrm>
            <a:custGeom>
              <a:avLst/>
              <a:gdLst>
                <a:gd name="T0" fmla="*/ 395043791 w 1176"/>
                <a:gd name="T1" fmla="*/ 0 h 606"/>
                <a:gd name="T2" fmla="*/ 0 w 1176"/>
                <a:gd name="T3" fmla="*/ 273654982 h 606"/>
                <a:gd name="T4" fmla="*/ 39357994 w 1176"/>
                <a:gd name="T5" fmla="*/ 273654982 h 606"/>
                <a:gd name="T6" fmla="*/ 395043791 w 1176"/>
                <a:gd name="T7" fmla="*/ 33985420 h 606"/>
                <a:gd name="T8" fmla="*/ 39504379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 1136">
              <a:extLst>
                <a:ext uri="{FF2B5EF4-FFF2-40B4-BE49-F238E27FC236}">
                  <a16:creationId xmlns:a16="http://schemas.microsoft.com/office/drawing/2014/main" id="{2BA090AB-AD97-4E47-A877-44B79E0B7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7016" y="3563161"/>
              <a:ext cx="190281" cy="53180"/>
            </a:xfrm>
            <a:custGeom>
              <a:avLst/>
              <a:gdLst>
                <a:gd name="T0" fmla="*/ 31829833 w 2532"/>
                <a:gd name="T1" fmla="*/ 0 h 723"/>
                <a:gd name="T2" fmla="*/ 31829833 w 2532"/>
                <a:gd name="T3" fmla="*/ 0 h 723"/>
                <a:gd name="T4" fmla="*/ 382827787 w 2532"/>
                <a:gd name="T5" fmla="*/ 175498781 h 723"/>
                <a:gd name="T6" fmla="*/ 382827787 w 2532"/>
                <a:gd name="T7" fmla="*/ 175498781 h 723"/>
                <a:gd name="T8" fmla="*/ 0 w 2532"/>
                <a:gd name="T9" fmla="*/ 29448186 h 723"/>
                <a:gd name="T10" fmla="*/ 31829833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 1137">
              <a:extLst>
                <a:ext uri="{FF2B5EF4-FFF2-40B4-BE49-F238E27FC236}">
                  <a16:creationId xmlns:a16="http://schemas.microsoft.com/office/drawing/2014/main" id="{FAE09D6E-331D-544B-B46C-C0053F18D7E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07042" y="3559387"/>
              <a:ext cx="77645" cy="5506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2641137 h 723"/>
                <a:gd name="T6" fmla="*/ 0 w 2532"/>
                <a:gd name="T7" fmla="*/ 302641137 h 723"/>
                <a:gd name="T8" fmla="*/ 0 w 2532"/>
                <a:gd name="T9" fmla="*/ 33575256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1" name="Picture 1140" descr="desktop_computer_stylized_medium">
              <a:extLst>
                <a:ext uri="{FF2B5EF4-FFF2-40B4-BE49-F238E27FC236}">
                  <a16:creationId xmlns:a16="http://schemas.microsoft.com/office/drawing/2014/main" id="{7F3EB8CE-E490-9E4A-804D-150A37A477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7991996" y="3474155"/>
              <a:ext cx="359261" cy="342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2" name="Freeform 1141">
              <a:extLst>
                <a:ext uri="{FF2B5EF4-FFF2-40B4-BE49-F238E27FC236}">
                  <a16:creationId xmlns:a16="http://schemas.microsoft.com/office/drawing/2014/main" id="{C1CA6A81-8961-FE4F-BF47-C0E05D988BD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145217" y="3506954"/>
              <a:ext cx="169400" cy="156753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3" name="Picture 571" descr="fridge2.png">
              <a:extLst>
                <a:ext uri="{FF2B5EF4-FFF2-40B4-BE49-F238E27FC236}">
                  <a16:creationId xmlns:a16="http://schemas.microsoft.com/office/drawing/2014/main" id="{F4471DD2-D12B-9945-86D1-C42E526B0F1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3199" y="3292029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4" name="Group 950">
              <a:extLst>
                <a:ext uri="{FF2B5EF4-FFF2-40B4-BE49-F238E27FC236}">
                  <a16:creationId xmlns:a16="http://schemas.microsoft.com/office/drawing/2014/main" id="{A30A604D-6C2E-B94A-933C-D6EC55A540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41851" y="5180963"/>
              <a:ext cx="177192" cy="330833"/>
              <a:chOff x="4140" y="429"/>
              <a:chExt cx="1425" cy="2396"/>
            </a:xfrm>
          </p:grpSpPr>
          <p:sp>
            <p:nvSpPr>
              <p:cNvPr id="185" name="Freeform 951">
                <a:extLst>
                  <a:ext uri="{FF2B5EF4-FFF2-40B4-BE49-F238E27FC236}">
                    <a16:creationId xmlns:a16="http://schemas.microsoft.com/office/drawing/2014/main" id="{07B47E48-AA5B-4F4E-822C-DEB1CD6B1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Rectangle 952">
                <a:extLst>
                  <a:ext uri="{FF2B5EF4-FFF2-40B4-BE49-F238E27FC236}">
                    <a16:creationId xmlns:a16="http://schemas.microsoft.com/office/drawing/2014/main" id="{7F0B61F1-F2EC-254F-B746-3D9E5C130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953">
                <a:extLst>
                  <a:ext uri="{FF2B5EF4-FFF2-40B4-BE49-F238E27FC236}">
                    <a16:creationId xmlns:a16="http://schemas.microsoft.com/office/drawing/2014/main" id="{7EAD70B0-2CB2-1048-936E-BBEA04D5D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954">
                <a:extLst>
                  <a:ext uri="{FF2B5EF4-FFF2-40B4-BE49-F238E27FC236}">
                    <a16:creationId xmlns:a16="http://schemas.microsoft.com/office/drawing/2014/main" id="{9BEE6273-D7F0-7A48-990D-86BFC4AD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Rectangle 955">
                <a:extLst>
                  <a:ext uri="{FF2B5EF4-FFF2-40B4-BE49-F238E27FC236}">
                    <a16:creationId xmlns:a16="http://schemas.microsoft.com/office/drawing/2014/main" id="{B663DC0F-C352-6C4E-8896-8A14E7841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0" name="Group 956">
                <a:extLst>
                  <a:ext uri="{FF2B5EF4-FFF2-40B4-BE49-F238E27FC236}">
                    <a16:creationId xmlns:a16="http://schemas.microsoft.com/office/drawing/2014/main" id="{9FE06202-B123-594E-986D-128EA9855D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5" name="AutoShape 957">
                  <a:extLst>
                    <a:ext uri="{FF2B5EF4-FFF2-40B4-BE49-F238E27FC236}">
                      <a16:creationId xmlns:a16="http://schemas.microsoft.com/office/drawing/2014/main" id="{5C9C526B-FD5B-DC47-B04D-3C65CC7D71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AutoShape 958">
                  <a:extLst>
                    <a:ext uri="{FF2B5EF4-FFF2-40B4-BE49-F238E27FC236}">
                      <a16:creationId xmlns:a16="http://schemas.microsoft.com/office/drawing/2014/main" id="{F645A24C-0DD8-A64C-A69B-44998220DB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1" name="Rectangle 959">
                <a:extLst>
                  <a:ext uri="{FF2B5EF4-FFF2-40B4-BE49-F238E27FC236}">
                    <a16:creationId xmlns:a16="http://schemas.microsoft.com/office/drawing/2014/main" id="{D1CDB377-8645-5B47-B962-5413C1394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2" name="Group 960">
                <a:extLst>
                  <a:ext uri="{FF2B5EF4-FFF2-40B4-BE49-F238E27FC236}">
                    <a16:creationId xmlns:a16="http://schemas.microsoft.com/office/drawing/2014/main" id="{CB6CEAD8-65D2-554F-8C4A-0953BC6275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3" name="AutoShape 961">
                  <a:extLst>
                    <a:ext uri="{FF2B5EF4-FFF2-40B4-BE49-F238E27FC236}">
                      <a16:creationId xmlns:a16="http://schemas.microsoft.com/office/drawing/2014/main" id="{D19AC768-1A0C-B74F-8EDC-8ADEBC0CD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" name="AutoShape 962">
                  <a:extLst>
                    <a:ext uri="{FF2B5EF4-FFF2-40B4-BE49-F238E27FC236}">
                      <a16:creationId xmlns:a16="http://schemas.microsoft.com/office/drawing/2014/main" id="{94EA6644-2B66-2C41-B61D-27BB53790D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3" name="Rectangle 963">
                <a:extLst>
                  <a:ext uri="{FF2B5EF4-FFF2-40B4-BE49-F238E27FC236}">
                    <a16:creationId xmlns:a16="http://schemas.microsoft.com/office/drawing/2014/main" id="{14CB832A-D60E-9249-984B-56C9F7C2F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4" name="Rectangle 964">
                <a:extLst>
                  <a:ext uri="{FF2B5EF4-FFF2-40B4-BE49-F238E27FC236}">
                    <a16:creationId xmlns:a16="http://schemas.microsoft.com/office/drawing/2014/main" id="{24BABAAA-E51D-6447-A99B-7DBF70138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5" name="Group 965">
                <a:extLst>
                  <a:ext uri="{FF2B5EF4-FFF2-40B4-BE49-F238E27FC236}">
                    <a16:creationId xmlns:a16="http://schemas.microsoft.com/office/drawing/2014/main" id="{3F601054-6F2F-404F-A79F-8B59825B8B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1" name="AutoShape 966">
                  <a:extLst>
                    <a:ext uri="{FF2B5EF4-FFF2-40B4-BE49-F238E27FC236}">
                      <a16:creationId xmlns:a16="http://schemas.microsoft.com/office/drawing/2014/main" id="{B2052FCE-BD40-F54F-8E32-1552542689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" name="AutoShape 967">
                  <a:extLst>
                    <a:ext uri="{FF2B5EF4-FFF2-40B4-BE49-F238E27FC236}">
                      <a16:creationId xmlns:a16="http://schemas.microsoft.com/office/drawing/2014/main" id="{E0C35D9D-F6EA-6649-8AC1-CC7C7DDA48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6" name="Freeform 968">
                <a:extLst>
                  <a:ext uri="{FF2B5EF4-FFF2-40B4-BE49-F238E27FC236}">
                    <a16:creationId xmlns:a16="http://schemas.microsoft.com/office/drawing/2014/main" id="{7B068575-50F0-714B-B621-AAB72D143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7" name="Group 969">
                <a:extLst>
                  <a:ext uri="{FF2B5EF4-FFF2-40B4-BE49-F238E27FC236}">
                    <a16:creationId xmlns:a16="http://schemas.microsoft.com/office/drawing/2014/main" id="{B3248E6F-8090-304D-8497-74143983A5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9" name="AutoShape 970">
                  <a:extLst>
                    <a:ext uri="{FF2B5EF4-FFF2-40B4-BE49-F238E27FC236}">
                      <a16:creationId xmlns:a16="http://schemas.microsoft.com/office/drawing/2014/main" id="{A002C5D2-E892-D84E-86C8-9F3A0BD706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" name="AutoShape 971">
                  <a:extLst>
                    <a:ext uri="{FF2B5EF4-FFF2-40B4-BE49-F238E27FC236}">
                      <a16:creationId xmlns:a16="http://schemas.microsoft.com/office/drawing/2014/main" id="{60BF9FD7-A953-1B45-A7F5-D462A3BFBB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8" name="Rectangle 972">
                <a:extLst>
                  <a:ext uri="{FF2B5EF4-FFF2-40B4-BE49-F238E27FC236}">
                    <a16:creationId xmlns:a16="http://schemas.microsoft.com/office/drawing/2014/main" id="{81389585-5C60-A54E-9477-01F2F8D5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973">
                <a:extLst>
                  <a:ext uri="{FF2B5EF4-FFF2-40B4-BE49-F238E27FC236}">
                    <a16:creationId xmlns:a16="http://schemas.microsoft.com/office/drawing/2014/main" id="{347E5A84-91F2-DB47-A240-9C13C41D2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974">
                <a:extLst>
                  <a:ext uri="{FF2B5EF4-FFF2-40B4-BE49-F238E27FC236}">
                    <a16:creationId xmlns:a16="http://schemas.microsoft.com/office/drawing/2014/main" id="{55C96953-CD9D-774C-8FCE-FE7F651F8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Oval 975">
                <a:extLst>
                  <a:ext uri="{FF2B5EF4-FFF2-40B4-BE49-F238E27FC236}">
                    <a16:creationId xmlns:a16="http://schemas.microsoft.com/office/drawing/2014/main" id="{A8C6DA66-10C3-7E4A-B9B0-B6B1E4531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976">
                <a:extLst>
                  <a:ext uri="{FF2B5EF4-FFF2-40B4-BE49-F238E27FC236}">
                    <a16:creationId xmlns:a16="http://schemas.microsoft.com/office/drawing/2014/main" id="{F9BA7275-82CC-6940-86C9-82E6A10F1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AutoShape 977">
                <a:extLst>
                  <a:ext uri="{FF2B5EF4-FFF2-40B4-BE49-F238E27FC236}">
                    <a16:creationId xmlns:a16="http://schemas.microsoft.com/office/drawing/2014/main" id="{30E6FE65-9C4F-B74A-A93B-C9F68C99D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78">
                <a:extLst>
                  <a:ext uri="{FF2B5EF4-FFF2-40B4-BE49-F238E27FC236}">
                    <a16:creationId xmlns:a16="http://schemas.microsoft.com/office/drawing/2014/main" id="{9A437940-CDA8-C643-AE71-466A9D8D5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5" name="Oval 979">
                <a:extLst>
                  <a:ext uri="{FF2B5EF4-FFF2-40B4-BE49-F238E27FC236}">
                    <a16:creationId xmlns:a16="http://schemas.microsoft.com/office/drawing/2014/main" id="{411FF7EC-DE59-1B48-A80F-A7884888F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Oval 980">
                <a:extLst>
                  <a:ext uri="{FF2B5EF4-FFF2-40B4-BE49-F238E27FC236}">
                    <a16:creationId xmlns:a16="http://schemas.microsoft.com/office/drawing/2014/main" id="{BE2351AD-3F5F-C649-9962-43A96476D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7" name="Oval 981">
                <a:extLst>
                  <a:ext uri="{FF2B5EF4-FFF2-40B4-BE49-F238E27FC236}">
                    <a16:creationId xmlns:a16="http://schemas.microsoft.com/office/drawing/2014/main" id="{D1B639EE-D9D9-9C4A-92ED-B0E44283B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8" name="Rectangle 982">
                <a:extLst>
                  <a:ext uri="{FF2B5EF4-FFF2-40B4-BE49-F238E27FC236}">
                    <a16:creationId xmlns:a16="http://schemas.microsoft.com/office/drawing/2014/main" id="{FCFEA41A-7929-334C-9394-F8AFFD603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17" name="Group 590">
              <a:extLst>
                <a:ext uri="{FF2B5EF4-FFF2-40B4-BE49-F238E27FC236}">
                  <a16:creationId xmlns:a16="http://schemas.microsoft.com/office/drawing/2014/main" id="{DA6FCF0D-7C59-1748-B406-3CDCB90470C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0855" y="4807173"/>
              <a:ext cx="345630" cy="320302"/>
              <a:chOff x="2839" y="3501"/>
              <a:chExt cx="755" cy="803"/>
            </a:xfrm>
          </p:grpSpPr>
          <p:pic>
            <p:nvPicPr>
              <p:cNvPr id="218" name="Picture 591" descr="desktop_computer_stylized_medium">
                <a:extLst>
                  <a:ext uri="{FF2B5EF4-FFF2-40B4-BE49-F238E27FC236}">
                    <a16:creationId xmlns:a16="http://schemas.microsoft.com/office/drawing/2014/main" id="{29205AF8-32B7-E64B-B64F-0ADF19EB15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" name="Freeform 592">
                <a:extLst>
                  <a:ext uri="{FF2B5EF4-FFF2-40B4-BE49-F238E27FC236}">
                    <a16:creationId xmlns:a16="http://schemas.microsoft.com/office/drawing/2014/main" id="{F9563EBF-1D73-8A43-B28F-3CD1C6142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45" name="Group 590">
              <a:extLst>
                <a:ext uri="{FF2B5EF4-FFF2-40B4-BE49-F238E27FC236}">
                  <a16:creationId xmlns:a16="http://schemas.microsoft.com/office/drawing/2014/main" id="{1735ECA3-0D40-2947-8212-370CA8C2F43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552134" y="5433142"/>
              <a:ext cx="345630" cy="320302"/>
              <a:chOff x="2839" y="3501"/>
              <a:chExt cx="755" cy="803"/>
            </a:xfrm>
          </p:grpSpPr>
          <p:pic>
            <p:nvPicPr>
              <p:cNvPr id="246" name="Picture 591" descr="desktop_computer_stylized_medium">
                <a:extLst>
                  <a:ext uri="{FF2B5EF4-FFF2-40B4-BE49-F238E27FC236}">
                    <a16:creationId xmlns:a16="http://schemas.microsoft.com/office/drawing/2014/main" id="{64E49AA9-5B69-6F44-81F1-FE3EC2E3AF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" name="Freeform 592">
                <a:extLst>
                  <a:ext uri="{FF2B5EF4-FFF2-40B4-BE49-F238E27FC236}">
                    <a16:creationId xmlns:a16="http://schemas.microsoft.com/office/drawing/2014/main" id="{A57B941A-60A3-3345-BEB7-7D291ABB4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48" name="Picture 1066" descr="laptop_keyboard">
              <a:extLst>
                <a:ext uri="{FF2B5EF4-FFF2-40B4-BE49-F238E27FC236}">
                  <a16:creationId xmlns:a16="http://schemas.microsoft.com/office/drawing/2014/main" id="{00A534B8-4D9A-234F-A069-D21EE30BBF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9550087" y="5762330"/>
              <a:ext cx="260920" cy="9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9" name="Freeform 1067">
              <a:extLst>
                <a:ext uri="{FF2B5EF4-FFF2-40B4-BE49-F238E27FC236}">
                  <a16:creationId xmlns:a16="http://schemas.microsoft.com/office/drawing/2014/main" id="{E23EF127-A9B3-9546-B69B-9BE54B809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557" y="5666200"/>
              <a:ext cx="210015" cy="129281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0" name="Picture 1068" descr="screen">
              <a:extLst>
                <a:ext uri="{FF2B5EF4-FFF2-40B4-BE49-F238E27FC236}">
                  <a16:creationId xmlns:a16="http://schemas.microsoft.com/office/drawing/2014/main" id="{2CBD7E89-6DD8-EC48-A39E-90D27DEC6F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6901" y="5669525"/>
              <a:ext cx="190838" cy="1176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1" name="Freeform 1069">
              <a:extLst>
                <a:ext uri="{FF2B5EF4-FFF2-40B4-BE49-F238E27FC236}">
                  <a16:creationId xmlns:a16="http://schemas.microsoft.com/office/drawing/2014/main" id="{C1762157-2AF3-5747-A592-B91BA76AD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4794" y="5662386"/>
              <a:ext cx="177937" cy="24057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070">
              <a:extLst>
                <a:ext uri="{FF2B5EF4-FFF2-40B4-BE49-F238E27FC236}">
                  <a16:creationId xmlns:a16="http://schemas.microsoft.com/office/drawing/2014/main" id="{327439AA-ABA6-2F4A-9A62-3D7596DC8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698" y="5662191"/>
              <a:ext cx="49395" cy="100139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071">
              <a:extLst>
                <a:ext uri="{FF2B5EF4-FFF2-40B4-BE49-F238E27FC236}">
                  <a16:creationId xmlns:a16="http://schemas.microsoft.com/office/drawing/2014/main" id="{7B8651C3-EBF1-784C-B644-26429A175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8223" y="5680087"/>
              <a:ext cx="53230" cy="115590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Freeform 1072">
              <a:extLst>
                <a:ext uri="{FF2B5EF4-FFF2-40B4-BE49-F238E27FC236}">
                  <a16:creationId xmlns:a16="http://schemas.microsoft.com/office/drawing/2014/main" id="{8A00CF54-B68E-0540-8176-4D5E6E4E4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116" y="5757245"/>
              <a:ext cx="195254" cy="3901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Freeform 1073">
              <a:extLst>
                <a:ext uri="{FF2B5EF4-FFF2-40B4-BE49-F238E27FC236}">
                  <a16:creationId xmlns:a16="http://schemas.microsoft.com/office/drawing/2014/main" id="{B0A5A73F-58AB-224B-A53F-71E2FC5C8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4150" y="5681065"/>
              <a:ext cx="49860" cy="116079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074">
              <a:extLst>
                <a:ext uri="{FF2B5EF4-FFF2-40B4-BE49-F238E27FC236}">
                  <a16:creationId xmlns:a16="http://schemas.microsoft.com/office/drawing/2014/main" id="{ED7D64D6-B6E6-5F48-9793-7B0E8FAD4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349" y="5762428"/>
              <a:ext cx="173637" cy="38530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57" name="Group 1075">
              <a:extLst>
                <a:ext uri="{FF2B5EF4-FFF2-40B4-BE49-F238E27FC236}">
                  <a16:creationId xmlns:a16="http://schemas.microsoft.com/office/drawing/2014/main" id="{EF2F0169-3D49-3E4D-9EF6-257A2263E9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31443" y="5803598"/>
              <a:ext cx="58925" cy="22883"/>
              <a:chOff x="1740" y="2642"/>
              <a:chExt cx="752" cy="327"/>
            </a:xfrm>
          </p:grpSpPr>
          <p:sp>
            <p:nvSpPr>
              <p:cNvPr id="258" name="Freeform 1076">
                <a:extLst>
                  <a:ext uri="{FF2B5EF4-FFF2-40B4-BE49-F238E27FC236}">
                    <a16:creationId xmlns:a16="http://schemas.microsoft.com/office/drawing/2014/main" id="{EC145469-D33D-8D42-96E2-E84B14150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077">
                <a:extLst>
                  <a:ext uri="{FF2B5EF4-FFF2-40B4-BE49-F238E27FC236}">
                    <a16:creationId xmlns:a16="http://schemas.microsoft.com/office/drawing/2014/main" id="{75946AC6-65BA-E740-BC7B-CD4FAF728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1078">
                <a:extLst>
                  <a:ext uri="{FF2B5EF4-FFF2-40B4-BE49-F238E27FC236}">
                    <a16:creationId xmlns:a16="http://schemas.microsoft.com/office/drawing/2014/main" id="{CCA23E68-3FFC-A745-9168-41399E2AE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1079">
                <a:extLst>
                  <a:ext uri="{FF2B5EF4-FFF2-40B4-BE49-F238E27FC236}">
                    <a16:creationId xmlns:a16="http://schemas.microsoft.com/office/drawing/2014/main" id="{E00CC775-34E1-2A47-87F5-3E6785518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1080">
                <a:extLst>
                  <a:ext uri="{FF2B5EF4-FFF2-40B4-BE49-F238E27FC236}">
                    <a16:creationId xmlns:a16="http://schemas.microsoft.com/office/drawing/2014/main" id="{225E4CCC-2933-114B-A799-60B88EC25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3" name="Freeform 1081">
                <a:extLst>
                  <a:ext uri="{FF2B5EF4-FFF2-40B4-BE49-F238E27FC236}">
                    <a16:creationId xmlns:a16="http://schemas.microsoft.com/office/drawing/2014/main" id="{46EB99C9-039B-A84E-AD72-F36431BAC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4" name="Freeform 1082">
              <a:extLst>
                <a:ext uri="{FF2B5EF4-FFF2-40B4-BE49-F238E27FC236}">
                  <a16:creationId xmlns:a16="http://schemas.microsoft.com/office/drawing/2014/main" id="{27A2EFB6-3249-6846-B9AB-50D30145B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2325" y="5807021"/>
              <a:ext cx="71361" cy="50265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083">
              <a:extLst>
                <a:ext uri="{FF2B5EF4-FFF2-40B4-BE49-F238E27FC236}">
                  <a16:creationId xmlns:a16="http://schemas.microsoft.com/office/drawing/2014/main" id="{F8A5A426-4BBC-4E41-9B66-5C99469B0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204" y="5811030"/>
              <a:ext cx="182586" cy="4586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Freeform 1086">
              <a:extLst>
                <a:ext uri="{FF2B5EF4-FFF2-40B4-BE49-F238E27FC236}">
                  <a16:creationId xmlns:a16="http://schemas.microsoft.com/office/drawing/2014/main" id="{62038785-D198-4F47-ACE3-98928D9F3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6131" y="5804576"/>
              <a:ext cx="173172" cy="4410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Freeform 1087">
              <a:extLst>
                <a:ext uri="{FF2B5EF4-FFF2-40B4-BE49-F238E27FC236}">
                  <a16:creationId xmlns:a16="http://schemas.microsoft.com/office/drawing/2014/main" id="{30C555DE-4061-5245-AF17-D13DC3775DF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9729071" y="5801447"/>
              <a:ext cx="70663" cy="45669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588A6712-F86B-4F4E-BFFF-A557C162E1A4}"/>
                </a:ext>
              </a:extLst>
            </p:cNvPr>
            <p:cNvGrpSpPr/>
            <p:nvPr/>
          </p:nvGrpSpPr>
          <p:grpSpPr>
            <a:xfrm>
              <a:off x="7439074" y="1766737"/>
              <a:ext cx="4144321" cy="4013060"/>
              <a:chOff x="7439074" y="1859725"/>
              <a:chExt cx="4144321" cy="4013060"/>
            </a:xfrm>
          </p:grpSpPr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576776CB-CA02-B14A-93DF-6A5DE935426C}"/>
                  </a:ext>
                </a:extLst>
              </p:cNvPr>
              <p:cNvGrpSpPr/>
              <p:nvPr/>
            </p:nvGrpSpPr>
            <p:grpSpPr>
              <a:xfrm>
                <a:off x="7439074" y="1859725"/>
                <a:ext cx="1802647" cy="1120859"/>
                <a:chOff x="7439074" y="1859725"/>
                <a:chExt cx="1802647" cy="1120859"/>
              </a:xfrm>
            </p:grpSpPr>
            <p:pic>
              <p:nvPicPr>
                <p:cNvPr id="412" name="Picture 799" descr="cell_tower_radiation copy">
                  <a:extLst>
                    <a:ext uri="{FF2B5EF4-FFF2-40B4-BE49-F238E27FC236}">
                      <a16:creationId xmlns:a16="http://schemas.microsoft.com/office/drawing/2014/main" id="{AD52D880-B88A-9743-9197-C715D96800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980866" y="2158167"/>
                  <a:ext cx="457200" cy="3327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13" name="Line 426">
                  <a:extLst>
                    <a:ext uri="{FF2B5EF4-FFF2-40B4-BE49-F238E27FC236}">
                      <a16:creationId xmlns:a16="http://schemas.microsoft.com/office/drawing/2014/main" id="{27F2F4B1-7344-4E46-92E4-C22DFF8517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07860" y="2700359"/>
                  <a:ext cx="227964" cy="17435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4" name="Group 783">
                  <a:extLst>
                    <a:ext uri="{FF2B5EF4-FFF2-40B4-BE49-F238E27FC236}">
                      <a16:creationId xmlns:a16="http://schemas.microsoft.com/office/drawing/2014/main" id="{03D256C7-E0C4-EC4D-84BD-68882D1C83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50698" y="2309376"/>
                  <a:ext cx="298450" cy="464008"/>
                  <a:chOff x="3130" y="3288"/>
                  <a:chExt cx="410" cy="742"/>
                </a:xfrm>
              </p:grpSpPr>
              <p:sp>
                <p:nvSpPr>
                  <p:cNvPr id="427" name="Line 270">
                    <a:extLst>
                      <a:ext uri="{FF2B5EF4-FFF2-40B4-BE49-F238E27FC236}">
                        <a16:creationId xmlns:a16="http://schemas.microsoft.com/office/drawing/2014/main" id="{70833993-0927-D042-BC96-4DF718C037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Line 271">
                    <a:extLst>
                      <a:ext uri="{FF2B5EF4-FFF2-40B4-BE49-F238E27FC236}">
                        <a16:creationId xmlns:a16="http://schemas.microsoft.com/office/drawing/2014/main" id="{436369E6-F5B8-4E45-954A-79FEB61386D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9" name="Line 272">
                    <a:extLst>
                      <a:ext uri="{FF2B5EF4-FFF2-40B4-BE49-F238E27FC236}">
                        <a16:creationId xmlns:a16="http://schemas.microsoft.com/office/drawing/2014/main" id="{7F8C7F1A-6AE4-6D4D-94A9-8305491AF4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0" name="Line 273">
                    <a:extLst>
                      <a:ext uri="{FF2B5EF4-FFF2-40B4-BE49-F238E27FC236}">
                        <a16:creationId xmlns:a16="http://schemas.microsoft.com/office/drawing/2014/main" id="{372D7904-13A9-864A-B65C-86E69F4DC4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1" name="Line 274">
                    <a:extLst>
                      <a:ext uri="{FF2B5EF4-FFF2-40B4-BE49-F238E27FC236}">
                        <a16:creationId xmlns:a16="http://schemas.microsoft.com/office/drawing/2014/main" id="{DEBB2695-F2BE-8840-AD31-B4B71A1BA07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" name="Line 275">
                    <a:extLst>
                      <a:ext uri="{FF2B5EF4-FFF2-40B4-BE49-F238E27FC236}">
                        <a16:creationId xmlns:a16="http://schemas.microsoft.com/office/drawing/2014/main" id="{C7C5A799-79B3-5748-9852-56A7AF87B1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" name="Line 276">
                    <a:extLst>
                      <a:ext uri="{FF2B5EF4-FFF2-40B4-BE49-F238E27FC236}">
                        <a16:creationId xmlns:a16="http://schemas.microsoft.com/office/drawing/2014/main" id="{11E5BDED-92B9-1540-AC11-CC625E6190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Line 277">
                    <a:extLst>
                      <a:ext uri="{FF2B5EF4-FFF2-40B4-BE49-F238E27FC236}">
                        <a16:creationId xmlns:a16="http://schemas.microsoft.com/office/drawing/2014/main" id="{88145680-F245-7D4B-A0CF-7D67E36800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" name="Line 278">
                    <a:extLst>
                      <a:ext uri="{FF2B5EF4-FFF2-40B4-BE49-F238E27FC236}">
                        <a16:creationId xmlns:a16="http://schemas.microsoft.com/office/drawing/2014/main" id="{BED3977E-6947-F04C-A403-75928775DF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Line 279">
                    <a:extLst>
                      <a:ext uri="{FF2B5EF4-FFF2-40B4-BE49-F238E27FC236}">
                        <a16:creationId xmlns:a16="http://schemas.microsoft.com/office/drawing/2014/main" id="{50855EC4-D00D-0442-BC72-CFF29BDB6F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7" name="Line 280">
                    <a:extLst>
                      <a:ext uri="{FF2B5EF4-FFF2-40B4-BE49-F238E27FC236}">
                        <a16:creationId xmlns:a16="http://schemas.microsoft.com/office/drawing/2014/main" id="{85B23CAE-02EB-6547-9D2D-08FD2CA80E6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Line 281">
                    <a:extLst>
                      <a:ext uri="{FF2B5EF4-FFF2-40B4-BE49-F238E27FC236}">
                        <a16:creationId xmlns:a16="http://schemas.microsoft.com/office/drawing/2014/main" id="{EE9B9F83-0127-DE4E-9550-02599D6267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" name="Line 282">
                    <a:extLst>
                      <a:ext uri="{FF2B5EF4-FFF2-40B4-BE49-F238E27FC236}">
                        <a16:creationId xmlns:a16="http://schemas.microsoft.com/office/drawing/2014/main" id="{D3251E65-2795-E943-81C3-AEF49BE122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0" name="Line 283">
                    <a:extLst>
                      <a:ext uri="{FF2B5EF4-FFF2-40B4-BE49-F238E27FC236}">
                        <a16:creationId xmlns:a16="http://schemas.microsoft.com/office/drawing/2014/main" id="{86F575AD-E05B-6942-BAC1-AC97F1741B7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1" name="Line 284">
                    <a:extLst>
                      <a:ext uri="{FF2B5EF4-FFF2-40B4-BE49-F238E27FC236}">
                        <a16:creationId xmlns:a16="http://schemas.microsoft.com/office/drawing/2014/main" id="{70B140BB-1D34-2245-A44A-BE174B412A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A1D19A0A-6424-DB41-875B-A36F6B9CFF5C}"/>
                    </a:ext>
                  </a:extLst>
                </p:cNvPr>
                <p:cNvGrpSpPr/>
                <p:nvPr/>
              </p:nvGrpSpPr>
              <p:grpSpPr>
                <a:xfrm>
                  <a:off x="8439827" y="2812309"/>
                  <a:ext cx="353678" cy="168275"/>
                  <a:chOff x="7493876" y="2774731"/>
                  <a:chExt cx="1481958" cy="894622"/>
                </a:xfrm>
              </p:grpSpPr>
              <p:sp>
                <p:nvSpPr>
                  <p:cNvPr id="420" name="Freeform 419">
                    <a:extLst>
                      <a:ext uri="{FF2B5EF4-FFF2-40B4-BE49-F238E27FC236}">
                        <a16:creationId xmlns:a16="http://schemas.microsoft.com/office/drawing/2014/main" id="{41B02F98-0D90-6943-907C-C9D1C03A63E9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21" name="Oval 420">
                    <a:extLst>
                      <a:ext uri="{FF2B5EF4-FFF2-40B4-BE49-F238E27FC236}">
                        <a16:creationId xmlns:a16="http://schemas.microsoft.com/office/drawing/2014/main" id="{4E7BCB1A-A4BC-0A41-8086-ED0796C1A039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22" name="Group 421">
                    <a:extLst>
                      <a:ext uri="{FF2B5EF4-FFF2-40B4-BE49-F238E27FC236}">
                        <a16:creationId xmlns:a16="http://schemas.microsoft.com/office/drawing/2014/main" id="{13BFD36B-18F8-C143-A923-7A5236F0890B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23" name="Freeform 422">
                      <a:extLst>
                        <a:ext uri="{FF2B5EF4-FFF2-40B4-BE49-F238E27FC236}">
                          <a16:creationId xmlns:a16="http://schemas.microsoft.com/office/drawing/2014/main" id="{440241D9-0405-EA4B-8F83-BCD9E4FDCA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4" name="Freeform 423">
                      <a:extLst>
                        <a:ext uri="{FF2B5EF4-FFF2-40B4-BE49-F238E27FC236}">
                          <a16:creationId xmlns:a16="http://schemas.microsoft.com/office/drawing/2014/main" id="{EE72C7C8-8919-8A44-A2D0-37C822E64E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5" name="Freeform 424">
                      <a:extLst>
                        <a:ext uri="{FF2B5EF4-FFF2-40B4-BE49-F238E27FC236}">
                          <a16:creationId xmlns:a16="http://schemas.microsoft.com/office/drawing/2014/main" id="{E96FCF52-1DF0-1F42-A98D-92832713EB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6" name="Freeform 425">
                      <a:extLst>
                        <a:ext uri="{FF2B5EF4-FFF2-40B4-BE49-F238E27FC236}">
                          <a16:creationId xmlns:a16="http://schemas.microsoft.com/office/drawing/2014/main" id="{4567087C-5BA7-464E-BA7F-D8EF123D8D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416" name="Picture 654" descr="antenna_radiation_stylized">
                  <a:extLst>
                    <a:ext uri="{FF2B5EF4-FFF2-40B4-BE49-F238E27FC236}">
                      <a16:creationId xmlns:a16="http://schemas.microsoft.com/office/drawing/2014/main" id="{E56CA085-E860-E64F-9F89-4D8440CFD4B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50224" y="1859725"/>
                  <a:ext cx="415925" cy="887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7" name="Picture 1017" descr="antenna_stylized">
                  <a:extLst>
                    <a:ext uri="{FF2B5EF4-FFF2-40B4-BE49-F238E27FC236}">
                      <a16:creationId xmlns:a16="http://schemas.microsoft.com/office/drawing/2014/main" id="{9D548075-E963-9841-9FE0-DF0A6CBCAB8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9074" y="235661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8" name="Picture 1017" descr="antenna_stylized">
                  <a:extLst>
                    <a:ext uri="{FF2B5EF4-FFF2-40B4-BE49-F238E27FC236}">
                      <a16:creationId xmlns:a16="http://schemas.microsoft.com/office/drawing/2014/main" id="{AE4C7E21-0CA6-1444-99B2-E8F4ED439FD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7781" y="231972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9" name="Picture 1017" descr="antenna_stylized">
                  <a:extLst>
                    <a:ext uri="{FF2B5EF4-FFF2-40B4-BE49-F238E27FC236}">
                      <a16:creationId xmlns:a16="http://schemas.microsoft.com/office/drawing/2014/main" id="{8FF5C440-F81B-B340-830B-C58BABC5B8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11019" y="205912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08" name="Group 307">
                <a:extLst>
                  <a:ext uri="{FF2B5EF4-FFF2-40B4-BE49-F238E27FC236}">
                    <a16:creationId xmlns:a16="http://schemas.microsoft.com/office/drawing/2014/main" id="{2BB2106D-24D6-2A4F-9BEE-EEFDD94FC84A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43226"/>
                <a:chOff x="7493518" y="3325424"/>
                <a:chExt cx="911538" cy="843226"/>
              </a:xfrm>
            </p:grpSpPr>
            <p:pic>
              <p:nvPicPr>
                <p:cNvPr id="397" name="Picture 777" descr="access_point_stylized_small">
                  <a:extLst>
                    <a:ext uri="{FF2B5EF4-FFF2-40B4-BE49-F238E27FC236}">
                      <a16:creationId xmlns:a16="http://schemas.microsoft.com/office/drawing/2014/main" id="{E96D1881-BECA-344A-BA5A-897AF3E84AA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3882" y="3861899"/>
                  <a:ext cx="370169" cy="3067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398" name="Group 397">
                  <a:extLst>
                    <a:ext uri="{FF2B5EF4-FFF2-40B4-BE49-F238E27FC236}">
                      <a16:creationId xmlns:a16="http://schemas.microsoft.com/office/drawing/2014/main" id="{8CE5486D-1A11-914D-A41A-EB996C8A017B}"/>
                    </a:ext>
                  </a:extLst>
                </p:cNvPr>
                <p:cNvGrpSpPr/>
                <p:nvPr/>
              </p:nvGrpSpPr>
              <p:grpSpPr>
                <a:xfrm>
                  <a:off x="7493518" y="3325424"/>
                  <a:ext cx="911538" cy="816238"/>
                  <a:chOff x="7493518" y="3325424"/>
                  <a:chExt cx="911538" cy="816238"/>
                </a:xfrm>
              </p:grpSpPr>
              <p:sp>
                <p:nvSpPr>
                  <p:cNvPr id="399" name="Line 443">
                    <a:extLst>
                      <a:ext uri="{FF2B5EF4-FFF2-40B4-BE49-F238E27FC236}">
                        <a16:creationId xmlns:a16="http://schemas.microsoft.com/office/drawing/2014/main" id="{C60BE3B1-F21B-E548-947C-9EF4C57D0F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247778" y="3829970"/>
                    <a:ext cx="0" cy="13176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Line 449">
                    <a:extLst>
                      <a:ext uri="{FF2B5EF4-FFF2-40B4-BE49-F238E27FC236}">
                        <a16:creationId xmlns:a16="http://schemas.microsoft.com/office/drawing/2014/main" id="{0A7A179D-5AEB-514E-82D1-5FDF3A510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857253" y="4041107"/>
                    <a:ext cx="168275" cy="31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01" name="Picture 778" descr="antenna_radiation_stylized">
                    <a:extLst>
                      <a:ext uri="{FF2B5EF4-FFF2-40B4-BE49-F238E27FC236}">
                        <a16:creationId xmlns:a16="http://schemas.microsoft.com/office/drawing/2014/main" id="{BBA70F81-F685-BE4B-BE8A-688A54FC9C7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562238" y="3813930"/>
                    <a:ext cx="506412" cy="1060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402" name="Group 401">
                    <a:extLst>
                      <a:ext uri="{FF2B5EF4-FFF2-40B4-BE49-F238E27FC236}">
                        <a16:creationId xmlns:a16="http://schemas.microsoft.com/office/drawing/2014/main" id="{827E0567-A193-EE47-9379-A86186237B01}"/>
                      </a:ext>
                    </a:extLst>
                  </p:cNvPr>
                  <p:cNvGrpSpPr/>
                  <p:nvPr/>
                </p:nvGrpSpPr>
                <p:grpSpPr>
                  <a:xfrm>
                    <a:off x="8050070" y="3965994"/>
                    <a:ext cx="354986" cy="175668"/>
                    <a:chOff x="7493876" y="2774731"/>
                    <a:chExt cx="1481958" cy="894622"/>
                  </a:xfrm>
                </p:grpSpPr>
                <p:sp>
                  <p:nvSpPr>
                    <p:cNvPr id="405" name="Freeform 404">
                      <a:extLst>
                        <a:ext uri="{FF2B5EF4-FFF2-40B4-BE49-F238E27FC236}">
                          <a16:creationId xmlns:a16="http://schemas.microsoft.com/office/drawing/2014/main" id="{9C79DED5-FD06-0948-9368-9BAC2DFE4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406" name="Oval 405">
                      <a:extLst>
                        <a:ext uri="{FF2B5EF4-FFF2-40B4-BE49-F238E27FC236}">
                          <a16:creationId xmlns:a16="http://schemas.microsoft.com/office/drawing/2014/main" id="{AA887BFE-D40C-9A47-A32C-34B554FEE4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407" name="Group 406">
                      <a:extLst>
                        <a:ext uri="{FF2B5EF4-FFF2-40B4-BE49-F238E27FC236}">
                          <a16:creationId xmlns:a16="http://schemas.microsoft.com/office/drawing/2014/main" id="{40622513-3222-B04D-BAAE-CC4742B72C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408" name="Freeform 407">
                        <a:extLst>
                          <a:ext uri="{FF2B5EF4-FFF2-40B4-BE49-F238E27FC236}">
                            <a16:creationId xmlns:a16="http://schemas.microsoft.com/office/drawing/2014/main" id="{1A85C026-E7B2-5B45-8D0A-ADE9DC5743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09" name="Freeform 408">
                        <a:extLst>
                          <a:ext uri="{FF2B5EF4-FFF2-40B4-BE49-F238E27FC236}">
                            <a16:creationId xmlns:a16="http://schemas.microsoft.com/office/drawing/2014/main" id="{7F8917C0-A7B6-6347-96FF-F42A0D7175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0" name="Freeform 409">
                        <a:extLst>
                          <a:ext uri="{FF2B5EF4-FFF2-40B4-BE49-F238E27FC236}">
                            <a16:creationId xmlns:a16="http://schemas.microsoft.com/office/drawing/2014/main" id="{21C6FE47-7CF2-1449-AA2C-A715B1B13A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1" name="Freeform 410">
                        <a:extLst>
                          <a:ext uri="{FF2B5EF4-FFF2-40B4-BE49-F238E27FC236}">
                            <a16:creationId xmlns:a16="http://schemas.microsoft.com/office/drawing/2014/main" id="{C36ABBD1-450F-C74E-8535-4CCC7AD5BE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403" name="Picture 1115" descr="antenna_stylized">
                    <a:extLst>
                      <a:ext uri="{FF2B5EF4-FFF2-40B4-BE49-F238E27FC236}">
                        <a16:creationId xmlns:a16="http://schemas.microsoft.com/office/drawing/2014/main" id="{1B796364-57A4-6348-BA97-B6DD2D2CFCC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493518" y="3419140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04" name="Picture 1115" descr="antenna_stylized">
                    <a:extLst>
                      <a:ext uri="{FF2B5EF4-FFF2-40B4-BE49-F238E27FC236}">
                        <a16:creationId xmlns:a16="http://schemas.microsoft.com/office/drawing/2014/main" id="{A938FD24-8415-ED4A-AEC6-C71F363984F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803435" y="3325424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09" name="Group 308">
                <a:extLst>
                  <a:ext uri="{FF2B5EF4-FFF2-40B4-BE49-F238E27FC236}">
                    <a16:creationId xmlns:a16="http://schemas.microsoft.com/office/drawing/2014/main" id="{8407F851-8069-F84E-B205-1E266C1A47F5}"/>
                  </a:ext>
                </a:extLst>
              </p:cNvPr>
              <p:cNvGrpSpPr/>
              <p:nvPr/>
            </p:nvGrpSpPr>
            <p:grpSpPr>
              <a:xfrm>
                <a:off x="10884085" y="3428485"/>
                <a:ext cx="604586" cy="405973"/>
                <a:chOff x="10884085" y="3428485"/>
                <a:chExt cx="604586" cy="405973"/>
              </a:xfrm>
            </p:grpSpPr>
            <p:grpSp>
              <p:nvGrpSpPr>
                <p:cNvPr id="383" name="Group 382">
                  <a:extLst>
                    <a:ext uri="{FF2B5EF4-FFF2-40B4-BE49-F238E27FC236}">
                      <a16:creationId xmlns:a16="http://schemas.microsoft.com/office/drawing/2014/main" id="{D4F7835E-857A-014D-9B6E-5A20CA4BF1D2}"/>
                    </a:ext>
                  </a:extLst>
                </p:cNvPr>
                <p:cNvGrpSpPr/>
                <p:nvPr/>
              </p:nvGrpSpPr>
              <p:grpSpPr>
                <a:xfrm>
                  <a:off x="10884085" y="3601365"/>
                  <a:ext cx="170989" cy="97052"/>
                  <a:chOff x="7493876" y="2774731"/>
                  <a:chExt cx="1481958" cy="894622"/>
                </a:xfrm>
              </p:grpSpPr>
              <p:sp>
                <p:nvSpPr>
                  <p:cNvPr id="390" name="Freeform 389">
                    <a:extLst>
                      <a:ext uri="{FF2B5EF4-FFF2-40B4-BE49-F238E27FC236}">
                        <a16:creationId xmlns:a16="http://schemas.microsoft.com/office/drawing/2014/main" id="{0E9E9B07-D0A2-194F-AE47-AF0982867B6C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91" name="Oval 390">
                    <a:extLst>
                      <a:ext uri="{FF2B5EF4-FFF2-40B4-BE49-F238E27FC236}">
                        <a16:creationId xmlns:a16="http://schemas.microsoft.com/office/drawing/2014/main" id="{A6D0A5B8-C4F7-7447-B286-5DBFB5F5CA4A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92" name="Group 391">
                    <a:extLst>
                      <a:ext uri="{FF2B5EF4-FFF2-40B4-BE49-F238E27FC236}">
                        <a16:creationId xmlns:a16="http://schemas.microsoft.com/office/drawing/2014/main" id="{C36D9C34-631C-7B4D-8090-CC4EFF5D78FE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93" name="Freeform 392">
                      <a:extLst>
                        <a:ext uri="{FF2B5EF4-FFF2-40B4-BE49-F238E27FC236}">
                          <a16:creationId xmlns:a16="http://schemas.microsoft.com/office/drawing/2014/main" id="{DF7AEC19-152B-6649-83CC-4F0B8898A3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4" name="Freeform 393">
                      <a:extLst>
                        <a:ext uri="{FF2B5EF4-FFF2-40B4-BE49-F238E27FC236}">
                          <a16:creationId xmlns:a16="http://schemas.microsoft.com/office/drawing/2014/main" id="{0FE94E50-23E8-E843-B8BC-A740D532FC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5" name="Freeform 394">
                      <a:extLst>
                        <a:ext uri="{FF2B5EF4-FFF2-40B4-BE49-F238E27FC236}">
                          <a16:creationId xmlns:a16="http://schemas.microsoft.com/office/drawing/2014/main" id="{13A4DF65-FBB8-F444-85ED-F3BA410B1F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6" name="Freeform 395">
                      <a:extLst>
                        <a:ext uri="{FF2B5EF4-FFF2-40B4-BE49-F238E27FC236}">
                          <a16:creationId xmlns:a16="http://schemas.microsoft.com/office/drawing/2014/main" id="{65E2494A-A177-6D44-B329-3F56A5DC3A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84" name="Group 383">
                  <a:extLst>
                    <a:ext uri="{FF2B5EF4-FFF2-40B4-BE49-F238E27FC236}">
                      <a16:creationId xmlns:a16="http://schemas.microsoft.com/office/drawing/2014/main" id="{B5414745-64B4-1746-A44A-B59D2D51F6E9}"/>
                    </a:ext>
                  </a:extLst>
                </p:cNvPr>
                <p:cNvGrpSpPr/>
                <p:nvPr/>
              </p:nvGrpSpPr>
              <p:grpSpPr>
                <a:xfrm>
                  <a:off x="11064947" y="3428485"/>
                  <a:ext cx="423724" cy="405973"/>
                  <a:chOff x="5103720" y="2693365"/>
                  <a:chExt cx="611650" cy="414788"/>
                </a:xfrm>
              </p:grpSpPr>
              <p:cxnSp>
                <p:nvCxnSpPr>
                  <p:cNvPr id="385" name="Straight Connector 384">
                    <a:extLst>
                      <a:ext uri="{FF2B5EF4-FFF2-40B4-BE49-F238E27FC236}">
                        <a16:creationId xmlns:a16="http://schemas.microsoft.com/office/drawing/2014/main" id="{9121F52F-C05A-874A-A351-4EDEBFDA18E7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86" name="Group 385">
                    <a:extLst>
                      <a:ext uri="{FF2B5EF4-FFF2-40B4-BE49-F238E27FC236}">
                        <a16:creationId xmlns:a16="http://schemas.microsoft.com/office/drawing/2014/main" id="{3080EB75-669D-6046-8F29-93CA311520C3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87" name="Picture 386" descr="server_rack.png">
                      <a:extLst>
                        <a:ext uri="{FF2B5EF4-FFF2-40B4-BE49-F238E27FC236}">
                          <a16:creationId xmlns:a16="http://schemas.microsoft.com/office/drawing/2014/main" id="{8F8CCF57-89A9-914B-8DA5-43ED9FD5E97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8" name="Picture 387" descr="server_rack.png">
                      <a:extLst>
                        <a:ext uri="{FF2B5EF4-FFF2-40B4-BE49-F238E27FC236}">
                          <a16:creationId xmlns:a16="http://schemas.microsoft.com/office/drawing/2014/main" id="{CBB420D9-3493-0041-891D-D363C0B4362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9" name="Picture 388" descr="server_rack.png">
                      <a:extLst>
                        <a:ext uri="{FF2B5EF4-FFF2-40B4-BE49-F238E27FC236}">
                          <a16:creationId xmlns:a16="http://schemas.microsoft.com/office/drawing/2014/main" id="{6A68861A-767E-4D4D-98DE-AE8CBA32B8D1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847C7134-78EA-D042-A231-89CD3A3A071C}"/>
                  </a:ext>
                </a:extLst>
              </p:cNvPr>
              <p:cNvGrpSpPr/>
              <p:nvPr/>
            </p:nvGrpSpPr>
            <p:grpSpPr>
              <a:xfrm>
                <a:off x="7975881" y="4741266"/>
                <a:ext cx="2318709" cy="1131519"/>
                <a:chOff x="7948367" y="4775686"/>
                <a:chExt cx="2318709" cy="1131519"/>
              </a:xfrm>
            </p:grpSpPr>
            <p:sp>
              <p:nvSpPr>
                <p:cNvPr id="326" name="Line 428">
                  <a:extLst>
                    <a:ext uri="{FF2B5EF4-FFF2-40B4-BE49-F238E27FC236}">
                      <a16:creationId xmlns:a16="http://schemas.microsoft.com/office/drawing/2014/main" id="{EC93EEC4-91F6-F348-B79C-141C3EE73F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789609" y="5251739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Line 435">
                  <a:extLst>
                    <a:ext uri="{FF2B5EF4-FFF2-40B4-BE49-F238E27FC236}">
                      <a16:creationId xmlns:a16="http://schemas.microsoft.com/office/drawing/2014/main" id="{C67B6936-318C-3C41-8BC8-D34B72738B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10207" y="5117334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8" name="Line 440">
                  <a:extLst>
                    <a:ext uri="{FF2B5EF4-FFF2-40B4-BE49-F238E27FC236}">
                      <a16:creationId xmlns:a16="http://schemas.microsoft.com/office/drawing/2014/main" id="{EACBEA11-8D0B-A340-B701-DA26F1DF4C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59425" y="5036562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9" name="Group 328">
                  <a:extLst>
                    <a:ext uri="{FF2B5EF4-FFF2-40B4-BE49-F238E27FC236}">
                      <a16:creationId xmlns:a16="http://schemas.microsoft.com/office/drawing/2014/main" id="{011B00A1-09B9-0242-ABD6-53E5010B7E9A}"/>
                    </a:ext>
                  </a:extLst>
                </p:cNvPr>
                <p:cNvGrpSpPr/>
                <p:nvPr/>
              </p:nvGrpSpPr>
              <p:grpSpPr>
                <a:xfrm>
                  <a:off x="7948367" y="4775686"/>
                  <a:ext cx="2318709" cy="1131519"/>
                  <a:chOff x="7948367" y="4775686"/>
                  <a:chExt cx="2318709" cy="1131519"/>
                </a:xfrm>
              </p:grpSpPr>
              <p:sp>
                <p:nvSpPr>
                  <p:cNvPr id="330" name="Line 430">
                    <a:extLst>
                      <a:ext uri="{FF2B5EF4-FFF2-40B4-BE49-F238E27FC236}">
                        <a16:creationId xmlns:a16="http://schemas.microsoft.com/office/drawing/2014/main" id="{82420FBF-E784-EE49-9111-B9959459C36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10209926" y="5405286"/>
                    <a:ext cx="0" cy="11430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" name="Line 431">
                    <a:extLst>
                      <a:ext uri="{FF2B5EF4-FFF2-40B4-BE49-F238E27FC236}">
                        <a16:creationId xmlns:a16="http://schemas.microsoft.com/office/drawing/2014/main" id="{DEB48830-EE1C-9542-B587-58384B3F07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432959" y="4838517"/>
                    <a:ext cx="524483" cy="261537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Line 432">
                    <a:extLst>
                      <a:ext uri="{FF2B5EF4-FFF2-40B4-BE49-F238E27FC236}">
                        <a16:creationId xmlns:a16="http://schemas.microsoft.com/office/drawing/2014/main" id="{4170592A-B16D-F74D-A159-DDED6EAACB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50066" y="4838517"/>
                    <a:ext cx="569255" cy="24626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Line 433">
                    <a:extLst>
                      <a:ext uri="{FF2B5EF4-FFF2-40B4-BE49-F238E27FC236}">
                        <a16:creationId xmlns:a16="http://schemas.microsoft.com/office/drawing/2014/main" id="{432AFDF4-81D8-B048-B3D5-C6B57B438EE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21744" y="5108876"/>
                    <a:ext cx="1030502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Line 436">
                    <a:extLst>
                      <a:ext uri="{FF2B5EF4-FFF2-40B4-BE49-F238E27FC236}">
                        <a16:creationId xmlns:a16="http://schemas.microsoft.com/office/drawing/2014/main" id="{A1035595-EF88-C542-97A3-F403FF89663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948367" y="5290470"/>
                    <a:ext cx="412750" cy="12700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Line 439">
                    <a:extLst>
                      <a:ext uri="{FF2B5EF4-FFF2-40B4-BE49-F238E27FC236}">
                        <a16:creationId xmlns:a16="http://schemas.microsoft.com/office/drawing/2014/main" id="{74D67812-AE5A-A54F-A3D0-C1DDC94E3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373817" y="5282252"/>
                    <a:ext cx="68080" cy="293968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Line 440">
                    <a:extLst>
                      <a:ext uri="{FF2B5EF4-FFF2-40B4-BE49-F238E27FC236}">
                        <a16:creationId xmlns:a16="http://schemas.microsoft.com/office/drawing/2014/main" id="{1C08140F-17E7-2A44-9619-2FA374E77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8488731" y="5307931"/>
                    <a:ext cx="280374" cy="26987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Line 441">
                    <a:extLst>
                      <a:ext uri="{FF2B5EF4-FFF2-40B4-BE49-F238E27FC236}">
                        <a16:creationId xmlns:a16="http://schemas.microsoft.com/office/drawing/2014/main" id="{C016D5C1-30E2-E345-9FD9-FFDBE9E445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488731" y="5258048"/>
                    <a:ext cx="914184" cy="46862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Line 428">
                    <a:extLst>
                      <a:ext uri="{FF2B5EF4-FFF2-40B4-BE49-F238E27FC236}">
                        <a16:creationId xmlns:a16="http://schemas.microsoft.com/office/drawing/2014/main" id="{A628F378-215C-F142-8A2F-51470A9BF39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9885545" y="5583471"/>
                    <a:ext cx="366793" cy="1482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339" name="Picture 781" descr="antenna_radiation_stylized">
                    <a:extLst>
                      <a:ext uri="{FF2B5EF4-FFF2-40B4-BE49-F238E27FC236}">
                        <a16:creationId xmlns:a16="http://schemas.microsoft.com/office/drawing/2014/main" id="{6DCAE55A-375B-EA41-A5D2-259D2CBDD65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42073" y="5480938"/>
                    <a:ext cx="452014" cy="951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40" name="Picture 780" descr="access_point_stylized_small">
                    <a:extLst>
                      <a:ext uri="{FF2B5EF4-FFF2-40B4-BE49-F238E27FC236}">
                        <a16:creationId xmlns:a16="http://schemas.microsoft.com/office/drawing/2014/main" id="{BEADD0A7-FD0A-524A-A934-9DEAE016F66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90610" y="5473433"/>
                    <a:ext cx="380935" cy="3174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341" name="Group 340">
                    <a:extLst>
                      <a:ext uri="{FF2B5EF4-FFF2-40B4-BE49-F238E27FC236}">
                        <a16:creationId xmlns:a16="http://schemas.microsoft.com/office/drawing/2014/main" id="{6CDBD8E3-60D3-CD45-B2BA-9EFF66CDC11B}"/>
                      </a:ext>
                    </a:extLst>
                  </p:cNvPr>
                  <p:cNvGrpSpPr/>
                  <p:nvPr/>
                </p:nvGrpSpPr>
                <p:grpSpPr>
                  <a:xfrm>
                    <a:off x="9783558" y="4989983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76" name="Freeform 375">
                      <a:extLst>
                        <a:ext uri="{FF2B5EF4-FFF2-40B4-BE49-F238E27FC236}">
                          <a16:creationId xmlns:a16="http://schemas.microsoft.com/office/drawing/2014/main" id="{A4D97FBA-9ED0-EE4D-A916-0A5B9DB9E2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77" name="Oval 376">
                      <a:extLst>
                        <a:ext uri="{FF2B5EF4-FFF2-40B4-BE49-F238E27FC236}">
                          <a16:creationId xmlns:a16="http://schemas.microsoft.com/office/drawing/2014/main" id="{88BA9F53-ACB5-4F4D-A791-57ABF47522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78" name="Group 377">
                      <a:extLst>
                        <a:ext uri="{FF2B5EF4-FFF2-40B4-BE49-F238E27FC236}">
                          <a16:creationId xmlns:a16="http://schemas.microsoft.com/office/drawing/2014/main" id="{74F554DC-28DF-224F-A464-160B054879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79" name="Freeform 378">
                        <a:extLst>
                          <a:ext uri="{FF2B5EF4-FFF2-40B4-BE49-F238E27FC236}">
                            <a16:creationId xmlns:a16="http://schemas.microsoft.com/office/drawing/2014/main" id="{72594AE0-7A60-C845-A8D8-B29819FA30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0" name="Freeform 379">
                        <a:extLst>
                          <a:ext uri="{FF2B5EF4-FFF2-40B4-BE49-F238E27FC236}">
                            <a16:creationId xmlns:a16="http://schemas.microsoft.com/office/drawing/2014/main" id="{4FA4299B-F2DA-F34A-A35C-67A0A0DF14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1" name="Freeform 380">
                        <a:extLst>
                          <a:ext uri="{FF2B5EF4-FFF2-40B4-BE49-F238E27FC236}">
                            <a16:creationId xmlns:a16="http://schemas.microsoft.com/office/drawing/2014/main" id="{A6E58216-D331-6F49-B622-5FB6B15401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2" name="Freeform 381">
                        <a:extLst>
                          <a:ext uri="{FF2B5EF4-FFF2-40B4-BE49-F238E27FC236}">
                            <a16:creationId xmlns:a16="http://schemas.microsoft.com/office/drawing/2014/main" id="{9626DFD5-72E2-114F-A0B8-4BD679EEBD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2" name="Group 341">
                    <a:extLst>
                      <a:ext uri="{FF2B5EF4-FFF2-40B4-BE49-F238E27FC236}">
                        <a16:creationId xmlns:a16="http://schemas.microsoft.com/office/drawing/2014/main" id="{B9430BBF-9321-844F-9CE1-039B47BD0253}"/>
                      </a:ext>
                    </a:extLst>
                  </p:cNvPr>
                  <p:cNvGrpSpPr/>
                  <p:nvPr/>
                </p:nvGrpSpPr>
                <p:grpSpPr>
                  <a:xfrm>
                    <a:off x="9849365" y="5339037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69" name="Rectangle 368">
                      <a:extLst>
                        <a:ext uri="{FF2B5EF4-FFF2-40B4-BE49-F238E27FC236}">
                          <a16:creationId xmlns:a16="http://schemas.microsoft.com/office/drawing/2014/main" id="{951B767B-8333-B34A-8B69-D8158A3195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C9066F3-3787-0B4C-83A4-31753A094B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71" name="Group 370">
                      <a:extLst>
                        <a:ext uri="{FF2B5EF4-FFF2-40B4-BE49-F238E27FC236}">
                          <a16:creationId xmlns:a16="http://schemas.microsoft.com/office/drawing/2014/main" id="{CD0C4637-654F-8740-BD69-FDAEF1278B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72" name="Freeform 371">
                        <a:extLst>
                          <a:ext uri="{FF2B5EF4-FFF2-40B4-BE49-F238E27FC236}">
                            <a16:creationId xmlns:a16="http://schemas.microsoft.com/office/drawing/2014/main" id="{E0173DB3-AEBE-4742-A04E-3685B3576D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3" name="Freeform 372">
                        <a:extLst>
                          <a:ext uri="{FF2B5EF4-FFF2-40B4-BE49-F238E27FC236}">
                            <a16:creationId xmlns:a16="http://schemas.microsoft.com/office/drawing/2014/main" id="{0411BF37-1E6A-834C-A821-0B908FC5FC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4" name="Freeform 373">
                        <a:extLst>
                          <a:ext uri="{FF2B5EF4-FFF2-40B4-BE49-F238E27FC236}">
                            <a16:creationId xmlns:a16="http://schemas.microsoft.com/office/drawing/2014/main" id="{AC0E178D-68FA-C544-B9B1-615C111DD7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5" name="Freeform 374">
                        <a:extLst>
                          <a:ext uri="{FF2B5EF4-FFF2-40B4-BE49-F238E27FC236}">
                            <a16:creationId xmlns:a16="http://schemas.microsoft.com/office/drawing/2014/main" id="{CB21FAC1-C520-C147-AFD1-9F6A37C768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3" name="Group 342">
                    <a:extLst>
                      <a:ext uri="{FF2B5EF4-FFF2-40B4-BE49-F238E27FC236}">
                        <a16:creationId xmlns:a16="http://schemas.microsoft.com/office/drawing/2014/main" id="{C103714A-65F1-1E46-B30F-47B3BE45402E}"/>
                      </a:ext>
                    </a:extLst>
                  </p:cNvPr>
                  <p:cNvGrpSpPr/>
                  <p:nvPr/>
                </p:nvGrpSpPr>
                <p:grpSpPr>
                  <a:xfrm>
                    <a:off x="8676619" y="4967420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62" name="Freeform 361">
                      <a:extLst>
                        <a:ext uri="{FF2B5EF4-FFF2-40B4-BE49-F238E27FC236}">
                          <a16:creationId xmlns:a16="http://schemas.microsoft.com/office/drawing/2014/main" id="{BDAFE7D8-A863-7940-9803-FBBC6BFC6B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63" name="Oval 362">
                      <a:extLst>
                        <a:ext uri="{FF2B5EF4-FFF2-40B4-BE49-F238E27FC236}">
                          <a16:creationId xmlns:a16="http://schemas.microsoft.com/office/drawing/2014/main" id="{82E51969-AAC4-5B44-A3D7-F360D6050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64" name="Group 363">
                      <a:extLst>
                        <a:ext uri="{FF2B5EF4-FFF2-40B4-BE49-F238E27FC236}">
                          <a16:creationId xmlns:a16="http://schemas.microsoft.com/office/drawing/2014/main" id="{E953ECF1-29E8-474B-9737-ED9211490A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65" name="Freeform 364">
                        <a:extLst>
                          <a:ext uri="{FF2B5EF4-FFF2-40B4-BE49-F238E27FC236}">
                            <a16:creationId xmlns:a16="http://schemas.microsoft.com/office/drawing/2014/main" id="{ED2E18FD-86F3-0341-A6DE-A5B3DF21DA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6" name="Freeform 365">
                        <a:extLst>
                          <a:ext uri="{FF2B5EF4-FFF2-40B4-BE49-F238E27FC236}">
                            <a16:creationId xmlns:a16="http://schemas.microsoft.com/office/drawing/2014/main" id="{164359FB-8523-D640-B9F1-65059E605C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7" name="Freeform 366">
                        <a:extLst>
                          <a:ext uri="{FF2B5EF4-FFF2-40B4-BE49-F238E27FC236}">
                            <a16:creationId xmlns:a16="http://schemas.microsoft.com/office/drawing/2014/main" id="{A6A24433-855F-5C49-A2F8-8A7A49A4BE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8" name="Freeform 367">
                        <a:extLst>
                          <a:ext uri="{FF2B5EF4-FFF2-40B4-BE49-F238E27FC236}">
                            <a16:creationId xmlns:a16="http://schemas.microsoft.com/office/drawing/2014/main" id="{C58503CB-4D68-8B40-89D9-F6D6C67949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4" name="Group 343">
                    <a:extLst>
                      <a:ext uri="{FF2B5EF4-FFF2-40B4-BE49-F238E27FC236}">
                        <a16:creationId xmlns:a16="http://schemas.microsoft.com/office/drawing/2014/main" id="{76281EB9-596A-EA4E-90B4-257F2AE8AF9F}"/>
                      </a:ext>
                    </a:extLst>
                  </p:cNvPr>
                  <p:cNvGrpSpPr/>
                  <p:nvPr/>
                </p:nvGrpSpPr>
                <p:grpSpPr>
                  <a:xfrm>
                    <a:off x="8311520" y="5194433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55" name="Rectangle 354">
                      <a:extLst>
                        <a:ext uri="{FF2B5EF4-FFF2-40B4-BE49-F238E27FC236}">
                          <a16:creationId xmlns:a16="http://schemas.microsoft.com/office/drawing/2014/main" id="{D7D7670E-D154-F947-AC00-520C696EE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6" name="Freeform 355">
                      <a:extLst>
                        <a:ext uri="{FF2B5EF4-FFF2-40B4-BE49-F238E27FC236}">
                          <a16:creationId xmlns:a16="http://schemas.microsoft.com/office/drawing/2014/main" id="{A1F2C3C3-B327-4549-AD84-440AFA4638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57" name="Group 356">
                      <a:extLst>
                        <a:ext uri="{FF2B5EF4-FFF2-40B4-BE49-F238E27FC236}">
                          <a16:creationId xmlns:a16="http://schemas.microsoft.com/office/drawing/2014/main" id="{4702BDC5-5E89-0347-BA3E-DC5FAD70E3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58" name="Freeform 357">
                        <a:extLst>
                          <a:ext uri="{FF2B5EF4-FFF2-40B4-BE49-F238E27FC236}">
                            <a16:creationId xmlns:a16="http://schemas.microsoft.com/office/drawing/2014/main" id="{03C2BC01-79B1-F041-BB74-3048466C3D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9" name="Freeform 358">
                        <a:extLst>
                          <a:ext uri="{FF2B5EF4-FFF2-40B4-BE49-F238E27FC236}">
                            <a16:creationId xmlns:a16="http://schemas.microsoft.com/office/drawing/2014/main" id="{F07C8BDD-F97A-914D-9587-0490134EBC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0" name="Freeform 359">
                        <a:extLst>
                          <a:ext uri="{FF2B5EF4-FFF2-40B4-BE49-F238E27FC236}">
                            <a16:creationId xmlns:a16="http://schemas.microsoft.com/office/drawing/2014/main" id="{AB762DD2-CDC5-A64F-A99C-987427C18E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1" name="Freeform 360">
                        <a:extLst>
                          <a:ext uri="{FF2B5EF4-FFF2-40B4-BE49-F238E27FC236}">
                            <a16:creationId xmlns:a16="http://schemas.microsoft.com/office/drawing/2014/main" id="{BCCAB974-C862-534B-9BF6-EC5798E6BF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5" name="Group 344">
                    <a:extLst>
                      <a:ext uri="{FF2B5EF4-FFF2-40B4-BE49-F238E27FC236}">
                        <a16:creationId xmlns:a16="http://schemas.microsoft.com/office/drawing/2014/main" id="{9AC3F5B2-17DE-EF43-92EB-E5B5A0FAE105}"/>
                      </a:ext>
                    </a:extLst>
                  </p:cNvPr>
                  <p:cNvGrpSpPr/>
                  <p:nvPr/>
                </p:nvGrpSpPr>
                <p:grpSpPr>
                  <a:xfrm>
                    <a:off x="9247893" y="4775686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48" name="Freeform 347">
                      <a:extLst>
                        <a:ext uri="{FF2B5EF4-FFF2-40B4-BE49-F238E27FC236}">
                          <a16:creationId xmlns:a16="http://schemas.microsoft.com/office/drawing/2014/main" id="{AC43EF7C-43CB-8244-9488-E90FB7C79D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49" name="Oval 348">
                      <a:extLst>
                        <a:ext uri="{FF2B5EF4-FFF2-40B4-BE49-F238E27FC236}">
                          <a16:creationId xmlns:a16="http://schemas.microsoft.com/office/drawing/2014/main" id="{5AB5B3E0-5781-5B42-801C-F14ABFBAD5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50" name="Group 349">
                      <a:extLst>
                        <a:ext uri="{FF2B5EF4-FFF2-40B4-BE49-F238E27FC236}">
                          <a16:creationId xmlns:a16="http://schemas.microsoft.com/office/drawing/2014/main" id="{5B08F160-7958-524B-BB58-AC6453D240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51" name="Freeform 350">
                        <a:extLst>
                          <a:ext uri="{FF2B5EF4-FFF2-40B4-BE49-F238E27FC236}">
                            <a16:creationId xmlns:a16="http://schemas.microsoft.com/office/drawing/2014/main" id="{732979C2-5AFB-844C-A475-E4EF65C9C2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2" name="Freeform 351">
                        <a:extLst>
                          <a:ext uri="{FF2B5EF4-FFF2-40B4-BE49-F238E27FC236}">
                            <a16:creationId xmlns:a16="http://schemas.microsoft.com/office/drawing/2014/main" id="{27BEEC91-EEA7-5143-887D-4D42469A42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3" name="Freeform 352">
                        <a:extLst>
                          <a:ext uri="{FF2B5EF4-FFF2-40B4-BE49-F238E27FC236}">
                            <a16:creationId xmlns:a16="http://schemas.microsoft.com/office/drawing/2014/main" id="{3AC97396-6D8A-1044-81C1-088755E6BA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4" name="Freeform 353">
                        <a:extLst>
                          <a:ext uri="{FF2B5EF4-FFF2-40B4-BE49-F238E27FC236}">
                            <a16:creationId xmlns:a16="http://schemas.microsoft.com/office/drawing/2014/main" id="{811DF5C6-809E-6046-AFF1-CD2D8EF501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347" name="Picture 1065" descr="antenna_stylized">
                    <a:extLst>
                      <a:ext uri="{FF2B5EF4-FFF2-40B4-BE49-F238E27FC236}">
                        <a16:creationId xmlns:a16="http://schemas.microsoft.com/office/drawing/2014/main" id="{F0EB7669-4ECB-D24D-A228-959C50DD8AA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570652" y="5742696"/>
                    <a:ext cx="374931" cy="1645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11" name="Group 310">
                <a:extLst>
                  <a:ext uri="{FF2B5EF4-FFF2-40B4-BE49-F238E27FC236}">
                    <a16:creationId xmlns:a16="http://schemas.microsoft.com/office/drawing/2014/main" id="{CFA2ABE7-78DA-A043-881C-EE93D0472E93}"/>
                  </a:ext>
                </a:extLst>
              </p:cNvPr>
              <p:cNvGrpSpPr/>
              <p:nvPr/>
            </p:nvGrpSpPr>
            <p:grpSpPr>
              <a:xfrm>
                <a:off x="10925982" y="4188911"/>
                <a:ext cx="657413" cy="451816"/>
                <a:chOff x="10925982" y="4188911"/>
                <a:chExt cx="657413" cy="451816"/>
              </a:xfrm>
            </p:grpSpPr>
            <p:grpSp>
              <p:nvGrpSpPr>
                <p:cNvPr id="312" name="Group 311">
                  <a:extLst>
                    <a:ext uri="{FF2B5EF4-FFF2-40B4-BE49-F238E27FC236}">
                      <a16:creationId xmlns:a16="http://schemas.microsoft.com/office/drawing/2014/main" id="{4D7E5A90-21DF-7342-A8FA-FE9507F50549}"/>
                    </a:ext>
                  </a:extLst>
                </p:cNvPr>
                <p:cNvGrpSpPr/>
                <p:nvPr/>
              </p:nvGrpSpPr>
              <p:grpSpPr>
                <a:xfrm>
                  <a:off x="11093556" y="4188911"/>
                  <a:ext cx="489839" cy="451816"/>
                  <a:chOff x="5103720" y="2693365"/>
                  <a:chExt cx="611650" cy="414788"/>
                </a:xfrm>
              </p:grpSpPr>
              <p:cxnSp>
                <p:nvCxnSpPr>
                  <p:cNvPr id="321" name="Straight Connector 320">
                    <a:extLst>
                      <a:ext uri="{FF2B5EF4-FFF2-40B4-BE49-F238E27FC236}">
                        <a16:creationId xmlns:a16="http://schemas.microsoft.com/office/drawing/2014/main" id="{C944560E-14C0-4743-B1F0-59CB3225E2BF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22" name="Group 321">
                    <a:extLst>
                      <a:ext uri="{FF2B5EF4-FFF2-40B4-BE49-F238E27FC236}">
                        <a16:creationId xmlns:a16="http://schemas.microsoft.com/office/drawing/2014/main" id="{E2A80C10-4713-194F-998D-2CC51314607F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23" name="Picture 322" descr="server_rack.png">
                      <a:extLst>
                        <a:ext uri="{FF2B5EF4-FFF2-40B4-BE49-F238E27FC236}">
                          <a16:creationId xmlns:a16="http://schemas.microsoft.com/office/drawing/2014/main" id="{E867699C-CAC8-634D-9467-6EF5AB500F3D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4" name="Picture 323" descr="server_rack.png">
                      <a:extLst>
                        <a:ext uri="{FF2B5EF4-FFF2-40B4-BE49-F238E27FC236}">
                          <a16:creationId xmlns:a16="http://schemas.microsoft.com/office/drawing/2014/main" id="{036B7E28-C0CF-5443-A92E-42768E0B39C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5" name="Picture 324" descr="server_rack.png">
                      <a:extLst>
                        <a:ext uri="{FF2B5EF4-FFF2-40B4-BE49-F238E27FC236}">
                          <a16:creationId xmlns:a16="http://schemas.microsoft.com/office/drawing/2014/main" id="{262BCA9C-99B1-6148-929A-52FADAAEAA9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BA4D32F4-8DB5-784B-A3B2-A37FFE24B85A}"/>
                    </a:ext>
                  </a:extLst>
                </p:cNvPr>
                <p:cNvGrpSpPr/>
                <p:nvPr/>
              </p:nvGrpSpPr>
              <p:grpSpPr>
                <a:xfrm>
                  <a:off x="10925982" y="4369125"/>
                  <a:ext cx="228295" cy="120400"/>
                  <a:chOff x="7493876" y="2774731"/>
                  <a:chExt cx="1481958" cy="894622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09CBDE85-6100-414C-AD5B-DF9A1D918261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15" name="Oval 314">
                    <a:extLst>
                      <a:ext uri="{FF2B5EF4-FFF2-40B4-BE49-F238E27FC236}">
                        <a16:creationId xmlns:a16="http://schemas.microsoft.com/office/drawing/2014/main" id="{9BD80A4E-151F-4443-BECA-F1C5343904F0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16" name="Group 315">
                    <a:extLst>
                      <a:ext uri="{FF2B5EF4-FFF2-40B4-BE49-F238E27FC236}">
                        <a16:creationId xmlns:a16="http://schemas.microsoft.com/office/drawing/2014/main" id="{03142EB4-6EA5-9D40-9AB2-52D2C9A9B04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17" name="Freeform 316">
                      <a:extLst>
                        <a:ext uri="{FF2B5EF4-FFF2-40B4-BE49-F238E27FC236}">
                          <a16:creationId xmlns:a16="http://schemas.microsoft.com/office/drawing/2014/main" id="{8C4F467B-CBB2-684D-9A98-D8408FED8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8" name="Freeform 317">
                      <a:extLst>
                        <a:ext uri="{FF2B5EF4-FFF2-40B4-BE49-F238E27FC236}">
                          <a16:creationId xmlns:a16="http://schemas.microsoft.com/office/drawing/2014/main" id="{AB7632DE-B743-3644-A9B5-3B7E7543D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9" name="Freeform 318">
                      <a:extLst>
                        <a:ext uri="{FF2B5EF4-FFF2-40B4-BE49-F238E27FC236}">
                          <a16:creationId xmlns:a16="http://schemas.microsoft.com/office/drawing/2014/main" id="{5CA2168E-A8B5-0641-BCCE-94724C7AFB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0" name="Freeform 319">
                      <a:extLst>
                        <a:ext uri="{FF2B5EF4-FFF2-40B4-BE49-F238E27FC236}">
                          <a16:creationId xmlns:a16="http://schemas.microsoft.com/office/drawing/2014/main" id="{2CC70552-3442-0142-BAC2-EF30B96CD0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grpSp>
          <p:nvGrpSpPr>
            <p:cNvPr id="242" name="Group 590">
              <a:extLst>
                <a:ext uri="{FF2B5EF4-FFF2-40B4-BE49-F238E27FC236}">
                  <a16:creationId xmlns:a16="http://schemas.microsoft.com/office/drawing/2014/main" id="{30B225B0-3242-A04C-9C27-9CDB572AD2B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241315" y="5290645"/>
              <a:ext cx="345630" cy="320302"/>
              <a:chOff x="2839" y="3501"/>
              <a:chExt cx="755" cy="803"/>
            </a:xfrm>
          </p:grpSpPr>
          <p:pic>
            <p:nvPicPr>
              <p:cNvPr id="243" name="Picture 591" descr="desktop_computer_stylized_medium">
                <a:extLst>
                  <a:ext uri="{FF2B5EF4-FFF2-40B4-BE49-F238E27FC236}">
                    <a16:creationId xmlns:a16="http://schemas.microsoft.com/office/drawing/2014/main" id="{5A35F722-B054-1E42-BA8E-E1373BCD9E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4" name="Freeform 592">
                <a:extLst>
                  <a:ext uri="{FF2B5EF4-FFF2-40B4-BE49-F238E27FC236}">
                    <a16:creationId xmlns:a16="http://schemas.microsoft.com/office/drawing/2014/main" id="{2F74593C-714A-214B-9F78-C6772DBAE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3" name="Group 590">
              <a:extLst>
                <a:ext uri="{FF2B5EF4-FFF2-40B4-BE49-F238E27FC236}">
                  <a16:creationId xmlns:a16="http://schemas.microsoft.com/office/drawing/2014/main" id="{2CB8F987-2539-F84B-A430-E5808E1E792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807599" y="5100666"/>
              <a:ext cx="345630" cy="320302"/>
              <a:chOff x="2839" y="3501"/>
              <a:chExt cx="755" cy="803"/>
            </a:xfrm>
          </p:grpSpPr>
          <p:pic>
            <p:nvPicPr>
              <p:cNvPr id="304" name="Picture 591" descr="desktop_computer_stylized_medium">
                <a:extLst>
                  <a:ext uri="{FF2B5EF4-FFF2-40B4-BE49-F238E27FC236}">
                    <a16:creationId xmlns:a16="http://schemas.microsoft.com/office/drawing/2014/main" id="{F8EC24DB-4AFE-E441-AB63-38917C9639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5" name="Freeform 592">
                <a:extLst>
                  <a:ext uri="{FF2B5EF4-FFF2-40B4-BE49-F238E27FC236}">
                    <a16:creationId xmlns:a16="http://schemas.microsoft.com/office/drawing/2014/main" id="{96FCDA13-233F-A242-B2DA-D182EDD3F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70" name="Group 983">
              <a:extLst>
                <a:ext uri="{FF2B5EF4-FFF2-40B4-BE49-F238E27FC236}">
                  <a16:creationId xmlns:a16="http://schemas.microsoft.com/office/drawing/2014/main" id="{F33B59E0-02DC-4242-BB1D-1209364C7D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24601" y="5489612"/>
              <a:ext cx="141376" cy="246700"/>
              <a:chOff x="4140" y="429"/>
              <a:chExt cx="1425" cy="2396"/>
            </a:xfrm>
          </p:grpSpPr>
          <p:sp>
            <p:nvSpPr>
              <p:cNvPr id="271" name="Freeform 984">
                <a:extLst>
                  <a:ext uri="{FF2B5EF4-FFF2-40B4-BE49-F238E27FC236}">
                    <a16:creationId xmlns:a16="http://schemas.microsoft.com/office/drawing/2014/main" id="{24B2A840-FFEA-5C48-9C2D-8F96FE3B2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Rectangle 985">
                <a:extLst>
                  <a:ext uri="{FF2B5EF4-FFF2-40B4-BE49-F238E27FC236}">
                    <a16:creationId xmlns:a16="http://schemas.microsoft.com/office/drawing/2014/main" id="{8C8D3BF3-8D2C-7B41-9583-0200EE493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986">
                <a:extLst>
                  <a:ext uri="{FF2B5EF4-FFF2-40B4-BE49-F238E27FC236}">
                    <a16:creationId xmlns:a16="http://schemas.microsoft.com/office/drawing/2014/main" id="{29D31BA3-D3C1-9E4C-94F2-0D820D3BA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4" name="Freeform 987">
                <a:extLst>
                  <a:ext uri="{FF2B5EF4-FFF2-40B4-BE49-F238E27FC236}">
                    <a16:creationId xmlns:a16="http://schemas.microsoft.com/office/drawing/2014/main" id="{22C88130-FB25-044D-81C7-76CB85957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5" name="Rectangle 988">
                <a:extLst>
                  <a:ext uri="{FF2B5EF4-FFF2-40B4-BE49-F238E27FC236}">
                    <a16:creationId xmlns:a16="http://schemas.microsoft.com/office/drawing/2014/main" id="{5937CD6A-932A-6D4B-AC04-F5C9E72FD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6" name="Group 989">
                <a:extLst>
                  <a:ext uri="{FF2B5EF4-FFF2-40B4-BE49-F238E27FC236}">
                    <a16:creationId xmlns:a16="http://schemas.microsoft.com/office/drawing/2014/main" id="{504A1CF1-9680-B648-8BF0-C2F70AD47B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01" name="AutoShape 990">
                  <a:extLst>
                    <a:ext uri="{FF2B5EF4-FFF2-40B4-BE49-F238E27FC236}">
                      <a16:creationId xmlns:a16="http://schemas.microsoft.com/office/drawing/2014/main" id="{3E5B0ED9-782E-C246-BBFF-DEFD35BC41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2" name="AutoShape 991">
                  <a:extLst>
                    <a:ext uri="{FF2B5EF4-FFF2-40B4-BE49-F238E27FC236}">
                      <a16:creationId xmlns:a16="http://schemas.microsoft.com/office/drawing/2014/main" id="{20F2EC6D-A3D8-6440-9C38-07369B098E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7" name="Rectangle 992">
                <a:extLst>
                  <a:ext uri="{FF2B5EF4-FFF2-40B4-BE49-F238E27FC236}">
                    <a16:creationId xmlns:a16="http://schemas.microsoft.com/office/drawing/2014/main" id="{33D8EB51-6E0D-CE40-A69D-A5B39E144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8" name="Group 993">
                <a:extLst>
                  <a:ext uri="{FF2B5EF4-FFF2-40B4-BE49-F238E27FC236}">
                    <a16:creationId xmlns:a16="http://schemas.microsoft.com/office/drawing/2014/main" id="{31607722-A9A7-A549-AE95-668D7CF495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99" name="AutoShape 994">
                  <a:extLst>
                    <a:ext uri="{FF2B5EF4-FFF2-40B4-BE49-F238E27FC236}">
                      <a16:creationId xmlns:a16="http://schemas.microsoft.com/office/drawing/2014/main" id="{DEEB2CD2-5E68-F846-B81E-A007EE0EF7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0" name="AutoShape 995">
                  <a:extLst>
                    <a:ext uri="{FF2B5EF4-FFF2-40B4-BE49-F238E27FC236}">
                      <a16:creationId xmlns:a16="http://schemas.microsoft.com/office/drawing/2014/main" id="{FDE79347-BFA6-7C46-9853-B630CC85A8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9" name="Rectangle 996">
                <a:extLst>
                  <a:ext uri="{FF2B5EF4-FFF2-40B4-BE49-F238E27FC236}">
                    <a16:creationId xmlns:a16="http://schemas.microsoft.com/office/drawing/2014/main" id="{3BE829C2-5594-DD47-B792-28BABF7A3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0" name="Rectangle 997">
                <a:extLst>
                  <a:ext uri="{FF2B5EF4-FFF2-40B4-BE49-F238E27FC236}">
                    <a16:creationId xmlns:a16="http://schemas.microsoft.com/office/drawing/2014/main" id="{A540816D-62F4-0841-B8A7-46515E2B3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81" name="Group 998">
                <a:extLst>
                  <a:ext uri="{FF2B5EF4-FFF2-40B4-BE49-F238E27FC236}">
                    <a16:creationId xmlns:a16="http://schemas.microsoft.com/office/drawing/2014/main" id="{D514C1BB-81D3-ED43-9314-C6EF5BF886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97" name="AutoShape 999">
                  <a:extLst>
                    <a:ext uri="{FF2B5EF4-FFF2-40B4-BE49-F238E27FC236}">
                      <a16:creationId xmlns:a16="http://schemas.microsoft.com/office/drawing/2014/main" id="{BC67DBCC-21A6-5C47-B0B1-8DC1AD2EE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8" name="AutoShape 1000">
                  <a:extLst>
                    <a:ext uri="{FF2B5EF4-FFF2-40B4-BE49-F238E27FC236}">
                      <a16:creationId xmlns:a16="http://schemas.microsoft.com/office/drawing/2014/main" id="{C22A83F4-5888-AB47-8A4B-2C79A96FD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2" name="Freeform 1001">
                <a:extLst>
                  <a:ext uri="{FF2B5EF4-FFF2-40B4-BE49-F238E27FC236}">
                    <a16:creationId xmlns:a16="http://schemas.microsoft.com/office/drawing/2014/main" id="{B467A72B-F807-3D4A-80B3-8DEBA00C1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83" name="Group 1002">
                <a:extLst>
                  <a:ext uri="{FF2B5EF4-FFF2-40B4-BE49-F238E27FC236}">
                    <a16:creationId xmlns:a16="http://schemas.microsoft.com/office/drawing/2014/main" id="{C9EB11E2-7639-6348-AD98-03E10E2F57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95" name="AutoShape 1003">
                  <a:extLst>
                    <a:ext uri="{FF2B5EF4-FFF2-40B4-BE49-F238E27FC236}">
                      <a16:creationId xmlns:a16="http://schemas.microsoft.com/office/drawing/2014/main" id="{6C4367F5-BB94-DB41-8624-C0C7E05F1B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6" name="AutoShape 1004">
                  <a:extLst>
                    <a:ext uri="{FF2B5EF4-FFF2-40B4-BE49-F238E27FC236}">
                      <a16:creationId xmlns:a16="http://schemas.microsoft.com/office/drawing/2014/main" id="{982DFDF1-6B10-AD43-9F7A-6A8068C402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4" name="Rectangle 1005">
                <a:extLst>
                  <a:ext uri="{FF2B5EF4-FFF2-40B4-BE49-F238E27FC236}">
                    <a16:creationId xmlns:a16="http://schemas.microsoft.com/office/drawing/2014/main" id="{6B017D25-A6BB-E941-AD0A-C7BC0BE79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1006">
                <a:extLst>
                  <a:ext uri="{FF2B5EF4-FFF2-40B4-BE49-F238E27FC236}">
                    <a16:creationId xmlns:a16="http://schemas.microsoft.com/office/drawing/2014/main" id="{C603FBD9-EDE0-FB44-BDF2-C1FDEB9BB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1007">
                <a:extLst>
                  <a:ext uri="{FF2B5EF4-FFF2-40B4-BE49-F238E27FC236}">
                    <a16:creationId xmlns:a16="http://schemas.microsoft.com/office/drawing/2014/main" id="{3F410801-722C-3B44-9F99-10204ABB8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Oval 1008">
                <a:extLst>
                  <a:ext uri="{FF2B5EF4-FFF2-40B4-BE49-F238E27FC236}">
                    <a16:creationId xmlns:a16="http://schemas.microsoft.com/office/drawing/2014/main" id="{B108DAAB-DB62-0C48-8E21-4A6FDA3C6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1009">
                <a:extLst>
                  <a:ext uri="{FF2B5EF4-FFF2-40B4-BE49-F238E27FC236}">
                    <a16:creationId xmlns:a16="http://schemas.microsoft.com/office/drawing/2014/main" id="{5931D336-542E-D744-82B5-AA81901AF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AutoShape 1010">
                <a:extLst>
                  <a:ext uri="{FF2B5EF4-FFF2-40B4-BE49-F238E27FC236}">
                    <a16:creationId xmlns:a16="http://schemas.microsoft.com/office/drawing/2014/main" id="{ACAB501C-6DFD-634E-97EB-A34EDE95E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0" name="AutoShape 1011">
                <a:extLst>
                  <a:ext uri="{FF2B5EF4-FFF2-40B4-BE49-F238E27FC236}">
                    <a16:creationId xmlns:a16="http://schemas.microsoft.com/office/drawing/2014/main" id="{864548C8-AA73-3944-938D-AEC2EF29E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1" name="Oval 1012">
                <a:extLst>
                  <a:ext uri="{FF2B5EF4-FFF2-40B4-BE49-F238E27FC236}">
                    <a16:creationId xmlns:a16="http://schemas.microsoft.com/office/drawing/2014/main" id="{0802CF3B-EB2C-A640-BA0A-7C632BC3C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2" name="Oval 1013">
                <a:extLst>
                  <a:ext uri="{FF2B5EF4-FFF2-40B4-BE49-F238E27FC236}">
                    <a16:creationId xmlns:a16="http://schemas.microsoft.com/office/drawing/2014/main" id="{252CFC94-B984-1649-8FC0-2BFEB6962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3" name="Oval 1014">
                <a:extLst>
                  <a:ext uri="{FF2B5EF4-FFF2-40B4-BE49-F238E27FC236}">
                    <a16:creationId xmlns:a16="http://schemas.microsoft.com/office/drawing/2014/main" id="{E564BE40-38DB-6249-9EC4-B963200A5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4" name="Rectangle 1015">
                <a:extLst>
                  <a:ext uri="{FF2B5EF4-FFF2-40B4-BE49-F238E27FC236}">
                    <a16:creationId xmlns:a16="http://schemas.microsoft.com/office/drawing/2014/main" id="{95C1D62C-3AFD-A14E-97CE-3542A5C86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8578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5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63" name="Slide Number Placeholder 5">
            <a:extLst>
              <a:ext uri="{FF2B5EF4-FFF2-40B4-BE49-F238E27FC236}">
                <a16:creationId xmlns:a16="http://schemas.microsoft.com/office/drawing/2014/main" id="{0D9FF767-60E9-2540-B227-5916082CDAF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12722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roup 25">
            <a:extLst>
              <a:ext uri="{FF2B5EF4-FFF2-40B4-BE49-F238E27FC236}">
                <a16:creationId xmlns:a16="http://schemas.microsoft.com/office/drawing/2014/main" id="{2855AE7B-0E8C-A246-875F-1E8B1C71FEE0}"/>
              </a:ext>
            </a:extLst>
          </p:cNvPr>
          <p:cNvGrpSpPr>
            <a:grpSpLocks/>
          </p:cNvGrpSpPr>
          <p:nvPr/>
        </p:nvGrpSpPr>
        <p:grpSpPr bwMode="auto">
          <a:xfrm>
            <a:off x="2182850" y="2360613"/>
            <a:ext cx="7361238" cy="3768725"/>
            <a:chOff x="888125" y="2295063"/>
            <a:chExt cx="7361771" cy="3769689"/>
          </a:xfrm>
        </p:grpSpPr>
        <p:cxnSp>
          <p:nvCxnSpPr>
            <p:cNvPr id="96" name="Straight Connector 7">
              <a:extLst>
                <a:ext uri="{FF2B5EF4-FFF2-40B4-BE49-F238E27FC236}">
                  <a16:creationId xmlns:a16="http://schemas.microsoft.com/office/drawing/2014/main" id="{653D63CC-AACD-4343-B543-C3F3E19D2E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188">
              <a:extLst>
                <a:ext uri="{FF2B5EF4-FFF2-40B4-BE49-F238E27FC236}">
                  <a16:creationId xmlns:a16="http://schemas.microsoft.com/office/drawing/2014/main" id="{B3506920-4C7F-A64F-B057-5B549EC245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" name="Straight Connector 190">
              <a:extLst>
                <a:ext uri="{FF2B5EF4-FFF2-40B4-BE49-F238E27FC236}">
                  <a16:creationId xmlns:a16="http://schemas.microsoft.com/office/drawing/2014/main" id="{6002264B-B6B6-C643-B7C2-C03D0F0680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" name="Straight Connector 192">
              <a:extLst>
                <a:ext uri="{FF2B5EF4-FFF2-40B4-BE49-F238E27FC236}">
                  <a16:creationId xmlns:a16="http://schemas.microsoft.com/office/drawing/2014/main" id="{05D6B89E-46AD-0447-A5AB-88A2E21833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" name="Straight Connector 195">
              <a:extLst>
                <a:ext uri="{FF2B5EF4-FFF2-40B4-BE49-F238E27FC236}">
                  <a16:creationId xmlns:a16="http://schemas.microsoft.com/office/drawing/2014/main" id="{FD9BA8A5-08DC-B94C-B233-92658DFEA7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97">
              <a:extLst>
                <a:ext uri="{FF2B5EF4-FFF2-40B4-BE49-F238E27FC236}">
                  <a16:creationId xmlns:a16="http://schemas.microsoft.com/office/drawing/2014/main" id="{462B970E-F1C1-BA45-A384-3A083B8724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" name="Straight Connector 199">
              <a:extLst>
                <a:ext uri="{FF2B5EF4-FFF2-40B4-BE49-F238E27FC236}">
                  <a16:creationId xmlns:a16="http://schemas.microsoft.com/office/drawing/2014/main" id="{962BEB4A-1CD6-D74C-91D0-F0DD0624E0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201">
              <a:extLst>
                <a:ext uri="{FF2B5EF4-FFF2-40B4-BE49-F238E27FC236}">
                  <a16:creationId xmlns:a16="http://schemas.microsoft.com/office/drawing/2014/main" id="{BC671380-5938-2E42-8967-F109E9E7FF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203">
              <a:extLst>
                <a:ext uri="{FF2B5EF4-FFF2-40B4-BE49-F238E27FC236}">
                  <a16:creationId xmlns:a16="http://schemas.microsoft.com/office/drawing/2014/main" id="{C52200FA-90E5-A240-96B1-B50FD5169C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204">
              <a:extLst>
                <a:ext uri="{FF2B5EF4-FFF2-40B4-BE49-F238E27FC236}">
                  <a16:creationId xmlns:a16="http://schemas.microsoft.com/office/drawing/2014/main" id="{53D111CE-AD32-444C-B066-97A86CA24A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207">
              <a:extLst>
                <a:ext uri="{FF2B5EF4-FFF2-40B4-BE49-F238E27FC236}">
                  <a16:creationId xmlns:a16="http://schemas.microsoft.com/office/drawing/2014/main" id="{500BF630-9137-1045-949A-B0B2D2A690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" name="Straight Connector 209">
              <a:extLst>
                <a:ext uri="{FF2B5EF4-FFF2-40B4-BE49-F238E27FC236}">
                  <a16:creationId xmlns:a16="http://schemas.microsoft.com/office/drawing/2014/main" id="{21B5B2A9-53D8-E747-91BA-3D00363CDA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" name="Straight Connector 211">
              <a:extLst>
                <a:ext uri="{FF2B5EF4-FFF2-40B4-BE49-F238E27FC236}">
                  <a16:creationId xmlns:a16="http://schemas.microsoft.com/office/drawing/2014/main" id="{EC19387C-AC75-DF48-B465-3EA66DBDD3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" name="Straight Connector 213">
              <a:extLst>
                <a:ext uri="{FF2B5EF4-FFF2-40B4-BE49-F238E27FC236}">
                  <a16:creationId xmlns:a16="http://schemas.microsoft.com/office/drawing/2014/main" id="{58A4B33A-CADE-9945-9C1A-5FAD8C5A8B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" name="Straight Connector 215">
              <a:extLst>
                <a:ext uri="{FF2B5EF4-FFF2-40B4-BE49-F238E27FC236}">
                  <a16:creationId xmlns:a16="http://schemas.microsoft.com/office/drawing/2014/main" id="{DD919E7C-901C-8248-B5AD-8C5EFD0D62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" name="TextBox 24">
              <a:extLst>
                <a:ext uri="{FF2B5EF4-FFF2-40B4-BE49-F238E27FC236}">
                  <a16:creationId xmlns:a16="http://schemas.microsoft.com/office/drawing/2014/main" id="{50FBE992-0261-D24C-89CA-C21BABB65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2" name="TextBox 218">
              <a:extLst>
                <a:ext uri="{FF2B5EF4-FFF2-40B4-BE49-F238E27FC236}">
                  <a16:creationId xmlns:a16="http://schemas.microsoft.com/office/drawing/2014/main" id="{9C61B721-0F8A-B442-A321-E83CBCC6C9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3" name="TextBox 219">
              <a:extLst>
                <a:ext uri="{FF2B5EF4-FFF2-40B4-BE49-F238E27FC236}">
                  <a16:creationId xmlns:a16="http://schemas.microsoft.com/office/drawing/2014/main" id="{25FAB6B1-9D77-AE40-88F4-05EBAEB1C6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4" name="TextBox 220">
              <a:extLst>
                <a:ext uri="{FF2B5EF4-FFF2-40B4-BE49-F238E27FC236}">
                  <a16:creationId xmlns:a16="http://schemas.microsoft.com/office/drawing/2014/main" id="{F2BD82DE-F704-D345-A732-31992A8F6F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5" name="TextBox 221">
              <a:extLst>
                <a:ext uri="{FF2B5EF4-FFF2-40B4-BE49-F238E27FC236}">
                  <a16:creationId xmlns:a16="http://schemas.microsoft.com/office/drawing/2014/main" id="{43A18984-5F81-3248-9F3E-E0F858030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79" name="Group 223">
            <a:extLst>
              <a:ext uri="{FF2B5EF4-FFF2-40B4-BE49-F238E27FC236}">
                <a16:creationId xmlns:a16="http://schemas.microsoft.com/office/drawing/2014/main" id="{9C261853-EDB6-EF42-B177-F21531E243AA}"/>
              </a:ext>
            </a:extLst>
          </p:cNvPr>
          <p:cNvGrpSpPr>
            <a:grpSpLocks/>
          </p:cNvGrpSpPr>
          <p:nvPr/>
        </p:nvGrpSpPr>
        <p:grpSpPr bwMode="auto">
          <a:xfrm>
            <a:off x="2375578" y="2337843"/>
            <a:ext cx="7094538" cy="3695700"/>
            <a:chOff x="862570" y="2361120"/>
            <a:chExt cx="7094553" cy="3695520"/>
          </a:xfrm>
        </p:grpSpPr>
        <p:cxnSp>
          <p:nvCxnSpPr>
            <p:cNvPr id="80" name="Straight Connector 224">
              <a:extLst>
                <a:ext uri="{FF2B5EF4-FFF2-40B4-BE49-F238E27FC236}">
                  <a16:creationId xmlns:a16="http://schemas.microsoft.com/office/drawing/2014/main" id="{1C54A5A2-7426-884D-AE73-7FBD260783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225">
              <a:extLst>
                <a:ext uri="{FF2B5EF4-FFF2-40B4-BE49-F238E27FC236}">
                  <a16:creationId xmlns:a16="http://schemas.microsoft.com/office/drawing/2014/main" id="{728AD1FA-6864-E44F-9B9E-CFA36193F1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" name="Straight Connector 226">
              <a:extLst>
                <a:ext uri="{FF2B5EF4-FFF2-40B4-BE49-F238E27FC236}">
                  <a16:creationId xmlns:a16="http://schemas.microsoft.com/office/drawing/2014/main" id="{997A6343-AB29-1249-BFBC-C0480474DD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" name="Straight Connector 227">
              <a:extLst>
                <a:ext uri="{FF2B5EF4-FFF2-40B4-BE49-F238E27FC236}">
                  <a16:creationId xmlns:a16="http://schemas.microsoft.com/office/drawing/2014/main" id="{33566ED1-C96E-6E4E-A360-BB2A7FA72F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228">
              <a:extLst>
                <a:ext uri="{FF2B5EF4-FFF2-40B4-BE49-F238E27FC236}">
                  <a16:creationId xmlns:a16="http://schemas.microsoft.com/office/drawing/2014/main" id="{18585745-C71F-DC4C-B961-4F991AC786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229">
              <a:extLst>
                <a:ext uri="{FF2B5EF4-FFF2-40B4-BE49-F238E27FC236}">
                  <a16:creationId xmlns:a16="http://schemas.microsoft.com/office/drawing/2014/main" id="{E1C90CB4-5542-8741-A858-24D6D8DD05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" name="Straight Connector 230">
              <a:extLst>
                <a:ext uri="{FF2B5EF4-FFF2-40B4-BE49-F238E27FC236}">
                  <a16:creationId xmlns:a16="http://schemas.microsoft.com/office/drawing/2014/main" id="{450C7DE1-7EF6-B445-98B6-B1219BD282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" name="Straight Connector 231">
              <a:extLst>
                <a:ext uri="{FF2B5EF4-FFF2-40B4-BE49-F238E27FC236}">
                  <a16:creationId xmlns:a16="http://schemas.microsoft.com/office/drawing/2014/main" id="{DE977FE3-D7B7-1741-BFB6-043D829040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" name="Straight Connector 232">
              <a:extLst>
                <a:ext uri="{FF2B5EF4-FFF2-40B4-BE49-F238E27FC236}">
                  <a16:creationId xmlns:a16="http://schemas.microsoft.com/office/drawing/2014/main" id="{4B58FEB3-D3BD-5849-A8F4-437A3602EE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" name="Straight Connector 233">
              <a:extLst>
                <a:ext uri="{FF2B5EF4-FFF2-40B4-BE49-F238E27FC236}">
                  <a16:creationId xmlns:a16="http://schemas.microsoft.com/office/drawing/2014/main" id="{550D2902-009B-274F-A3B6-F539B45F51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0" name="Straight Connector 234">
              <a:extLst>
                <a:ext uri="{FF2B5EF4-FFF2-40B4-BE49-F238E27FC236}">
                  <a16:creationId xmlns:a16="http://schemas.microsoft.com/office/drawing/2014/main" id="{FD7C2B42-FD55-4042-B06E-A299136D28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" name="Straight Connector 235">
              <a:extLst>
                <a:ext uri="{FF2B5EF4-FFF2-40B4-BE49-F238E27FC236}">
                  <a16:creationId xmlns:a16="http://schemas.microsoft.com/office/drawing/2014/main" id="{DED54489-A2E8-AD4A-AF75-C4C8C3E888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" name="Straight Connector 236">
              <a:extLst>
                <a:ext uri="{FF2B5EF4-FFF2-40B4-BE49-F238E27FC236}">
                  <a16:creationId xmlns:a16="http://schemas.microsoft.com/office/drawing/2014/main" id="{EF0B5639-D872-6A46-A6D6-2CDC7F2389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237">
              <a:extLst>
                <a:ext uri="{FF2B5EF4-FFF2-40B4-BE49-F238E27FC236}">
                  <a16:creationId xmlns:a16="http://schemas.microsoft.com/office/drawing/2014/main" id="{6140258E-E8E2-9147-9DA3-46E071DE62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238">
              <a:extLst>
                <a:ext uri="{FF2B5EF4-FFF2-40B4-BE49-F238E27FC236}">
                  <a16:creationId xmlns:a16="http://schemas.microsoft.com/office/drawing/2014/main" id="{EE74154C-072B-2E4F-9A27-85B3659B00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" name="Group 239">
            <a:extLst>
              <a:ext uri="{FF2B5EF4-FFF2-40B4-BE49-F238E27FC236}">
                <a16:creationId xmlns:a16="http://schemas.microsoft.com/office/drawing/2014/main" id="{A4D6E270-9638-AA43-B6F6-487AF8BD5F0C}"/>
              </a:ext>
            </a:extLst>
          </p:cNvPr>
          <p:cNvGrpSpPr>
            <a:grpSpLocks/>
          </p:cNvGrpSpPr>
          <p:nvPr/>
        </p:nvGrpSpPr>
        <p:grpSpPr bwMode="auto">
          <a:xfrm>
            <a:off x="2308603" y="2230021"/>
            <a:ext cx="7158038" cy="3798887"/>
            <a:chOff x="799176" y="2251902"/>
            <a:chExt cx="7158126" cy="3799069"/>
          </a:xfrm>
        </p:grpSpPr>
        <p:cxnSp>
          <p:nvCxnSpPr>
            <p:cNvPr id="64" name="Straight Connector 240">
              <a:extLst>
                <a:ext uri="{FF2B5EF4-FFF2-40B4-BE49-F238E27FC236}">
                  <a16:creationId xmlns:a16="http://schemas.microsoft.com/office/drawing/2014/main" id="{998A6BCE-B64F-3C42-83F4-881B783501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41">
              <a:extLst>
                <a:ext uri="{FF2B5EF4-FFF2-40B4-BE49-F238E27FC236}">
                  <a16:creationId xmlns:a16="http://schemas.microsoft.com/office/drawing/2014/main" id="{0A0AA082-60F8-134F-A5E8-BFF451D5F5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42">
              <a:extLst>
                <a:ext uri="{FF2B5EF4-FFF2-40B4-BE49-F238E27FC236}">
                  <a16:creationId xmlns:a16="http://schemas.microsoft.com/office/drawing/2014/main" id="{05D0B576-B935-E148-A896-08D8C7CB18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43">
              <a:extLst>
                <a:ext uri="{FF2B5EF4-FFF2-40B4-BE49-F238E27FC236}">
                  <a16:creationId xmlns:a16="http://schemas.microsoft.com/office/drawing/2014/main" id="{CF828317-C579-0C4F-AA8B-6922E45731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244">
              <a:extLst>
                <a:ext uri="{FF2B5EF4-FFF2-40B4-BE49-F238E27FC236}">
                  <a16:creationId xmlns:a16="http://schemas.microsoft.com/office/drawing/2014/main" id="{831FCD1E-92F8-444E-80C8-6AA05EACD4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245">
              <a:extLst>
                <a:ext uri="{FF2B5EF4-FFF2-40B4-BE49-F238E27FC236}">
                  <a16:creationId xmlns:a16="http://schemas.microsoft.com/office/drawing/2014/main" id="{4E90A842-1CCA-B54C-A757-86ECDAEC0E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246">
              <a:extLst>
                <a:ext uri="{FF2B5EF4-FFF2-40B4-BE49-F238E27FC236}">
                  <a16:creationId xmlns:a16="http://schemas.microsoft.com/office/drawing/2014/main" id="{6155B15E-DBFF-D241-BB68-58B8E6198A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247">
              <a:extLst>
                <a:ext uri="{FF2B5EF4-FFF2-40B4-BE49-F238E27FC236}">
                  <a16:creationId xmlns:a16="http://schemas.microsoft.com/office/drawing/2014/main" id="{6A0EA3B0-E0F3-CE46-9A69-845242CAF3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248">
              <a:extLst>
                <a:ext uri="{FF2B5EF4-FFF2-40B4-BE49-F238E27FC236}">
                  <a16:creationId xmlns:a16="http://schemas.microsoft.com/office/drawing/2014/main" id="{653656A0-0B3E-FD44-B12B-CF20B6D6B8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" name="Straight Connector 249">
              <a:extLst>
                <a:ext uri="{FF2B5EF4-FFF2-40B4-BE49-F238E27FC236}">
                  <a16:creationId xmlns:a16="http://schemas.microsoft.com/office/drawing/2014/main" id="{5E7C7752-5A2D-E64A-B5F1-FDA0F54372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" name="Straight Connector 250">
              <a:extLst>
                <a:ext uri="{FF2B5EF4-FFF2-40B4-BE49-F238E27FC236}">
                  <a16:creationId xmlns:a16="http://schemas.microsoft.com/office/drawing/2014/main" id="{09632402-2B07-7A4F-A261-2AAB34FEC8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" name="Straight Connector 251">
              <a:extLst>
                <a:ext uri="{FF2B5EF4-FFF2-40B4-BE49-F238E27FC236}">
                  <a16:creationId xmlns:a16="http://schemas.microsoft.com/office/drawing/2014/main" id="{3E03473E-6C1E-1847-8E69-C1F128580D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" name="Straight Connector 252">
              <a:extLst>
                <a:ext uri="{FF2B5EF4-FFF2-40B4-BE49-F238E27FC236}">
                  <a16:creationId xmlns:a16="http://schemas.microsoft.com/office/drawing/2014/main" id="{D9610D1E-EEE6-BB41-A65B-36AB17A24D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" name="Straight Connector 253">
              <a:extLst>
                <a:ext uri="{FF2B5EF4-FFF2-40B4-BE49-F238E27FC236}">
                  <a16:creationId xmlns:a16="http://schemas.microsoft.com/office/drawing/2014/main" id="{9151E501-C735-124A-8E24-107AFE3849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" name="Straight Connector 254">
              <a:extLst>
                <a:ext uri="{FF2B5EF4-FFF2-40B4-BE49-F238E27FC236}">
                  <a16:creationId xmlns:a16="http://schemas.microsoft.com/office/drawing/2014/main" id="{AEF177DA-49E4-4548-A47E-8EC94800F4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7E1F117F-B525-AE48-9510-C564A7C43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875" y="336737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connecting each access ISP to each other directly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doesn’t scale: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O(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connections.</a:t>
            </a:r>
          </a:p>
        </p:txBody>
      </p:sp>
      <p:sp>
        <p:nvSpPr>
          <p:cNvPr id="117" name="Slide Number Placeholder 5">
            <a:extLst>
              <a:ext uri="{FF2B5EF4-FFF2-40B4-BE49-F238E27FC236}">
                <a16:creationId xmlns:a16="http://schemas.microsoft.com/office/drawing/2014/main" id="{8E4677A6-A54B-954B-B7DF-3BC7B84FAE2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3034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6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169" name="Rectangle 3">
            <a:extLst>
              <a:ext uri="{FF2B5EF4-FFF2-40B4-BE49-F238E27FC236}">
                <a16:creationId xmlns:a16="http://schemas.microsoft.com/office/drawing/2014/main" id="{9C9F34D5-8AF9-8B41-9367-16CA032E5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6991" y="113135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Option: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connect each access ISP to one global transit ISP? 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Customer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provider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ISPs have economic agreement.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73887F0-56F3-D640-A3CB-FB256BE2C2FE}"/>
              </a:ext>
            </a:extLst>
          </p:cNvPr>
          <p:cNvGrpSpPr/>
          <p:nvPr/>
        </p:nvGrpSpPr>
        <p:grpSpPr>
          <a:xfrm>
            <a:off x="2298266" y="2316723"/>
            <a:ext cx="7177087" cy="3750366"/>
            <a:chOff x="2298266" y="2316723"/>
            <a:chExt cx="7177087" cy="3750366"/>
          </a:xfrm>
        </p:grpSpPr>
        <p:sp>
          <p:nvSpPr>
            <p:cNvPr id="63" name="Oval 3">
              <a:extLst>
                <a:ext uri="{FF2B5EF4-FFF2-40B4-BE49-F238E27FC236}">
                  <a16:creationId xmlns:a16="http://schemas.microsoft.com/office/drawing/2014/main" id="{39DAF08E-E9D8-7B42-B68A-590215C06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557" y="3143854"/>
              <a:ext cx="3864121" cy="1970736"/>
            </a:xfrm>
            <a:prstGeom prst="ellipse">
              <a:avLst/>
            </a:prstGeom>
            <a:solidFill>
              <a:srgbClr val="3C6CD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64" name="Straight Connector 10">
              <a:extLst>
                <a:ext uri="{FF2B5EF4-FFF2-40B4-BE49-F238E27FC236}">
                  <a16:creationId xmlns:a16="http://schemas.microsoft.com/office/drawing/2014/main" id="{E0B7CD5B-98CD-EA45-8220-E277CD74B8A1}"/>
                </a:ext>
              </a:extLst>
            </p:cNvPr>
            <p:cNvCxnSpPr>
              <a:cxnSpLocks noChangeShapeType="1"/>
              <a:stCxn id="162" idx="7"/>
            </p:cNvCxnSpPr>
            <p:nvPr/>
          </p:nvCxnSpPr>
          <p:spPr bwMode="auto">
            <a:xfrm>
              <a:off x="5154178" y="3581064"/>
              <a:ext cx="1223963" cy="96838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97">
              <a:extLst>
                <a:ext uri="{FF2B5EF4-FFF2-40B4-BE49-F238E27FC236}">
                  <a16:creationId xmlns:a16="http://schemas.microsoft.com/office/drawing/2014/main" id="{BEF0278E-3E84-894C-90E1-9AFC471E8B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87591" y="3984289"/>
              <a:ext cx="139700" cy="1127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98">
              <a:extLst>
                <a:ext uri="{FF2B5EF4-FFF2-40B4-BE49-F238E27FC236}">
                  <a16:creationId xmlns:a16="http://schemas.microsoft.com/office/drawing/2014/main" id="{783B9443-CE0D-8946-A78A-1A9CEC43F08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57403" y="4260514"/>
              <a:ext cx="280988" cy="619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99">
              <a:extLst>
                <a:ext uri="{FF2B5EF4-FFF2-40B4-BE49-F238E27FC236}">
                  <a16:creationId xmlns:a16="http://schemas.microsoft.com/office/drawing/2014/main" id="{77D49FD0-8E68-6441-B4E2-BC869949BF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214503" y="4022389"/>
              <a:ext cx="223838" cy="14922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300">
              <a:extLst>
                <a:ext uri="{FF2B5EF4-FFF2-40B4-BE49-F238E27FC236}">
                  <a16:creationId xmlns:a16="http://schemas.microsoft.com/office/drawing/2014/main" id="{FA0C044C-E1D6-7348-B915-AB0ACF94D9DE}"/>
                </a:ext>
              </a:extLst>
            </p:cNvPr>
            <p:cNvCxnSpPr>
              <a:cxnSpLocks noChangeShapeType="1"/>
              <a:stCxn id="110" idx="6"/>
            </p:cNvCxnSpPr>
            <p:nvPr/>
          </p:nvCxnSpPr>
          <p:spPr bwMode="auto">
            <a:xfrm flipV="1">
              <a:off x="4854141" y="4427202"/>
              <a:ext cx="238125" cy="13335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301">
              <a:extLst>
                <a:ext uri="{FF2B5EF4-FFF2-40B4-BE49-F238E27FC236}">
                  <a16:creationId xmlns:a16="http://schemas.microsoft.com/office/drawing/2014/main" id="{1EF584B1-8D5C-A94E-B040-7E9635AEDD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806641" y="4327189"/>
              <a:ext cx="292100" cy="3429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302">
              <a:extLst>
                <a:ext uri="{FF2B5EF4-FFF2-40B4-BE49-F238E27FC236}">
                  <a16:creationId xmlns:a16="http://schemas.microsoft.com/office/drawing/2014/main" id="{75721A12-6308-4047-9837-AB7C60E969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374966" y="4308139"/>
              <a:ext cx="412750" cy="16827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303">
              <a:extLst>
                <a:ext uri="{FF2B5EF4-FFF2-40B4-BE49-F238E27FC236}">
                  <a16:creationId xmlns:a16="http://schemas.microsoft.com/office/drawing/2014/main" id="{9BDCEBC2-564F-C54F-B3E8-A18588A42F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359091" y="3836652"/>
              <a:ext cx="328612" cy="2667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304">
              <a:extLst>
                <a:ext uri="{FF2B5EF4-FFF2-40B4-BE49-F238E27FC236}">
                  <a16:creationId xmlns:a16="http://schemas.microsoft.com/office/drawing/2014/main" id="{FC07CC37-5E3D-0944-AE86-D2435B67BD6A}"/>
                </a:ext>
              </a:extLst>
            </p:cNvPr>
            <p:cNvCxnSpPr>
              <a:cxnSpLocks noChangeShapeType="1"/>
              <a:endCxn id="160" idx="7"/>
            </p:cNvCxnSpPr>
            <p:nvPr/>
          </p:nvCxnSpPr>
          <p:spPr bwMode="auto">
            <a:xfrm flipH="1" flipV="1">
              <a:off x="5155766" y="3660439"/>
              <a:ext cx="261937" cy="11906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" name="TextBox 39958">
              <a:extLst>
                <a:ext uri="{FF2B5EF4-FFF2-40B4-BE49-F238E27FC236}">
                  <a16:creationId xmlns:a16="http://schemas.microsoft.com/office/drawing/2014/main" id="{08951995-D6BD-774B-9044-606D684C7A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9116" y="3644564"/>
              <a:ext cx="96051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global</a:t>
              </a:r>
              <a:b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</a:b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cxnSp>
          <p:nvCxnSpPr>
            <p:cNvPr id="104" name="Straight Connector 307">
              <a:extLst>
                <a:ext uri="{FF2B5EF4-FFF2-40B4-BE49-F238E27FC236}">
                  <a16:creationId xmlns:a16="http://schemas.microsoft.com/office/drawing/2014/main" id="{A44FB0A6-3870-1341-B86E-341F2D262C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98266" y="4320839"/>
              <a:ext cx="1971675" cy="2111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308">
              <a:extLst>
                <a:ext uri="{FF2B5EF4-FFF2-40B4-BE49-F238E27FC236}">
                  <a16:creationId xmlns:a16="http://schemas.microsoft.com/office/drawing/2014/main" id="{73D26D64-D8CE-B94B-844B-77A0B1830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525278" y="4633577"/>
              <a:ext cx="1744663" cy="411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309">
              <a:extLst>
                <a:ext uri="{FF2B5EF4-FFF2-40B4-BE49-F238E27FC236}">
                  <a16:creationId xmlns:a16="http://schemas.microsoft.com/office/drawing/2014/main" id="{147CF42E-C79D-4A43-A07C-6F624D99F9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8503" y="4682789"/>
              <a:ext cx="1431925" cy="755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310">
              <a:extLst>
                <a:ext uri="{FF2B5EF4-FFF2-40B4-BE49-F238E27FC236}">
                  <a16:creationId xmlns:a16="http://schemas.microsoft.com/office/drawing/2014/main" id="{1CD624F6-E490-5B49-8694-B3CF2ED457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20766" y="4703427"/>
              <a:ext cx="57150" cy="1211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8" name="Straight Connector 311">
              <a:extLst>
                <a:ext uri="{FF2B5EF4-FFF2-40B4-BE49-F238E27FC236}">
                  <a16:creationId xmlns:a16="http://schemas.microsoft.com/office/drawing/2014/main" id="{AA608358-EE22-BD40-8B67-8D4C8DB9A8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747903" y="4932027"/>
              <a:ext cx="6350" cy="11350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" name="Straight Connector 312">
              <a:extLst>
                <a:ext uri="{FF2B5EF4-FFF2-40B4-BE49-F238E27FC236}">
                  <a16:creationId xmlns:a16="http://schemas.microsoft.com/office/drawing/2014/main" id="{37B9C794-C333-D147-8D43-5EF46E002A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055878" y="4881227"/>
              <a:ext cx="506413" cy="1058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" name="Straight Connector 313">
              <a:extLst>
                <a:ext uri="{FF2B5EF4-FFF2-40B4-BE49-F238E27FC236}">
                  <a16:creationId xmlns:a16="http://schemas.microsoft.com/office/drawing/2014/main" id="{1C0EFD6D-4F46-864D-9BBD-8B254CE6BFF4}"/>
                </a:ext>
              </a:extLst>
            </p:cNvPr>
            <p:cNvCxnSpPr>
              <a:cxnSpLocks noChangeShapeType="1"/>
              <a:endCxn id="134" idx="7"/>
            </p:cNvCxnSpPr>
            <p:nvPr/>
          </p:nvCxnSpPr>
          <p:spPr bwMode="auto">
            <a:xfrm flipH="1" flipV="1">
              <a:off x="7173478" y="4646277"/>
              <a:ext cx="1512888" cy="1082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" name="Straight Connector 314">
              <a:extLst>
                <a:ext uri="{FF2B5EF4-FFF2-40B4-BE49-F238E27FC236}">
                  <a16:creationId xmlns:a16="http://schemas.microsoft.com/office/drawing/2014/main" id="{3A5CF2BF-F999-BC43-97A2-CC9BCD73F8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230628" y="4524039"/>
              <a:ext cx="2244725" cy="609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2" name="Straight Connector 315">
              <a:extLst>
                <a:ext uri="{FF2B5EF4-FFF2-40B4-BE49-F238E27FC236}">
                  <a16:creationId xmlns:a16="http://schemas.microsoft.com/office/drawing/2014/main" id="{4064FAD7-FFE1-5841-B958-CC3E3023B905}"/>
                </a:ext>
              </a:extLst>
            </p:cNvPr>
            <p:cNvCxnSpPr>
              <a:cxnSpLocks noChangeShapeType="1"/>
              <a:endCxn id="136" idx="5"/>
            </p:cNvCxnSpPr>
            <p:nvPr/>
          </p:nvCxnSpPr>
          <p:spPr bwMode="auto">
            <a:xfrm flipH="1">
              <a:off x="7171891" y="4219239"/>
              <a:ext cx="2076450" cy="193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3" name="Straight Connector 316">
              <a:extLst>
                <a:ext uri="{FF2B5EF4-FFF2-40B4-BE49-F238E27FC236}">
                  <a16:creationId xmlns:a16="http://schemas.microsoft.com/office/drawing/2014/main" id="{24711AAA-BB0E-7A4B-974E-4325D88EC7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992503" y="3287377"/>
              <a:ext cx="1422400" cy="4540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4" name="Straight Connector 317">
              <a:extLst>
                <a:ext uri="{FF2B5EF4-FFF2-40B4-BE49-F238E27FC236}">
                  <a16:creationId xmlns:a16="http://schemas.microsoft.com/office/drawing/2014/main" id="{69BCF3BD-863D-334E-9F97-BB51AFA329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816291" y="2863514"/>
              <a:ext cx="898525" cy="728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5" name="Straight Connector 318">
              <a:extLst>
                <a:ext uri="{FF2B5EF4-FFF2-40B4-BE49-F238E27FC236}">
                  <a16:creationId xmlns:a16="http://schemas.microsoft.com/office/drawing/2014/main" id="{B8B2DF70-94C2-634D-ABC9-F20160CA80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81266" y="2441239"/>
              <a:ext cx="555625" cy="11255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22">
              <a:extLst>
                <a:ext uri="{FF2B5EF4-FFF2-40B4-BE49-F238E27FC236}">
                  <a16:creationId xmlns:a16="http://schemas.microsoft.com/office/drawing/2014/main" id="{16D1153B-5425-1647-A931-B4A2C9D853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93653" y="2638089"/>
              <a:ext cx="1230313" cy="796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7" name="Straight Connector 305">
              <a:extLst>
                <a:ext uri="{FF2B5EF4-FFF2-40B4-BE49-F238E27FC236}">
                  <a16:creationId xmlns:a16="http://schemas.microsoft.com/office/drawing/2014/main" id="{43830B39-2404-A04C-9CC7-B4124D5F56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49116" y="2969877"/>
              <a:ext cx="1885950" cy="5191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8" name="Straight Connector 306">
              <a:extLst>
                <a:ext uri="{FF2B5EF4-FFF2-40B4-BE49-F238E27FC236}">
                  <a16:creationId xmlns:a16="http://schemas.microsoft.com/office/drawing/2014/main" id="{5E30D4FB-2873-9E4D-8D7A-D021BF348C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1766" y="3338177"/>
              <a:ext cx="2273300" cy="260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8D3ED10C-3292-6842-BD51-5123D926C106}"/>
                </a:ext>
              </a:extLst>
            </p:cNvPr>
            <p:cNvGrpSpPr/>
            <p:nvPr/>
          </p:nvGrpSpPr>
          <p:grpSpPr>
            <a:xfrm>
              <a:off x="4279891" y="4448623"/>
              <a:ext cx="626338" cy="344849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AF5B3F2E-DC62-A445-9CEA-1B4CC2C6F2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A18BFFCD-8F5C-634F-9DA2-26E93BA06B3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5A77A58E-6CAF-BE4E-BE2C-AA3FF298038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26ADAFF5-7151-464F-A1D2-5B908BDFDE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3DF4D1D4-450D-1342-8445-0B3867D5EB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36EBE75F-36C0-304E-AD2E-BF739CBDB6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0849EB5F-BD97-524E-A510-D4AEF9E68C9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9249E51B-3709-8544-8EBC-8AB3241C5628}"/>
                </a:ext>
              </a:extLst>
            </p:cNvPr>
            <p:cNvGrpSpPr/>
            <p:nvPr/>
          </p:nvGrpSpPr>
          <p:grpSpPr>
            <a:xfrm>
              <a:off x="6344372" y="3546134"/>
              <a:ext cx="626338" cy="344849"/>
              <a:chOff x="7493876" y="2774731"/>
              <a:chExt cx="1481958" cy="894622"/>
            </a:xfrm>
          </p:grpSpPr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8B2B749E-82DC-A647-A925-082B5F12EB4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8235F754-60E1-8D44-BEB1-2F76405A704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7060DE65-3570-5D48-8CD1-728004D88F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7375788-4382-AB45-B7D1-0E0571D5D78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EA797771-2310-F648-8131-96EB5DDDEA7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34351CF5-722D-6E45-B9B4-B74CF8267CD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D7F27777-9A21-6E43-8C43-068B6DA068D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BC5668ED-718E-7149-A428-C5FDE1A8F2C2}"/>
                </a:ext>
              </a:extLst>
            </p:cNvPr>
            <p:cNvGrpSpPr/>
            <p:nvPr/>
          </p:nvGrpSpPr>
          <p:grpSpPr>
            <a:xfrm>
              <a:off x="6727154" y="4298718"/>
              <a:ext cx="626338" cy="344849"/>
              <a:chOff x="7493876" y="2774731"/>
              <a:chExt cx="1481958" cy="894622"/>
            </a:xfrm>
          </p:grpSpPr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FCAB3AFD-6DB9-C442-A62C-8A8B732A622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0EAF15E0-132D-554B-9001-06C01643B87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C58E5E7D-3560-7342-83C6-FD4806F3BF6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96474702-4E83-B140-9353-7232FED2DA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04FE3B4-8535-A049-8BE0-D714266137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AD9D8A02-2060-EB4E-837D-D4075DAD5BF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AB1E681A-CFFC-4449-8876-69516FD66E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2A3E53DB-9306-AE4A-8DC3-72F1126238AB}"/>
                </a:ext>
              </a:extLst>
            </p:cNvPr>
            <p:cNvGrpSpPr/>
            <p:nvPr/>
          </p:nvGrpSpPr>
          <p:grpSpPr>
            <a:xfrm>
              <a:off x="5837682" y="4055837"/>
              <a:ext cx="626338" cy="344849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23A50BEC-6839-6249-8340-553653C9F3E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139D06A7-73C5-BD45-A9F0-F14D86056FB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E8DBC47-79AC-FA4D-BF05-3127B22237B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55A875E1-1C0C-BE48-9F7D-06A55781C19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67498647-B4D8-9746-BC44-7D18EF8D4A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02B1A2C2-6A3B-8343-9ACC-9BCACF74E55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89238A76-5F43-5145-9757-5BA264DB524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BC98A5EA-E7C9-6D48-B559-20AE118CA200}"/>
                </a:ext>
              </a:extLst>
            </p:cNvPr>
            <p:cNvGrpSpPr/>
            <p:nvPr/>
          </p:nvGrpSpPr>
          <p:grpSpPr>
            <a:xfrm>
              <a:off x="5550814" y="4588885"/>
              <a:ext cx="626338" cy="344849"/>
              <a:chOff x="7493876" y="2774731"/>
              <a:chExt cx="1481958" cy="894622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ED928890-6207-9F46-8A7A-01958D0F392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378B2235-D6AB-324C-8E9B-876E8789829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DE505999-AA84-A544-B8FD-7BB84F2E7EF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25C3A460-D965-B840-891C-9DF90ECA3F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DD91DEED-0EBA-CE48-87EB-A1835EB8C8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BC6939A6-8BA6-DC44-A174-DEE1D61224A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5F1FEBF6-2BE1-D040-8F48-BCFF7C3342E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680EAB27-8941-0E46-9318-9C5485721F6A}"/>
                </a:ext>
              </a:extLst>
            </p:cNvPr>
            <p:cNvGrpSpPr/>
            <p:nvPr/>
          </p:nvGrpSpPr>
          <p:grpSpPr>
            <a:xfrm>
              <a:off x="4962853" y="4139117"/>
              <a:ext cx="626338" cy="344849"/>
              <a:chOff x="7493876" y="2774731"/>
              <a:chExt cx="1481958" cy="894622"/>
            </a:xfrm>
          </p:grpSpPr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D3130ED8-B307-CD47-9B74-80319EF67F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9291ADAC-9C4E-9F4D-96E9-D13555EB14B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74E4CB4F-B5D0-7C47-9A28-6987D652A4C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F870E08A-018D-1F44-8ACC-FA1F573C65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EBE1B8CE-F23E-1A49-A516-714D15BC8A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943ED8F-A614-BD4E-81BC-61373A7DDB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81DAC616-5065-C743-888A-4F351E853AC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CDCBB0B3-22DC-2B43-8452-B329C27907E4}"/>
                </a:ext>
              </a:extLst>
            </p:cNvPr>
            <p:cNvGrpSpPr/>
            <p:nvPr/>
          </p:nvGrpSpPr>
          <p:grpSpPr>
            <a:xfrm>
              <a:off x="5243803" y="3734721"/>
              <a:ext cx="626338" cy="344849"/>
              <a:chOff x="7493876" y="2774731"/>
              <a:chExt cx="1481958" cy="894622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DB510E5F-CEA5-514D-A3A5-9AF0941483F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58E5BBB0-7153-5D4A-824A-DC05BB73CF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CE212987-63DF-8244-A29C-CFEB2D3458B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73793BB-A7E5-5142-A69A-3F3E7F4F07F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0CA09D46-EB5A-4B43-BA2C-00403BFFEA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8B0C3147-4509-3045-9528-A46FD3A6F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BF5B6EA0-DDA9-EE41-9EAB-6346C6B64B7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234" name="Straight Connector 318">
              <a:extLst>
                <a:ext uri="{FF2B5EF4-FFF2-40B4-BE49-F238E27FC236}">
                  <a16:creationId xmlns:a16="http://schemas.microsoft.com/office/drawing/2014/main" id="{6392C9F2-F064-7B43-8D38-9751282AB69D}"/>
                </a:ext>
              </a:extLst>
            </p:cNvPr>
            <p:cNvCxnSpPr>
              <a:cxnSpLocks noChangeShapeType="1"/>
              <a:endCxn id="182" idx="9"/>
            </p:cNvCxnSpPr>
            <p:nvPr/>
          </p:nvCxnSpPr>
          <p:spPr bwMode="auto">
            <a:xfrm flipH="1">
              <a:off x="4883204" y="2316723"/>
              <a:ext cx="105898" cy="11266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A8B77585-106B-B840-A3D7-EF8EF8A926E1}"/>
                </a:ext>
              </a:extLst>
            </p:cNvPr>
            <p:cNvGrpSpPr/>
            <p:nvPr/>
          </p:nvGrpSpPr>
          <p:grpSpPr>
            <a:xfrm>
              <a:off x="4570926" y="3361080"/>
              <a:ext cx="626338" cy="344849"/>
              <a:chOff x="7493876" y="2774731"/>
              <a:chExt cx="1481958" cy="894622"/>
            </a:xfrm>
          </p:grpSpPr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86D6656-BD5A-3C4A-BD70-9C3406F00BD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32BE4FB4-6FD4-2245-BF1D-B6537CA2C94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1" name="Group 180">
                <a:extLst>
                  <a:ext uri="{FF2B5EF4-FFF2-40B4-BE49-F238E27FC236}">
                    <a16:creationId xmlns:a16="http://schemas.microsoft.com/office/drawing/2014/main" id="{9B236B01-C685-F04B-8BFD-171244EDF32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7B762431-F9D6-2F40-9BC3-7E439F0E51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6CE4F783-C3B9-5C4C-BE5B-3CC65A008A4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7412CE03-F350-D146-87E5-5077C7F550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E9EC2D30-9A26-A84B-BEB8-EA1DBEF0922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51" name="Slide Number Placeholder 5">
            <a:extLst>
              <a:ext uri="{FF2B5EF4-FFF2-40B4-BE49-F238E27FC236}">
                <a16:creationId xmlns:a16="http://schemas.microsoft.com/office/drawing/2014/main" id="{DBCFF5DE-5066-9B4F-A753-70AC2CEF8F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4457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But if one global ISP is viable business, there will be competitors ….</a:t>
            </a:r>
          </a:p>
        </p:txBody>
      </p:sp>
      <p:grpSp>
        <p:nvGrpSpPr>
          <p:cNvPr id="1045" name="Group 1044">
            <a:extLst>
              <a:ext uri="{FF2B5EF4-FFF2-40B4-BE49-F238E27FC236}">
                <a16:creationId xmlns:a16="http://schemas.microsoft.com/office/drawing/2014/main" id="{13AACC9B-D105-3043-AF8C-2081E48072E8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1046" name="Freeform 1045">
              <a:extLst>
                <a:ext uri="{FF2B5EF4-FFF2-40B4-BE49-F238E27FC236}">
                  <a16:creationId xmlns:a16="http://schemas.microsoft.com/office/drawing/2014/main" id="{B7B0BC27-BE66-1B42-90F2-4AFF266043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47" name="Oval 1046">
              <a:extLst>
                <a:ext uri="{FF2B5EF4-FFF2-40B4-BE49-F238E27FC236}">
                  <a16:creationId xmlns:a16="http://schemas.microsoft.com/office/drawing/2014/main" id="{30116168-B8A9-FD48-B8B5-E681701C3DB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8" name="Group 1047">
              <a:extLst>
                <a:ext uri="{FF2B5EF4-FFF2-40B4-BE49-F238E27FC236}">
                  <a16:creationId xmlns:a16="http://schemas.microsoft.com/office/drawing/2014/main" id="{CA313D00-0D33-FC49-8950-EDEC9F452E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9" name="Freeform 1048">
                <a:extLst>
                  <a:ext uri="{FF2B5EF4-FFF2-40B4-BE49-F238E27FC236}">
                    <a16:creationId xmlns:a16="http://schemas.microsoft.com/office/drawing/2014/main" id="{2AE2726E-398A-114F-BD06-5D40F44C29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0" name="Freeform 1049">
                <a:extLst>
                  <a:ext uri="{FF2B5EF4-FFF2-40B4-BE49-F238E27FC236}">
                    <a16:creationId xmlns:a16="http://schemas.microsoft.com/office/drawing/2014/main" id="{ECEA4EC6-C1A5-0046-8E99-A2A3F0DE5D9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1" name="Freeform 1050">
                <a:extLst>
                  <a:ext uri="{FF2B5EF4-FFF2-40B4-BE49-F238E27FC236}">
                    <a16:creationId xmlns:a16="http://schemas.microsoft.com/office/drawing/2014/main" id="{1BDD0618-3607-1348-95E5-E5949ECA37E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2" name="Freeform 1051">
                <a:extLst>
                  <a:ext uri="{FF2B5EF4-FFF2-40B4-BE49-F238E27FC236}">
                    <a16:creationId xmlns:a16="http://schemas.microsoft.com/office/drawing/2014/main" id="{FE13DCB8-AE9D-2F44-86DA-BA0A822B453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0" name="Slide Number Placeholder 5">
            <a:extLst>
              <a:ext uri="{FF2B5EF4-FFF2-40B4-BE49-F238E27FC236}">
                <a16:creationId xmlns:a16="http://schemas.microsoft.com/office/drawing/2014/main" id="{50D1D034-7E8B-0C45-AB5E-88F706E9D7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60035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But if one global ISP is viable business, there will be competitors …. who will want to be connected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2" name="Group 39945">
            <a:extLst>
              <a:ext uri="{FF2B5EF4-FFF2-40B4-BE49-F238E27FC236}">
                <a16:creationId xmlns:a16="http://schemas.microsoft.com/office/drawing/2014/main" id="{4F08D3C4-6595-F647-9CFE-E885FE9A560B}"/>
              </a:ext>
            </a:extLst>
          </p:cNvPr>
          <p:cNvGrpSpPr>
            <a:grpSpLocks/>
          </p:cNvGrpSpPr>
          <p:nvPr/>
        </p:nvGrpSpPr>
        <p:grpSpPr bwMode="auto">
          <a:xfrm>
            <a:off x="5775500" y="5015078"/>
            <a:ext cx="1792625" cy="741248"/>
            <a:chOff x="4686300" y="4864100"/>
            <a:chExt cx="1792244" cy="740764"/>
          </a:xfrm>
        </p:grpSpPr>
        <p:sp>
          <p:nvSpPr>
            <p:cNvPr id="313" name="TextBox 39940">
              <a:extLst>
                <a:ext uri="{FF2B5EF4-FFF2-40B4-BE49-F238E27FC236}">
                  <a16:creationId xmlns:a16="http://schemas.microsoft.com/office/drawing/2014/main" id="{FD61504F-D5F3-AD41-A564-0F2130ECCC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639844" cy="461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peering link</a:t>
              </a:r>
            </a:p>
          </p:txBody>
        </p:sp>
        <p:cxnSp>
          <p:nvCxnSpPr>
            <p:cNvPr id="314" name="Straight Connector 39943">
              <a:extLst>
                <a:ext uri="{FF2B5EF4-FFF2-40B4-BE49-F238E27FC236}">
                  <a16:creationId xmlns:a16="http://schemas.microsoft.com/office/drawing/2014/main" id="{662FE684-E2A5-2840-A5C2-6BFF91F318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5" name="Group 39950">
            <a:extLst>
              <a:ext uri="{FF2B5EF4-FFF2-40B4-BE49-F238E27FC236}">
                <a16:creationId xmlns:a16="http://schemas.microsoft.com/office/drawing/2014/main" id="{8A4AC5CF-4E2B-1A42-BCF8-69BC9F1FCC3D}"/>
              </a:ext>
            </a:extLst>
          </p:cNvPr>
          <p:cNvGrpSpPr>
            <a:grpSpLocks/>
          </p:cNvGrpSpPr>
          <p:nvPr/>
        </p:nvGrpSpPr>
        <p:grpSpPr bwMode="auto">
          <a:xfrm>
            <a:off x="6287088" y="1707261"/>
            <a:ext cx="3207609" cy="1166368"/>
            <a:chOff x="5270500" y="1701800"/>
            <a:chExt cx="3206604" cy="1165614"/>
          </a:xfrm>
        </p:grpSpPr>
        <p:sp>
          <p:nvSpPr>
            <p:cNvPr id="316" name="TextBox 39946">
              <a:extLst>
                <a:ext uri="{FF2B5EF4-FFF2-40B4-BE49-F238E27FC236}">
                  <a16:creationId xmlns:a16="http://schemas.microsoft.com/office/drawing/2014/main" id="{6D9EB3B8-2735-CD4C-87A2-ADB28AA917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206604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Internet exchange point </a:t>
              </a:r>
            </a:p>
          </p:txBody>
        </p:sp>
        <p:cxnSp>
          <p:nvCxnSpPr>
            <p:cNvPr id="317" name="Straight Connector 39948">
              <a:extLst>
                <a:ext uri="{FF2B5EF4-FFF2-40B4-BE49-F238E27FC236}">
                  <a16:creationId xmlns:a16="http://schemas.microsoft.com/office/drawing/2014/main" id="{3960A6E5-1A89-A049-8806-7339A84D6F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141884" y="2155382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51" name="Group 1050">
            <a:extLst>
              <a:ext uri="{FF2B5EF4-FFF2-40B4-BE49-F238E27FC236}">
                <a16:creationId xmlns:a16="http://schemas.microsoft.com/office/drawing/2014/main" id="{D733AA75-B994-7047-AE70-E6C857337635}"/>
              </a:ext>
            </a:extLst>
          </p:cNvPr>
          <p:cNvGrpSpPr/>
          <p:nvPr/>
        </p:nvGrpSpPr>
        <p:grpSpPr>
          <a:xfrm>
            <a:off x="4815073" y="3924252"/>
            <a:ext cx="1634942" cy="693432"/>
            <a:chOff x="4815073" y="3924252"/>
            <a:chExt cx="1634942" cy="693432"/>
          </a:xfrm>
        </p:grpSpPr>
        <p:cxnSp>
          <p:nvCxnSpPr>
            <p:cNvPr id="319" name="Straight Connector 515">
              <a:extLst>
                <a:ext uri="{FF2B5EF4-FFF2-40B4-BE49-F238E27FC236}">
                  <a16:creationId xmlns:a16="http://schemas.microsoft.com/office/drawing/2014/main" id="{E64B2F34-F5A2-0748-B519-596A0F2D52A9}"/>
                </a:ext>
              </a:extLst>
            </p:cNvPr>
            <p:cNvCxnSpPr>
              <a:cxnSpLocks noChangeShapeType="1"/>
              <a:stCxn id="930" idx="2"/>
            </p:cNvCxnSpPr>
            <p:nvPr/>
          </p:nvCxnSpPr>
          <p:spPr bwMode="auto">
            <a:xfrm flipV="1">
              <a:off x="4982880" y="4309966"/>
              <a:ext cx="309146" cy="30771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1" name="Straight Connector 519">
              <a:extLst>
                <a:ext uri="{FF2B5EF4-FFF2-40B4-BE49-F238E27FC236}">
                  <a16:creationId xmlns:a16="http://schemas.microsoft.com/office/drawing/2014/main" id="{A78B3472-4495-804D-9DE2-F7A93E5EED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20180" y="3924252"/>
              <a:ext cx="929835" cy="36708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2" name="Straight Connector 520">
              <a:extLst>
                <a:ext uri="{FF2B5EF4-FFF2-40B4-BE49-F238E27FC236}">
                  <a16:creationId xmlns:a16="http://schemas.microsoft.com/office/drawing/2014/main" id="{B39E2778-53AB-7A47-8C24-A5C1BE87DA91}"/>
                </a:ext>
              </a:extLst>
            </p:cNvPr>
            <p:cNvCxnSpPr>
              <a:cxnSpLocks noChangeShapeType="1"/>
              <a:stCxn id="1007" idx="2"/>
            </p:cNvCxnSpPr>
            <p:nvPr/>
          </p:nvCxnSpPr>
          <p:spPr bwMode="auto">
            <a:xfrm>
              <a:off x="4815073" y="3947043"/>
              <a:ext cx="476953" cy="27750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20" name="Group 518">
              <a:extLst>
                <a:ext uri="{FF2B5EF4-FFF2-40B4-BE49-F238E27FC236}">
                  <a16:creationId xmlns:a16="http://schemas.microsoft.com/office/drawing/2014/main" id="{5B45D9C6-3CE7-2041-98FA-CDA4548CA9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9678" y="4119105"/>
              <a:ext cx="528442" cy="338554"/>
              <a:chOff x="5634518" y="2652249"/>
              <a:chExt cx="528092" cy="338174"/>
            </a:xfrm>
          </p:grpSpPr>
          <p:sp>
            <p:nvSpPr>
              <p:cNvPr id="323" name="Oval 521">
                <a:extLst>
                  <a:ext uri="{FF2B5EF4-FFF2-40B4-BE49-F238E27FC236}">
                    <a16:creationId xmlns:a16="http://schemas.microsoft.com/office/drawing/2014/main" id="{8C2B1233-55C2-9047-95E3-7365B78CC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TextBox 522">
                <a:extLst>
                  <a:ext uri="{FF2B5EF4-FFF2-40B4-BE49-F238E27FC236}">
                    <a16:creationId xmlns:a16="http://schemas.microsoft.com/office/drawing/2014/main" id="{A334D512-2736-F84E-A319-19B29AF83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85246" y="2652249"/>
                <a:ext cx="447262" cy="338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25" name="Slide Number Placeholder 5">
            <a:extLst>
              <a:ext uri="{FF2B5EF4-FFF2-40B4-BE49-F238E27FC236}">
                <a16:creationId xmlns:a16="http://schemas.microsoft.com/office/drawing/2014/main" id="{7815FD10-7E25-5045-8089-070133927D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434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97749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… and regional networks may arise to connect access nets to ISPs 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1850" y="4156772"/>
            <a:ext cx="560912" cy="2987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FC0DD398-57C2-EB4A-A85E-E41AD8F8225D}"/>
              </a:ext>
            </a:extLst>
          </p:cNvPr>
          <p:cNvGrpSpPr/>
          <p:nvPr/>
        </p:nvGrpSpPr>
        <p:grpSpPr>
          <a:xfrm>
            <a:off x="4461581" y="5447247"/>
            <a:ext cx="2216150" cy="533562"/>
            <a:chOff x="4461581" y="5447247"/>
            <a:chExt cx="2216150" cy="533562"/>
          </a:xfrm>
        </p:grpSpPr>
        <p:cxnSp>
          <p:nvCxnSpPr>
            <p:cNvPr id="350" name="Straight Connector 509">
              <a:extLst>
                <a:ext uri="{FF2B5EF4-FFF2-40B4-BE49-F238E27FC236}">
                  <a16:creationId xmlns:a16="http://schemas.microsoft.com/office/drawing/2014/main" id="{15E7E8CE-D231-0443-8237-9CDCCE5432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157031" y="5810947"/>
              <a:ext cx="520700" cy="169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5" name="Oval 33">
              <a:extLst>
                <a:ext uri="{FF2B5EF4-FFF2-40B4-BE49-F238E27FC236}">
                  <a16:creationId xmlns:a16="http://schemas.microsoft.com/office/drawing/2014/main" id="{1711CC92-9E02-C94A-94D1-57C565B262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351" name="Straight Connector 511">
              <a:extLst>
                <a:ext uri="{FF2B5EF4-FFF2-40B4-BE49-F238E27FC236}">
                  <a16:creationId xmlns:a16="http://schemas.microsoft.com/office/drawing/2014/main" id="{DDF17605-AB1A-CD4B-919C-6D6D051BCF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61581" y="5815709"/>
              <a:ext cx="306387" cy="165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3" name="TextBox 9">
              <a:extLst>
                <a:ext uri="{FF2B5EF4-FFF2-40B4-BE49-F238E27FC236}">
                  <a16:creationId xmlns:a16="http://schemas.microsoft.com/office/drawing/2014/main" id="{419FEDC2-503D-FD43-B58C-4D0CA969F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 ISP</a:t>
              </a:r>
            </a:p>
          </p:txBody>
        </p:sp>
      </p:grp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54" name="Oval 33">
            <a:extLst>
              <a:ext uri="{FF2B5EF4-FFF2-40B4-BE49-F238E27FC236}">
                <a16:creationId xmlns:a16="http://schemas.microsoft.com/office/drawing/2014/main" id="{4311CB3E-A4EB-DB44-B228-0B362E348AF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28" name="Slide Number Placeholder 5">
            <a:extLst>
              <a:ext uri="{FF2B5EF4-FFF2-40B4-BE49-F238E27FC236}">
                <a16:creationId xmlns:a16="http://schemas.microsoft.com/office/drawing/2014/main" id="{7BDE0A7B-94CE-FC4F-BFEA-CC6E8E15F53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1665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Oval 33">
            <a:extLst>
              <a:ext uri="{FF2B5EF4-FFF2-40B4-BE49-F238E27FC236}">
                <a16:creationId xmlns:a16="http://schemas.microsoft.com/office/drawing/2014/main" id="{91E82855-0703-4C4C-9B6A-21FE71AA74C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133" y="1142095"/>
            <a:ext cx="10824866" cy="834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… and content provider networks  (e.g., Google, Microsoft,  Akamai) may run their own network, to bring services, content close to end users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28782" y="4163916"/>
            <a:ext cx="533980" cy="29158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0" name="Straight Connector 509">
            <a:extLst>
              <a:ext uri="{FF2B5EF4-FFF2-40B4-BE49-F238E27FC236}">
                <a16:creationId xmlns:a16="http://schemas.microsoft.com/office/drawing/2014/main" id="{15E7E8CE-D231-0443-8237-9CDCCE54325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57031" y="5810947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1" name="Straight Connector 511">
            <a:extLst>
              <a:ext uri="{FF2B5EF4-FFF2-40B4-BE49-F238E27FC236}">
                <a16:creationId xmlns:a16="http://schemas.microsoft.com/office/drawing/2014/main" id="{DDF17605-AB1A-CD4B-919C-6D6D051BCF0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61581" y="5815709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A34C3F37-2EC8-8C40-A875-EED0086B4874}"/>
              </a:ext>
            </a:extLst>
          </p:cNvPr>
          <p:cNvGrpSpPr/>
          <p:nvPr/>
        </p:nvGrpSpPr>
        <p:grpSpPr>
          <a:xfrm>
            <a:off x="2344724" y="2457440"/>
            <a:ext cx="6847389" cy="3478542"/>
            <a:chOff x="2344724" y="2457440"/>
            <a:chExt cx="6847389" cy="347854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69BF921-3AC7-1044-A538-669A3FC8CEA7}"/>
                </a:ext>
              </a:extLst>
            </p:cNvPr>
            <p:cNvGrpSpPr/>
            <p:nvPr/>
          </p:nvGrpSpPr>
          <p:grpSpPr>
            <a:xfrm>
              <a:off x="2557552" y="3624662"/>
              <a:ext cx="6096000" cy="799432"/>
              <a:chOff x="1031788" y="6401642"/>
              <a:chExt cx="6096000" cy="799432"/>
            </a:xfrm>
          </p:grpSpPr>
          <p:sp>
            <p:nvSpPr>
              <p:cNvPr id="331" name="Oval 11">
                <a:extLst>
                  <a:ext uri="{FF2B5EF4-FFF2-40B4-BE49-F238E27FC236}">
                    <a16:creationId xmlns:a16="http://schemas.microsoft.com/office/drawing/2014/main" id="{E061FF7A-2BDA-1049-851F-9E7040663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788" y="6471664"/>
                <a:ext cx="6096000" cy="729410"/>
              </a:xfrm>
              <a:prstGeom prst="ellipse">
                <a:avLst/>
              </a:prstGeom>
              <a:solidFill>
                <a:srgbClr val="FF6600">
                  <a:alpha val="70195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     </a:t>
                </a:r>
              </a:p>
            </p:txBody>
          </p:sp>
          <p:sp>
            <p:nvSpPr>
              <p:cNvPr id="332" name="TextBox 13">
                <a:extLst>
                  <a:ext uri="{FF2B5EF4-FFF2-40B4-BE49-F238E27FC236}">
                    <a16:creationId xmlns:a16="http://schemas.microsoft.com/office/drawing/2014/main" id="{67D6F307-0D89-0E48-8E5A-486474147B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7167" y="6584898"/>
                <a:ext cx="344402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Content provider network</a:t>
                </a:r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3E4BB923-EBFA-A347-B72C-B0E3A24930E5}"/>
                  </a:ext>
                </a:extLst>
              </p:cNvPr>
              <p:cNvGrpSpPr/>
              <p:nvPr/>
            </p:nvGrpSpPr>
            <p:grpSpPr>
              <a:xfrm>
                <a:off x="1602338" y="6401642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851" name="Group 850">
                  <a:extLst>
                    <a:ext uri="{FF2B5EF4-FFF2-40B4-BE49-F238E27FC236}">
                      <a16:creationId xmlns:a16="http://schemas.microsoft.com/office/drawing/2014/main" id="{6E1EA9A4-B18A-EC46-ACB4-D4E9BD73A9BF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852" name="Freeform 851">
                    <a:extLst>
                      <a:ext uri="{FF2B5EF4-FFF2-40B4-BE49-F238E27FC236}">
                        <a16:creationId xmlns:a16="http://schemas.microsoft.com/office/drawing/2014/main" id="{54D758E7-C24C-0946-82F2-A3E32F9840BD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3" name="Freeform 852">
                    <a:extLst>
                      <a:ext uri="{FF2B5EF4-FFF2-40B4-BE49-F238E27FC236}">
                        <a16:creationId xmlns:a16="http://schemas.microsoft.com/office/drawing/2014/main" id="{A2C8E2EA-C03E-3D40-9309-9A26DB88F7B1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856" name="Straight Connector 855">
                    <a:extLst>
                      <a:ext uri="{FF2B5EF4-FFF2-40B4-BE49-F238E27FC236}">
                        <a16:creationId xmlns:a16="http://schemas.microsoft.com/office/drawing/2014/main" id="{7E114527-2240-094A-BD11-84E940566E6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5" name="Straight Connector 1044">
                    <a:extLst>
                      <a:ext uri="{FF2B5EF4-FFF2-40B4-BE49-F238E27FC236}">
                        <a16:creationId xmlns:a16="http://schemas.microsoft.com/office/drawing/2014/main" id="{1F999166-DE8A-994F-B120-EA761CA93CB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6" name="Straight Connector 1045">
                    <a:extLst>
                      <a:ext uri="{FF2B5EF4-FFF2-40B4-BE49-F238E27FC236}">
                        <a16:creationId xmlns:a16="http://schemas.microsoft.com/office/drawing/2014/main" id="{6E30271F-9D0F-F741-8A9B-0C408294FF1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7" name="Straight Connector 1046">
                    <a:extLst>
                      <a:ext uri="{FF2B5EF4-FFF2-40B4-BE49-F238E27FC236}">
                        <a16:creationId xmlns:a16="http://schemas.microsoft.com/office/drawing/2014/main" id="{F330B512-4E42-1647-820B-211C35AA815C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8" name="Straight Connector 1047">
                    <a:extLst>
                      <a:ext uri="{FF2B5EF4-FFF2-40B4-BE49-F238E27FC236}">
                        <a16:creationId xmlns:a16="http://schemas.microsoft.com/office/drawing/2014/main" id="{BC0EC845-A3BA-0B4F-8261-1D784734BDA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9" name="Straight Connector 1048">
                    <a:extLst>
                      <a:ext uri="{FF2B5EF4-FFF2-40B4-BE49-F238E27FC236}">
                        <a16:creationId xmlns:a16="http://schemas.microsoft.com/office/drawing/2014/main" id="{1F88AE9A-DB5C-9244-B7C5-18B4779C4D80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5" name="Group 844">
                  <a:extLst>
                    <a:ext uri="{FF2B5EF4-FFF2-40B4-BE49-F238E27FC236}">
                      <a16:creationId xmlns:a16="http://schemas.microsoft.com/office/drawing/2014/main" id="{26D04249-9C1C-9C4E-819B-F0D40F827162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50" name="Group 1049">
                    <a:extLst>
                      <a:ext uri="{FF2B5EF4-FFF2-40B4-BE49-F238E27FC236}">
                        <a16:creationId xmlns:a16="http://schemas.microsoft.com/office/drawing/2014/main" id="{C8E31B1B-A8BD-C348-9DBB-5A47113CE7A0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55" name="Freeform 1054">
                      <a:extLst>
                        <a:ext uri="{FF2B5EF4-FFF2-40B4-BE49-F238E27FC236}">
                          <a16:creationId xmlns:a16="http://schemas.microsoft.com/office/drawing/2014/main" id="{0539E2C3-83D8-7842-9BA9-84128A56D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6" name="Freeform 1055">
                      <a:extLst>
                        <a:ext uri="{FF2B5EF4-FFF2-40B4-BE49-F238E27FC236}">
                          <a16:creationId xmlns:a16="http://schemas.microsoft.com/office/drawing/2014/main" id="{7F957A9C-F106-0C41-9CB4-AA3B37083F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7" name="Straight Connector 1056">
                      <a:extLst>
                        <a:ext uri="{FF2B5EF4-FFF2-40B4-BE49-F238E27FC236}">
                          <a16:creationId xmlns:a16="http://schemas.microsoft.com/office/drawing/2014/main" id="{4D8AB269-9C7C-9F4F-BE37-8E69BF1C9AC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Straight Connector 1057">
                      <a:extLst>
                        <a:ext uri="{FF2B5EF4-FFF2-40B4-BE49-F238E27FC236}">
                          <a16:creationId xmlns:a16="http://schemas.microsoft.com/office/drawing/2014/main" id="{8C9917B3-A4FD-A648-8288-AC661D55506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Straight Connector 1058">
                      <a:extLst>
                        <a:ext uri="{FF2B5EF4-FFF2-40B4-BE49-F238E27FC236}">
                          <a16:creationId xmlns:a16="http://schemas.microsoft.com/office/drawing/2014/main" id="{DA41B1EE-D206-C94C-A493-AE9411518D6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Straight Connector 1059">
                      <a:extLst>
                        <a:ext uri="{FF2B5EF4-FFF2-40B4-BE49-F238E27FC236}">
                          <a16:creationId xmlns:a16="http://schemas.microsoft.com/office/drawing/2014/main" id="{6CFB218F-3F64-4A40-B5C3-F9B089356395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Straight Connector 1060">
                      <a:extLst>
                        <a:ext uri="{FF2B5EF4-FFF2-40B4-BE49-F238E27FC236}">
                          <a16:creationId xmlns:a16="http://schemas.microsoft.com/office/drawing/2014/main" id="{B5889328-72DC-AC45-8A8D-611A9C172BF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2" name="Straight Connector 1061">
                      <a:extLst>
                        <a:ext uri="{FF2B5EF4-FFF2-40B4-BE49-F238E27FC236}">
                          <a16:creationId xmlns:a16="http://schemas.microsoft.com/office/drawing/2014/main" id="{1DA0436A-6056-AC48-A373-770869324F6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1" name="Group 1050">
                    <a:extLst>
                      <a:ext uri="{FF2B5EF4-FFF2-40B4-BE49-F238E27FC236}">
                        <a16:creationId xmlns:a16="http://schemas.microsoft.com/office/drawing/2014/main" id="{22A5A7B3-4B87-0A4B-AF9B-A2CEEF9C6A1E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52" name="Picture 1051" descr="server_rack.png">
                      <a:extLst>
                        <a:ext uri="{FF2B5EF4-FFF2-40B4-BE49-F238E27FC236}">
                          <a16:creationId xmlns:a16="http://schemas.microsoft.com/office/drawing/2014/main" id="{16762D31-A312-9242-9140-75D9B2D49ED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3" name="Picture 1052" descr="server_rack.png">
                      <a:extLst>
                        <a:ext uri="{FF2B5EF4-FFF2-40B4-BE49-F238E27FC236}">
                          <a16:creationId xmlns:a16="http://schemas.microsoft.com/office/drawing/2014/main" id="{67C075EF-ABED-BE4F-80C8-E2E6902028A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4" name="Picture 1053" descr="server_rack.png">
                      <a:extLst>
                        <a:ext uri="{FF2B5EF4-FFF2-40B4-BE49-F238E27FC236}">
                          <a16:creationId xmlns:a16="http://schemas.microsoft.com/office/drawing/2014/main" id="{D6E8731F-56EE-6E43-979F-B938DC83382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1063" name="Group 1062">
                <a:extLst>
                  <a:ext uri="{FF2B5EF4-FFF2-40B4-BE49-F238E27FC236}">
                    <a16:creationId xmlns:a16="http://schemas.microsoft.com/office/drawing/2014/main" id="{8DCC768B-82D0-1C4C-BB9C-D294741D09F8}"/>
                  </a:ext>
                </a:extLst>
              </p:cNvPr>
              <p:cNvGrpSpPr/>
              <p:nvPr/>
            </p:nvGrpSpPr>
            <p:grpSpPr>
              <a:xfrm>
                <a:off x="5694561" y="6441153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1064" name="Group 1063">
                  <a:extLst>
                    <a:ext uri="{FF2B5EF4-FFF2-40B4-BE49-F238E27FC236}">
                      <a16:creationId xmlns:a16="http://schemas.microsoft.com/office/drawing/2014/main" id="{A646105A-003F-554A-88D4-5069F5E93FFC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1079" name="Freeform 1078">
                    <a:extLst>
                      <a:ext uri="{FF2B5EF4-FFF2-40B4-BE49-F238E27FC236}">
                        <a16:creationId xmlns:a16="http://schemas.microsoft.com/office/drawing/2014/main" id="{783869E3-485B-9047-AFC5-CF97F1DDB50A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Freeform 1079">
                    <a:extLst>
                      <a:ext uri="{FF2B5EF4-FFF2-40B4-BE49-F238E27FC236}">
                        <a16:creationId xmlns:a16="http://schemas.microsoft.com/office/drawing/2014/main" id="{8E65AB09-DDF1-6A4D-ABA3-56FB2D4CED46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1081" name="Straight Connector 1080">
                    <a:extLst>
                      <a:ext uri="{FF2B5EF4-FFF2-40B4-BE49-F238E27FC236}">
                        <a16:creationId xmlns:a16="http://schemas.microsoft.com/office/drawing/2014/main" id="{618AEF39-9C64-824D-9165-FA33924AE8F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Straight Connector 1081">
                    <a:extLst>
                      <a:ext uri="{FF2B5EF4-FFF2-40B4-BE49-F238E27FC236}">
                        <a16:creationId xmlns:a16="http://schemas.microsoft.com/office/drawing/2014/main" id="{486CF28E-1757-1E4F-B50E-13175345D4D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Straight Connector 1082">
                    <a:extLst>
                      <a:ext uri="{FF2B5EF4-FFF2-40B4-BE49-F238E27FC236}">
                        <a16:creationId xmlns:a16="http://schemas.microsoft.com/office/drawing/2014/main" id="{47473366-77DC-214A-8A2B-F7D96315F60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Straight Connector 1083">
                    <a:extLst>
                      <a:ext uri="{FF2B5EF4-FFF2-40B4-BE49-F238E27FC236}">
                        <a16:creationId xmlns:a16="http://schemas.microsoft.com/office/drawing/2014/main" id="{2EF16BEC-FBF7-DF43-AC97-4B8743F8D68F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Straight Connector 1084">
                    <a:extLst>
                      <a:ext uri="{FF2B5EF4-FFF2-40B4-BE49-F238E27FC236}">
                        <a16:creationId xmlns:a16="http://schemas.microsoft.com/office/drawing/2014/main" id="{7BEB9537-B234-2A40-878F-D5DCB893594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Straight Connector 1085">
                    <a:extLst>
                      <a:ext uri="{FF2B5EF4-FFF2-40B4-BE49-F238E27FC236}">
                        <a16:creationId xmlns:a16="http://schemas.microsoft.com/office/drawing/2014/main" id="{36D4353D-F1D8-A749-B8D7-DF1A75AAB163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065" name="Group 1064">
                  <a:extLst>
                    <a:ext uri="{FF2B5EF4-FFF2-40B4-BE49-F238E27FC236}">
                      <a16:creationId xmlns:a16="http://schemas.microsoft.com/office/drawing/2014/main" id="{32BC0B46-E7F4-FB4D-8976-24D2F44EA1E4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657EBA9E-3D02-3647-AD62-4C3FA03B1F87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71" name="Freeform 1070">
                      <a:extLst>
                        <a:ext uri="{FF2B5EF4-FFF2-40B4-BE49-F238E27FC236}">
                          <a16:creationId xmlns:a16="http://schemas.microsoft.com/office/drawing/2014/main" id="{FE372475-847B-5A48-BA42-FC4EB2AFD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09130EB1-7474-B94D-BED7-85B261C5AF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3" name="Straight Connector 1072">
                      <a:extLst>
                        <a:ext uri="{FF2B5EF4-FFF2-40B4-BE49-F238E27FC236}">
                          <a16:creationId xmlns:a16="http://schemas.microsoft.com/office/drawing/2014/main" id="{3616C51B-DFE6-5940-A968-19B2E26EC74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Straight Connector 1073">
                      <a:extLst>
                        <a:ext uri="{FF2B5EF4-FFF2-40B4-BE49-F238E27FC236}">
                          <a16:creationId xmlns:a16="http://schemas.microsoft.com/office/drawing/2014/main" id="{D2D1D346-55DA-2341-B60B-600E6324F60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Straight Connector 1074">
                      <a:extLst>
                        <a:ext uri="{FF2B5EF4-FFF2-40B4-BE49-F238E27FC236}">
                          <a16:creationId xmlns:a16="http://schemas.microsoft.com/office/drawing/2014/main" id="{DE2B7475-7D9C-4E4B-9858-9B23378387D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CF9C23E3-09BC-464F-9403-FB1898939AF1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3DD04E-CE53-C94D-A298-1FAAB17C3AA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Straight Connector 1077">
                      <a:extLst>
                        <a:ext uri="{FF2B5EF4-FFF2-40B4-BE49-F238E27FC236}">
                          <a16:creationId xmlns:a16="http://schemas.microsoft.com/office/drawing/2014/main" id="{F586A1A3-9061-B543-B946-AA09FEA1A15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67" name="Group 1066">
                    <a:extLst>
                      <a:ext uri="{FF2B5EF4-FFF2-40B4-BE49-F238E27FC236}">
                        <a16:creationId xmlns:a16="http://schemas.microsoft.com/office/drawing/2014/main" id="{9D527F42-9829-EC42-BF85-93A8B940898B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68" name="Picture 1067" descr="server_rack.png">
                      <a:extLst>
                        <a:ext uri="{FF2B5EF4-FFF2-40B4-BE49-F238E27FC236}">
                          <a16:creationId xmlns:a16="http://schemas.microsoft.com/office/drawing/2014/main" id="{3C057932-EAE6-6D42-9FEA-F2846B05C62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69" name="Picture 1068" descr="server_rack.png">
                      <a:extLst>
                        <a:ext uri="{FF2B5EF4-FFF2-40B4-BE49-F238E27FC236}">
                          <a16:creationId xmlns:a16="http://schemas.microsoft.com/office/drawing/2014/main" id="{475029CE-1610-AE4E-880C-27AA1EAC9C9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70" name="Picture 1069" descr="server_rack.png">
                      <a:extLst>
                        <a:ext uri="{FF2B5EF4-FFF2-40B4-BE49-F238E27FC236}">
                          <a16:creationId xmlns:a16="http://schemas.microsoft.com/office/drawing/2014/main" id="{E9A6926E-A499-3B42-BC44-3E767FAE6D8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</p:grp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FB78244-2878-4E4C-80D6-A3A83BFDA9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373177" y="3325716"/>
              <a:ext cx="210562" cy="60617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7794E541-D16E-B744-9F4E-F16CE4FFCEFA}"/>
                </a:ext>
              </a:extLst>
            </p:cNvPr>
            <p:cNvCxnSpPr>
              <a:cxnSpLocks/>
              <a:stCxn id="331" idx="6"/>
            </p:cNvCxnSpPr>
            <p:nvPr/>
          </p:nvCxnSpPr>
          <p:spPr>
            <a:xfrm>
              <a:off x="8653552" y="4059389"/>
              <a:ext cx="538561" cy="23696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9E6CEDD3-5237-7F47-A50C-C928A310E2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81407" y="2971505"/>
              <a:ext cx="180081" cy="92888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Straight Connector 1088">
              <a:extLst>
                <a:ext uri="{FF2B5EF4-FFF2-40B4-BE49-F238E27FC236}">
                  <a16:creationId xmlns:a16="http://schemas.microsoft.com/office/drawing/2014/main" id="{352AE841-C732-7B4B-BAB0-28479A2CEC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00693" y="2457440"/>
              <a:ext cx="3285" cy="125629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A37BFDB9-13B5-0B44-9BCC-DA10C6BC25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490770" y="2709766"/>
              <a:ext cx="350837" cy="105614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00D40D05-9869-B142-A822-0D241B0165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733590" y="3084939"/>
              <a:ext cx="184530" cy="786742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Straight Connector 1091">
              <a:extLst>
                <a:ext uri="{FF2B5EF4-FFF2-40B4-BE49-F238E27FC236}">
                  <a16:creationId xmlns:a16="http://schemas.microsoft.com/office/drawing/2014/main" id="{478A4948-A08A-7E44-819A-24BDBBE1B5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537108" y="4260753"/>
              <a:ext cx="477027" cy="550561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Straight Connector 1098">
              <a:extLst>
                <a:ext uri="{FF2B5EF4-FFF2-40B4-BE49-F238E27FC236}">
                  <a16:creationId xmlns:a16="http://schemas.microsoft.com/office/drawing/2014/main" id="{6333C169-83AE-C947-B0FE-FC14D7706C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20123" y="4417447"/>
              <a:ext cx="5022" cy="103075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Straight Connector 1099">
              <a:extLst>
                <a:ext uri="{FF2B5EF4-FFF2-40B4-BE49-F238E27FC236}">
                  <a16:creationId xmlns:a16="http://schemas.microsoft.com/office/drawing/2014/main" id="{034E5082-AB2B-B640-B1D2-257AACBDA3C1}"/>
                </a:ext>
              </a:extLst>
            </p:cNvPr>
            <p:cNvCxnSpPr>
              <a:cxnSpLocks/>
              <a:stCxn id="36" idx="0"/>
            </p:cNvCxnSpPr>
            <p:nvPr/>
          </p:nvCxnSpPr>
          <p:spPr>
            <a:xfrm flipH="1" flipV="1">
              <a:off x="5827900" y="4390762"/>
              <a:ext cx="863810" cy="1545220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Straight Connector 1100">
              <a:extLst>
                <a:ext uri="{FF2B5EF4-FFF2-40B4-BE49-F238E27FC236}">
                  <a16:creationId xmlns:a16="http://schemas.microsoft.com/office/drawing/2014/main" id="{135A9D83-D5C3-FA4C-A774-C4D577D8C1F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42725" y="4273180"/>
              <a:ext cx="719289" cy="145759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Straight Connector 1101">
              <a:extLst>
                <a:ext uri="{FF2B5EF4-FFF2-40B4-BE49-F238E27FC236}">
                  <a16:creationId xmlns:a16="http://schemas.microsoft.com/office/drawing/2014/main" id="{1286ED93-2B6B-404C-A404-B480CF350AF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386276" y="3473353"/>
              <a:ext cx="261637" cy="50482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Straight Connector 1102">
              <a:extLst>
                <a:ext uri="{FF2B5EF4-FFF2-40B4-BE49-F238E27FC236}">
                  <a16:creationId xmlns:a16="http://schemas.microsoft.com/office/drawing/2014/main" id="{CCEE2E34-D559-CA45-9E5A-F783F810EF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344724" y="4114193"/>
              <a:ext cx="251695" cy="109254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Straight Connector 1103">
              <a:extLst>
                <a:ext uri="{FF2B5EF4-FFF2-40B4-BE49-F238E27FC236}">
                  <a16:creationId xmlns:a16="http://schemas.microsoft.com/office/drawing/2014/main" id="{D65FCF95-878C-A14C-A6D6-6D22C404145C}"/>
                </a:ext>
              </a:extLst>
            </p:cNvPr>
            <p:cNvCxnSpPr>
              <a:cxnSpLocks/>
              <a:stCxn id="1032" idx="2"/>
              <a:endCxn id="996" idx="2"/>
            </p:cNvCxnSpPr>
            <p:nvPr/>
          </p:nvCxnSpPr>
          <p:spPr>
            <a:xfrm flipV="1">
              <a:off x="5458049" y="3230852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15EB59D3-4040-5749-B499-E27490D52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57330" y="4394908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Straight Connector 1171">
              <a:extLst>
                <a:ext uri="{FF2B5EF4-FFF2-40B4-BE49-F238E27FC236}">
                  <a16:creationId xmlns:a16="http://schemas.microsoft.com/office/drawing/2014/main" id="{585E66CE-5974-5A48-86F4-642D85A8C2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407243" y="4368703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3" name="Group 1092">
            <a:extLst>
              <a:ext uri="{FF2B5EF4-FFF2-40B4-BE49-F238E27FC236}">
                <a16:creationId xmlns:a16="http://schemas.microsoft.com/office/drawing/2014/main" id="{D11900C4-AD2E-9546-89B5-1A95630DD9E8}"/>
              </a:ext>
            </a:extLst>
          </p:cNvPr>
          <p:cNvGrpSpPr/>
          <p:nvPr/>
        </p:nvGrpSpPr>
        <p:grpSpPr>
          <a:xfrm>
            <a:off x="4545099" y="5447247"/>
            <a:ext cx="1807203" cy="495366"/>
            <a:chOff x="4545099" y="5447247"/>
            <a:chExt cx="1807203" cy="495366"/>
          </a:xfrm>
        </p:grpSpPr>
        <p:sp>
          <p:nvSpPr>
            <p:cNvPr id="1095" name="Oval 33">
              <a:extLst>
                <a:ext uri="{FF2B5EF4-FFF2-40B4-BE49-F238E27FC236}">
                  <a16:creationId xmlns:a16="http://schemas.microsoft.com/office/drawing/2014/main" id="{512F7670-AB23-F240-9D5A-6EAA52208A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97" name="TextBox 9">
              <a:extLst>
                <a:ext uri="{FF2B5EF4-FFF2-40B4-BE49-F238E27FC236}">
                  <a16:creationId xmlns:a16="http://schemas.microsoft.com/office/drawing/2014/main" id="{373ADF7C-1486-8546-95DA-BA176D7729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 ISP</a:t>
              </a:r>
            </a:p>
          </p:txBody>
        </p: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88" name="Slide Number Placeholder 5">
            <a:extLst>
              <a:ext uri="{FF2B5EF4-FFF2-40B4-BE49-F238E27FC236}">
                <a16:creationId xmlns:a16="http://schemas.microsoft.com/office/drawing/2014/main" id="{737993C4-51C6-4243-98ED-E7F21DA802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9259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0484462A-BBBF-CC4F-8955-E6317779C224}"/>
              </a:ext>
            </a:extLst>
          </p:cNvPr>
          <p:cNvCxnSpPr>
            <a:stCxn id="460" idx="2"/>
            <a:endCxn id="459" idx="6"/>
          </p:cNvCxnSpPr>
          <p:nvPr/>
        </p:nvCxnSpPr>
        <p:spPr bwMode="auto">
          <a:xfrm rot="10800000">
            <a:off x="5710238" y="3536903"/>
            <a:ext cx="531812" cy="0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A6413169-1F86-9049-BAB4-CB7FC662559B}"/>
              </a:ext>
            </a:extLst>
          </p:cNvPr>
          <p:cNvCxnSpPr/>
          <p:nvPr/>
        </p:nvCxnSpPr>
        <p:spPr bwMode="auto">
          <a:xfrm rot="16200000" flipH="1">
            <a:off x="6584535" y="3012633"/>
            <a:ext cx="286582" cy="161925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8B2985D-939D-A548-BB6A-325E249FEFFC}"/>
              </a:ext>
            </a:extLst>
          </p:cNvPr>
          <p:cNvGrpSpPr/>
          <p:nvPr/>
        </p:nvGrpSpPr>
        <p:grpSpPr>
          <a:xfrm>
            <a:off x="2266950" y="1992869"/>
            <a:ext cx="7658100" cy="2815072"/>
            <a:chOff x="2266950" y="1992869"/>
            <a:chExt cx="7658100" cy="2815072"/>
          </a:xfrm>
        </p:grpSpPr>
        <p:cxnSp>
          <p:nvCxnSpPr>
            <p:cNvPr id="427" name="Straight Connector 426">
              <a:extLst>
                <a:ext uri="{FF2B5EF4-FFF2-40B4-BE49-F238E27FC236}">
                  <a16:creationId xmlns:a16="http://schemas.microsoft.com/office/drawing/2014/main" id="{38E270F7-B953-6746-81D7-5185D1395A5B}"/>
                </a:ext>
              </a:extLst>
            </p:cNvPr>
            <p:cNvCxnSpPr>
              <a:endCxn id="462" idx="0"/>
            </p:cNvCxnSpPr>
            <p:nvPr/>
          </p:nvCxnSpPr>
          <p:spPr bwMode="auto">
            <a:xfrm rot="5400000">
              <a:off x="1732708" y="2949387"/>
              <a:ext cx="2221011" cy="30797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DA98FC37-97EC-C247-AD5F-914F2DE010C6}"/>
                </a:ext>
              </a:extLst>
            </p:cNvPr>
            <p:cNvCxnSpPr>
              <a:stCxn id="459" idx="4"/>
            </p:cNvCxnSpPr>
            <p:nvPr/>
          </p:nvCxnSpPr>
          <p:spPr bwMode="auto">
            <a:xfrm rot="5400000">
              <a:off x="4431512" y="4096677"/>
              <a:ext cx="474651" cy="9842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97671C5E-1113-CA43-A33D-92ECFE2129C2}"/>
                </a:ext>
              </a:extLst>
            </p:cNvPr>
            <p:cNvCxnSpPr>
              <a:stCxn id="459" idx="3"/>
            </p:cNvCxnSpPr>
            <p:nvPr/>
          </p:nvCxnSpPr>
          <p:spPr bwMode="auto">
            <a:xfrm rot="5400000">
              <a:off x="3580901" y="3946152"/>
              <a:ext cx="583612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69E2FA91-0962-294C-A41F-3DD90DF20DA5}"/>
                </a:ext>
              </a:extLst>
            </p:cNvPr>
            <p:cNvCxnSpPr/>
            <p:nvPr/>
          </p:nvCxnSpPr>
          <p:spPr bwMode="auto">
            <a:xfrm rot="16200000" flipH="1">
              <a:off x="2142972" y="3178358"/>
              <a:ext cx="2292656" cy="26035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B69A575B-8E28-3C43-851B-7A48C4D768D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955927" y="3021951"/>
              <a:ext cx="771524" cy="14329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3" name="Straight Connector 432">
              <a:extLst>
                <a:ext uri="{FF2B5EF4-FFF2-40B4-BE49-F238E27FC236}">
                  <a16:creationId xmlns:a16="http://schemas.microsoft.com/office/drawing/2014/main" id="{E475B5A7-C114-7E48-AB1E-92C7CF4A4EF6}"/>
                </a:ext>
              </a:extLst>
            </p:cNvPr>
            <p:cNvCxnSpPr>
              <a:endCxn id="465" idx="0"/>
            </p:cNvCxnSpPr>
            <p:nvPr/>
          </p:nvCxnSpPr>
          <p:spPr bwMode="auto">
            <a:xfrm>
              <a:off x="5186363" y="3712362"/>
              <a:ext cx="422275" cy="501519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5" name="Straight Connector 434">
              <a:extLst>
                <a:ext uri="{FF2B5EF4-FFF2-40B4-BE49-F238E27FC236}">
                  <a16:creationId xmlns:a16="http://schemas.microsoft.com/office/drawing/2014/main" id="{A96A5E6E-187B-3A49-A295-FA1F67D8E9B9}"/>
                </a:ext>
              </a:extLst>
            </p:cNvPr>
            <p:cNvCxnSpPr/>
            <p:nvPr/>
          </p:nvCxnSpPr>
          <p:spPr bwMode="auto">
            <a:xfrm rot="5400000">
              <a:off x="6419350" y="3956601"/>
              <a:ext cx="583613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6" name="Straight Connector 435">
              <a:extLst>
                <a:ext uri="{FF2B5EF4-FFF2-40B4-BE49-F238E27FC236}">
                  <a16:creationId xmlns:a16="http://schemas.microsoft.com/office/drawing/2014/main" id="{EE62177A-B5F4-4A41-91F0-A95D2315BDCB}"/>
                </a:ext>
              </a:extLst>
            </p:cNvPr>
            <p:cNvCxnSpPr/>
            <p:nvPr/>
          </p:nvCxnSpPr>
          <p:spPr bwMode="auto">
            <a:xfrm rot="16200000" flipH="1">
              <a:off x="7161610" y="4097200"/>
              <a:ext cx="511967" cy="809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505D1BC1-6C7E-3946-BEB6-4065EC357AD4}"/>
                </a:ext>
              </a:extLst>
            </p:cNvPr>
            <p:cNvCxnSpPr>
              <a:stCxn id="460" idx="5"/>
            </p:cNvCxnSpPr>
            <p:nvPr/>
          </p:nvCxnSpPr>
          <p:spPr bwMode="auto">
            <a:xfrm>
              <a:off x="7934325" y="3799603"/>
              <a:ext cx="412750" cy="67167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D4DDDD88-B509-DD45-9D00-CC8520A75C94}"/>
                </a:ext>
              </a:extLst>
            </p:cNvPr>
            <p:cNvCxnSpPr>
              <a:cxnSpLocks/>
              <a:stCxn id="55" idx="4"/>
              <a:endCxn id="467" idx="0"/>
            </p:cNvCxnSpPr>
            <p:nvPr/>
          </p:nvCxnSpPr>
          <p:spPr bwMode="auto">
            <a:xfrm>
              <a:off x="8131307" y="2237400"/>
              <a:ext cx="398331" cy="197648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27962ADA-D295-E344-A911-5EFFAC81A093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H="1">
              <a:off x="8678012" y="3586364"/>
              <a:ext cx="1371713" cy="2428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2" name="Straight Connector 451">
              <a:extLst>
                <a:ext uri="{FF2B5EF4-FFF2-40B4-BE49-F238E27FC236}">
                  <a16:creationId xmlns:a16="http://schemas.microsoft.com/office/drawing/2014/main" id="{F1825348-2292-1941-85BD-4D5ABB9502AF}"/>
                </a:ext>
              </a:extLst>
            </p:cNvPr>
            <p:cNvCxnSpPr/>
            <p:nvPr/>
          </p:nvCxnSpPr>
          <p:spPr bwMode="auto">
            <a:xfrm rot="5400000">
              <a:off x="7669052" y="3134824"/>
              <a:ext cx="1443359" cy="12176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61" name="Oval 76">
              <a:extLst>
                <a:ext uri="{FF2B5EF4-FFF2-40B4-BE49-F238E27FC236}">
                  <a16:creationId xmlns:a16="http://schemas.microsoft.com/office/drawing/2014/main" id="{391AA46F-6A98-C942-87ED-081AD5B70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088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2" name="Oval 76">
              <a:extLst>
                <a:ext uri="{FF2B5EF4-FFF2-40B4-BE49-F238E27FC236}">
                  <a16:creationId xmlns:a16="http://schemas.microsoft.com/office/drawing/2014/main" id="{FCCCE50F-BBF8-C548-85FF-BD6B37225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3" name="Oval 76">
              <a:extLst>
                <a:ext uri="{FF2B5EF4-FFF2-40B4-BE49-F238E27FC236}">
                  <a16:creationId xmlns:a16="http://schemas.microsoft.com/office/drawing/2014/main" id="{F63F91B6-CBFC-0C42-9EED-5D9482540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4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4" name="Oval 76">
              <a:extLst>
                <a:ext uri="{FF2B5EF4-FFF2-40B4-BE49-F238E27FC236}">
                  <a16:creationId xmlns:a16="http://schemas.microsoft.com/office/drawing/2014/main" id="{0CC0ED7A-0698-274E-845B-180581338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9500" y="4213880"/>
              <a:ext cx="846138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5" name="Oval 76">
              <a:extLst>
                <a:ext uri="{FF2B5EF4-FFF2-40B4-BE49-F238E27FC236}">
                  <a16:creationId xmlns:a16="http://schemas.microsoft.com/office/drawing/2014/main" id="{5043E7F4-FB4D-9A41-8107-85F65D01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6363" y="4213880"/>
              <a:ext cx="846137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6" name="Oval 76">
              <a:extLst>
                <a:ext uri="{FF2B5EF4-FFF2-40B4-BE49-F238E27FC236}">
                  <a16:creationId xmlns:a16="http://schemas.microsoft.com/office/drawing/2014/main" id="{019B9582-8292-2B43-876B-11E7E334F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7" name="Oval 76">
              <a:extLst>
                <a:ext uri="{FF2B5EF4-FFF2-40B4-BE49-F238E27FC236}">
                  <a16:creationId xmlns:a16="http://schemas.microsoft.com/office/drawing/2014/main" id="{71C26863-28CD-0841-A043-C33419B4C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7363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8" name="Oval 76">
              <a:extLst>
                <a:ext uri="{FF2B5EF4-FFF2-40B4-BE49-F238E27FC236}">
                  <a16:creationId xmlns:a16="http://schemas.microsoft.com/office/drawing/2014/main" id="{E09B65C0-7813-1B48-A77E-DBAB11081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050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</p:grpSp>
      <p:sp>
        <p:nvSpPr>
          <p:cNvPr id="483" name="Rectangle 3">
            <a:extLst>
              <a:ext uri="{FF2B5EF4-FFF2-40B4-BE49-F238E27FC236}">
                <a16:creationId xmlns:a16="http://schemas.microsoft.com/office/drawing/2014/main" id="{026D98E3-E55A-AA42-BDF8-9795F6D3C3D1}"/>
              </a:ext>
            </a:extLst>
          </p:cNvPr>
          <p:cNvSpPr txBox="1">
            <a:spLocks noChangeArrowheads="1"/>
          </p:cNvSpPr>
          <p:nvPr/>
        </p:nvSpPr>
        <p:spPr>
          <a:xfrm>
            <a:off x="532110" y="5020506"/>
            <a:ext cx="11283366" cy="18272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350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 “center”: small # of well-connected large networks</a:t>
            </a:r>
          </a:p>
          <a:p>
            <a:pPr marL="460375" lvl="1" indent="-280988"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“tier-1” commercial ISPs 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(e.g</a:t>
            </a:r>
            <a:r>
              <a:rPr kumimoji="0" lang="en-US" altLang="ja-JP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.,</a:t>
            </a:r>
            <a:r>
              <a:rPr lang="en-US" altLang="ja-JP" sz="2000" dirty="0" smtClean="0">
                <a:solidFill>
                  <a:prstClr val="black"/>
                </a:solidFill>
                <a:ea typeface="ＭＳ Ｐゴシック" panose="020B0600070205080204" pitchFamily="34" charset="-128"/>
              </a:rPr>
              <a:t>, </a:t>
            </a:r>
            <a:r>
              <a:rPr lang="en-US" altLang="ja-JP" sz="20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Level 3 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Sprint, AT&amp;T, NTT),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national &amp; international coverage</a:t>
            </a:r>
          </a:p>
          <a:p>
            <a:pPr marL="4603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content provider networks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(e.g., Google, Facebook):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private network that connects its data centers to Internet, often bypassing tier-1, regional ISPs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6D94A1D-C9FB-4248-AC42-32E817F83497}"/>
              </a:ext>
            </a:extLst>
          </p:cNvPr>
          <p:cNvGrpSpPr/>
          <p:nvPr/>
        </p:nvGrpSpPr>
        <p:grpSpPr>
          <a:xfrm>
            <a:off x="3727450" y="2136556"/>
            <a:ext cx="5191125" cy="1772008"/>
            <a:chOff x="3727450" y="2136556"/>
            <a:chExt cx="5191125" cy="1772008"/>
          </a:xfrm>
        </p:grpSpPr>
        <p:cxnSp>
          <p:nvCxnSpPr>
            <p:cNvPr id="444" name="Straight Connector 443">
              <a:extLst>
                <a:ext uri="{FF2B5EF4-FFF2-40B4-BE49-F238E27FC236}">
                  <a16:creationId xmlns:a16="http://schemas.microsoft.com/office/drawing/2014/main" id="{3D999D2F-3D6C-EE46-ACFF-9A94460799DD}"/>
                </a:ext>
              </a:extLst>
            </p:cNvPr>
            <p:cNvCxnSpPr>
              <a:cxnSpLocks/>
              <a:stCxn id="474" idx="5"/>
            </p:cNvCxnSpPr>
            <p:nvPr/>
          </p:nvCxnSpPr>
          <p:spPr bwMode="auto">
            <a:xfrm>
              <a:off x="4222067" y="2951839"/>
              <a:ext cx="72121" cy="35669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E43A483-DD26-0944-984C-9FFBA432C53A}"/>
                </a:ext>
              </a:extLst>
            </p:cNvPr>
            <p:cNvCxnSpPr/>
            <p:nvPr/>
          </p:nvCxnSpPr>
          <p:spPr bwMode="auto">
            <a:xfrm rot="5400000">
              <a:off x="4730778" y="2617790"/>
              <a:ext cx="1074683" cy="1635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19A50683-7013-9449-840A-903577766A0A}"/>
                </a:ext>
              </a:extLst>
            </p:cNvPr>
            <p:cNvCxnSpPr/>
            <p:nvPr/>
          </p:nvCxnSpPr>
          <p:spPr bwMode="auto">
            <a:xfrm rot="10800000" flipV="1">
              <a:off x="5430838" y="2878660"/>
              <a:ext cx="811212" cy="51196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F41BF13C-E29D-B649-B6A6-97965B9958D9}"/>
                </a:ext>
              </a:extLst>
            </p:cNvPr>
            <p:cNvCxnSpPr>
              <a:stCxn id="456" idx="5"/>
            </p:cNvCxnSpPr>
            <p:nvPr/>
          </p:nvCxnSpPr>
          <p:spPr bwMode="auto">
            <a:xfrm rot="16200000" flipH="1">
              <a:off x="4491313" y="1687018"/>
              <a:ext cx="1382161" cy="228123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3" name="Straight Connector 452">
              <a:extLst>
                <a:ext uri="{FF2B5EF4-FFF2-40B4-BE49-F238E27FC236}">
                  <a16:creationId xmlns:a16="http://schemas.microsoft.com/office/drawing/2014/main" id="{70E05AEB-33C1-F146-A41B-426553EF3738}"/>
                </a:ext>
              </a:extLst>
            </p:cNvPr>
            <p:cNvCxnSpPr>
              <a:cxnSpLocks/>
            </p:cNvCxnSpPr>
            <p:nvPr/>
          </p:nvCxnSpPr>
          <p:spPr bwMode="auto">
            <a:xfrm rot="10800000" flipV="1">
              <a:off x="7620000" y="2807014"/>
              <a:ext cx="1298575" cy="44032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59" name="Oval 33">
              <a:extLst>
                <a:ext uri="{FF2B5EF4-FFF2-40B4-BE49-F238E27FC236}">
                  <a16:creationId xmlns:a16="http://schemas.microsoft.com/office/drawing/2014/main" id="{F16DC38B-A491-5046-83FC-63C66E2CF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4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Regional ISP</a:t>
              </a:r>
            </a:p>
          </p:txBody>
        </p:sp>
        <p:sp>
          <p:nvSpPr>
            <p:cNvPr id="460" name="Oval 33">
              <a:extLst>
                <a:ext uri="{FF2B5EF4-FFF2-40B4-BE49-F238E27FC236}">
                  <a16:creationId xmlns:a16="http://schemas.microsoft.com/office/drawing/2014/main" id="{C9724305-E472-CB48-B1A6-BABAE389F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20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Regional ISP</a:t>
              </a: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D98CF636-DA8A-D745-9075-918679134907}"/>
                </a:ext>
              </a:extLst>
            </p:cNvPr>
            <p:cNvCxnSpPr>
              <a:cxnSpLocks/>
              <a:endCxn id="460" idx="0"/>
            </p:cNvCxnSpPr>
            <p:nvPr/>
          </p:nvCxnSpPr>
          <p:spPr bwMode="auto">
            <a:xfrm>
              <a:off x="6941820" y="2964180"/>
              <a:ext cx="291624" cy="2010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AE64C16-791F-8441-B302-492643641712}"/>
              </a:ext>
            </a:extLst>
          </p:cNvPr>
          <p:cNvGrpSpPr/>
          <p:nvPr/>
        </p:nvGrpSpPr>
        <p:grpSpPr>
          <a:xfrm>
            <a:off x="2347913" y="1287258"/>
            <a:ext cx="7329086" cy="1769461"/>
            <a:chOff x="2347913" y="1287258"/>
            <a:chExt cx="7329086" cy="1769461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C082A075-8FA1-4544-AE58-6F5D6D9A92DA}"/>
                </a:ext>
              </a:extLst>
            </p:cNvPr>
            <p:cNvGrpSpPr/>
            <p:nvPr/>
          </p:nvGrpSpPr>
          <p:grpSpPr>
            <a:xfrm>
              <a:off x="2347913" y="1287258"/>
              <a:ext cx="7329086" cy="1769461"/>
              <a:chOff x="2347913" y="1287258"/>
              <a:chExt cx="7329086" cy="1769461"/>
            </a:xfrm>
          </p:grpSpPr>
          <p:cxnSp>
            <p:nvCxnSpPr>
              <p:cNvPr id="445" name="Straight Connector 444">
                <a:extLst>
                  <a:ext uri="{FF2B5EF4-FFF2-40B4-BE49-F238E27FC236}">
                    <a16:creationId xmlns:a16="http://schemas.microsoft.com/office/drawing/2014/main" id="{77B3FFCD-6B4E-B04D-B26D-CDEAE7B3C9BE}"/>
                  </a:ext>
                </a:extLst>
              </p:cNvPr>
              <p:cNvCxnSpPr/>
              <p:nvPr/>
            </p:nvCxnSpPr>
            <p:spPr bwMode="auto">
              <a:xfrm rot="10800000" flipV="1">
                <a:off x="4051300" y="2018914"/>
                <a:ext cx="3163888" cy="72690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2" name="Straight Connector 441">
                <a:extLst>
                  <a:ext uri="{FF2B5EF4-FFF2-40B4-BE49-F238E27FC236}">
                    <a16:creationId xmlns:a16="http://schemas.microsoft.com/office/drawing/2014/main" id="{E797CE32-D445-834C-859C-100D3C4F78C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816343" y="2125983"/>
                <a:ext cx="183196" cy="46609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4" name="Straight Connector 453">
                <a:extLst>
                  <a:ext uri="{FF2B5EF4-FFF2-40B4-BE49-F238E27FC236}">
                    <a16:creationId xmlns:a16="http://schemas.microsoft.com/office/drawing/2014/main" id="{D8015E4B-28EF-5944-BD89-CFE5203E8D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89752" y="2118360"/>
                <a:ext cx="486408" cy="617009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39" name="Straight Connector 438">
                <a:extLst>
                  <a:ext uri="{FF2B5EF4-FFF2-40B4-BE49-F238E27FC236}">
                    <a16:creationId xmlns:a16="http://schemas.microsoft.com/office/drawing/2014/main" id="{9D811EE1-454D-B44D-B3C7-5257C43AF9EF}"/>
                  </a:ext>
                </a:extLst>
              </p:cNvPr>
              <p:cNvCxnSpPr/>
              <p:nvPr/>
            </p:nvCxnSpPr>
            <p:spPr bwMode="auto">
              <a:xfrm rot="10800000">
                <a:off x="4294188" y="1860422"/>
                <a:ext cx="531812" cy="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3DB7E325-0415-EB46-A933-1A825FB1EF27}"/>
                  </a:ext>
                </a:extLst>
              </p:cNvPr>
              <p:cNvCxnSpPr>
                <a:cxnSpLocks/>
                <a:stCxn id="55" idx="2"/>
                <a:endCxn id="457" idx="6"/>
              </p:cNvCxnSpPr>
              <p:nvPr/>
            </p:nvCxnSpPr>
            <p:spPr bwMode="auto">
              <a:xfrm flipH="1">
                <a:off x="6683375" y="1872695"/>
                <a:ext cx="440553" cy="1161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41" name="Arc 440">
                <a:extLst>
                  <a:ext uri="{FF2B5EF4-FFF2-40B4-BE49-F238E27FC236}">
                    <a16:creationId xmlns:a16="http://schemas.microsoft.com/office/drawing/2014/main" id="{F3682F77-470D-6D4D-BC43-D73F8E4E433F}"/>
                  </a:ext>
                </a:extLst>
              </p:cNvPr>
              <p:cNvSpPr/>
              <p:nvPr/>
            </p:nvSpPr>
            <p:spPr bwMode="auto">
              <a:xfrm>
                <a:off x="3402013" y="1287258"/>
                <a:ext cx="4460875" cy="429873"/>
              </a:xfrm>
              <a:prstGeom prst="arc">
                <a:avLst>
                  <a:gd name="adj1" fmla="val 10681875"/>
                  <a:gd name="adj2" fmla="val 0"/>
                </a:avLst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Arial"/>
                </a:endParaRPr>
              </a:p>
            </p:txBody>
          </p:sp>
          <p:cxnSp>
            <p:nvCxnSpPr>
              <p:cNvPr id="443" name="Straight Connector 442">
                <a:extLst>
                  <a:ext uri="{FF2B5EF4-FFF2-40B4-BE49-F238E27FC236}">
                    <a16:creationId xmlns:a16="http://schemas.microsoft.com/office/drawing/2014/main" id="{B727CE1B-773D-7F4D-9C71-0B340FA2D0A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16200000" flipH="1">
                <a:off x="3390276" y="2254903"/>
                <a:ext cx="429873" cy="244475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5A6922CA-5A15-4F48-88FD-5174505CA917}"/>
                  </a:ext>
                </a:extLst>
              </p:cNvPr>
              <p:cNvCxnSpPr/>
              <p:nvPr/>
            </p:nvCxnSpPr>
            <p:spPr bwMode="auto">
              <a:xfrm rot="16200000" flipH="1">
                <a:off x="6125374" y="2196331"/>
                <a:ext cx="474651" cy="40640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AFF03100-2980-DA4E-A72E-FE2723506844}"/>
                  </a:ext>
                </a:extLst>
              </p:cNvPr>
              <p:cNvCxnSpPr/>
              <p:nvPr/>
            </p:nvCxnSpPr>
            <p:spPr bwMode="auto">
              <a:xfrm>
                <a:off x="6510338" y="2026377"/>
                <a:ext cx="2433637" cy="64481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56" name="Oval 34">
                <a:extLst>
                  <a:ext uri="{FF2B5EF4-FFF2-40B4-BE49-F238E27FC236}">
                    <a16:creationId xmlns:a16="http://schemas.microsoft.com/office/drawing/2014/main" id="{7403379F-8BEC-BC46-847F-B0D2D30F0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913" y="1502195"/>
                <a:ext cx="1984375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Tier 1 ISP</a:t>
                </a: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57" name="Oval 34">
                <a:extLst>
                  <a:ext uri="{FF2B5EF4-FFF2-40B4-BE49-F238E27FC236}">
                    <a16:creationId xmlns:a16="http://schemas.microsoft.com/office/drawing/2014/main" id="{919B70EA-11EB-9443-AD39-281E578ED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0588" y="1502195"/>
                <a:ext cx="1982787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Tier 1 ISP</a:t>
                </a: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2F7EA502-E5E7-2148-84FF-7709E5DCC565}"/>
                  </a:ext>
                </a:extLst>
              </p:cNvPr>
              <p:cNvGrpSpPr/>
              <p:nvPr/>
            </p:nvGrpSpPr>
            <p:grpSpPr>
              <a:xfrm>
                <a:off x="3480201" y="2504276"/>
                <a:ext cx="869150" cy="519599"/>
                <a:chOff x="553316" y="2968407"/>
                <a:chExt cx="869150" cy="552631"/>
              </a:xfrm>
            </p:grpSpPr>
            <p:sp>
              <p:nvSpPr>
                <p:cNvPr id="474" name="Oval 14">
                  <a:extLst>
                    <a:ext uri="{FF2B5EF4-FFF2-40B4-BE49-F238E27FC236}">
                      <a16:creationId xmlns:a16="http://schemas.microsoft.com/office/drawing/2014/main" id="{C524E6F7-4D23-5B41-81CB-2E8F6A351B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5" name="TextBox 15">
                  <a:extLst>
                    <a:ext uri="{FF2B5EF4-FFF2-40B4-BE49-F238E27FC236}">
                      <a16:creationId xmlns:a16="http://schemas.microsoft.com/office/drawing/2014/main" id="{53F84AD2-D7E5-C147-8E47-5AD01774FF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06987" y="2968407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B82D7EBC-2AAE-6F49-9203-B1B767B9F503}"/>
                  </a:ext>
                </a:extLst>
              </p:cNvPr>
              <p:cNvGrpSpPr/>
              <p:nvPr/>
            </p:nvGrpSpPr>
            <p:grpSpPr>
              <a:xfrm>
                <a:off x="7123928" y="1507990"/>
                <a:ext cx="2014757" cy="729410"/>
                <a:chOff x="7123928" y="1507990"/>
                <a:chExt cx="2014757" cy="729410"/>
              </a:xfrm>
            </p:grpSpPr>
            <p:sp>
              <p:nvSpPr>
                <p:cNvPr id="55" name="Oval 11">
                  <a:extLst>
                    <a:ext uri="{FF2B5EF4-FFF2-40B4-BE49-F238E27FC236}">
                      <a16:creationId xmlns:a16="http://schemas.microsoft.com/office/drawing/2014/main" id="{9EEAA5DE-DEDF-6F41-AB04-0BB5371BAF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23928" y="1507990"/>
                  <a:ext cx="2014757" cy="729410"/>
                </a:xfrm>
                <a:prstGeom prst="ellipse">
                  <a:avLst/>
                </a:prstGeom>
                <a:solidFill>
                  <a:srgbClr val="FF6600">
                    <a:alpha val="70195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rPr>
                    <a:t>     </a:t>
                  </a:r>
                </a:p>
              </p:txBody>
            </p:sp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805919C5-B50A-CB4F-BA20-BB2AFFB0EE09}"/>
                    </a:ext>
                  </a:extLst>
                </p:cNvPr>
                <p:cNvSpPr txBox="1"/>
                <p:nvPr/>
              </p:nvSpPr>
              <p:spPr>
                <a:xfrm>
                  <a:off x="7387834" y="1535785"/>
                  <a:ext cx="1516762" cy="64633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3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Google</a:t>
                  </a: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0" name="Group 479">
                <a:extLst>
                  <a:ext uri="{FF2B5EF4-FFF2-40B4-BE49-F238E27FC236}">
                    <a16:creationId xmlns:a16="http://schemas.microsoft.com/office/drawing/2014/main" id="{0429A9DE-1B7C-1047-9DD9-C9752FE5E0AA}"/>
                  </a:ext>
                </a:extLst>
              </p:cNvPr>
              <p:cNvGrpSpPr/>
              <p:nvPr/>
            </p:nvGrpSpPr>
            <p:grpSpPr>
              <a:xfrm>
                <a:off x="8807849" y="2554323"/>
                <a:ext cx="869150" cy="502396"/>
                <a:chOff x="553316" y="2997818"/>
                <a:chExt cx="869150" cy="534333"/>
              </a:xfrm>
            </p:grpSpPr>
            <p:sp>
              <p:nvSpPr>
                <p:cNvPr id="481" name="Oval 14">
                  <a:extLst>
                    <a:ext uri="{FF2B5EF4-FFF2-40B4-BE49-F238E27FC236}">
                      <a16:creationId xmlns:a16="http://schemas.microsoft.com/office/drawing/2014/main" id="{128739BB-76B0-4A48-9704-CAFF7205A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2" name="TextBox 15">
                  <a:extLst>
                    <a:ext uri="{FF2B5EF4-FFF2-40B4-BE49-F238E27FC236}">
                      <a16:creationId xmlns:a16="http://schemas.microsoft.com/office/drawing/2014/main" id="{5AC63B6D-51CB-924B-A12A-9A9BD196B4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84127" y="3008931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EA985D80-092A-944F-9CC9-1AC8F8CA8DAE}"/>
                </a:ext>
              </a:extLst>
            </p:cNvPr>
            <p:cNvGrpSpPr/>
            <p:nvPr/>
          </p:nvGrpSpPr>
          <p:grpSpPr>
            <a:xfrm>
              <a:off x="6173793" y="2537627"/>
              <a:ext cx="869150" cy="502396"/>
              <a:chOff x="553316" y="2997818"/>
              <a:chExt cx="869150" cy="534333"/>
            </a:xfrm>
          </p:grpSpPr>
          <p:sp>
            <p:nvSpPr>
              <p:cNvPr id="478" name="Oval 14">
                <a:extLst>
                  <a:ext uri="{FF2B5EF4-FFF2-40B4-BE49-F238E27FC236}">
                    <a16:creationId xmlns:a16="http://schemas.microsoft.com/office/drawing/2014/main" id="{3075AFD6-086D-9B47-BCFB-D0B3D834C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316" y="2997818"/>
                <a:ext cx="869150" cy="523220"/>
              </a:xfrm>
              <a:prstGeom prst="ellipse">
                <a:avLst/>
              </a:pr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79" name="TextBox 15">
                <a:extLst>
                  <a:ext uri="{FF2B5EF4-FFF2-40B4-BE49-F238E27FC236}">
                    <a16:creationId xmlns:a16="http://schemas.microsoft.com/office/drawing/2014/main" id="{73956B90-EF11-724A-BB25-B8F47353BE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4127" y="3008931"/>
                <a:ext cx="646331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61" name="Slide Number Placeholder 5">
            <a:extLst>
              <a:ext uri="{FF2B5EF4-FFF2-40B4-BE49-F238E27FC236}">
                <a16:creationId xmlns:a16="http://schemas.microsoft.com/office/drawing/2014/main" id="{71F9ABD3-3387-D74E-AF76-C145E41361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0861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68817EC6-8DF7-E64F-9CA4-BFB8E60908E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47811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B62AB8-B4D6-B043-ABA8-88BB01847B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335989"/>
            <a:ext cx="10515600" cy="894622"/>
          </a:xfrm>
        </p:spPr>
        <p:txBody>
          <a:bodyPr/>
          <a:lstStyle/>
          <a:p>
            <a:r>
              <a:rPr lang="en-US" altLang="ja-JP" dirty="0"/>
              <a:t>“Fun” Internet-connected devices</a:t>
            </a:r>
            <a:endParaRPr lang="en-US" dirty="0"/>
          </a:p>
        </p:txBody>
      </p:sp>
      <p:pic>
        <p:nvPicPr>
          <p:cNvPr id="5" name="Picture 3" descr="toaster">
            <a:extLst>
              <a:ext uri="{FF2B5EF4-FFF2-40B4-BE49-F238E27FC236}">
                <a16:creationId xmlns:a16="http://schemas.microsoft.com/office/drawing/2014/main" id="{0982414B-A50E-6846-B3C9-35B07D525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4235" y="2861110"/>
            <a:ext cx="1675416" cy="1970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8">
            <a:extLst>
              <a:ext uri="{FF2B5EF4-FFF2-40B4-BE49-F238E27FC236}">
                <a16:creationId xmlns:a16="http://schemas.microsoft.com/office/drawing/2014/main" id="{FBA8D6BC-9873-5440-8898-10CB69473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3001" y="3040516"/>
            <a:ext cx="209268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Web-enabled toaster +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weather forecaster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DCB0D45-D41F-0D45-9692-4A381499C64C}"/>
              </a:ext>
            </a:extLst>
          </p:cNvPr>
          <p:cNvGrpSpPr/>
          <p:nvPr/>
        </p:nvGrpSpPr>
        <p:grpSpPr>
          <a:xfrm>
            <a:off x="723207" y="3591303"/>
            <a:ext cx="4897766" cy="2945470"/>
            <a:chOff x="723207" y="3591303"/>
            <a:chExt cx="4897766" cy="2945470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9B32136D-8C88-194A-907C-3EF4A8DB321F}"/>
                </a:ext>
              </a:extLst>
            </p:cNvPr>
            <p:cNvGrpSpPr/>
            <p:nvPr/>
          </p:nvGrpSpPr>
          <p:grpSpPr>
            <a:xfrm>
              <a:off x="723207" y="4924676"/>
              <a:ext cx="1768379" cy="1612097"/>
              <a:chOff x="723207" y="4924676"/>
              <a:chExt cx="1768379" cy="1612097"/>
            </a:xfrm>
          </p:grpSpPr>
          <p:pic>
            <p:nvPicPr>
              <p:cNvPr id="8" name="Picture 9" descr="cisco">
                <a:extLst>
                  <a:ext uri="{FF2B5EF4-FFF2-40B4-BE49-F238E27FC236}">
                    <a16:creationId xmlns:a16="http://schemas.microsoft.com/office/drawing/2014/main" id="{C9D9F2A6-C27F-204F-A396-2B09F622CF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23207" y="4924676"/>
                <a:ext cx="1768379" cy="1416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" name="Text Box 10">
                <a:extLst>
                  <a:ext uri="{FF2B5EF4-FFF2-40B4-BE49-F238E27FC236}">
                    <a16:creationId xmlns:a16="http://schemas.microsoft.com/office/drawing/2014/main" id="{C7AD8890-4AC4-954C-9A9A-64FC8FE51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2500" y="6198219"/>
                <a:ext cx="1521186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Internet phones</a:t>
                </a:r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9AF03D0C-D5CB-5840-AD5D-AA067BBA17A0}"/>
                </a:ext>
              </a:extLst>
            </p:cNvPr>
            <p:cNvGrpSpPr/>
            <p:nvPr/>
          </p:nvGrpSpPr>
          <p:grpSpPr>
            <a:xfrm>
              <a:off x="3863186" y="3591303"/>
              <a:ext cx="1757787" cy="1165800"/>
              <a:chOff x="3863186" y="3591303"/>
              <a:chExt cx="1757787" cy="1165800"/>
            </a:xfrm>
          </p:grpSpPr>
          <p:pic>
            <p:nvPicPr>
              <p:cNvPr id="13" name="Picture 16">
                <a:extLst>
                  <a:ext uri="{FF2B5EF4-FFF2-40B4-BE49-F238E27FC236}">
                    <a16:creationId xmlns:a16="http://schemas.microsoft.com/office/drawing/2014/main" id="{85E57D8C-0502-A74A-AE40-F1167D4C93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68398" y="3591303"/>
                <a:ext cx="1552575" cy="7429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" name="Text Box 8">
                <a:extLst>
                  <a:ext uri="{FF2B5EF4-FFF2-40B4-BE49-F238E27FC236}">
                    <a16:creationId xmlns:a16="http://schemas.microsoft.com/office/drawing/2014/main" id="{29CF8B45-77DE-7E40-8D19-6A8EEB3A07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63186" y="4172328"/>
                <a:ext cx="1591205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Slingbox: remote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control cable TV</a:t>
                </a: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5921A14-7A9E-D843-B710-C98FE965CE48}"/>
              </a:ext>
            </a:extLst>
          </p:cNvPr>
          <p:cNvGrpSpPr/>
          <p:nvPr/>
        </p:nvGrpSpPr>
        <p:grpSpPr>
          <a:xfrm>
            <a:off x="814227" y="3747548"/>
            <a:ext cx="2676937" cy="1188113"/>
            <a:chOff x="1752086" y="3835708"/>
            <a:chExt cx="2676937" cy="1188113"/>
          </a:xfrm>
        </p:grpSpPr>
        <p:sp>
          <p:nvSpPr>
            <p:cNvPr id="21" name="Text Box 8">
              <a:extLst>
                <a:ext uri="{FF2B5EF4-FFF2-40B4-BE49-F238E27FC236}">
                  <a16:creationId xmlns:a16="http://schemas.microsoft.com/office/drawing/2014/main" id="{7BC8E854-5333-004E-AB0E-8D451C613A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7639" y="4685267"/>
              <a:ext cx="154138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+mn-lt"/>
                </a:rPr>
                <a:t>Security Camera</a:t>
              </a: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4977361F-F946-E746-BAEB-374C849AA1E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752086" y="3835708"/>
              <a:ext cx="1124188" cy="1136342"/>
            </a:xfrm>
            <a:prstGeom prst="rect">
              <a:avLst/>
            </a:prstGeom>
          </p:spPr>
        </p:pic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1E97FF3F-E966-6143-B8C6-1151B320A5A0}"/>
              </a:ext>
            </a:extLst>
          </p:cNvPr>
          <p:cNvGrpSpPr/>
          <p:nvPr/>
        </p:nvGrpSpPr>
        <p:grpSpPr>
          <a:xfrm>
            <a:off x="722790" y="1143651"/>
            <a:ext cx="10449383" cy="5458394"/>
            <a:chOff x="671990" y="1143651"/>
            <a:chExt cx="10449383" cy="5458394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3E138403-3B96-354E-8CDD-E06421923443}"/>
                </a:ext>
              </a:extLst>
            </p:cNvPr>
            <p:cNvGrpSpPr/>
            <p:nvPr/>
          </p:nvGrpSpPr>
          <p:grpSpPr>
            <a:xfrm>
              <a:off x="3363111" y="1717360"/>
              <a:ext cx="1895475" cy="1738803"/>
              <a:chOff x="3363111" y="1717360"/>
              <a:chExt cx="1895475" cy="1738803"/>
            </a:xfrm>
          </p:grpSpPr>
          <p:pic>
            <p:nvPicPr>
              <p:cNvPr id="4" name="Picture 4" descr="whisper">
                <a:extLst>
                  <a:ext uri="{FF2B5EF4-FFF2-40B4-BE49-F238E27FC236}">
                    <a16:creationId xmlns:a16="http://schemas.microsoft.com/office/drawing/2014/main" id="{BFAA5176-D98E-2541-91FA-3453E486B0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3111" y="1717360"/>
                <a:ext cx="1895475" cy="156051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" name="Text Box 7">
                <a:extLst>
                  <a:ext uri="{FF2B5EF4-FFF2-40B4-BE49-F238E27FC236}">
                    <a16:creationId xmlns:a16="http://schemas.microsoft.com/office/drawing/2014/main" id="{4181DE53-23D0-7546-8926-67F62CECB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17381" y="3117609"/>
                <a:ext cx="1517851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IP picture frame</a:t>
                </a: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BBEC5BB-21D0-474B-91BF-DE1F5184103D}"/>
                </a:ext>
              </a:extLst>
            </p:cNvPr>
            <p:cNvGrpSpPr/>
            <p:nvPr/>
          </p:nvGrpSpPr>
          <p:grpSpPr>
            <a:xfrm>
              <a:off x="2055482" y="1410532"/>
              <a:ext cx="1179513" cy="2761796"/>
              <a:chOff x="2506141" y="1897178"/>
              <a:chExt cx="1179513" cy="2761796"/>
            </a:xfrm>
          </p:grpSpPr>
          <p:graphicFrame>
            <p:nvGraphicFramePr>
              <p:cNvPr id="11" name="Object 14">
                <a:extLst>
                  <a:ext uri="{FF2B5EF4-FFF2-40B4-BE49-F238E27FC236}">
                    <a16:creationId xmlns:a16="http://schemas.microsoft.com/office/drawing/2014/main" id="{2DC66987-6296-4244-81B5-408D6F49E1C3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2694260" y="1897178"/>
              <a:ext cx="803275" cy="21685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242" r:id="rId8" imgW="1434415" imgH="3873016" progId="">
                      <p:embed/>
                    </p:oleObj>
                  </mc:Choice>
                  <mc:Fallback>
                    <p:oleObj r:id="rId8" imgW="1434415" imgH="3873016" progId="">
                      <p:embed/>
                      <p:pic>
                        <p:nvPicPr>
                          <p:cNvPr id="11" name="Object 14">
                            <a:extLst>
                              <a:ext uri="{FF2B5EF4-FFF2-40B4-BE49-F238E27FC236}">
                                <a16:creationId xmlns:a16="http://schemas.microsoft.com/office/drawing/2014/main" id="{2DC66987-6296-4244-81B5-408D6F49E1C3}"/>
                              </a:ext>
                            </a:extLst>
                          </p:cNvPr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9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694260" y="1897178"/>
                            <a:ext cx="803275" cy="21685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>
                                      <a:alpha val="74997"/>
                                    </a:scheme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2" name="Text Box 8">
                <a:extLst>
                  <a:ext uri="{FF2B5EF4-FFF2-40B4-BE49-F238E27FC236}">
                    <a16:creationId xmlns:a16="http://schemas.microsoft.com/office/drawing/2014/main" id="{03865E9F-E744-3A46-9EBD-1411FCB23B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06141" y="4077949"/>
                <a:ext cx="1179513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Internet 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refrigerator</a:t>
                </a: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47039C00-F163-0242-B27E-88F4B684A34F}"/>
                </a:ext>
              </a:extLst>
            </p:cNvPr>
            <p:cNvGrpSpPr/>
            <p:nvPr/>
          </p:nvGrpSpPr>
          <p:grpSpPr>
            <a:xfrm>
              <a:off x="8585501" y="1143651"/>
              <a:ext cx="2535872" cy="1141975"/>
              <a:chOff x="8636412" y="2605836"/>
              <a:chExt cx="2535872" cy="1141975"/>
            </a:xfrm>
          </p:grpSpPr>
          <p:pic>
            <p:nvPicPr>
              <p:cNvPr id="16" name="Picture 23">
                <a:extLst>
                  <a:ext uri="{FF2B5EF4-FFF2-40B4-BE49-F238E27FC236}">
                    <a16:creationId xmlns:a16="http://schemas.microsoft.com/office/drawing/2014/main" id="{12DC02F1-9588-8544-AE86-F32907C387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6412" y="2650849"/>
                <a:ext cx="695325" cy="1096962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" name="Text Box 10">
                <a:extLst>
                  <a:ext uri="{FF2B5EF4-FFF2-40B4-BE49-F238E27FC236}">
                    <a16:creationId xmlns:a16="http://schemas.microsoft.com/office/drawing/2014/main" id="{7460E56A-C582-CB4B-BB20-ABA2CC497C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58967" y="2605836"/>
                <a:ext cx="1813317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Tweet-a-watt: 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monitor energy use</a:t>
                </a:r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E6613FFF-AAE6-5F48-A8E0-52812DF7D261}"/>
                </a:ext>
              </a:extLst>
            </p:cNvPr>
            <p:cNvGrpSpPr/>
            <p:nvPr/>
          </p:nvGrpSpPr>
          <p:grpSpPr>
            <a:xfrm>
              <a:off x="5012950" y="5049292"/>
              <a:ext cx="2435364" cy="1552753"/>
              <a:chOff x="5012950" y="5049292"/>
              <a:chExt cx="2435364" cy="1552753"/>
            </a:xfrm>
          </p:grpSpPr>
          <p:pic>
            <p:nvPicPr>
              <p:cNvPr id="18" name="Picture 1">
                <a:extLst>
                  <a:ext uri="{FF2B5EF4-FFF2-40B4-BE49-F238E27FC236}">
                    <a16:creationId xmlns:a16="http://schemas.microsoft.com/office/drawing/2014/main" id="{1D54884B-8FF7-2B48-A721-AE22F7F5C6B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12950" y="5057407"/>
                <a:ext cx="1289050" cy="1544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" name="Text Box 8">
                <a:extLst>
                  <a:ext uri="{FF2B5EF4-FFF2-40B4-BE49-F238E27FC236}">
                    <a16:creationId xmlns:a16="http://schemas.microsoft.com/office/drawing/2014/main" id="{1C3CA974-2833-8B4A-AD26-CA911E1B00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27301" y="5049292"/>
                <a:ext cx="1121013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sensorized,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bed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mattress</a:t>
                </a: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C12767D5-9E29-564E-80E2-F55B4A82324A}"/>
                </a:ext>
              </a:extLst>
            </p:cNvPr>
            <p:cNvGrpSpPr/>
            <p:nvPr/>
          </p:nvGrpSpPr>
          <p:grpSpPr>
            <a:xfrm>
              <a:off x="671990" y="1806119"/>
              <a:ext cx="1305870" cy="1496298"/>
              <a:chOff x="1563004" y="1837775"/>
              <a:chExt cx="1305870" cy="1496298"/>
            </a:xfrm>
          </p:grpSpPr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FC6DC43C-35CF-D641-A0D1-45393D71C3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65601" y="1837775"/>
                <a:ext cx="550338" cy="1149734"/>
              </a:xfrm>
              <a:prstGeom prst="rect">
                <a:avLst/>
              </a:prstGeom>
            </p:spPr>
          </p:pic>
          <p:sp>
            <p:nvSpPr>
              <p:cNvPr id="25" name="Text Box 8">
                <a:extLst>
                  <a:ext uri="{FF2B5EF4-FFF2-40B4-BE49-F238E27FC236}">
                    <a16:creationId xmlns:a16="http://schemas.microsoft.com/office/drawing/2014/main" id="{23F7E456-D71D-3844-AE63-866B36C95B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63004" y="2995519"/>
                <a:ext cx="130587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Amazon Echo</a:t>
                </a:r>
              </a:p>
            </p:txBody>
          </p:sp>
        </p:grp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6893A0B6-39E7-204C-827B-349BC5FC8535}"/>
              </a:ext>
            </a:extLst>
          </p:cNvPr>
          <p:cNvSpPr txBox="1"/>
          <p:nvPr/>
        </p:nvSpPr>
        <p:spPr>
          <a:xfrm>
            <a:off x="9707225" y="5533965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i="1" dirty="0">
                <a:solidFill>
                  <a:srgbClr val="0000A8"/>
                </a:solidFill>
              </a:rPr>
              <a:t>Others?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174E644-1BC5-AD41-8B98-2AEBAB53347E}"/>
              </a:ext>
            </a:extLst>
          </p:cNvPr>
          <p:cNvGrpSpPr/>
          <p:nvPr/>
        </p:nvGrpSpPr>
        <p:grpSpPr>
          <a:xfrm>
            <a:off x="5244182" y="1499729"/>
            <a:ext cx="4175678" cy="5125922"/>
            <a:chOff x="5244182" y="1499729"/>
            <a:chExt cx="4175678" cy="5125922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11948532-9530-1146-897B-DCFADC27A92F}"/>
                </a:ext>
              </a:extLst>
            </p:cNvPr>
            <p:cNvGrpSpPr/>
            <p:nvPr/>
          </p:nvGrpSpPr>
          <p:grpSpPr>
            <a:xfrm>
              <a:off x="5244182" y="1499729"/>
              <a:ext cx="2735863" cy="1090838"/>
              <a:chOff x="616980" y="5292729"/>
              <a:chExt cx="3127445" cy="1207904"/>
            </a:xfrm>
          </p:grpSpPr>
          <p:grpSp>
            <p:nvGrpSpPr>
              <p:cNvPr id="27" name="Group 26">
                <a:extLst>
                  <a:ext uri="{FF2B5EF4-FFF2-40B4-BE49-F238E27FC236}">
                    <a16:creationId xmlns:a16="http://schemas.microsoft.com/office/drawing/2014/main" id="{ACDED42E-CC7D-9245-8E47-BC40291CA6D2}"/>
                  </a:ext>
                </a:extLst>
              </p:cNvPr>
              <p:cNvGrpSpPr/>
              <p:nvPr/>
            </p:nvGrpSpPr>
            <p:grpSpPr>
              <a:xfrm>
                <a:off x="616980" y="5292729"/>
                <a:ext cx="3127445" cy="821190"/>
                <a:chOff x="842590" y="5420084"/>
                <a:chExt cx="3127445" cy="821190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pic>
              <p:nvPicPr>
                <p:cNvPr id="29" name="Picture 28">
                  <a:extLst>
                    <a:ext uri="{FF2B5EF4-FFF2-40B4-BE49-F238E27FC236}">
                      <a16:creationId xmlns:a16="http://schemas.microsoft.com/office/drawing/2014/main" id="{CD3E45EE-DA47-FB4C-AC41-27292F878C0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42590" y="5420084"/>
                  <a:ext cx="2016478" cy="821190"/>
                </a:xfrm>
                <a:prstGeom prst="rect">
                  <a:avLst/>
                </a:prstGeom>
              </p:spPr>
            </p:pic>
            <p:pic>
              <p:nvPicPr>
                <p:cNvPr id="30" name="Picture 29">
                  <a:extLst>
                    <a:ext uri="{FF2B5EF4-FFF2-40B4-BE49-F238E27FC236}">
                      <a16:creationId xmlns:a16="http://schemas.microsoft.com/office/drawing/2014/main" id="{30103B98-660D-084B-8321-DBA525F85DB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1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4905"/>
                <a:stretch/>
              </p:blipFill>
              <p:spPr>
                <a:xfrm>
                  <a:off x="2859067" y="5420084"/>
                  <a:ext cx="1110968" cy="821190"/>
                </a:xfrm>
                <a:prstGeom prst="rect">
                  <a:avLst/>
                </a:prstGeom>
              </p:spPr>
            </p:pic>
          </p:grpSp>
          <p:sp>
            <p:nvSpPr>
              <p:cNvPr id="28" name="Text Box 8">
                <a:extLst>
                  <a:ext uri="{FF2B5EF4-FFF2-40B4-BE49-F238E27FC236}">
                    <a16:creationId xmlns:a16="http://schemas.microsoft.com/office/drawing/2014/main" id="{353FBC48-20B8-084C-B54B-2A578BE3B2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8562" y="6125746"/>
                <a:ext cx="2301691" cy="374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Pacemaker &amp; Monitor</a:t>
                </a:r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AEF889B5-5851-5746-AB08-1839209EA393}"/>
                </a:ext>
              </a:extLst>
            </p:cNvPr>
            <p:cNvGrpSpPr/>
            <p:nvPr/>
          </p:nvGrpSpPr>
          <p:grpSpPr>
            <a:xfrm>
              <a:off x="7868239" y="4103350"/>
              <a:ext cx="1551621" cy="917725"/>
              <a:chOff x="7868239" y="4103350"/>
              <a:chExt cx="1551621" cy="917725"/>
            </a:xfrm>
          </p:grpSpPr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4397B6CC-7ACF-AB44-AEEB-6942A1959FC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68239" y="4103350"/>
                <a:ext cx="1551621" cy="663838"/>
              </a:xfrm>
              <a:prstGeom prst="rect">
                <a:avLst/>
              </a:prstGeom>
            </p:spPr>
          </p:pic>
          <p:sp>
            <p:nvSpPr>
              <p:cNvPr id="35" name="Text Box 10">
                <a:extLst>
                  <a:ext uri="{FF2B5EF4-FFF2-40B4-BE49-F238E27FC236}">
                    <a16:creationId xmlns:a16="http://schemas.microsoft.com/office/drawing/2014/main" id="{D5046EF2-BE9A-5947-80CD-08C169F54D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03032" y="4682521"/>
                <a:ext cx="107971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AR devices</a:t>
                </a:r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ED68E62D-EDDE-DB4E-9E02-B0DBDFB7F0C8}"/>
                </a:ext>
              </a:extLst>
            </p:cNvPr>
            <p:cNvGrpSpPr/>
            <p:nvPr/>
          </p:nvGrpSpPr>
          <p:grpSpPr>
            <a:xfrm>
              <a:off x="7586090" y="5333549"/>
              <a:ext cx="1556069" cy="1292102"/>
              <a:chOff x="7586090" y="5333549"/>
              <a:chExt cx="1556069" cy="129210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D4B1D193-AA5A-2B4F-A43C-A5DB01A465A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586090" y="5333549"/>
                <a:ext cx="1308005" cy="1292102"/>
              </a:xfrm>
              <a:prstGeom prst="rect">
                <a:avLst/>
              </a:prstGeom>
            </p:spPr>
          </p:pic>
          <p:sp>
            <p:nvSpPr>
              <p:cNvPr id="33" name="Text Box 10">
                <a:extLst>
                  <a:ext uri="{FF2B5EF4-FFF2-40B4-BE49-F238E27FC236}">
                    <a16:creationId xmlns:a16="http://schemas.microsoft.com/office/drawing/2014/main" id="{10243502-70F1-454C-B91D-F4CBAD87DA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13461" y="6201538"/>
                <a:ext cx="628698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Fitbit</a:t>
                </a:r>
              </a:p>
            </p:txBody>
          </p:sp>
        </p:grp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32A2102-607D-D540-823A-4380CE719D5E}"/>
              </a:ext>
            </a:extLst>
          </p:cNvPr>
          <p:cNvGrpSpPr/>
          <p:nvPr/>
        </p:nvGrpSpPr>
        <p:grpSpPr>
          <a:xfrm>
            <a:off x="3149599" y="5058059"/>
            <a:ext cx="1519767" cy="1241029"/>
            <a:chOff x="3149599" y="5058059"/>
            <a:chExt cx="1519767" cy="1241029"/>
          </a:xfrm>
        </p:grpSpPr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9C0D5741-B362-2E4C-80A0-B6C780A485F9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149599" y="5058059"/>
              <a:ext cx="1519767" cy="972324"/>
            </a:xfrm>
            <a:prstGeom prst="rect">
              <a:avLst/>
            </a:prstGeom>
          </p:spPr>
        </p:pic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AB92610F-C1A8-1143-8544-D8E94835BD79}"/>
                </a:ext>
              </a:extLst>
            </p:cNvPr>
            <p:cNvSpPr txBox="1"/>
            <p:nvPr/>
          </p:nvSpPr>
          <p:spPr>
            <a:xfrm>
              <a:off x="3149601" y="5960534"/>
              <a:ext cx="149008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Gaming devices</a:t>
              </a: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67D65074-F21F-B94B-BFCB-7EEDE293A625}"/>
              </a:ext>
            </a:extLst>
          </p:cNvPr>
          <p:cNvGrpSpPr/>
          <p:nvPr/>
        </p:nvGrpSpPr>
        <p:grpSpPr>
          <a:xfrm>
            <a:off x="9643123" y="1811867"/>
            <a:ext cx="2328743" cy="3572821"/>
            <a:chOff x="9643123" y="1811867"/>
            <a:chExt cx="2328743" cy="3572821"/>
          </a:xfrm>
        </p:grpSpPr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id="{310039DD-4B0F-744D-A2D1-C7340E6E4FF3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10735733" y="2137293"/>
              <a:ext cx="1147232" cy="1035589"/>
            </a:xfrm>
            <a:prstGeom prst="rect">
              <a:avLst/>
            </a:prstGeom>
          </p:spPr>
        </p:pic>
        <p:pic>
          <p:nvPicPr>
            <p:cNvPr id="53" name="Picture 52">
              <a:extLst>
                <a:ext uri="{FF2B5EF4-FFF2-40B4-BE49-F238E27FC236}">
                  <a16:creationId xmlns:a16="http://schemas.microsoft.com/office/drawing/2014/main" id="{D55D2D51-D30E-2742-9375-A5BFA84332C4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11182464" y="3606800"/>
              <a:ext cx="789402" cy="1483783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C7E5DD1E-6544-F640-9436-9951D441C6C7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9643123" y="3014133"/>
              <a:ext cx="1723654" cy="1174752"/>
            </a:xfrm>
            <a:prstGeom prst="rect">
              <a:avLst/>
            </a:prstGeom>
          </p:spPr>
        </p:pic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7863F0D-80AA-1E47-9E1B-7CE9B266B0AB}"/>
                </a:ext>
              </a:extLst>
            </p:cNvPr>
            <p:cNvSpPr txBox="1"/>
            <p:nvPr/>
          </p:nvSpPr>
          <p:spPr>
            <a:xfrm>
              <a:off x="10176934" y="4114801"/>
              <a:ext cx="51603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cars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E4B645BA-1C6A-364F-9234-0618DDEDFC78}"/>
                </a:ext>
              </a:extLst>
            </p:cNvPr>
            <p:cNvSpPr txBox="1"/>
            <p:nvPr/>
          </p:nvSpPr>
          <p:spPr>
            <a:xfrm>
              <a:off x="11074401" y="5046134"/>
              <a:ext cx="88575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scooters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2E1A7281-9F1D-294C-A4D6-B92EC3942A98}"/>
                </a:ext>
              </a:extLst>
            </p:cNvPr>
            <p:cNvSpPr txBox="1"/>
            <p:nvPr/>
          </p:nvSpPr>
          <p:spPr>
            <a:xfrm>
              <a:off x="11023601" y="1811867"/>
              <a:ext cx="6076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bikes</a:t>
              </a:r>
            </a:p>
          </p:txBody>
        </p:sp>
      </p:grpSp>
      <p:sp>
        <p:nvSpPr>
          <p:cNvPr id="58" name="Slide Number Placeholder 2">
            <a:extLst>
              <a:ext uri="{FF2B5EF4-FFF2-40B4-BE49-F238E27FC236}">
                <a16:creationId xmlns:a16="http://schemas.microsoft.com/office/drawing/2014/main" id="{4AAF1060-1214-6049-9C20-106E76839BC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2643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1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Protocol </a:t>
            </a:r>
            <a:r>
              <a:rPr lang="en-US" altLang="en-US" dirty="0">
                <a:ea typeface="ＭＳ Ｐゴシック" panose="020B0600070205080204" pitchFamily="34" charset="-128"/>
              </a:rPr>
              <a:t>“l</a:t>
            </a:r>
            <a:r>
              <a:rPr lang="en-US" altLang="ja-JP" sz="4400" dirty="0">
                <a:ea typeface="ＭＳ Ｐゴシック" panose="020B0600070205080204" pitchFamily="34" charset="-128"/>
              </a:rPr>
              <a:t>ayers</a:t>
            </a:r>
            <a:r>
              <a:rPr lang="en-US" altLang="ja-JP" dirty="0">
                <a:ea typeface="ＭＳ Ｐゴシック" panose="020B0600070205080204" pitchFamily="34" charset="-128"/>
              </a:rPr>
              <a:t>”</a:t>
            </a:r>
            <a:r>
              <a:rPr lang="en-US" altLang="ja-JP" sz="4400" dirty="0">
                <a:ea typeface="ＭＳ Ｐゴシック" panose="020B0600070205080204" pitchFamily="34" charset="-128"/>
              </a:rPr>
              <a:t> and reference </a:t>
            </a:r>
            <a:r>
              <a:rPr lang="en-US" altLang="ja-JP" dirty="0">
                <a:ea typeface="ＭＳ Ｐゴシック" panose="020B0600070205080204" pitchFamily="34" charset="-128"/>
              </a:rPr>
              <a:t>m</a:t>
            </a:r>
            <a:r>
              <a:rPr lang="en-US" altLang="ja-JP" sz="4400" dirty="0">
                <a:ea typeface="ＭＳ Ｐゴシック" panose="020B0600070205080204" pitchFamily="34" charset="-128"/>
              </a:rPr>
              <a:t>odels</a:t>
            </a:r>
            <a:endParaRPr lang="en-US" altLang="en-US" sz="4400" dirty="0">
              <a:ea typeface="ＭＳ Ｐゴシック" panose="020B0600070205080204" pitchFamily="34" charset="-128"/>
            </a:endParaRPr>
          </a:p>
        </p:txBody>
      </p: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800566" y="1575775"/>
            <a:ext cx="5615905" cy="50498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Networks are complex,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with many “</a:t>
            </a:r>
            <a:r>
              <a:rPr kumimoji="0" lang="en-US" altLang="ja-JP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pieces”: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hosts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routers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links of various media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applications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protocols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hardware, software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ja-JP" sz="32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1" name="Rectangle 4">
            <a:extLst>
              <a:ext uri="{FF2B5EF4-FFF2-40B4-BE49-F238E27FC236}">
                <a16:creationId xmlns:a16="http://schemas.microsoft.com/office/drawing/2014/main" id="{1B4EE37F-42F3-2442-ACAD-B722241FF92E}"/>
              </a:ext>
            </a:extLst>
          </p:cNvPr>
          <p:cNvSpPr txBox="1">
            <a:spLocks noChangeArrowheads="1"/>
          </p:cNvSpPr>
          <p:nvPr/>
        </p:nvSpPr>
        <p:spPr>
          <a:xfrm>
            <a:off x="6584274" y="1539452"/>
            <a:ext cx="4531739" cy="43430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7800" marR="0" lvl="0" indent="-47625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</a:t>
            </a:r>
            <a:r>
              <a:rPr kumimoji="0" lang="en-US" altLang="en-US" sz="2400" b="0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there any hope of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organizing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structure of network?</a:t>
            </a:r>
          </a:p>
          <a:p>
            <a:pPr marL="522288" indent="-223838"/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and/or our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discussion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networks?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A309F33-D0A0-8D42-AC5B-CD30631432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157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en-US" i="1" dirty="0">
                <a:latin typeface="Times New Roman" pitchFamily="18" charset="0"/>
              </a:rPr>
              <a:t>OSI layers</a:t>
            </a:r>
            <a:br>
              <a:rPr lang="en-US" altLang="en-US" i="1" dirty="0">
                <a:latin typeface="Times New Roman" pitchFamily="18" charset="0"/>
              </a:rPr>
            </a:br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smtClean="0"/>
              <a:t>Introduction: 1-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pic>
        <p:nvPicPr>
          <p:cNvPr id="8" name="Picture 13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443389"/>
            <a:ext cx="9897534" cy="1238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1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9955" y="2790251"/>
            <a:ext cx="8520112" cy="383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721723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en-US" i="1" dirty="0">
                <a:latin typeface="Times New Roman" pitchFamily="18" charset="0"/>
              </a:rPr>
              <a:t>OSI layers</a:t>
            </a:r>
            <a:br>
              <a:rPr lang="en-US" altLang="en-US" i="1" dirty="0">
                <a:latin typeface="Times New Roman" pitchFamily="18" charset="0"/>
              </a:rPr>
            </a:br>
            <a:r>
              <a:rPr lang="en-US" altLang="en-US" i="1" dirty="0" smtClean="0">
                <a:latin typeface="Times New Roman" pitchFamily="18" charset="0"/>
              </a:rPr>
              <a:t>(ENCAPSULATION)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smtClean="0"/>
              <a:t>Introduction: 1-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pic>
        <p:nvPicPr>
          <p:cNvPr id="5" name="Picture 13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1785683"/>
            <a:ext cx="4305133" cy="2998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1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5613" y="1871133"/>
            <a:ext cx="3684587" cy="28294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1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0546" y="5137150"/>
            <a:ext cx="5538787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890756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en-US" i="1" dirty="0">
                <a:latin typeface="Times New Roman" pitchFamily="18" charset="0"/>
              </a:rPr>
              <a:t>Summary of OSI Layers</a:t>
            </a:r>
            <a:br>
              <a:rPr lang="en-US" altLang="en-US" i="1" dirty="0">
                <a:latin typeface="Times New Roman" pitchFamily="18" charset="0"/>
              </a:rPr>
            </a:b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smtClean="0"/>
              <a:t>Introduction: 1-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pic>
        <p:nvPicPr>
          <p:cNvPr id="5" name="Picture 11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4694" y="1724025"/>
            <a:ext cx="5222612" cy="4351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724136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Example: organization of air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ravel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CC3583CD-CBDD-864E-8D26-0A29FF1403C0}"/>
              </a:ext>
            </a:extLst>
          </p:cNvPr>
          <p:cNvSpPr txBox="1">
            <a:spLocks noChangeArrowheads="1"/>
          </p:cNvSpPr>
          <p:nvPr/>
        </p:nvSpPr>
        <p:spPr>
          <a:xfrm>
            <a:off x="2345096" y="6081243"/>
            <a:ext cx="9529651" cy="5429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tabLst/>
              <a:defRPr/>
            </a:pPr>
            <a:r>
              <a:rPr kumimoji="0" lang="en-US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 series of steps, involving many services</a:t>
            </a: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36700FC8-9E28-1D45-9971-F07DEE935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119" y="1935719"/>
            <a:ext cx="3719769" cy="28479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(purchase)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(check)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(load)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takeoff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48D3D19-7497-FE45-B7B5-B81AA4212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3765" y="1942018"/>
            <a:ext cx="2625654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(complain)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(claim)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(unload)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landing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E16D6DCC-156C-2147-81DA-F433EE3A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9746" y="4831320"/>
            <a:ext cx="357079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sp>
        <p:nvSpPr>
          <p:cNvPr id="12" name="Freeform 8">
            <a:extLst>
              <a:ext uri="{FF2B5EF4-FFF2-40B4-BE49-F238E27FC236}">
                <a16:creationId xmlns:a16="http://schemas.microsoft.com/office/drawing/2014/main" id="{F85E233E-0BC2-2743-AB47-FA853651C08B}"/>
              </a:ext>
            </a:extLst>
          </p:cNvPr>
          <p:cNvSpPr>
            <a:spLocks/>
          </p:cNvSpPr>
          <p:nvPr/>
        </p:nvSpPr>
        <p:spPr bwMode="auto">
          <a:xfrm>
            <a:off x="879891" y="2080182"/>
            <a:ext cx="7827767" cy="3289301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59" h="10000">
                <a:moveTo>
                  <a:pt x="0" y="0"/>
                </a:moveTo>
                <a:cubicBezTo>
                  <a:pt x="3" y="2793"/>
                  <a:pt x="7" y="5585"/>
                  <a:pt x="10" y="8378"/>
                </a:cubicBezTo>
                <a:lnTo>
                  <a:pt x="1961" y="9961"/>
                </a:lnTo>
                <a:lnTo>
                  <a:pt x="8459" y="10000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D9478D4E-B913-5E48-A41F-691CE28FDFE4}"/>
              </a:ext>
            </a:extLst>
          </p:cNvPr>
          <p:cNvSpPr/>
          <p:nvPr/>
        </p:nvSpPr>
        <p:spPr>
          <a:xfrm flipH="1">
            <a:off x="8627458" y="2106453"/>
            <a:ext cx="1822537" cy="3263030"/>
          </a:xfrm>
          <a:custGeom>
            <a:avLst/>
            <a:gdLst>
              <a:gd name="connsiteX0" fmla="*/ 1822537 w 1822537"/>
              <a:gd name="connsiteY0" fmla="*/ 3263030 h 3263030"/>
              <a:gd name="connsiteX1" fmla="*/ 6263 w 1822537"/>
              <a:gd name="connsiteY1" fmla="*/ 2743200 h 3263030"/>
              <a:gd name="connsiteX2" fmla="*/ 0 w 1822537"/>
              <a:gd name="connsiteY2" fmla="*/ 0 h 3263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537" h="3263030">
                <a:moveTo>
                  <a:pt x="1822537" y="3263030"/>
                </a:moveTo>
                <a:lnTo>
                  <a:pt x="6263" y="2743200"/>
                </a:lnTo>
                <a:cubicBezTo>
                  <a:pt x="4175" y="1828800"/>
                  <a:pt x="2088" y="914400"/>
                  <a:pt x="0" y="0"/>
                </a:cubicBezTo>
              </a:path>
            </a:pathLst>
          </a:custGeom>
          <a:noFill/>
          <a:ln w="44450">
            <a:solidFill>
              <a:srgbClr val="C00000"/>
            </a:solidFill>
            <a:tailEnd type="triangle"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        </a:t>
            </a: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B089D51D-215F-BA43-9D35-CA7FEB77B669}"/>
              </a:ext>
            </a:extLst>
          </p:cNvPr>
          <p:cNvSpPr txBox="1">
            <a:spLocks noChangeArrowheads="1"/>
          </p:cNvSpPr>
          <p:nvPr/>
        </p:nvSpPr>
        <p:spPr>
          <a:xfrm>
            <a:off x="1882900" y="5634038"/>
            <a:ext cx="9529651" cy="542925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would you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define/discuss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the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system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airline travel?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3FCB9233-79E6-BA4F-9D93-E564447F7C10}"/>
              </a:ext>
            </a:extLst>
          </p:cNvPr>
          <p:cNvCxnSpPr/>
          <p:nvPr/>
        </p:nvCxnSpPr>
        <p:spPr>
          <a:xfrm>
            <a:off x="1564598" y="1798817"/>
            <a:ext cx="760001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EE558E98-4E3D-6E48-9595-2F6059226384}"/>
              </a:ext>
            </a:extLst>
          </p:cNvPr>
          <p:cNvSpPr txBox="1"/>
          <p:nvPr/>
        </p:nvSpPr>
        <p:spPr>
          <a:xfrm>
            <a:off x="2473378" y="1558977"/>
            <a:ext cx="5581913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2400" i="1" dirty="0"/>
              <a:t>end-to-end transfer of person plus baggage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8B89B52-D8A0-B841-AE4D-367CE4C080B3}"/>
              </a:ext>
            </a:extLst>
          </p:cNvPr>
          <p:cNvGrpSpPr/>
          <p:nvPr/>
        </p:nvGrpSpPr>
        <p:grpSpPr>
          <a:xfrm>
            <a:off x="4267725" y="1021517"/>
            <a:ext cx="1528763" cy="620713"/>
            <a:chOff x="-1042195" y="4302698"/>
            <a:chExt cx="1528763" cy="620713"/>
          </a:xfrm>
        </p:grpSpPr>
        <p:pic>
          <p:nvPicPr>
            <p:cNvPr id="22" name="Picture 11" descr="yylgaifm[1]">
              <a:extLst>
                <a:ext uri="{FF2B5EF4-FFF2-40B4-BE49-F238E27FC236}">
                  <a16:creationId xmlns:a16="http://schemas.microsoft.com/office/drawing/2014/main" id="{07194610-EC25-D04B-8A29-162F15606C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1042195" y="4463036"/>
              <a:ext cx="1528763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" name="Line 12">
              <a:extLst>
                <a:ext uri="{FF2B5EF4-FFF2-40B4-BE49-F238E27FC236}">
                  <a16:creationId xmlns:a16="http://schemas.microsoft.com/office/drawing/2014/main" id="{F2D1C1C2-445D-BD44-9E5D-B94BC5DF41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61182" y="43026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Line 13">
              <a:extLst>
                <a:ext uri="{FF2B5EF4-FFF2-40B4-BE49-F238E27FC236}">
                  <a16:creationId xmlns:a16="http://schemas.microsoft.com/office/drawing/2014/main" id="{E3D0F8A1-57E5-0348-B7BD-5D6EB952C3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408782" y="44550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Line 14">
              <a:extLst>
                <a:ext uri="{FF2B5EF4-FFF2-40B4-BE49-F238E27FC236}">
                  <a16:creationId xmlns:a16="http://schemas.microsoft.com/office/drawing/2014/main" id="{41A01E04-873D-7D43-8A11-021CF72C19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56382" y="46074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EC03A291-3ABD-5A48-BE94-CDE7BE41DBA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1347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10" grpId="0"/>
      <p:bldP spid="11" grpId="0"/>
      <p:bldP spid="12" grpId="0" animBg="1"/>
      <p:bldP spid="3" grpId="0" animBg="1"/>
      <p:bldP spid="15" grpId="0" build="allAtOnce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D3D16B69-45D9-7743-ADEA-3DAD4240D5C8}"/>
              </a:ext>
            </a:extLst>
          </p:cNvPr>
          <p:cNvGrpSpPr/>
          <p:nvPr/>
        </p:nvGrpSpPr>
        <p:grpSpPr>
          <a:xfrm>
            <a:off x="464981" y="2052861"/>
            <a:ext cx="10432006" cy="2708042"/>
            <a:chOff x="464981" y="1753061"/>
            <a:chExt cx="10432006" cy="2708042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5425220C-9838-8D45-9BAA-2D96FF83A2F1}"/>
                </a:ext>
              </a:extLst>
            </p:cNvPr>
            <p:cNvSpPr/>
            <p:nvPr/>
          </p:nvSpPr>
          <p:spPr>
            <a:xfrm>
              <a:off x="464981" y="4061418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DD8EE791-0739-6F48-8733-238C908C9A99}"/>
                </a:ext>
              </a:extLst>
            </p:cNvPr>
            <p:cNvSpPr/>
            <p:nvPr/>
          </p:nvSpPr>
          <p:spPr>
            <a:xfrm>
              <a:off x="475506" y="3495132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B68A0430-7325-D84E-8C11-99062FE5509D}"/>
                </a:ext>
              </a:extLst>
            </p:cNvPr>
            <p:cNvSpPr/>
            <p:nvPr/>
          </p:nvSpPr>
          <p:spPr>
            <a:xfrm>
              <a:off x="470508" y="2945434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632A966-C6C7-424C-80FC-0FFB2F0BC371}"/>
                </a:ext>
              </a:extLst>
            </p:cNvPr>
            <p:cNvSpPr/>
            <p:nvPr/>
          </p:nvSpPr>
          <p:spPr>
            <a:xfrm>
              <a:off x="471525" y="2357714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458753E-88F3-B34F-B3B9-946C3E6C15F1}"/>
                </a:ext>
              </a:extLst>
            </p:cNvPr>
            <p:cNvSpPr/>
            <p:nvPr/>
          </p:nvSpPr>
          <p:spPr>
            <a:xfrm>
              <a:off x="464982" y="1753061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F1839DF-A204-F147-901F-403EDC096FCD}"/>
              </a:ext>
            </a:extLst>
          </p:cNvPr>
          <p:cNvGrpSpPr/>
          <p:nvPr/>
        </p:nvGrpSpPr>
        <p:grpSpPr>
          <a:xfrm>
            <a:off x="7572969" y="1945699"/>
            <a:ext cx="2929467" cy="2895601"/>
            <a:chOff x="1574800" y="1788319"/>
            <a:chExt cx="2929467" cy="2895601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E615A186-9ECD-7646-A746-B390E05134BE}"/>
                </a:ext>
              </a:extLst>
            </p:cNvPr>
            <p:cNvSpPr/>
            <p:nvPr/>
          </p:nvSpPr>
          <p:spPr>
            <a:xfrm>
              <a:off x="1591733" y="1788319"/>
              <a:ext cx="2794000" cy="2895601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69ED9F09-CF30-0E4F-B280-1114E1973095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2421466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7190042-F4C0-EC46-9AF0-FF1083E60F8B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3009694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BDEF134E-EA30-E347-8AE4-94F83CF21DB0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3581400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C8AEB97-F690-7742-BC15-87C7C38DE30C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4115129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73438F92-3E54-F248-B85E-6C7214C6DAB3}"/>
              </a:ext>
            </a:extLst>
          </p:cNvPr>
          <p:cNvSpPr/>
          <p:nvPr/>
        </p:nvSpPr>
        <p:spPr>
          <a:xfrm>
            <a:off x="965209" y="1935719"/>
            <a:ext cx="2794000" cy="289560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Example: organization of air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ravel</a:t>
            </a: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36700FC8-9E28-1D45-9971-F07DEE935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119" y="1935719"/>
            <a:ext cx="2616935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(purchase)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(check)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(load)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takeoff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48D3D19-7497-FE45-B7B5-B81AA4212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3765" y="1942018"/>
            <a:ext cx="2625654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(complain)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(claim)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(unload)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landing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28FFC7C-C6FB-584F-8F6E-FFA01C23964A}"/>
              </a:ext>
            </a:extLst>
          </p:cNvPr>
          <p:cNvCxnSpPr>
            <a:cxnSpLocks/>
          </p:cNvCxnSpPr>
          <p:nvPr/>
        </p:nvCxnSpPr>
        <p:spPr>
          <a:xfrm>
            <a:off x="948276" y="2568866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DB8B1716-D4D2-3649-99C0-55319689F97F}"/>
              </a:ext>
            </a:extLst>
          </p:cNvPr>
          <p:cNvCxnSpPr>
            <a:cxnSpLocks/>
          </p:cNvCxnSpPr>
          <p:nvPr/>
        </p:nvCxnSpPr>
        <p:spPr>
          <a:xfrm>
            <a:off x="948276" y="3157094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AA253EA2-F916-EE42-B3CA-CA7A3F485F2C}"/>
              </a:ext>
            </a:extLst>
          </p:cNvPr>
          <p:cNvCxnSpPr>
            <a:cxnSpLocks/>
          </p:cNvCxnSpPr>
          <p:nvPr/>
        </p:nvCxnSpPr>
        <p:spPr>
          <a:xfrm>
            <a:off x="948276" y="3728800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35EF4F97-2C46-FF44-9C8B-77221BDB15DC}"/>
              </a:ext>
            </a:extLst>
          </p:cNvPr>
          <p:cNvCxnSpPr>
            <a:cxnSpLocks/>
          </p:cNvCxnSpPr>
          <p:nvPr/>
        </p:nvCxnSpPr>
        <p:spPr>
          <a:xfrm>
            <a:off x="948276" y="4262529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E1E38E25-A98C-CC40-BE63-1E70E5A1D89B}"/>
              </a:ext>
            </a:extLst>
          </p:cNvPr>
          <p:cNvSpPr/>
          <p:nvPr/>
        </p:nvSpPr>
        <p:spPr>
          <a:xfrm>
            <a:off x="4260623" y="4272051"/>
            <a:ext cx="2794000" cy="56879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E16D6DCC-156C-2147-81DA-F433EE3A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3486" y="4300858"/>
            <a:ext cx="25112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EEAE621-B95A-384F-A62F-7E5903AD8FBF}"/>
              </a:ext>
            </a:extLst>
          </p:cNvPr>
          <p:cNvGrpSpPr/>
          <p:nvPr/>
        </p:nvGrpSpPr>
        <p:grpSpPr>
          <a:xfrm>
            <a:off x="3948545" y="1999560"/>
            <a:ext cx="3522823" cy="2811596"/>
            <a:chOff x="3948545" y="1699760"/>
            <a:chExt cx="3522823" cy="2811596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EB4A6AAF-FC59-FA44-ACE5-C72FA686C0C2}"/>
                </a:ext>
              </a:extLst>
            </p:cNvPr>
            <p:cNvSpPr txBox="1"/>
            <p:nvPr/>
          </p:nvSpPr>
          <p:spPr>
            <a:xfrm>
              <a:off x="4400060" y="1699760"/>
              <a:ext cx="250741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ticketing service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E3B20036-2BB5-4241-87A9-6D4052E720AA}"/>
                </a:ext>
              </a:extLst>
            </p:cNvPr>
            <p:cNvSpPr txBox="1"/>
            <p:nvPr/>
          </p:nvSpPr>
          <p:spPr>
            <a:xfrm>
              <a:off x="4384331" y="2292643"/>
              <a:ext cx="254210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baggage service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7314652E-AC11-9744-91B6-642D2DAB1815}"/>
                </a:ext>
              </a:extLst>
            </p:cNvPr>
            <p:cNvSpPr txBox="1"/>
            <p:nvPr/>
          </p:nvSpPr>
          <p:spPr>
            <a:xfrm>
              <a:off x="4686266" y="2872078"/>
              <a:ext cx="192110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gate service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4AEF81B-DB1C-5E49-A5CE-1930E0CD97F9}"/>
                </a:ext>
              </a:extLst>
            </p:cNvPr>
            <p:cNvSpPr txBox="1"/>
            <p:nvPr/>
          </p:nvSpPr>
          <p:spPr>
            <a:xfrm>
              <a:off x="4485939" y="3451513"/>
              <a:ext cx="235423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runway service</a:t>
              </a:r>
            </a:p>
          </p:txBody>
        </p: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71D67CFB-C1C3-034A-88B0-DF85F0C59330}"/>
                </a:ext>
              </a:extLst>
            </p:cNvPr>
            <p:cNvGrpSpPr/>
            <p:nvPr/>
          </p:nvGrpSpPr>
          <p:grpSpPr>
            <a:xfrm>
              <a:off x="3948545" y="3988136"/>
              <a:ext cx="3522823" cy="523220"/>
              <a:chOff x="3976681" y="3974068"/>
              <a:chExt cx="3522823" cy="523220"/>
            </a:xfrm>
          </p:grpSpPr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2FCD8885-2FFE-5644-B703-7DA1C8AD8286}"/>
                  </a:ext>
                </a:extLst>
              </p:cNvPr>
              <p:cNvSpPr/>
              <p:nvPr/>
            </p:nvSpPr>
            <p:spPr>
              <a:xfrm>
                <a:off x="3976681" y="4046279"/>
                <a:ext cx="3522823" cy="40262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56025D16-29A9-4843-944E-D0F547FAEFB7}"/>
                  </a:ext>
                </a:extLst>
              </p:cNvPr>
              <p:cNvSpPr txBox="1"/>
              <p:nvPr/>
            </p:nvSpPr>
            <p:spPr>
              <a:xfrm>
                <a:off x="4506558" y="3974068"/>
                <a:ext cx="232730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routing service</a:t>
                </a:r>
              </a:p>
            </p:txBody>
          </p:sp>
        </p:grpSp>
      </p:grpSp>
      <p:sp>
        <p:nvSpPr>
          <p:cNvPr id="61" name="Rectangle 40">
            <a:extLst>
              <a:ext uri="{FF2B5EF4-FFF2-40B4-BE49-F238E27FC236}">
                <a16:creationId xmlns:a16="http://schemas.microsoft.com/office/drawing/2014/main" id="{8CA0C9F3-42E1-954A-929E-FDF9EBC1EB0B}"/>
              </a:ext>
            </a:extLst>
          </p:cNvPr>
          <p:cNvSpPr txBox="1">
            <a:spLocks noChangeArrowheads="1"/>
          </p:cNvSpPr>
          <p:nvPr/>
        </p:nvSpPr>
        <p:spPr>
          <a:xfrm>
            <a:off x="2393447" y="5094287"/>
            <a:ext cx="7613650" cy="17637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layers: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layer implements a service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its own internal-layer actions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relying on services provided by layer below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" name="Slide Number Placeholder 5">
            <a:extLst>
              <a:ext uri="{FF2B5EF4-FFF2-40B4-BE49-F238E27FC236}">
                <a16:creationId xmlns:a16="http://schemas.microsoft.com/office/drawing/2014/main" id="{44756CF3-22F7-2F4D-8F3B-F8371F6A80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1257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Why layering?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0297" y="1203575"/>
            <a:ext cx="10162523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Approach to designing/discussing complex systems: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5F7B519-61A4-984E-AD7F-1F86A8769FE7}"/>
              </a:ext>
            </a:extLst>
          </p:cNvPr>
          <p:cNvSpPr txBox="1">
            <a:spLocks noChangeArrowheads="1"/>
          </p:cNvSpPr>
          <p:nvPr/>
        </p:nvSpPr>
        <p:spPr>
          <a:xfrm>
            <a:off x="722834" y="1935296"/>
            <a:ext cx="7431816" cy="4345583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73088" marR="0" lvl="0" indent="-355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explicit structure allows identification, relationship of system’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pieces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layered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reference model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for </a:t>
            </a:r>
            <a:r>
              <a:rPr kumimoji="0" lang="en-US" alt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discussion (OSI model)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573088" marR="0" lvl="0" indent="-355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modularization eases maintenance, updating of system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change in layer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'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service </a:t>
            </a:r>
            <a:r>
              <a:rPr kumimoji="0" lang="en-US" altLang="ja-JP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implementation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 transparent to rest of system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e.g., change in gate procedure doesn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 affect rest of system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863566-BF3F-7A41-A14A-C94625DA76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5817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10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10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10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Layered Internet protocol </a:t>
            </a:r>
            <a:r>
              <a:rPr lang="en-US" altLang="en-US" dirty="0" smtClean="0">
                <a:ea typeface="ＭＳ Ｐゴシック" panose="020B0600070205080204" pitchFamily="34" charset="-128"/>
              </a:rPr>
              <a:t>s</a:t>
            </a:r>
            <a:r>
              <a:rPr lang="en-US" altLang="en-US" sz="4400" dirty="0" smtClean="0">
                <a:ea typeface="ＭＳ Ｐゴシック" panose="020B0600070205080204" pitchFamily="34" charset="-128"/>
              </a:rPr>
              <a:t>tack (TCP/IP protocol suite)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79383" y="1472008"/>
            <a:ext cx="7368749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supporting network applications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HTTP, IMAP, SMTP, DNS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process-process data transfer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TCP, UDP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of datagrams from source to destination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IP, routing protocols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transfer between neighboring  network elements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Ethernet, 802.11 (WiFi), PPP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bits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on the wire”</a:t>
            </a: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7FC87645-22AD-8040-8C83-BC2F64C5D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3284" y="1902006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>
            <a:outerShdw blurRad="304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8C032AE1-21C7-1541-9531-59DC0E0F6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03820" y="4217549"/>
            <a:ext cx="700833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FF6CB9E-FC16-794F-9F97-8FE4CC7DA9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263769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E0C842E9-2804-A24B-90F5-1E76ED56B971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33425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80C10F46-6CD7-F647-A004-85EB56C772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0537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264B0C4A-9518-2F45-BBDA-97BCDD99E25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7649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7">
            <a:extLst>
              <a:ext uri="{FF2B5EF4-FFF2-40B4-BE49-F238E27FC236}">
                <a16:creationId xmlns:a16="http://schemas.microsoft.com/office/drawing/2014/main" id="{A1409CBF-F5BE-6642-ACCF-440DA30E3B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42478" y="2070093"/>
            <a:ext cx="1795813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</a:t>
            </a:r>
          </a:p>
        </p:txBody>
      </p:sp>
      <p:sp>
        <p:nvSpPr>
          <p:cNvPr id="15" name="Text Box 7">
            <a:extLst>
              <a:ext uri="{FF2B5EF4-FFF2-40B4-BE49-F238E27FC236}">
                <a16:creationId xmlns:a16="http://schemas.microsoft.com/office/drawing/2014/main" id="{4C8F71E2-C149-F549-B200-0E64A6F675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39934" y="3510968"/>
            <a:ext cx="1400896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sp>
        <p:nvSpPr>
          <p:cNvPr id="16" name="Text Box 7">
            <a:extLst>
              <a:ext uri="{FF2B5EF4-FFF2-40B4-BE49-F238E27FC236}">
                <a16:creationId xmlns:a16="http://schemas.microsoft.com/office/drawing/2014/main" id="{565AE4AB-C1CB-3E4C-B30F-33A869485D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24889" y="2776676"/>
            <a:ext cx="1547860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</a:t>
            </a:r>
          </a:p>
        </p:txBody>
      </p:sp>
      <p:sp>
        <p:nvSpPr>
          <p:cNvPr id="18" name="Text Box 7">
            <a:extLst>
              <a:ext uri="{FF2B5EF4-FFF2-40B4-BE49-F238E27FC236}">
                <a16:creationId xmlns:a16="http://schemas.microsoft.com/office/drawing/2014/main" id="{0C3D0051-24D3-9542-BC28-EF8E74513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97943" y="4884466"/>
            <a:ext cx="1340302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D5C6DD9-E1C8-9A47-B128-964947A9BCA1}"/>
              </a:ext>
            </a:extLst>
          </p:cNvPr>
          <p:cNvGrpSpPr/>
          <p:nvPr/>
        </p:nvGrpSpPr>
        <p:grpSpPr>
          <a:xfrm>
            <a:off x="8931728" y="1894114"/>
            <a:ext cx="1877786" cy="734786"/>
            <a:chOff x="8980714" y="751114"/>
            <a:chExt cx="1877786" cy="734786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763C0FF-36B6-664F-90B3-14AB76C3338D}"/>
                </a:ext>
              </a:extLst>
            </p:cNvPr>
            <p:cNvSpPr/>
            <p:nvPr/>
          </p:nvSpPr>
          <p:spPr>
            <a:xfrm>
              <a:off x="8980714" y="751114"/>
              <a:ext cx="1877786" cy="73478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 Box 7">
              <a:extLst>
                <a:ext uri="{FF2B5EF4-FFF2-40B4-BE49-F238E27FC236}">
                  <a16:creationId xmlns:a16="http://schemas.microsoft.com/office/drawing/2014/main" id="{D1D9D12F-41D2-1C43-BE10-20C3B18B6C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9564" y="899878"/>
              <a:ext cx="1795813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application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BC066ED-EC5C-E148-85B2-CE56D9C40F28}"/>
              </a:ext>
            </a:extLst>
          </p:cNvPr>
          <p:cNvGrpSpPr/>
          <p:nvPr/>
        </p:nvGrpSpPr>
        <p:grpSpPr>
          <a:xfrm>
            <a:off x="8933979" y="2649498"/>
            <a:ext cx="1861418" cy="688224"/>
            <a:chOff x="8993850" y="766270"/>
            <a:chExt cx="1861418" cy="688224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173E1221-1527-4744-A110-60E3BD72A69D}"/>
                </a:ext>
              </a:extLst>
            </p:cNvPr>
            <p:cNvSpPr/>
            <p:nvPr/>
          </p:nvSpPr>
          <p:spPr>
            <a:xfrm>
              <a:off x="8993850" y="766270"/>
              <a:ext cx="1861418" cy="688224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 Box 7">
              <a:extLst>
                <a:ext uri="{FF2B5EF4-FFF2-40B4-BE49-F238E27FC236}">
                  <a16:creationId xmlns:a16="http://schemas.microsoft.com/office/drawing/2014/main" id="{5D7E6050-1C4A-AC42-9C80-455BF3E89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3542" y="899878"/>
              <a:ext cx="1547860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transport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118D44F-D234-294A-9DFB-5BF4D5E069AC}"/>
              </a:ext>
            </a:extLst>
          </p:cNvPr>
          <p:cNvGrpSpPr/>
          <p:nvPr/>
        </p:nvGrpSpPr>
        <p:grpSpPr>
          <a:xfrm>
            <a:off x="8931286" y="3357646"/>
            <a:ext cx="1861418" cy="677992"/>
            <a:chOff x="8993850" y="766270"/>
            <a:chExt cx="1861418" cy="677992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5BB6D480-0EF6-9743-B8C0-63D799A0402B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 Box 7">
              <a:extLst>
                <a:ext uri="{FF2B5EF4-FFF2-40B4-BE49-F238E27FC236}">
                  <a16:creationId xmlns:a16="http://schemas.microsoft.com/office/drawing/2014/main" id="{2D6CC9E9-4EB8-C148-99C7-DE21615E7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27024" y="899878"/>
              <a:ext cx="1400896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C9AAF3B-AED3-A449-97D4-F0291249333B}"/>
              </a:ext>
            </a:extLst>
          </p:cNvPr>
          <p:cNvGrpSpPr/>
          <p:nvPr/>
        </p:nvGrpSpPr>
        <p:grpSpPr>
          <a:xfrm>
            <a:off x="8931824" y="4072257"/>
            <a:ext cx="1861418" cy="677992"/>
            <a:chOff x="8993850" y="766270"/>
            <a:chExt cx="1861418" cy="677992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821B1C9B-1511-9048-954A-42C526FFA552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 Box 7">
              <a:extLst>
                <a:ext uri="{FF2B5EF4-FFF2-40B4-BE49-F238E27FC236}">
                  <a16:creationId xmlns:a16="http://schemas.microsoft.com/office/drawing/2014/main" id="{94F6A773-D867-F74F-B5C6-8190F112D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77056" y="899878"/>
              <a:ext cx="700834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link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725BE4D-F37D-9C4B-B89A-22367E8DCDC6}"/>
              </a:ext>
            </a:extLst>
          </p:cNvPr>
          <p:cNvGrpSpPr/>
          <p:nvPr/>
        </p:nvGrpSpPr>
        <p:grpSpPr>
          <a:xfrm>
            <a:off x="8925900" y="4785252"/>
            <a:ext cx="1861418" cy="639758"/>
            <a:chOff x="8993850" y="784041"/>
            <a:chExt cx="1861418" cy="639758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0D53E4D4-FAC6-1E4B-882F-3AD5F8C274EF}"/>
                </a:ext>
              </a:extLst>
            </p:cNvPr>
            <p:cNvSpPr/>
            <p:nvPr/>
          </p:nvSpPr>
          <p:spPr>
            <a:xfrm>
              <a:off x="8993850" y="784041"/>
              <a:ext cx="1861418" cy="639758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 Box 7">
              <a:extLst>
                <a:ext uri="{FF2B5EF4-FFF2-40B4-BE49-F238E27FC236}">
                  <a16:creationId xmlns:a16="http://schemas.microsoft.com/office/drawing/2014/main" id="{2F3023D6-375B-E04C-A47A-CBC847CE6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7324" y="899878"/>
              <a:ext cx="1340303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physical</a:t>
              </a:r>
            </a:p>
          </p:txBody>
        </p:sp>
      </p:grp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BD8DF8F4-5414-EF4A-839E-C45585257CE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7245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Freeform 8">
            <a:extLst>
              <a:ext uri="{FF2B5EF4-FFF2-40B4-BE49-F238E27FC236}">
                <a16:creationId xmlns:a16="http://schemas.microsoft.com/office/drawing/2014/main" id="{5C25CEF4-E407-5F48-A3E3-98E83E25849B}"/>
              </a:ext>
            </a:extLst>
          </p:cNvPr>
          <p:cNvSpPr>
            <a:spLocks/>
          </p:cNvSpPr>
          <p:nvPr/>
        </p:nvSpPr>
        <p:spPr bwMode="auto">
          <a:xfrm>
            <a:off x="3548141" y="1573968"/>
            <a:ext cx="4992" cy="3104606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2318"/>
              <a:gd name="connsiteY0" fmla="*/ 0 h 9961"/>
              <a:gd name="connsiteX1" fmla="*/ 12 w 2318"/>
              <a:gd name="connsiteY1" fmla="*/ 8378 h 9961"/>
              <a:gd name="connsiteX2" fmla="*/ 2318 w 2318"/>
              <a:gd name="connsiteY2" fmla="*/ 9961 h 9961"/>
              <a:gd name="connsiteX0" fmla="*/ 0 w 52"/>
              <a:gd name="connsiteY0" fmla="*/ 0 h 8411"/>
              <a:gd name="connsiteX1" fmla="*/ 52 w 52"/>
              <a:gd name="connsiteY1" fmla="*/ 8411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" h="8411">
                <a:moveTo>
                  <a:pt x="0" y="0"/>
                </a:moveTo>
                <a:cubicBezTo>
                  <a:pt x="17" y="2804"/>
                  <a:pt x="35" y="5607"/>
                  <a:pt x="52" y="8411"/>
                </a:cubicBez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96" name="Group 175">
            <a:extLst>
              <a:ext uri="{FF2B5EF4-FFF2-40B4-BE49-F238E27FC236}">
                <a16:creationId xmlns:a16="http://schemas.microsoft.com/office/drawing/2014/main" id="{AC026B9A-C8C6-C045-8CBD-B9022027FFE8}"/>
              </a:ext>
            </a:extLst>
          </p:cNvPr>
          <p:cNvGrpSpPr>
            <a:grpSpLocks/>
          </p:cNvGrpSpPr>
          <p:nvPr/>
        </p:nvGrpSpPr>
        <p:grpSpPr bwMode="auto">
          <a:xfrm>
            <a:off x="5937404" y="1548324"/>
            <a:ext cx="679450" cy="301625"/>
            <a:chOff x="780" y="1553"/>
            <a:chExt cx="428" cy="190"/>
          </a:xfrm>
        </p:grpSpPr>
        <p:sp>
          <p:nvSpPr>
            <p:cNvPr id="97" name="Rectangle 176">
              <a:extLst>
                <a:ext uri="{FF2B5EF4-FFF2-40B4-BE49-F238E27FC236}">
                  <a16:creationId xmlns:a16="http://schemas.microsoft.com/office/drawing/2014/main" id="{10F5A1DA-0939-D34B-B227-29AA407BC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8" name="Rectangle 177">
              <a:extLst>
                <a:ext uri="{FF2B5EF4-FFF2-40B4-BE49-F238E27FC236}">
                  <a16:creationId xmlns:a16="http://schemas.microsoft.com/office/drawing/2014/main" id="{2086AF53-43CC-814A-BA4C-260362990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5D21437-EB31-B049-BCA8-EA76E03FEDB7}"/>
              </a:ext>
            </a:extLst>
          </p:cNvPr>
          <p:cNvGrpSpPr/>
          <p:nvPr/>
        </p:nvGrpSpPr>
        <p:grpSpPr>
          <a:xfrm>
            <a:off x="7629993" y="1484027"/>
            <a:ext cx="1535906" cy="3792511"/>
            <a:chOff x="7629993" y="1484027"/>
            <a:chExt cx="1535906" cy="3792511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E3C13E9-FC91-E54D-9DC5-AFD70E3CBBAA}"/>
                </a:ext>
              </a:extLst>
            </p:cNvPr>
            <p:cNvSpPr/>
            <p:nvPr/>
          </p:nvSpPr>
          <p:spPr>
            <a:xfrm flipH="1">
              <a:off x="7629993" y="1484027"/>
              <a:ext cx="1201062" cy="3792511"/>
            </a:xfrm>
            <a:custGeom>
              <a:avLst/>
              <a:gdLst>
                <a:gd name="connsiteX0" fmla="*/ 1822537 w 1822537"/>
                <a:gd name="connsiteY0" fmla="*/ 3263030 h 3263030"/>
                <a:gd name="connsiteX1" fmla="*/ 6263 w 1822537"/>
                <a:gd name="connsiteY1" fmla="*/ 2743200 h 3263030"/>
                <a:gd name="connsiteX2" fmla="*/ 0 w 1822537"/>
                <a:gd name="connsiteY2" fmla="*/ 0 h 32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2537" h="3263030">
                  <a:moveTo>
                    <a:pt x="1822537" y="3263030"/>
                  </a:moveTo>
                  <a:lnTo>
                    <a:pt x="6263" y="2743200"/>
                  </a:lnTo>
                  <a:cubicBezTo>
                    <a:pt x="4175" y="1828800"/>
                    <a:pt x="2088" y="914400"/>
                    <a:pt x="0" y="0"/>
                  </a:cubicBezTo>
                </a:path>
              </a:pathLst>
            </a:custGeom>
            <a:noFill/>
            <a:ln w="44450">
              <a:solidFill>
                <a:srgbClr val="C00000"/>
              </a:solidFill>
              <a:tailEnd type="triangle" w="med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 </a:t>
              </a: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92B38A84-24FD-C544-987C-947AA35CE4C5}"/>
                </a:ext>
              </a:extLst>
            </p:cNvPr>
            <p:cNvGrpSpPr/>
            <p:nvPr/>
          </p:nvGrpSpPr>
          <p:grpSpPr>
            <a:xfrm>
              <a:off x="7693325" y="4097936"/>
              <a:ext cx="1470663" cy="389744"/>
              <a:chOff x="6216702" y="5375649"/>
              <a:chExt cx="1470663" cy="389744"/>
            </a:xfrm>
          </p:grpSpPr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4CDD6D97-0BE7-0549-9C77-11B2E0248059}"/>
                  </a:ext>
                </a:extLst>
              </p:cNvPr>
              <p:cNvSpPr/>
              <p:nvPr/>
            </p:nvSpPr>
            <p:spPr>
              <a:xfrm>
                <a:off x="6477000" y="5375649"/>
                <a:ext cx="1210365" cy="389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2" name="Group 182">
                <a:extLst>
                  <a:ext uri="{FF2B5EF4-FFF2-40B4-BE49-F238E27FC236}">
                    <a16:creationId xmlns:a16="http://schemas.microsoft.com/office/drawing/2014/main" id="{0DBA1D16-ECC0-6340-A5E0-A93C4A81AE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16702" y="5392448"/>
                <a:ext cx="1381126" cy="301625"/>
                <a:chOff x="265" y="1531"/>
                <a:chExt cx="870" cy="190"/>
              </a:xfrm>
            </p:grpSpPr>
            <p:sp>
              <p:nvSpPr>
                <p:cNvPr id="130" name="Rectangle 183">
                  <a:extLst>
                    <a:ext uri="{FF2B5EF4-FFF2-40B4-BE49-F238E27FC236}">
                      <a16:creationId xmlns:a16="http://schemas.microsoft.com/office/drawing/2014/main" id="{973B9FB6-C384-9B48-9B9C-233F0A0DB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" y="1549"/>
                  <a:ext cx="870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Rectangle 184">
                  <a:extLst>
                    <a:ext uri="{FF2B5EF4-FFF2-40B4-BE49-F238E27FC236}">
                      <a16:creationId xmlns:a16="http://schemas.microsoft.com/office/drawing/2014/main" id="{3F4F223D-5B6B-4E46-9BB6-14710B320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23" name="Rectangle 181">
                <a:extLst>
                  <a:ext uri="{FF2B5EF4-FFF2-40B4-BE49-F238E27FC236}">
                    <a16:creationId xmlns:a16="http://schemas.microsoft.com/office/drawing/2014/main" id="{5258144E-5499-AD49-BC8B-BE256AE9A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757" y="5404115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24" name="Rectangle 181">
                <a:extLst>
                  <a:ext uri="{FF2B5EF4-FFF2-40B4-BE49-F238E27FC236}">
                    <a16:creationId xmlns:a16="http://schemas.microsoft.com/office/drawing/2014/main" id="{AA376B89-1E9F-2B4E-BC10-4D886A940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9453" y="5386777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A158D1E0-EC39-B24D-B774-0F90A7D44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06894" y="542102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48C5D3C3-9FD9-A44F-928B-E71825DFF240}"/>
                  </a:ext>
                </a:extLst>
              </p:cNvPr>
              <p:cNvCxnSpPr/>
              <p:nvPr/>
            </p:nvCxnSpPr>
            <p:spPr>
              <a:xfrm>
                <a:off x="6826395" y="541931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Rectangle 181">
                <a:extLst>
                  <a:ext uri="{FF2B5EF4-FFF2-40B4-BE49-F238E27FC236}">
                    <a16:creationId xmlns:a16="http://schemas.microsoft.com/office/drawing/2014/main" id="{225DB40F-4099-ED4A-9278-26E92634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6418" y="5394426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9C2CF80-D780-354F-8B0F-64498B55F617}"/>
                  </a:ext>
                </a:extLst>
              </p:cNvPr>
              <p:cNvCxnSpPr/>
              <p:nvPr/>
            </p:nvCxnSpPr>
            <p:spPr>
              <a:xfrm>
                <a:off x="6505708" y="5419900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F9A41558-760A-B044-A2E4-76228C31F8A4}"/>
                </a:ext>
              </a:extLst>
            </p:cNvPr>
            <p:cNvGrpSpPr/>
            <p:nvPr/>
          </p:nvGrpSpPr>
          <p:grpSpPr>
            <a:xfrm>
              <a:off x="8014421" y="3363106"/>
              <a:ext cx="1058375" cy="307296"/>
              <a:chOff x="5509436" y="3287899"/>
              <a:chExt cx="1058375" cy="307296"/>
            </a:xfrm>
          </p:grpSpPr>
          <p:grpSp>
            <p:nvGrpSpPr>
              <p:cNvPr id="140" name="Group 182">
                <a:extLst>
                  <a:ext uri="{FF2B5EF4-FFF2-40B4-BE49-F238E27FC236}">
                    <a16:creationId xmlns:a16="http://schemas.microsoft.com/office/drawing/2014/main" id="{C1155C62-A602-444F-B19F-4DA3FA3F7D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147" name="Rectangle 183">
                  <a:extLst>
                    <a:ext uri="{FF2B5EF4-FFF2-40B4-BE49-F238E27FC236}">
                      <a16:creationId xmlns:a16="http://schemas.microsoft.com/office/drawing/2014/main" id="{2D53D250-0610-284E-81F1-879A700C0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" name="Rectangle 184">
                  <a:extLst>
                    <a:ext uri="{FF2B5EF4-FFF2-40B4-BE49-F238E27FC236}">
                      <a16:creationId xmlns:a16="http://schemas.microsoft.com/office/drawing/2014/main" id="{0ACD3527-E9B9-6D4D-8007-099BBDDFF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41" name="Rectangle 181">
                <a:extLst>
                  <a:ext uri="{FF2B5EF4-FFF2-40B4-BE49-F238E27FC236}">
                    <a16:creationId xmlns:a16="http://schemas.microsoft.com/office/drawing/2014/main" id="{38AD7C4D-A21D-0347-A026-DC5DDA65C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42" name="Rectangle 181">
                <a:extLst>
                  <a:ext uri="{FF2B5EF4-FFF2-40B4-BE49-F238E27FC236}">
                    <a16:creationId xmlns:a16="http://schemas.microsoft.com/office/drawing/2014/main" id="{283EF6F9-EBD6-0643-B547-9A89925CC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FF1A7170-6A51-3D48-AEA7-1F523F75B4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F7519B9E-323B-804C-8AD0-4C25771A040B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A2AE95C-185C-8444-B654-78F71C71DE49}"/>
                </a:ext>
              </a:extLst>
            </p:cNvPr>
            <p:cNvGrpSpPr/>
            <p:nvPr/>
          </p:nvGrpSpPr>
          <p:grpSpPr>
            <a:xfrm>
              <a:off x="8257849" y="2658970"/>
              <a:ext cx="908050" cy="301625"/>
              <a:chOff x="6877524" y="6049441"/>
              <a:chExt cx="908050" cy="301625"/>
            </a:xfrm>
          </p:grpSpPr>
          <p:grpSp>
            <p:nvGrpSpPr>
              <p:cNvPr id="155" name="Group 179">
                <a:extLst>
                  <a:ext uri="{FF2B5EF4-FFF2-40B4-BE49-F238E27FC236}">
                    <a16:creationId xmlns:a16="http://schemas.microsoft.com/office/drawing/2014/main" id="{F7F3A59D-8E1C-0843-A91C-661B48C2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77524" y="6051029"/>
                <a:ext cx="296863" cy="292100"/>
                <a:chOff x="1959" y="2058"/>
                <a:chExt cx="187" cy="184"/>
              </a:xfrm>
            </p:grpSpPr>
            <p:sp>
              <p:nvSpPr>
                <p:cNvPr id="159" name="Rectangle 180">
                  <a:extLst>
                    <a:ext uri="{FF2B5EF4-FFF2-40B4-BE49-F238E27FC236}">
                      <a16:creationId xmlns:a16="http://schemas.microsoft.com/office/drawing/2014/main" id="{D8D8CDAC-1743-F44C-8814-3E710C0D8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Rectangle 181">
                  <a:extLst>
                    <a:ext uri="{FF2B5EF4-FFF2-40B4-BE49-F238E27FC236}">
                      <a16:creationId xmlns:a16="http://schemas.microsoft.com/office/drawing/2014/main" id="{2BF6322B-3EB6-C74A-B78F-2C3780E0E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56" name="Group 182">
                <a:extLst>
                  <a:ext uri="{FF2B5EF4-FFF2-40B4-BE49-F238E27FC236}">
                    <a16:creationId xmlns:a16="http://schemas.microsoft.com/office/drawing/2014/main" id="{EEA95EC8-682A-ED49-9AD0-BB0068E93C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06124" y="6049441"/>
                <a:ext cx="679450" cy="301625"/>
                <a:chOff x="780" y="1553"/>
                <a:chExt cx="428" cy="190"/>
              </a:xfrm>
            </p:grpSpPr>
            <p:sp>
              <p:nvSpPr>
                <p:cNvPr id="157" name="Rectangle 183">
                  <a:extLst>
                    <a:ext uri="{FF2B5EF4-FFF2-40B4-BE49-F238E27FC236}">
                      <a16:creationId xmlns:a16="http://schemas.microsoft.com/office/drawing/2014/main" id="{FFE8EEA0-FBAD-384F-AB6F-D39C89FF6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tangle 184">
                  <a:extLst>
                    <a:ext uri="{FF2B5EF4-FFF2-40B4-BE49-F238E27FC236}">
                      <a16:creationId xmlns:a16="http://schemas.microsoft.com/office/drawing/2014/main" id="{9C401D53-7DDF-E146-8622-C9BE9D947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grpSp>
          <p:nvGrpSpPr>
            <p:cNvPr id="162" name="Group 175">
              <a:extLst>
                <a:ext uri="{FF2B5EF4-FFF2-40B4-BE49-F238E27FC236}">
                  <a16:creationId xmlns:a16="http://schemas.microsoft.com/office/drawing/2014/main" id="{22C4D71A-308A-D147-9E34-D1EFF8D1F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65451" y="1880020"/>
              <a:ext cx="679450" cy="301625"/>
              <a:chOff x="780" y="1553"/>
              <a:chExt cx="428" cy="190"/>
            </a:xfrm>
          </p:grpSpPr>
          <p:sp>
            <p:nvSpPr>
              <p:cNvPr id="163" name="Rectangle 176">
                <a:extLst>
                  <a:ext uri="{FF2B5EF4-FFF2-40B4-BE49-F238E27FC236}">
                    <a16:creationId xmlns:a16="http://schemas.microsoft.com/office/drawing/2014/main" id="{1BB3E472-5096-EB4B-9536-B45F30797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4" name="Rectangle 177">
                <a:extLst>
                  <a:ext uri="{FF2B5EF4-FFF2-40B4-BE49-F238E27FC236}">
                    <a16:creationId xmlns:a16="http://schemas.microsoft.com/office/drawing/2014/main" id="{37DB6D54-3397-3949-A1CA-B2DA4610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65" name="Freeform 8">
            <a:extLst>
              <a:ext uri="{FF2B5EF4-FFF2-40B4-BE49-F238E27FC236}">
                <a16:creationId xmlns:a16="http://schemas.microsoft.com/office/drawing/2014/main" id="{2F028C19-F830-D644-B8E0-645A3A1596FF}"/>
              </a:ext>
            </a:extLst>
          </p:cNvPr>
          <p:cNvSpPr>
            <a:spLocks/>
          </p:cNvSpPr>
          <p:nvPr/>
        </p:nvSpPr>
        <p:spPr bwMode="auto">
          <a:xfrm>
            <a:off x="3570599" y="4675377"/>
            <a:ext cx="4136844" cy="601045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9988"/>
              <a:gd name="connsiteY0" fmla="*/ 0 h 1622"/>
              <a:gd name="connsiteX1" fmla="*/ 2306 w 9988"/>
              <a:gd name="connsiteY1" fmla="*/ 1583 h 1622"/>
              <a:gd name="connsiteX2" fmla="*/ 9988 w 9988"/>
              <a:gd name="connsiteY2" fmla="*/ 1622 h 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88" h="1622">
                <a:moveTo>
                  <a:pt x="0" y="0"/>
                </a:moveTo>
                <a:lnTo>
                  <a:pt x="2306" y="1583"/>
                </a:lnTo>
                <a:lnTo>
                  <a:pt x="9988" y="1622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8972F90-3C74-DB40-87B9-AFD313A6FA79}"/>
              </a:ext>
            </a:extLst>
          </p:cNvPr>
          <p:cNvGrpSpPr/>
          <p:nvPr/>
        </p:nvGrpSpPr>
        <p:grpSpPr>
          <a:xfrm>
            <a:off x="3186222" y="2137612"/>
            <a:ext cx="1079388" cy="1910319"/>
            <a:chOff x="3186222" y="2137612"/>
            <a:chExt cx="1079388" cy="191031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282034-58EE-6443-97BE-4033A6975AE5}"/>
                </a:ext>
              </a:extLst>
            </p:cNvPr>
            <p:cNvSpPr txBox="1"/>
            <p:nvPr/>
          </p:nvSpPr>
          <p:spPr>
            <a:xfrm>
              <a:off x="3186222" y="2137612"/>
              <a:ext cx="99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message</a:t>
              </a:r>
            </a:p>
          </p:txBody>
        </p: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8BE5EF03-00F9-6A41-8F0C-CAAFE7A85EE6}"/>
                </a:ext>
              </a:extLst>
            </p:cNvPr>
            <p:cNvSpPr txBox="1"/>
            <p:nvPr/>
          </p:nvSpPr>
          <p:spPr>
            <a:xfrm>
              <a:off x="3192100" y="2928436"/>
              <a:ext cx="9952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segment</a:t>
              </a: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DD9ACBFF-6D46-1C46-8036-50329CCCA60E}"/>
                </a:ext>
              </a:extLst>
            </p:cNvPr>
            <p:cNvSpPr txBox="1"/>
            <p:nvPr/>
          </p:nvSpPr>
          <p:spPr>
            <a:xfrm>
              <a:off x="3186532" y="3678599"/>
              <a:ext cx="10790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datagram</a:t>
              </a:r>
            </a:p>
          </p:txBody>
        </p: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1BE94808-747E-4346-8BA9-1245F5340481}"/>
              </a:ext>
            </a:extLst>
          </p:cNvPr>
          <p:cNvSpPr txBox="1"/>
          <p:nvPr/>
        </p:nvSpPr>
        <p:spPr>
          <a:xfrm>
            <a:off x="3188967" y="4455188"/>
            <a:ext cx="7409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frame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0ABA56E-C19B-1E49-8691-B116C4BC92D9}"/>
              </a:ext>
            </a:extLst>
          </p:cNvPr>
          <p:cNvGrpSpPr/>
          <p:nvPr/>
        </p:nvGrpSpPr>
        <p:grpSpPr>
          <a:xfrm>
            <a:off x="5144294" y="4194650"/>
            <a:ext cx="1347789" cy="307296"/>
            <a:chOff x="5144294" y="4194650"/>
            <a:chExt cx="1347789" cy="307296"/>
          </a:xfrm>
        </p:grpSpPr>
        <p:grpSp>
          <p:nvGrpSpPr>
            <p:cNvPr id="210" name="Group 182">
              <a:extLst>
                <a:ext uri="{FF2B5EF4-FFF2-40B4-BE49-F238E27FC236}">
                  <a16:creationId xmlns:a16="http://schemas.microsoft.com/office/drawing/2014/main" id="{1C0D8E0C-30C7-D644-B53F-545AC3B41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4294" y="4200321"/>
              <a:ext cx="1347789" cy="301625"/>
              <a:chOff x="286" y="1531"/>
              <a:chExt cx="849" cy="190"/>
            </a:xfrm>
          </p:grpSpPr>
          <p:sp>
            <p:nvSpPr>
              <p:cNvPr id="226" name="Rectangle 183">
                <a:extLst>
                  <a:ext uri="{FF2B5EF4-FFF2-40B4-BE49-F238E27FC236}">
                    <a16:creationId xmlns:a16="http://schemas.microsoft.com/office/drawing/2014/main" id="{6DE19E5C-020A-764D-8F6B-6BB09EA73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" y="1549"/>
                <a:ext cx="849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27" name="Rectangle 184">
                <a:extLst>
                  <a:ext uri="{FF2B5EF4-FFF2-40B4-BE49-F238E27FC236}">
                    <a16:creationId xmlns:a16="http://schemas.microsoft.com/office/drawing/2014/main" id="{3DF40025-F95F-CB4C-938D-A1646D492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211" name="Rectangle 181">
              <a:extLst>
                <a:ext uri="{FF2B5EF4-FFF2-40B4-BE49-F238E27FC236}">
                  <a16:creationId xmlns:a16="http://schemas.microsoft.com/office/drawing/2014/main" id="{C5D484DA-CF52-D04F-9108-C2A5AAA25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6012" y="4211988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1" name="Rectangle 181">
              <a:extLst>
                <a:ext uri="{FF2B5EF4-FFF2-40B4-BE49-F238E27FC236}">
                  <a16:creationId xmlns:a16="http://schemas.microsoft.com/office/drawing/2014/main" id="{9A7A7B02-76C2-C24E-946A-4CBDBFE07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3708" y="4194650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104E923B-AAA4-BF49-886D-0890ABD390AE}"/>
                </a:ext>
              </a:extLst>
            </p:cNvPr>
            <p:cNvCxnSpPr>
              <a:cxnSpLocks/>
            </p:cNvCxnSpPr>
            <p:nvPr/>
          </p:nvCxnSpPr>
          <p:spPr>
            <a:xfrm>
              <a:off x="6001149" y="4228896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4096CE24-617A-E048-B706-AA2C9CEA0B54}"/>
                </a:ext>
              </a:extLst>
            </p:cNvPr>
            <p:cNvCxnSpPr/>
            <p:nvPr/>
          </p:nvCxnSpPr>
          <p:spPr>
            <a:xfrm>
              <a:off x="5720650" y="4227184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Rectangle 181">
              <a:extLst>
                <a:ext uri="{FF2B5EF4-FFF2-40B4-BE49-F238E27FC236}">
                  <a16:creationId xmlns:a16="http://schemas.microsoft.com/office/drawing/2014/main" id="{00739E25-7377-104B-A6E7-E26BE236C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9178" y="4198403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FB902E57-4D34-7F49-80B6-6C4A1D5EB080}"/>
                </a:ext>
              </a:extLst>
            </p:cNvPr>
            <p:cNvCxnSpPr/>
            <p:nvPr/>
          </p:nvCxnSpPr>
          <p:spPr>
            <a:xfrm>
              <a:off x="5418102" y="4226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7" name="Slide Number Placeholder 5">
            <a:extLst>
              <a:ext uri="{FF2B5EF4-FFF2-40B4-BE49-F238E27FC236}">
                <a16:creationId xmlns:a16="http://schemas.microsoft.com/office/drawing/2014/main" id="{60581BF3-DA2A-CA4C-99A4-DD38B81483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1627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1.48148E-6 L -0.17917 0.0101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58" y="50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85185E-6 L -0.20157 0.03403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78" y="169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81481E-6 L -0.22096 0.04953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55" y="247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2.22222E-6 L -0.16224 -0.00625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12" y="-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65" grpId="0" animBg="1"/>
      <p:bldP spid="201" grpId="0"/>
      <p:bldP spid="201" grpId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Freeform 99">
            <a:extLst>
              <a:ext uri="{FF2B5EF4-FFF2-40B4-BE49-F238E27FC236}">
                <a16:creationId xmlns:a16="http://schemas.microsoft.com/office/drawing/2014/main" id="{3E758716-A071-4141-B9BA-7927A5BFBD94}"/>
              </a:ext>
            </a:extLst>
          </p:cNvPr>
          <p:cNvSpPr>
            <a:spLocks/>
          </p:cNvSpPr>
          <p:nvPr/>
        </p:nvSpPr>
        <p:spPr bwMode="auto">
          <a:xfrm>
            <a:off x="8197855" y="4478480"/>
            <a:ext cx="454072" cy="992421"/>
          </a:xfrm>
          <a:custGeom>
            <a:avLst/>
            <a:gdLst>
              <a:gd name="T0" fmla="*/ 2147483646 w 413"/>
              <a:gd name="T1" fmla="*/ 2147483646 h 715"/>
              <a:gd name="T2" fmla="*/ 2147483646 w 413"/>
              <a:gd name="T3" fmla="*/ 0 h 715"/>
              <a:gd name="T4" fmla="*/ 0 w 413"/>
              <a:gd name="T5" fmla="*/ 2147483646 h 715"/>
              <a:gd name="T6" fmla="*/ 2147483646 w 413"/>
              <a:gd name="T7" fmla="*/ 2147483646 h 715"/>
              <a:gd name="T8" fmla="*/ 2147483646 w 413"/>
              <a:gd name="T9" fmla="*/ 2147483646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  <a:gd name="connsiteX0" fmla="*/ 10000 w 10000"/>
              <a:gd name="connsiteY0" fmla="*/ 7972 h 8825"/>
              <a:gd name="connsiteX1" fmla="*/ 218 w 10000"/>
              <a:gd name="connsiteY1" fmla="*/ 0 h 8825"/>
              <a:gd name="connsiteX2" fmla="*/ 0 w 10000"/>
              <a:gd name="connsiteY2" fmla="*/ 8448 h 8825"/>
              <a:gd name="connsiteX3" fmla="*/ 7224 w 10000"/>
              <a:gd name="connsiteY3" fmla="*/ 8825 h 8825"/>
              <a:gd name="connsiteX4" fmla="*/ 10000 w 10000"/>
              <a:gd name="connsiteY4" fmla="*/ 7972 h 8825"/>
              <a:gd name="connsiteX0" fmla="*/ 6901 w 7224"/>
              <a:gd name="connsiteY0" fmla="*/ 7744 h 10000"/>
              <a:gd name="connsiteX1" fmla="*/ 218 w 7224"/>
              <a:gd name="connsiteY1" fmla="*/ 0 h 10000"/>
              <a:gd name="connsiteX2" fmla="*/ 0 w 7224"/>
              <a:gd name="connsiteY2" fmla="*/ 9573 h 10000"/>
              <a:gd name="connsiteX3" fmla="*/ 7224 w 7224"/>
              <a:gd name="connsiteY3" fmla="*/ 10000 h 10000"/>
              <a:gd name="connsiteX4" fmla="*/ 6901 w 7224"/>
              <a:gd name="connsiteY4" fmla="*/ 7744 h 10000"/>
              <a:gd name="connsiteX0" fmla="*/ 9553 w 9587"/>
              <a:gd name="connsiteY0" fmla="*/ 7744 h 9750"/>
              <a:gd name="connsiteX1" fmla="*/ 302 w 9587"/>
              <a:gd name="connsiteY1" fmla="*/ 0 h 9750"/>
              <a:gd name="connsiteX2" fmla="*/ 0 w 9587"/>
              <a:gd name="connsiteY2" fmla="*/ 9573 h 9750"/>
              <a:gd name="connsiteX3" fmla="*/ 9464 w 9587"/>
              <a:gd name="connsiteY3" fmla="*/ 9750 h 9750"/>
              <a:gd name="connsiteX4" fmla="*/ 9553 w 9587"/>
              <a:gd name="connsiteY4" fmla="*/ 7744 h 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7" h="9750">
                <a:moveTo>
                  <a:pt x="9553" y="7744"/>
                </a:moveTo>
                <a:lnTo>
                  <a:pt x="302" y="0"/>
                </a:lnTo>
                <a:cubicBezTo>
                  <a:pt x="201" y="3191"/>
                  <a:pt x="101" y="6382"/>
                  <a:pt x="0" y="9573"/>
                </a:cubicBezTo>
                <a:lnTo>
                  <a:pt x="9464" y="9750"/>
                </a:lnTo>
                <a:cubicBezTo>
                  <a:pt x="9314" y="8998"/>
                  <a:pt x="9702" y="8496"/>
                  <a:pt x="9553" y="7744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DBEB0F95-AE9C-DA4D-9F9E-9C6AE4A652EE}"/>
              </a:ext>
            </a:extLst>
          </p:cNvPr>
          <p:cNvGrpSpPr/>
          <p:nvPr/>
        </p:nvGrpSpPr>
        <p:grpSpPr>
          <a:xfrm>
            <a:off x="8637066" y="5115960"/>
            <a:ext cx="958850" cy="476251"/>
            <a:chOff x="7493876" y="2774731"/>
            <a:chExt cx="1481958" cy="894622"/>
          </a:xfrm>
        </p:grpSpPr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6025F28A-8766-8949-96E6-DD0BD882AB2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9" name="Oval 298">
              <a:extLst>
                <a:ext uri="{FF2B5EF4-FFF2-40B4-BE49-F238E27FC236}">
                  <a16:creationId xmlns:a16="http://schemas.microsoft.com/office/drawing/2014/main" id="{DFA4B720-1D85-4E4A-A3DF-4E2D8BCABCA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DAD2409F-AAE1-4A47-A41C-4F8FC3073E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C10106D6-70AD-294D-966C-B6530FB2C38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03C28B18-54E7-EB4E-A70A-2F3A019FD15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090762B-1155-2347-B6D2-D77A21D74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F0881117-1317-CD49-B4BD-8B8A1E6EB2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32" name="Rectangle 90">
            <a:extLst>
              <a:ext uri="{FF2B5EF4-FFF2-40B4-BE49-F238E27FC236}">
                <a16:creationId xmlns:a16="http://schemas.microsoft.com/office/drawing/2014/main" id="{990C22D1-7679-CB44-8984-10C1D99DC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6745" y="4489446"/>
            <a:ext cx="1273175" cy="94615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127000" dist="38100" dir="18900000" sx="103000" sy="103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4" name="Text Box 92">
            <a:extLst>
              <a:ext uri="{FF2B5EF4-FFF2-40B4-BE49-F238E27FC236}">
                <a16:creationId xmlns:a16="http://schemas.microsoft.com/office/drawing/2014/main" id="{1CB4056D-0AB4-094A-9E8C-7C63E13B1C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82" y="4456108"/>
            <a:ext cx="1317625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44" name="Rectangle 24">
            <a:extLst>
              <a:ext uri="{FF2B5EF4-FFF2-40B4-BE49-F238E27FC236}">
                <a16:creationId xmlns:a16="http://schemas.microsoft.com/office/drawing/2014/main" id="{99237050-2EC8-FD44-B771-4FF0EAEAB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137" y="4865756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45" name="Text Box 26">
            <a:extLst>
              <a:ext uri="{FF2B5EF4-FFF2-40B4-BE49-F238E27FC236}">
                <a16:creationId xmlns:a16="http://schemas.microsoft.com/office/drawing/2014/main" id="{BA4F849D-1AD2-9F4B-A8A6-5D9737C83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2765" y="4821907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application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46" name="Line 25">
            <a:extLst>
              <a:ext uri="{FF2B5EF4-FFF2-40B4-BE49-F238E27FC236}">
                <a16:creationId xmlns:a16="http://schemas.microsoft.com/office/drawing/2014/main" id="{A3F12762-BE2E-E244-ADD0-3F754C8AA5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6136" y="518325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27">
            <a:extLst>
              <a:ext uri="{FF2B5EF4-FFF2-40B4-BE49-F238E27FC236}">
                <a16:creationId xmlns:a16="http://schemas.microsoft.com/office/drawing/2014/main" id="{D9CB41BB-F2D8-B74D-BA63-C9D69DF8D2F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4074" y="5503932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28">
            <a:extLst>
              <a:ext uri="{FF2B5EF4-FFF2-40B4-BE49-F238E27FC236}">
                <a16:creationId xmlns:a16="http://schemas.microsoft.com/office/drawing/2014/main" id="{383571D9-51C3-9042-A891-980960CA3F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578491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9" name="Line 29">
            <a:extLst>
              <a:ext uri="{FF2B5EF4-FFF2-40B4-BE49-F238E27FC236}">
                <a16:creationId xmlns:a16="http://schemas.microsoft.com/office/drawing/2014/main" id="{C49F8A27-7F5E-A74A-87FC-4C156780CED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606114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Rectangle 24">
            <a:extLst>
              <a:ext uri="{FF2B5EF4-FFF2-40B4-BE49-F238E27FC236}">
                <a16:creationId xmlns:a16="http://schemas.microsoft.com/office/drawing/2014/main" id="{7EA1E797-77D1-3E4E-BE7E-ACEB5C9F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357" y="985833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1" name="Text Box 26">
            <a:extLst>
              <a:ext uri="{FF2B5EF4-FFF2-40B4-BE49-F238E27FC236}">
                <a16:creationId xmlns:a16="http://schemas.microsoft.com/office/drawing/2014/main" id="{955E0381-1B0E-544A-A7DD-37ADCBB63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2985" y="941984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application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59" name="Freeform 3">
            <a:extLst>
              <a:ext uri="{FF2B5EF4-FFF2-40B4-BE49-F238E27FC236}">
                <a16:creationId xmlns:a16="http://schemas.microsoft.com/office/drawing/2014/main" id="{FF79401E-326D-8443-A822-64EFF7D91F62}"/>
              </a:ext>
            </a:extLst>
          </p:cNvPr>
          <p:cNvSpPr>
            <a:spLocks/>
          </p:cNvSpPr>
          <p:nvPr/>
        </p:nvSpPr>
        <p:spPr bwMode="auto">
          <a:xfrm>
            <a:off x="8317497" y="2564096"/>
            <a:ext cx="638175" cy="781777"/>
          </a:xfrm>
          <a:custGeom>
            <a:avLst/>
            <a:gdLst>
              <a:gd name="T0" fmla="*/ 2147483646 w 402"/>
              <a:gd name="T1" fmla="*/ 2147483646 h 537"/>
              <a:gd name="T2" fmla="*/ 2147483646 w 402"/>
              <a:gd name="T3" fmla="*/ 0 h 537"/>
              <a:gd name="T4" fmla="*/ 0 w 402"/>
              <a:gd name="T5" fmla="*/ 2147483646 h 537"/>
              <a:gd name="T6" fmla="*/ 2147483646 w 402"/>
              <a:gd name="T7" fmla="*/ 2147483646 h 537"/>
              <a:gd name="T8" fmla="*/ 2147483646 w 402"/>
              <a:gd name="T9" fmla="*/ 2147483646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A4E47CB1-938F-064D-AFFA-550D0F125117}"/>
              </a:ext>
            </a:extLst>
          </p:cNvPr>
          <p:cNvGrpSpPr/>
          <p:nvPr/>
        </p:nvGrpSpPr>
        <p:grpSpPr>
          <a:xfrm>
            <a:off x="8737109" y="2942202"/>
            <a:ext cx="959348" cy="478062"/>
            <a:chOff x="3668110" y="2448910"/>
            <a:chExt cx="3794234" cy="2165130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4113AFA1-3E53-2B44-844D-33D4D414E8F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6AACD184-A341-A64D-AF0A-E8273A8D120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397EA54E-AF9C-5E43-ABD4-420C1068CBF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AAA61B04-18ED-CB4C-AA56-9EE1A97FE5C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F58AB38C-C52F-C046-8B42-AB402232C8F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B533FA-5B0B-F640-8203-4E6686DF616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113B733F-5182-5C46-833B-B970C649E760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78813" y="264748"/>
            <a:ext cx="4683534" cy="1680850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Encapsulation: an end-end view</a:t>
            </a:r>
            <a:endParaRPr lang="en-US" sz="4400" dirty="0"/>
          </a:p>
        </p:txBody>
      </p:sp>
      <p:sp>
        <p:nvSpPr>
          <p:cNvPr id="175" name="Freeform 2">
            <a:extLst>
              <a:ext uri="{FF2B5EF4-FFF2-40B4-BE49-F238E27FC236}">
                <a16:creationId xmlns:a16="http://schemas.microsoft.com/office/drawing/2014/main" id="{230063FB-CBF2-814F-9B6D-159C714DB102}"/>
              </a:ext>
            </a:extLst>
          </p:cNvPr>
          <p:cNvSpPr>
            <a:spLocks/>
          </p:cNvSpPr>
          <p:nvPr/>
        </p:nvSpPr>
        <p:spPr bwMode="auto">
          <a:xfrm>
            <a:off x="5037145" y="1701796"/>
            <a:ext cx="4048125" cy="3833813"/>
          </a:xfrm>
          <a:custGeom>
            <a:avLst/>
            <a:gdLst>
              <a:gd name="T0" fmla="*/ 2147483646 w 2550"/>
              <a:gd name="T1" fmla="*/ 0 h 2415"/>
              <a:gd name="T2" fmla="*/ 2147483646 w 2550"/>
              <a:gd name="T3" fmla="*/ 0 h 2415"/>
              <a:gd name="T4" fmla="*/ 2147483646 w 2550"/>
              <a:gd name="T5" fmla="*/ 2147483646 h 2415"/>
              <a:gd name="T6" fmla="*/ 0 w 2550"/>
              <a:gd name="T7" fmla="*/ 2147483646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6" name="Text Box 8">
            <a:extLst>
              <a:ext uri="{FF2B5EF4-FFF2-40B4-BE49-F238E27FC236}">
                <a16:creationId xmlns:a16="http://schemas.microsoft.com/office/drawing/2014/main" id="{D0A7F162-BF56-0D42-AC1A-1EA608D15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20" y="477833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77" name="Freeform 10">
            <a:extLst>
              <a:ext uri="{FF2B5EF4-FFF2-40B4-BE49-F238E27FC236}">
                <a16:creationId xmlns:a16="http://schemas.microsoft.com/office/drawing/2014/main" id="{375C2B54-0F8A-624C-B0EA-326ECF0BEBFA}"/>
              </a:ext>
            </a:extLst>
          </p:cNvPr>
          <p:cNvSpPr>
            <a:spLocks/>
          </p:cNvSpPr>
          <p:nvPr/>
        </p:nvSpPr>
        <p:spPr bwMode="auto">
          <a:xfrm>
            <a:off x="5087944" y="959945"/>
            <a:ext cx="360362" cy="1596219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0" name="Line 25">
            <a:extLst>
              <a:ext uri="{FF2B5EF4-FFF2-40B4-BE49-F238E27FC236}">
                <a16:creationId xmlns:a16="http://schemas.microsoft.com/office/drawing/2014/main" id="{06DACFB6-A512-6346-ADF0-044A1E0D8B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356" y="130333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Line 27">
            <a:extLst>
              <a:ext uri="{FF2B5EF4-FFF2-40B4-BE49-F238E27FC236}">
                <a16:creationId xmlns:a16="http://schemas.microsoft.com/office/drawing/2014/main" id="{7F5AA9D2-E3F5-C947-8DEE-283B00AD051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4294" y="162400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3" name="Line 28">
            <a:extLst>
              <a:ext uri="{FF2B5EF4-FFF2-40B4-BE49-F238E27FC236}">
                <a16:creationId xmlns:a16="http://schemas.microsoft.com/office/drawing/2014/main" id="{D2FB6FCA-C219-0347-A799-A07286AA5F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190499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Line 29">
            <a:extLst>
              <a:ext uri="{FF2B5EF4-FFF2-40B4-BE49-F238E27FC236}">
                <a16:creationId xmlns:a16="http://schemas.microsoft.com/office/drawing/2014/main" id="{5DD86E94-6322-434A-87B3-1B856F1C7FC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21812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5" name="Group 39">
            <a:extLst>
              <a:ext uri="{FF2B5EF4-FFF2-40B4-BE49-F238E27FC236}">
                <a16:creationId xmlns:a16="http://schemas.microsoft.com/office/drawing/2014/main" id="{8AA541B8-399A-EF48-9EFE-5AF447CE2F83}"/>
              </a:ext>
            </a:extLst>
          </p:cNvPr>
          <p:cNvGrpSpPr>
            <a:grpSpLocks/>
          </p:cNvGrpSpPr>
          <p:nvPr/>
        </p:nvGrpSpPr>
        <p:grpSpPr bwMode="auto">
          <a:xfrm>
            <a:off x="2438406" y="1622421"/>
            <a:ext cx="1208088" cy="303213"/>
            <a:chOff x="501" y="1990"/>
            <a:chExt cx="761" cy="191"/>
          </a:xfrm>
        </p:grpSpPr>
        <p:sp>
          <p:nvSpPr>
            <p:cNvPr id="186" name="Rectangle 40">
              <a:extLst>
                <a:ext uri="{FF2B5EF4-FFF2-40B4-BE49-F238E27FC236}">
                  <a16:creationId xmlns:a16="http://schemas.microsoft.com/office/drawing/2014/main" id="{0387B9A7-F992-9246-A12A-3BB5DCDBD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Rectangle 41">
              <a:extLst>
                <a:ext uri="{FF2B5EF4-FFF2-40B4-BE49-F238E27FC236}">
                  <a16:creationId xmlns:a16="http://schemas.microsoft.com/office/drawing/2014/main" id="{313D90F6-44E7-5B43-9F40-EAB5A4BC3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88" name="Rectangle 42">
              <a:extLst>
                <a:ext uri="{FF2B5EF4-FFF2-40B4-BE49-F238E27FC236}">
                  <a16:creationId xmlns:a16="http://schemas.microsoft.com/office/drawing/2014/main" id="{09FD516E-DDA8-584C-AC12-7F5211BB3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189" name="Rectangle 43">
              <a:extLst>
                <a:ext uri="{FF2B5EF4-FFF2-40B4-BE49-F238E27FC236}">
                  <a16:creationId xmlns:a16="http://schemas.microsoft.com/office/drawing/2014/main" id="{6FFC472B-97D7-D347-9A3C-464686CD1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190" name="Line 44">
              <a:extLst>
                <a:ext uri="{FF2B5EF4-FFF2-40B4-BE49-F238E27FC236}">
                  <a16:creationId xmlns:a16="http://schemas.microsoft.com/office/drawing/2014/main" id="{72E3E927-7804-2B4F-BEB5-8E712FD0D8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Line 45">
              <a:extLst>
                <a:ext uri="{FF2B5EF4-FFF2-40B4-BE49-F238E27FC236}">
                  <a16:creationId xmlns:a16="http://schemas.microsoft.com/office/drawing/2014/main" id="{FB19C408-B20F-B545-913F-0B0F21C3B9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2" name="Text Box 5">
            <a:extLst>
              <a:ext uri="{FF2B5EF4-FFF2-40B4-BE49-F238E27FC236}">
                <a16:creationId xmlns:a16="http://schemas.microsoft.com/office/drawing/2014/main" id="{0D15D10E-958A-864A-A283-C2AB2D4E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94" y="1250945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segment</a:t>
            </a:r>
          </a:p>
        </p:txBody>
      </p:sp>
      <p:grpSp>
        <p:nvGrpSpPr>
          <p:cNvPr id="193" name="Group 178">
            <a:extLst>
              <a:ext uri="{FF2B5EF4-FFF2-40B4-BE49-F238E27FC236}">
                <a16:creationId xmlns:a16="http://schemas.microsoft.com/office/drawing/2014/main" id="{C602A8C6-FCB3-7248-AB25-E5D9AF0992ED}"/>
              </a:ext>
            </a:extLst>
          </p:cNvPr>
          <p:cNvGrpSpPr>
            <a:grpSpLocks/>
          </p:cNvGrpSpPr>
          <p:nvPr/>
        </p:nvGrpSpPr>
        <p:grpSpPr bwMode="auto">
          <a:xfrm>
            <a:off x="2755907" y="1290633"/>
            <a:ext cx="301625" cy="292100"/>
            <a:chOff x="1962" y="2058"/>
            <a:chExt cx="190" cy="184"/>
          </a:xfrm>
        </p:grpSpPr>
        <p:sp>
          <p:nvSpPr>
            <p:cNvPr id="194" name="Rectangle 47">
              <a:extLst>
                <a:ext uri="{FF2B5EF4-FFF2-40B4-BE49-F238E27FC236}">
                  <a16:creationId xmlns:a16="http://schemas.microsoft.com/office/drawing/2014/main" id="{74D4FADB-78FF-754C-9258-3499AEC56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Rectangle 48">
              <a:extLst>
                <a:ext uri="{FF2B5EF4-FFF2-40B4-BE49-F238E27FC236}">
                  <a16:creationId xmlns:a16="http://schemas.microsoft.com/office/drawing/2014/main" id="{9A86A925-4488-C149-AC92-7E56AC2DB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</p:grpSp>
      <p:sp>
        <p:nvSpPr>
          <p:cNvPr id="196" name="Text Box 4">
            <a:extLst>
              <a:ext uri="{FF2B5EF4-FFF2-40B4-BE49-F238E27FC236}">
                <a16:creationId xmlns:a16="http://schemas.microsoft.com/office/drawing/2014/main" id="{0E8F71B9-D739-9B4D-B3C4-4209B53F4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4470" y="1590670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datagram</a:t>
            </a:r>
          </a:p>
        </p:txBody>
      </p:sp>
      <p:sp>
        <p:nvSpPr>
          <p:cNvPr id="197" name="Text Box 54">
            <a:extLst>
              <a:ext uri="{FF2B5EF4-FFF2-40B4-BE49-F238E27FC236}">
                <a16:creationId xmlns:a16="http://schemas.microsoft.com/office/drawing/2014/main" id="{74C41705-B97B-5F4E-BB03-C374DF4919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20" y="4411659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destination</a:t>
            </a:r>
          </a:p>
        </p:txBody>
      </p:sp>
      <p:grpSp>
        <p:nvGrpSpPr>
          <p:cNvPr id="206" name="Group 64">
            <a:extLst>
              <a:ext uri="{FF2B5EF4-FFF2-40B4-BE49-F238E27FC236}">
                <a16:creationId xmlns:a16="http://schemas.microsoft.com/office/drawing/2014/main" id="{C50D7752-68C1-8540-988D-5347ECFD1886}"/>
              </a:ext>
            </a:extLst>
          </p:cNvPr>
          <p:cNvGrpSpPr>
            <a:grpSpLocks/>
          </p:cNvGrpSpPr>
          <p:nvPr/>
        </p:nvGrpSpPr>
        <p:grpSpPr bwMode="auto">
          <a:xfrm>
            <a:off x="1371606" y="5781671"/>
            <a:ext cx="1479550" cy="303213"/>
            <a:chOff x="332" y="2224"/>
            <a:chExt cx="932" cy="191"/>
          </a:xfrm>
        </p:grpSpPr>
        <p:sp>
          <p:nvSpPr>
            <p:cNvPr id="207" name="Rectangle 65">
              <a:extLst>
                <a:ext uri="{FF2B5EF4-FFF2-40B4-BE49-F238E27FC236}">
                  <a16:creationId xmlns:a16="http://schemas.microsoft.com/office/drawing/2014/main" id="{1F3E093B-217C-A04B-B5D1-A6C902542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8" name="Rectangle 66">
              <a:extLst>
                <a:ext uri="{FF2B5EF4-FFF2-40B4-BE49-F238E27FC236}">
                  <a16:creationId xmlns:a16="http://schemas.microsoft.com/office/drawing/2014/main" id="{12601678-594C-E14C-9193-F38CE9075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09" name="Rectangle 67">
              <a:extLst>
                <a:ext uri="{FF2B5EF4-FFF2-40B4-BE49-F238E27FC236}">
                  <a16:creationId xmlns:a16="http://schemas.microsoft.com/office/drawing/2014/main" id="{C60FF2A5-B680-E647-99BC-03E16BB18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0" name="Rectangle 68">
              <a:extLst>
                <a:ext uri="{FF2B5EF4-FFF2-40B4-BE49-F238E27FC236}">
                  <a16:creationId xmlns:a16="http://schemas.microsoft.com/office/drawing/2014/main" id="{397B1F1F-935A-C84B-968D-E29BC9F4E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11" name="Rectangle 69">
              <a:extLst>
                <a:ext uri="{FF2B5EF4-FFF2-40B4-BE49-F238E27FC236}">
                  <a16:creationId xmlns:a16="http://schemas.microsoft.com/office/drawing/2014/main" id="{F6478DF2-BC33-B343-8620-1D9F679E4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12" name="Line 70">
              <a:extLst>
                <a:ext uri="{FF2B5EF4-FFF2-40B4-BE49-F238E27FC236}">
                  <a16:creationId xmlns:a16="http://schemas.microsoft.com/office/drawing/2014/main" id="{B65227E4-D34A-B045-A564-9F588CE817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Line 71">
              <a:extLst>
                <a:ext uri="{FF2B5EF4-FFF2-40B4-BE49-F238E27FC236}">
                  <a16:creationId xmlns:a16="http://schemas.microsoft.com/office/drawing/2014/main" id="{89581348-A579-E648-AF77-CC0CCFD73A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Line 72">
              <a:extLst>
                <a:ext uri="{FF2B5EF4-FFF2-40B4-BE49-F238E27FC236}">
                  <a16:creationId xmlns:a16="http://schemas.microsoft.com/office/drawing/2014/main" id="{5CD35CDE-ACA7-B147-9033-013571F308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5" name="Group 73">
            <a:extLst>
              <a:ext uri="{FF2B5EF4-FFF2-40B4-BE49-F238E27FC236}">
                <a16:creationId xmlns:a16="http://schemas.microsoft.com/office/drawing/2014/main" id="{782EFA19-0788-864E-B946-830DAB797411}"/>
              </a:ext>
            </a:extLst>
          </p:cNvPr>
          <p:cNvGrpSpPr>
            <a:grpSpLocks/>
          </p:cNvGrpSpPr>
          <p:nvPr/>
        </p:nvGrpSpPr>
        <p:grpSpPr bwMode="auto">
          <a:xfrm>
            <a:off x="1639895" y="5483221"/>
            <a:ext cx="1208087" cy="303213"/>
            <a:chOff x="501" y="1990"/>
            <a:chExt cx="761" cy="191"/>
          </a:xfrm>
        </p:grpSpPr>
        <p:sp>
          <p:nvSpPr>
            <p:cNvPr id="216" name="Rectangle 74">
              <a:extLst>
                <a:ext uri="{FF2B5EF4-FFF2-40B4-BE49-F238E27FC236}">
                  <a16:creationId xmlns:a16="http://schemas.microsoft.com/office/drawing/2014/main" id="{D970D459-C7BE-CB4F-B370-10A7B56F6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7" name="Rectangle 75">
              <a:extLst>
                <a:ext uri="{FF2B5EF4-FFF2-40B4-BE49-F238E27FC236}">
                  <a16:creationId xmlns:a16="http://schemas.microsoft.com/office/drawing/2014/main" id="{1904B028-B6FD-624E-A3E6-5B05A1065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18" name="Rectangle 76">
              <a:extLst>
                <a:ext uri="{FF2B5EF4-FFF2-40B4-BE49-F238E27FC236}">
                  <a16:creationId xmlns:a16="http://schemas.microsoft.com/office/drawing/2014/main" id="{7E497BF0-01B9-9645-AADF-EC6ECCD69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9" name="Rectangle 77">
              <a:extLst>
                <a:ext uri="{FF2B5EF4-FFF2-40B4-BE49-F238E27FC236}">
                  <a16:creationId xmlns:a16="http://schemas.microsoft.com/office/drawing/2014/main" id="{F655CC88-7712-A040-B05C-B926BA640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0" name="Line 78">
              <a:extLst>
                <a:ext uri="{FF2B5EF4-FFF2-40B4-BE49-F238E27FC236}">
                  <a16:creationId xmlns:a16="http://schemas.microsoft.com/office/drawing/2014/main" id="{5F8C7ACF-60C6-EA40-ABF5-A21BAB3D73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Line 79">
              <a:extLst>
                <a:ext uri="{FF2B5EF4-FFF2-40B4-BE49-F238E27FC236}">
                  <a16:creationId xmlns:a16="http://schemas.microsoft.com/office/drawing/2014/main" id="{B9D1E0FC-D7EB-B94A-95BC-135127D00E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2" name="Group 80">
            <a:extLst>
              <a:ext uri="{FF2B5EF4-FFF2-40B4-BE49-F238E27FC236}">
                <a16:creationId xmlns:a16="http://schemas.microsoft.com/office/drawing/2014/main" id="{ED606BB4-B8BF-EE47-81F0-E3489EBF698D}"/>
              </a:ext>
            </a:extLst>
          </p:cNvPr>
          <p:cNvGrpSpPr>
            <a:grpSpLocks/>
          </p:cNvGrpSpPr>
          <p:nvPr/>
        </p:nvGrpSpPr>
        <p:grpSpPr bwMode="auto">
          <a:xfrm>
            <a:off x="1943106" y="5175246"/>
            <a:ext cx="890588" cy="303213"/>
            <a:chOff x="645" y="1734"/>
            <a:chExt cx="561" cy="191"/>
          </a:xfrm>
        </p:grpSpPr>
        <p:sp>
          <p:nvSpPr>
            <p:cNvPr id="223" name="Rectangle 81">
              <a:extLst>
                <a:ext uri="{FF2B5EF4-FFF2-40B4-BE49-F238E27FC236}">
                  <a16:creationId xmlns:a16="http://schemas.microsoft.com/office/drawing/2014/main" id="{5E750AC6-B9B9-BA47-9749-5BA61D17A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1751"/>
              <a:ext cx="4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Rectangle 82">
              <a:extLst>
                <a:ext uri="{FF2B5EF4-FFF2-40B4-BE49-F238E27FC236}">
                  <a16:creationId xmlns:a16="http://schemas.microsoft.com/office/drawing/2014/main" id="{203BBA7B-2CF5-6949-AEF6-9B5E4804A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" y="173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5" name="Rectangle 83">
              <a:extLst>
                <a:ext uri="{FF2B5EF4-FFF2-40B4-BE49-F238E27FC236}">
                  <a16:creationId xmlns:a16="http://schemas.microsoft.com/office/drawing/2014/main" id="{D9094A29-8FA3-604F-BCB2-C28018927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" y="173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6" name="Line 84">
              <a:extLst>
                <a:ext uri="{FF2B5EF4-FFF2-40B4-BE49-F238E27FC236}">
                  <a16:creationId xmlns:a16="http://schemas.microsoft.com/office/drawing/2014/main" id="{B797ADA3-EF18-7C49-99C2-2F8F051D96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" y="175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85">
            <a:extLst>
              <a:ext uri="{FF2B5EF4-FFF2-40B4-BE49-F238E27FC236}">
                <a16:creationId xmlns:a16="http://schemas.microsoft.com/office/drawing/2014/main" id="{11AB6D85-B7C0-8142-8671-E8110C22285E}"/>
              </a:ext>
            </a:extLst>
          </p:cNvPr>
          <p:cNvGrpSpPr>
            <a:grpSpLocks/>
          </p:cNvGrpSpPr>
          <p:nvPr/>
        </p:nvGrpSpPr>
        <p:grpSpPr bwMode="auto">
          <a:xfrm>
            <a:off x="2149481" y="4864096"/>
            <a:ext cx="679450" cy="301625"/>
            <a:chOff x="780" y="1553"/>
            <a:chExt cx="428" cy="190"/>
          </a:xfrm>
        </p:grpSpPr>
        <p:sp>
          <p:nvSpPr>
            <p:cNvPr id="228" name="Rectangle 86">
              <a:extLst>
                <a:ext uri="{FF2B5EF4-FFF2-40B4-BE49-F238E27FC236}">
                  <a16:creationId xmlns:a16="http://schemas.microsoft.com/office/drawing/2014/main" id="{5CCFD8AF-21AA-2143-8C8C-4C988C5ED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Rectangle 87">
              <a:extLst>
                <a:ext uri="{FF2B5EF4-FFF2-40B4-BE49-F238E27FC236}">
                  <a16:creationId xmlns:a16="http://schemas.microsoft.com/office/drawing/2014/main" id="{0247FE4B-63DA-1F45-A8DA-A5A5C63B6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233" name="Line 91">
            <a:extLst>
              <a:ext uri="{FF2B5EF4-FFF2-40B4-BE49-F238E27FC236}">
                <a16:creationId xmlns:a16="http://schemas.microsoft.com/office/drawing/2014/main" id="{19384907-F1F7-7342-B03B-0F3880C9074B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6745" y="480694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Line 93">
            <a:extLst>
              <a:ext uri="{FF2B5EF4-FFF2-40B4-BE49-F238E27FC236}">
                <a16:creationId xmlns:a16="http://schemas.microsoft.com/office/drawing/2014/main" id="{883D6FEA-BFB1-A54A-986E-6B39511738A6}"/>
              </a:ext>
            </a:extLst>
          </p:cNvPr>
          <p:cNvSpPr>
            <a:spLocks noChangeShapeType="1"/>
          </p:cNvSpPr>
          <p:nvPr/>
        </p:nvSpPr>
        <p:spPr bwMode="auto">
          <a:xfrm>
            <a:off x="6924682" y="51276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8" name="Rectangle 96">
            <a:extLst>
              <a:ext uri="{FF2B5EF4-FFF2-40B4-BE49-F238E27FC236}">
                <a16:creationId xmlns:a16="http://schemas.microsoft.com/office/drawing/2014/main" id="{259A49E6-709B-2347-990D-69F0B212F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3433" y="2597147"/>
            <a:ext cx="1273175" cy="655638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18900000" sx="102000" sy="102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9" name="Line 97">
            <a:extLst>
              <a:ext uri="{FF2B5EF4-FFF2-40B4-BE49-F238E27FC236}">
                <a16:creationId xmlns:a16="http://schemas.microsoft.com/office/drawing/2014/main" id="{D82D4EF1-E7DC-B146-B148-5E79F02BCC8B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3433" y="291464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1" name="Freeform 114">
            <a:extLst>
              <a:ext uri="{FF2B5EF4-FFF2-40B4-BE49-F238E27FC236}">
                <a16:creationId xmlns:a16="http://schemas.microsoft.com/office/drawing/2014/main" id="{BEDEB3A2-EFA9-6F44-A8E6-C8BD127C9FBD}"/>
              </a:ext>
            </a:extLst>
          </p:cNvPr>
          <p:cNvSpPr>
            <a:spLocks/>
          </p:cNvSpPr>
          <p:nvPr/>
        </p:nvSpPr>
        <p:spPr bwMode="auto">
          <a:xfrm>
            <a:off x="3048006" y="787395"/>
            <a:ext cx="5264150" cy="5494338"/>
          </a:xfrm>
          <a:custGeom>
            <a:avLst/>
            <a:gdLst>
              <a:gd name="T0" fmla="*/ 2147483646 w 3316"/>
              <a:gd name="T1" fmla="*/ 0 h 3461"/>
              <a:gd name="T2" fmla="*/ 2147483646 w 3316"/>
              <a:gd name="T3" fmla="*/ 2147483646 h 3461"/>
              <a:gd name="T4" fmla="*/ 2147483646 w 3316"/>
              <a:gd name="T5" fmla="*/ 2147483646 h 3461"/>
              <a:gd name="T6" fmla="*/ 2147483646 w 3316"/>
              <a:gd name="T7" fmla="*/ 2147483646 h 3461"/>
              <a:gd name="T8" fmla="*/ 2147483646 w 3316"/>
              <a:gd name="T9" fmla="*/ 2147483646 h 3461"/>
              <a:gd name="T10" fmla="*/ 2147483646 w 3316"/>
              <a:gd name="T11" fmla="*/ 2147483646 h 3461"/>
              <a:gd name="T12" fmla="*/ 2147483646 w 3316"/>
              <a:gd name="T13" fmla="*/ 2147483646 h 3461"/>
              <a:gd name="T14" fmla="*/ 2147483646 w 3316"/>
              <a:gd name="T15" fmla="*/ 2147483646 h 3461"/>
              <a:gd name="T16" fmla="*/ 2147483646 w 3316"/>
              <a:gd name="T17" fmla="*/ 2147483646 h 3461"/>
              <a:gd name="T18" fmla="*/ 2147483646 w 3316"/>
              <a:gd name="T19" fmla="*/ 2147483646 h 3461"/>
              <a:gd name="T20" fmla="*/ 2147483646 w 3316"/>
              <a:gd name="T21" fmla="*/ 2147483646 h 3461"/>
              <a:gd name="T22" fmla="*/ 0 w 3316"/>
              <a:gd name="T23" fmla="*/ 2147483646 h 3461"/>
              <a:gd name="T24" fmla="*/ 0 w 3316"/>
              <a:gd name="T25" fmla="*/ 2147483646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2" name="Group 115">
            <a:extLst>
              <a:ext uri="{FF2B5EF4-FFF2-40B4-BE49-F238E27FC236}">
                <a16:creationId xmlns:a16="http://schemas.microsoft.com/office/drawing/2014/main" id="{85B6340C-1412-DD49-A487-35E5DC0144AC}"/>
              </a:ext>
            </a:extLst>
          </p:cNvPr>
          <p:cNvGrpSpPr>
            <a:grpSpLocks/>
          </p:cNvGrpSpPr>
          <p:nvPr/>
        </p:nvGrpSpPr>
        <p:grpSpPr bwMode="auto">
          <a:xfrm>
            <a:off x="5457831" y="4800596"/>
            <a:ext cx="1479550" cy="303213"/>
            <a:chOff x="332" y="2224"/>
            <a:chExt cx="932" cy="191"/>
          </a:xfrm>
        </p:grpSpPr>
        <p:sp>
          <p:nvSpPr>
            <p:cNvPr id="243" name="Rectangle 116">
              <a:extLst>
                <a:ext uri="{FF2B5EF4-FFF2-40B4-BE49-F238E27FC236}">
                  <a16:creationId xmlns:a16="http://schemas.microsoft.com/office/drawing/2014/main" id="{504C038E-092B-1D4B-AD07-733B523A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44" name="Rectangle 117">
              <a:extLst>
                <a:ext uri="{FF2B5EF4-FFF2-40B4-BE49-F238E27FC236}">
                  <a16:creationId xmlns:a16="http://schemas.microsoft.com/office/drawing/2014/main" id="{99CDC4A5-2671-2F4C-AF10-D4F0B21A0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45" name="Rectangle 118">
              <a:extLst>
                <a:ext uri="{FF2B5EF4-FFF2-40B4-BE49-F238E27FC236}">
                  <a16:creationId xmlns:a16="http://schemas.microsoft.com/office/drawing/2014/main" id="{41C01446-A97C-0942-9110-AECA50BAD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46" name="Rectangle 119">
              <a:extLst>
                <a:ext uri="{FF2B5EF4-FFF2-40B4-BE49-F238E27FC236}">
                  <a16:creationId xmlns:a16="http://schemas.microsoft.com/office/drawing/2014/main" id="{AA06A8EE-28E9-AF46-9EEA-FBEDDAF18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47" name="Rectangle 120">
              <a:extLst>
                <a:ext uri="{FF2B5EF4-FFF2-40B4-BE49-F238E27FC236}">
                  <a16:creationId xmlns:a16="http://schemas.microsoft.com/office/drawing/2014/main" id="{EF7ADA06-A6C3-EC42-9026-08C964BC6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48" name="Line 121">
              <a:extLst>
                <a:ext uri="{FF2B5EF4-FFF2-40B4-BE49-F238E27FC236}">
                  <a16:creationId xmlns:a16="http://schemas.microsoft.com/office/drawing/2014/main" id="{F47A00CE-0D92-CA4D-9460-92CBEF8DE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Line 122">
              <a:extLst>
                <a:ext uri="{FF2B5EF4-FFF2-40B4-BE49-F238E27FC236}">
                  <a16:creationId xmlns:a16="http://schemas.microsoft.com/office/drawing/2014/main" id="{457AAAB2-E313-B54A-B86A-CBEACA43A8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Line 123">
              <a:extLst>
                <a:ext uri="{FF2B5EF4-FFF2-40B4-BE49-F238E27FC236}">
                  <a16:creationId xmlns:a16="http://schemas.microsoft.com/office/drawing/2014/main" id="{777075DA-53C1-4349-BD44-36049E94C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1" name="Group 124">
            <a:extLst>
              <a:ext uri="{FF2B5EF4-FFF2-40B4-BE49-F238E27FC236}">
                <a16:creationId xmlns:a16="http://schemas.microsoft.com/office/drawing/2014/main" id="{F09DD616-F735-7046-9C1C-D2103F4D1E5C}"/>
              </a:ext>
            </a:extLst>
          </p:cNvPr>
          <p:cNvGrpSpPr>
            <a:grpSpLocks/>
          </p:cNvGrpSpPr>
          <p:nvPr/>
        </p:nvGrpSpPr>
        <p:grpSpPr bwMode="auto">
          <a:xfrm>
            <a:off x="5716595" y="4494208"/>
            <a:ext cx="1208087" cy="303212"/>
            <a:chOff x="501" y="1990"/>
            <a:chExt cx="761" cy="191"/>
          </a:xfrm>
        </p:grpSpPr>
        <p:sp>
          <p:nvSpPr>
            <p:cNvPr id="252" name="Rectangle 125">
              <a:extLst>
                <a:ext uri="{FF2B5EF4-FFF2-40B4-BE49-F238E27FC236}">
                  <a16:creationId xmlns:a16="http://schemas.microsoft.com/office/drawing/2014/main" id="{DB941F93-1335-5645-94DE-59F001928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53" name="Rectangle 126">
              <a:extLst>
                <a:ext uri="{FF2B5EF4-FFF2-40B4-BE49-F238E27FC236}">
                  <a16:creationId xmlns:a16="http://schemas.microsoft.com/office/drawing/2014/main" id="{9EA1B2EB-B358-3D4C-841E-567FECFAD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54" name="Rectangle 127">
              <a:extLst>
                <a:ext uri="{FF2B5EF4-FFF2-40B4-BE49-F238E27FC236}">
                  <a16:creationId xmlns:a16="http://schemas.microsoft.com/office/drawing/2014/main" id="{13F00E9F-B735-5849-861F-39C839FD8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55" name="Rectangle 128">
              <a:extLst>
                <a:ext uri="{FF2B5EF4-FFF2-40B4-BE49-F238E27FC236}">
                  <a16:creationId xmlns:a16="http://schemas.microsoft.com/office/drawing/2014/main" id="{0CE33A55-3FFF-D247-A00E-5085ABE3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56" name="Line 129">
              <a:extLst>
                <a:ext uri="{FF2B5EF4-FFF2-40B4-BE49-F238E27FC236}">
                  <a16:creationId xmlns:a16="http://schemas.microsoft.com/office/drawing/2014/main" id="{5257F2F7-73B9-0943-A775-4320CC67F9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Line 130">
              <a:extLst>
                <a:ext uri="{FF2B5EF4-FFF2-40B4-BE49-F238E27FC236}">
                  <a16:creationId xmlns:a16="http://schemas.microsoft.com/office/drawing/2014/main" id="{F79FB15F-B9B5-1C48-A8C6-B6B142E79B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8" name="Group 140">
            <a:extLst>
              <a:ext uri="{FF2B5EF4-FFF2-40B4-BE49-F238E27FC236}">
                <a16:creationId xmlns:a16="http://schemas.microsoft.com/office/drawing/2014/main" id="{DC4925E6-41A9-8643-8E76-63BD0FB2392D}"/>
              </a:ext>
            </a:extLst>
          </p:cNvPr>
          <p:cNvGrpSpPr>
            <a:grpSpLocks/>
          </p:cNvGrpSpPr>
          <p:nvPr/>
        </p:nvGrpSpPr>
        <p:grpSpPr bwMode="auto">
          <a:xfrm>
            <a:off x="8488370" y="4860921"/>
            <a:ext cx="1208087" cy="303213"/>
            <a:chOff x="501" y="1990"/>
            <a:chExt cx="761" cy="191"/>
          </a:xfrm>
        </p:grpSpPr>
        <p:sp>
          <p:nvSpPr>
            <p:cNvPr id="259" name="Rectangle 141">
              <a:extLst>
                <a:ext uri="{FF2B5EF4-FFF2-40B4-BE49-F238E27FC236}">
                  <a16:creationId xmlns:a16="http://schemas.microsoft.com/office/drawing/2014/main" id="{24DA0C2F-17DB-7643-B65D-18F2B436D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0" name="Rectangle 142">
              <a:extLst>
                <a:ext uri="{FF2B5EF4-FFF2-40B4-BE49-F238E27FC236}">
                  <a16:creationId xmlns:a16="http://schemas.microsoft.com/office/drawing/2014/main" id="{296D85F8-DA00-E347-906C-91E4F9393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1" name="Rectangle 143">
              <a:extLst>
                <a:ext uri="{FF2B5EF4-FFF2-40B4-BE49-F238E27FC236}">
                  <a16:creationId xmlns:a16="http://schemas.microsoft.com/office/drawing/2014/main" id="{7E7E3D6E-A342-6648-9506-7A080F8B7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2" name="Rectangle 144">
              <a:extLst>
                <a:ext uri="{FF2B5EF4-FFF2-40B4-BE49-F238E27FC236}">
                  <a16:creationId xmlns:a16="http://schemas.microsoft.com/office/drawing/2014/main" id="{E27AB14D-C29B-DF45-8BD1-D050C50BE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63" name="Line 145">
              <a:extLst>
                <a:ext uri="{FF2B5EF4-FFF2-40B4-BE49-F238E27FC236}">
                  <a16:creationId xmlns:a16="http://schemas.microsoft.com/office/drawing/2014/main" id="{331963CB-8B11-1C4E-8253-0FDB3A375A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Line 146">
              <a:extLst>
                <a:ext uri="{FF2B5EF4-FFF2-40B4-BE49-F238E27FC236}">
                  <a16:creationId xmlns:a16="http://schemas.microsoft.com/office/drawing/2014/main" id="{432304F0-73BB-2748-8E18-7151D5E336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5" name="Group 156">
            <a:extLst>
              <a:ext uri="{FF2B5EF4-FFF2-40B4-BE49-F238E27FC236}">
                <a16:creationId xmlns:a16="http://schemas.microsoft.com/office/drawing/2014/main" id="{2999D032-84BD-264A-ADD9-A5141E317962}"/>
              </a:ext>
            </a:extLst>
          </p:cNvPr>
          <p:cNvGrpSpPr>
            <a:grpSpLocks/>
          </p:cNvGrpSpPr>
          <p:nvPr/>
        </p:nvGrpSpPr>
        <p:grpSpPr bwMode="auto">
          <a:xfrm>
            <a:off x="2157419" y="1919283"/>
            <a:ext cx="1479550" cy="303212"/>
            <a:chOff x="332" y="2224"/>
            <a:chExt cx="932" cy="191"/>
          </a:xfrm>
        </p:grpSpPr>
        <p:sp>
          <p:nvSpPr>
            <p:cNvPr id="266" name="Rectangle 157">
              <a:extLst>
                <a:ext uri="{FF2B5EF4-FFF2-40B4-BE49-F238E27FC236}">
                  <a16:creationId xmlns:a16="http://schemas.microsoft.com/office/drawing/2014/main" id="{0E7166F5-9BCE-6142-A6E7-CDF949808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7" name="Rectangle 158">
              <a:extLst>
                <a:ext uri="{FF2B5EF4-FFF2-40B4-BE49-F238E27FC236}">
                  <a16:creationId xmlns:a16="http://schemas.microsoft.com/office/drawing/2014/main" id="{754F1661-A032-B447-9C02-84330F1B1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8" name="Rectangle 159">
              <a:extLst>
                <a:ext uri="{FF2B5EF4-FFF2-40B4-BE49-F238E27FC236}">
                  <a16:creationId xmlns:a16="http://schemas.microsoft.com/office/drawing/2014/main" id="{1C7AD2C3-C553-2A4B-9171-A8E09BA84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9" name="Rectangle 160">
              <a:extLst>
                <a:ext uri="{FF2B5EF4-FFF2-40B4-BE49-F238E27FC236}">
                  <a16:creationId xmlns:a16="http://schemas.microsoft.com/office/drawing/2014/main" id="{CE64079E-3B67-F34D-801D-A92A1F3B0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70" name="Rectangle 161">
              <a:extLst>
                <a:ext uri="{FF2B5EF4-FFF2-40B4-BE49-F238E27FC236}">
                  <a16:creationId xmlns:a16="http://schemas.microsoft.com/office/drawing/2014/main" id="{1E8F4774-501D-1F43-80F6-8E0FBDD2E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71" name="Line 162">
              <a:extLst>
                <a:ext uri="{FF2B5EF4-FFF2-40B4-BE49-F238E27FC236}">
                  <a16:creationId xmlns:a16="http://schemas.microsoft.com/office/drawing/2014/main" id="{AC823B9C-431D-F442-BF16-B2BB25763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Line 163">
              <a:extLst>
                <a:ext uri="{FF2B5EF4-FFF2-40B4-BE49-F238E27FC236}">
                  <a16:creationId xmlns:a16="http://schemas.microsoft.com/office/drawing/2014/main" id="{027C6256-CE60-DF44-B53C-314BE2376C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Line 164">
              <a:extLst>
                <a:ext uri="{FF2B5EF4-FFF2-40B4-BE49-F238E27FC236}">
                  <a16:creationId xmlns:a16="http://schemas.microsoft.com/office/drawing/2014/main" id="{EB0B6073-A87E-8C45-871D-8531AA0655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74" name="Text Box 166">
            <a:extLst>
              <a:ext uri="{FF2B5EF4-FFF2-40B4-BE49-F238E27FC236}">
                <a16:creationId xmlns:a16="http://schemas.microsoft.com/office/drawing/2014/main" id="{B74B5829-1A8F-AE47-9517-C70C28E5B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831" y="5665783"/>
            <a:ext cx="84144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router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Text Box 167">
            <a:extLst>
              <a:ext uri="{FF2B5EF4-FFF2-40B4-BE49-F238E27FC236}">
                <a16:creationId xmlns:a16="http://schemas.microsoft.com/office/drawing/2014/main" id="{28AC982F-9E27-1847-9770-EC46EAFE4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55119" y="3386662"/>
            <a:ext cx="86927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switch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6" name="Text Box 174">
            <a:extLst>
              <a:ext uri="{FF2B5EF4-FFF2-40B4-BE49-F238E27FC236}">
                <a16:creationId xmlns:a16="http://schemas.microsoft.com/office/drawing/2014/main" id="{2A962AD2-9396-3D42-9E36-5C73F53C9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2469" y="946145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message</a:t>
            </a:r>
          </a:p>
        </p:txBody>
      </p:sp>
      <p:grpSp>
        <p:nvGrpSpPr>
          <p:cNvPr id="277" name="Group 175">
            <a:extLst>
              <a:ext uri="{FF2B5EF4-FFF2-40B4-BE49-F238E27FC236}">
                <a16:creationId xmlns:a16="http://schemas.microsoft.com/office/drawing/2014/main" id="{06D27889-C61F-0242-A608-3A140922A686}"/>
              </a:ext>
            </a:extLst>
          </p:cNvPr>
          <p:cNvGrpSpPr>
            <a:grpSpLocks/>
          </p:cNvGrpSpPr>
          <p:nvPr/>
        </p:nvGrpSpPr>
        <p:grpSpPr bwMode="auto">
          <a:xfrm>
            <a:off x="2982919" y="973134"/>
            <a:ext cx="679450" cy="301625"/>
            <a:chOff x="780" y="1553"/>
            <a:chExt cx="428" cy="190"/>
          </a:xfrm>
        </p:grpSpPr>
        <p:sp>
          <p:nvSpPr>
            <p:cNvPr id="278" name="Rectangle 176">
              <a:extLst>
                <a:ext uri="{FF2B5EF4-FFF2-40B4-BE49-F238E27FC236}">
                  <a16:creationId xmlns:a16="http://schemas.microsoft.com/office/drawing/2014/main" id="{8E4EC409-9300-A24E-856E-0C57A0500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79" name="Rectangle 177">
              <a:extLst>
                <a:ext uri="{FF2B5EF4-FFF2-40B4-BE49-F238E27FC236}">
                  <a16:creationId xmlns:a16="http://schemas.microsoft.com/office/drawing/2014/main" id="{C7120CFE-84DC-AE4A-96EA-467B21A3F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grpSp>
        <p:nvGrpSpPr>
          <p:cNvPr id="280" name="Group 185">
            <a:extLst>
              <a:ext uri="{FF2B5EF4-FFF2-40B4-BE49-F238E27FC236}">
                <a16:creationId xmlns:a16="http://schemas.microsoft.com/office/drawing/2014/main" id="{48F838C9-2064-8846-AE99-7D64C6F0E88A}"/>
              </a:ext>
            </a:extLst>
          </p:cNvPr>
          <p:cNvGrpSpPr>
            <a:grpSpLocks/>
          </p:cNvGrpSpPr>
          <p:nvPr/>
        </p:nvGrpSpPr>
        <p:grpSpPr bwMode="auto">
          <a:xfrm>
            <a:off x="2746384" y="1290634"/>
            <a:ext cx="908050" cy="301625"/>
            <a:chOff x="1848" y="2046"/>
            <a:chExt cx="572" cy="190"/>
          </a:xfrm>
        </p:grpSpPr>
        <p:grpSp>
          <p:nvGrpSpPr>
            <p:cNvPr id="281" name="Group 179">
              <a:extLst>
                <a:ext uri="{FF2B5EF4-FFF2-40B4-BE49-F238E27FC236}">
                  <a16:creationId xmlns:a16="http://schemas.microsoft.com/office/drawing/2014/main" id="{B8E6789C-1509-4C48-885B-AD08332F4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285" name="Rectangle 180">
                <a:extLst>
                  <a:ext uri="{FF2B5EF4-FFF2-40B4-BE49-F238E27FC236}">
                    <a16:creationId xmlns:a16="http://schemas.microsoft.com/office/drawing/2014/main" id="{06BC3922-CF81-3845-BA10-96DBBA1F4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6" name="Rectangle 181">
                <a:extLst>
                  <a:ext uri="{FF2B5EF4-FFF2-40B4-BE49-F238E27FC236}">
                    <a16:creationId xmlns:a16="http://schemas.microsoft.com/office/drawing/2014/main" id="{C4E3DD7C-9412-E741-BD84-C65290F3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282" name="Group 182">
              <a:extLst>
                <a:ext uri="{FF2B5EF4-FFF2-40B4-BE49-F238E27FC236}">
                  <a16:creationId xmlns:a16="http://schemas.microsoft.com/office/drawing/2014/main" id="{19C49CDA-616B-0942-AEEF-049BB04DF3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283" name="Rectangle 183">
                <a:extLst>
                  <a:ext uri="{FF2B5EF4-FFF2-40B4-BE49-F238E27FC236}">
                    <a16:creationId xmlns:a16="http://schemas.microsoft.com/office/drawing/2014/main" id="{4F97E7C1-6241-2842-9ACE-7FBCF045B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4" name="Rectangle 184">
                <a:extLst>
                  <a:ext uri="{FF2B5EF4-FFF2-40B4-BE49-F238E27FC236}">
                    <a16:creationId xmlns:a16="http://schemas.microsoft.com/office/drawing/2014/main" id="{FBAAFC8C-9356-294D-B8F3-F6E481079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87" name="Group 187">
            <a:extLst>
              <a:ext uri="{FF2B5EF4-FFF2-40B4-BE49-F238E27FC236}">
                <a16:creationId xmlns:a16="http://schemas.microsoft.com/office/drawing/2014/main" id="{11860688-7535-2242-95B7-51DB4FCD1617}"/>
              </a:ext>
            </a:extLst>
          </p:cNvPr>
          <p:cNvGrpSpPr>
            <a:grpSpLocks/>
          </p:cNvGrpSpPr>
          <p:nvPr/>
        </p:nvGrpSpPr>
        <p:grpSpPr bwMode="auto">
          <a:xfrm>
            <a:off x="2438407" y="1622425"/>
            <a:ext cx="323850" cy="295274"/>
            <a:chOff x="1948" y="2058"/>
            <a:chExt cx="204" cy="184"/>
          </a:xfrm>
        </p:grpSpPr>
        <p:sp>
          <p:nvSpPr>
            <p:cNvPr id="288" name="Rectangle 188">
              <a:extLst>
                <a:ext uri="{FF2B5EF4-FFF2-40B4-BE49-F238E27FC236}">
                  <a16:creationId xmlns:a16="http://schemas.microsoft.com/office/drawing/2014/main" id="{731A6D81-5EA1-834F-A9B7-29A362ECB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2075"/>
              <a:ext cx="191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89" name="Rectangle 189">
              <a:extLst>
                <a:ext uri="{FF2B5EF4-FFF2-40B4-BE49-F238E27FC236}">
                  <a16:creationId xmlns:a16="http://schemas.microsoft.com/office/drawing/2014/main" id="{2EAE3C28-1F19-034E-A583-4C40A2941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290" name="Text Box 7">
            <a:extLst>
              <a:ext uri="{FF2B5EF4-FFF2-40B4-BE49-F238E27FC236}">
                <a16:creationId xmlns:a16="http://schemas.microsoft.com/office/drawing/2014/main" id="{A538246A-59B9-0349-A984-2F7704DBA8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6369" y="1897058"/>
            <a:ext cx="704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frame</a:t>
            </a:r>
          </a:p>
        </p:txBody>
      </p:sp>
      <p:grpSp>
        <p:nvGrpSpPr>
          <p:cNvPr id="294" name="Group 190">
            <a:extLst>
              <a:ext uri="{FF2B5EF4-FFF2-40B4-BE49-F238E27FC236}">
                <a16:creationId xmlns:a16="http://schemas.microsoft.com/office/drawing/2014/main" id="{3A531A16-240C-9241-94EF-4C9AE49511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359407" y="1341434"/>
            <a:ext cx="803275" cy="771525"/>
            <a:chOff x="-44" y="1473"/>
            <a:chExt cx="981" cy="1105"/>
          </a:xfrm>
        </p:grpSpPr>
        <p:pic>
          <p:nvPicPr>
            <p:cNvPr id="295" name="Picture 191" descr="desktop_computer_stylized_medium">
              <a:extLst>
                <a:ext uri="{FF2B5EF4-FFF2-40B4-BE49-F238E27FC236}">
                  <a16:creationId xmlns:a16="http://schemas.microsoft.com/office/drawing/2014/main" id="{1407FE03-3BF1-1D45-8A83-D39E3D03C3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6" name="Freeform 192">
              <a:extLst>
                <a:ext uri="{FF2B5EF4-FFF2-40B4-BE49-F238E27FC236}">
                  <a16:creationId xmlns:a16="http://schemas.microsoft.com/office/drawing/2014/main" id="{24E88B51-BE9B-3C48-9F67-26465B74968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0" name="Freeform 10">
            <a:extLst>
              <a:ext uri="{FF2B5EF4-FFF2-40B4-BE49-F238E27FC236}">
                <a16:creationId xmlns:a16="http://schemas.microsoft.com/office/drawing/2014/main" id="{7497192E-FD73-AA40-BE80-ABE9A774CC99}"/>
              </a:ext>
            </a:extLst>
          </p:cNvPr>
          <p:cNvSpPr>
            <a:spLocks/>
          </p:cNvSpPr>
          <p:nvPr/>
        </p:nvSpPr>
        <p:spPr bwMode="auto">
          <a:xfrm>
            <a:off x="4178506" y="4871041"/>
            <a:ext cx="360362" cy="152290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1" name="Group 187">
            <a:extLst>
              <a:ext uri="{FF2B5EF4-FFF2-40B4-BE49-F238E27FC236}">
                <a16:creationId xmlns:a16="http://schemas.microsoft.com/office/drawing/2014/main" id="{4888665C-41EE-644D-80C5-A5B9017648C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397382" y="5224459"/>
            <a:ext cx="803275" cy="771525"/>
            <a:chOff x="-44" y="1473"/>
            <a:chExt cx="981" cy="1105"/>
          </a:xfrm>
        </p:grpSpPr>
        <p:pic>
          <p:nvPicPr>
            <p:cNvPr id="292" name="Picture 188" descr="desktop_computer_stylized_medium">
              <a:extLst>
                <a:ext uri="{FF2B5EF4-FFF2-40B4-BE49-F238E27FC236}">
                  <a16:creationId xmlns:a16="http://schemas.microsoft.com/office/drawing/2014/main" id="{7A9F9E63-740A-7147-A711-8D8238FD97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3" name="Freeform 189">
              <a:extLst>
                <a:ext uri="{FF2B5EF4-FFF2-40B4-BE49-F238E27FC236}">
                  <a16:creationId xmlns:a16="http://schemas.microsoft.com/office/drawing/2014/main" id="{B678C5E1-8916-9C47-B1F3-E8A3F8BB6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40" name="Text Box 98">
            <a:extLst>
              <a:ext uri="{FF2B5EF4-FFF2-40B4-BE49-F238E27FC236}">
                <a16:creationId xmlns:a16="http://schemas.microsoft.com/office/drawing/2014/main" id="{9BC58A09-0AC8-5F40-B8A7-C0AF48D1D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0180" y="2584590"/>
            <a:ext cx="1317625" cy="695325"/>
          </a:xfrm>
          <a:prstGeom prst="rect">
            <a:avLst/>
          </a:prstGeom>
          <a:noFill/>
          <a:ln>
            <a:noFill/>
          </a:ln>
          <a:effectLst>
            <a:outerShdw blurRad="114300" dist="38100" dir="18900000" sx="123000" sy="123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37" name="Slide Number Placeholder 5">
            <a:extLst>
              <a:ext uri="{FF2B5EF4-FFF2-40B4-BE49-F238E27FC236}">
                <a16:creationId xmlns:a16="http://schemas.microsoft.com/office/drawing/2014/main" id="{E70AE3D5-912C-A246-BEFD-E695C530DB2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7783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0.0037 L 3.95833E-6 0.0458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0047 L 0 0.04745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81481E-6 L 8.33333E-7 0.04213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1.85185E-6 C 0.00052 0.04653 -0.00013 0.07292 -0.00013 0.11273 L 0.29818 0.11158 L 0.29818 0.07315 L 0.58698 0.07084 C 0.58763 0.22384 0.58893 0.36829 0.59154 0.52292 L 0.49622 0.51852 C 0.49622 0.49144 0.49492 0.45185 0.49492 0.42454 " pathEditMode="relative" rAng="0" ptsTypes="AAAAAAAA">
                                      <p:cBhvr>
                                        <p:cTn id="64" dur="3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570" y="261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2.96296E-6 L -0.00078 -0.04931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-247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  <p:bldP spid="192" grpId="1"/>
      <p:bldP spid="196" grpId="0"/>
      <p:bldP spid="196" grpId="1"/>
      <p:bldP spid="276" grpId="0"/>
      <p:bldP spid="290" grpId="0"/>
      <p:bldP spid="290" grpId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13958" y="1708456"/>
            <a:ext cx="5394571" cy="957996"/>
          </a:xfrm>
        </p:spPr>
        <p:txBody>
          <a:bodyPr>
            <a:normAutofit fontScale="85000" lnSpcReduction="20000"/>
          </a:bodyPr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Internet: 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network of networks”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Interconnected </a:t>
            </a:r>
            <a:r>
              <a:rPr lang="en-US" altLang="en-US" dirty="0" smtClean="0">
                <a:ea typeface="Arial" panose="020B0604020202020204" pitchFamily="34" charset="0"/>
                <a:cs typeface="Calibri" panose="020F0502020204030204" pitchFamily="34" charset="0"/>
              </a:rPr>
              <a:t>ISPs (Hierarchy of ISPs)</a:t>
            </a:r>
          </a:p>
          <a:p>
            <a:pPr lvl="2"/>
            <a:r>
              <a:rPr lang="en-US" altLang="en-US" dirty="0" smtClean="0">
                <a:ea typeface="Arial" panose="020B0604020202020204" pitchFamily="34" charset="0"/>
                <a:cs typeface="Calibri" panose="020F0502020204030204" pitchFamily="34" charset="0"/>
              </a:rPr>
              <a:t>Internet Service provider (ISP)</a:t>
            </a:r>
            <a:endParaRPr lang="en-US" altLang="en-US" dirty="0">
              <a:ea typeface="Arial" panose="020B0604020202020204" pitchFamily="34" charset="0"/>
              <a:cs typeface="Calibri" panose="020F0502020204030204" pitchFamily="34" charset="0"/>
            </a:endParaRP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2BC3B19B-09E2-1747-9154-87E1DFE72365}"/>
              </a:ext>
            </a:extLst>
          </p:cNvPr>
          <p:cNvSpPr txBox="1">
            <a:spLocks/>
          </p:cNvSpPr>
          <p:nvPr/>
        </p:nvSpPr>
        <p:spPr>
          <a:xfrm>
            <a:off x="839601" y="2732121"/>
            <a:ext cx="5394571" cy="1824996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protocols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are </a:t>
            </a:r>
            <a:r>
              <a:rPr lang="en-US" altLang="en-US" i="1" dirty="0">
                <a:ea typeface="ＭＳ Ｐゴシック" panose="020B0600070205080204" pitchFamily="34" charset="-128"/>
                <a:cs typeface="Calibri" panose="020F0502020204030204" pitchFamily="34" charset="0"/>
              </a:rPr>
              <a:t>everywhere</a:t>
            </a:r>
          </a:p>
          <a:p>
            <a:pPr lvl="1">
              <a:buSzPct val="75000"/>
            </a:pP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control sending, receiving of messages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e.g., HTTP (Web), streaming video, </a:t>
            </a:r>
            <a:r>
              <a:rPr lang="en-US" altLang="en-US" dirty="0" smtClean="0">
                <a:ea typeface="Arial" panose="020B0604020202020204" pitchFamily="34" charset="0"/>
                <a:cs typeface="Calibri" panose="020F0502020204030204" pitchFamily="34" charset="0"/>
              </a:rPr>
              <a:t>Skype(VoIP), </a:t>
            </a:r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TCP, IP, WiFi, 4G, Ethernet</a:t>
            </a:r>
            <a:endParaRPr lang="en-US" altLang="en-US" sz="2800" dirty="0">
              <a:ea typeface="Arial" panose="020B0604020202020204" pitchFamily="34" charset="0"/>
              <a:cs typeface="Calibri" panose="020F050202020403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F538D7F-D092-0B46-9D93-497135430F9C}"/>
              </a:ext>
            </a:extLst>
          </p:cNvPr>
          <p:cNvGrpSpPr/>
          <p:nvPr/>
        </p:nvGrpSpPr>
        <p:grpSpPr>
          <a:xfrm>
            <a:off x="6860324" y="4962204"/>
            <a:ext cx="1547658" cy="518734"/>
            <a:chOff x="6860324" y="4962204"/>
            <a:chExt cx="1547658" cy="518734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0CCA2A64-0E06-F545-9FC0-961CFBCC86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968718" y="5327774"/>
              <a:ext cx="439264" cy="15316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D9BBA3E-BB93-084A-B9DE-C031B991FC2B}"/>
                </a:ext>
              </a:extLst>
            </p:cNvPr>
            <p:cNvSpPr txBox="1"/>
            <p:nvPr/>
          </p:nvSpPr>
          <p:spPr>
            <a:xfrm>
              <a:off x="6860324" y="4962204"/>
              <a:ext cx="91210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Ethernet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1E38A1FD-ACE2-5F42-9B08-5B2D9CEBC672}"/>
                </a:ext>
              </a:extLst>
            </p:cNvPr>
            <p:cNvCxnSpPr>
              <a:cxnSpLocks/>
            </p:cNvCxnSpPr>
            <p:nvPr/>
          </p:nvCxnSpPr>
          <p:spPr>
            <a:xfrm>
              <a:off x="7704138" y="5144424"/>
              <a:ext cx="470403" cy="21674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091E281-A56A-C34A-A030-5A236D4E586A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45AD7D7E-22F3-B04F-B8D9-3DB14B4EB5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3" name="TextBox 612">
              <a:extLst>
                <a:ext uri="{FF2B5EF4-FFF2-40B4-BE49-F238E27FC236}">
                  <a16:creationId xmlns:a16="http://schemas.microsoft.com/office/drawing/2014/main" id="{1E2ACEB7-973B-E046-843B-EB2B7621639C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37BB92CD-AD73-F344-953E-3EFDD2781945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5BE2CBD-8554-CF42-81E0-EE46D8DE60ED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DE526F1B-649C-344E-8FAB-A9478EF8DA65}"/>
                </a:ext>
              </a:extLst>
            </p:cNvPr>
            <p:cNvCxnSpPr>
              <a:cxnSpLocks/>
              <a:endCxn id="91" idx="0"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TextBox 632">
              <a:extLst>
                <a:ext uri="{FF2B5EF4-FFF2-40B4-BE49-F238E27FC236}">
                  <a16:creationId xmlns:a16="http://schemas.microsoft.com/office/drawing/2014/main" id="{B4A890F6-DD55-B341-BDF4-AF2E70A3CC15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967D0F28-333C-D24F-9D2D-61124A38416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FD6F349B-89A1-1F4D-9830-6378C687F92A}"/>
              </a:ext>
            </a:extLst>
          </p:cNvPr>
          <p:cNvGrpSpPr/>
          <p:nvPr/>
        </p:nvGrpSpPr>
        <p:grpSpPr>
          <a:xfrm>
            <a:off x="9335579" y="2816377"/>
            <a:ext cx="675986" cy="552257"/>
            <a:chOff x="6710761" y="2934593"/>
            <a:chExt cx="675986" cy="552257"/>
          </a:xfrm>
        </p:grpSpPr>
        <p:cxnSp>
          <p:nvCxnSpPr>
            <p:cNvPr id="636" name="Straight Connector 635">
              <a:extLst>
                <a:ext uri="{FF2B5EF4-FFF2-40B4-BE49-F238E27FC236}">
                  <a16:creationId xmlns:a16="http://schemas.microsoft.com/office/drawing/2014/main" id="{38988E68-C8D7-1041-AEC2-7701BE5D10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84556" y="2978118"/>
              <a:ext cx="302191" cy="50873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7" name="TextBox 636">
              <a:extLst>
                <a:ext uri="{FF2B5EF4-FFF2-40B4-BE49-F238E27FC236}">
                  <a16:creationId xmlns:a16="http://schemas.microsoft.com/office/drawing/2014/main" id="{A6C4F23A-36F1-5E47-94EF-BAE3479A332E}"/>
                </a:ext>
              </a:extLst>
            </p:cNvPr>
            <p:cNvSpPr txBox="1"/>
            <p:nvPr/>
          </p:nvSpPr>
          <p:spPr>
            <a:xfrm>
              <a:off x="6710761" y="2934593"/>
              <a:ext cx="3417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IP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40A312C7-3E2E-8F40-B008-F9AB8292FEA3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262240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A0B59F70-E34B-7A47-8095-6CB4A425440B}"/>
              </a:ext>
            </a:extLst>
          </p:cNvPr>
          <p:cNvGrpSpPr/>
          <p:nvPr/>
        </p:nvGrpSpPr>
        <p:grpSpPr>
          <a:xfrm>
            <a:off x="9064971" y="5697822"/>
            <a:ext cx="554960" cy="927829"/>
            <a:chOff x="6934147" y="3177198"/>
            <a:chExt cx="554960" cy="927829"/>
          </a:xfrm>
        </p:grpSpPr>
        <p:cxnSp>
          <p:nvCxnSpPr>
            <p:cNvPr id="640" name="Straight Connector 639">
              <a:extLst>
                <a:ext uri="{FF2B5EF4-FFF2-40B4-BE49-F238E27FC236}">
                  <a16:creationId xmlns:a16="http://schemas.microsoft.com/office/drawing/2014/main" id="{7CF95D26-9671-0C42-8E8C-4CE179CE7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1527" y="3177198"/>
              <a:ext cx="204850" cy="289979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1" name="TextBox 640">
              <a:extLst>
                <a:ext uri="{FF2B5EF4-FFF2-40B4-BE49-F238E27FC236}">
                  <a16:creationId xmlns:a16="http://schemas.microsoft.com/office/drawing/2014/main" id="{99BE214C-A081-5541-8D5F-AB06808F8378}"/>
                </a:ext>
              </a:extLst>
            </p:cNvPr>
            <p:cNvSpPr txBox="1"/>
            <p:nvPr/>
          </p:nvSpPr>
          <p:spPr>
            <a:xfrm>
              <a:off x="6934147" y="3766473"/>
              <a:ext cx="5549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WiFi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2" name="Straight Connector 641">
              <a:extLst>
                <a:ext uri="{FF2B5EF4-FFF2-40B4-BE49-F238E27FC236}">
                  <a16:creationId xmlns:a16="http://schemas.microsoft.com/office/drawing/2014/main" id="{8DD32BFA-CE2F-B048-B320-A046B7A40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30890" y="3377014"/>
              <a:ext cx="1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1965E68E-3EF0-9445-A466-1B0BCA9A0A95}"/>
              </a:ext>
            </a:extLst>
          </p:cNvPr>
          <p:cNvGrpSpPr/>
          <p:nvPr/>
        </p:nvGrpSpPr>
        <p:grpSpPr>
          <a:xfrm>
            <a:off x="8229600" y="1604463"/>
            <a:ext cx="1050146" cy="671367"/>
            <a:chOff x="7375489" y="2684454"/>
            <a:chExt cx="1050146" cy="671367"/>
          </a:xfrm>
        </p:grpSpPr>
        <p:cxnSp>
          <p:nvCxnSpPr>
            <p:cNvPr id="644" name="Straight Connector 643">
              <a:extLst>
                <a:ext uri="{FF2B5EF4-FFF2-40B4-BE49-F238E27FC236}">
                  <a16:creationId xmlns:a16="http://schemas.microsoft.com/office/drawing/2014/main" id="{70102BD4-D7CF-EA44-B451-F173BE4D5B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75489" y="3222818"/>
              <a:ext cx="628291" cy="133003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5" name="TextBox 644">
              <a:extLst>
                <a:ext uri="{FF2B5EF4-FFF2-40B4-BE49-F238E27FC236}">
                  <a16:creationId xmlns:a16="http://schemas.microsoft.com/office/drawing/2014/main" id="{C50489E1-DD07-B045-9B42-9681020DCB49}"/>
                </a:ext>
              </a:extLst>
            </p:cNvPr>
            <p:cNvSpPr txBox="1"/>
            <p:nvPr/>
          </p:nvSpPr>
          <p:spPr>
            <a:xfrm>
              <a:off x="8006931" y="2684454"/>
              <a:ext cx="41870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4G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3B8E874C-0A2E-C546-9A26-12BBEB875B0D}"/>
                </a:ext>
              </a:extLst>
            </p:cNvPr>
            <p:cNvCxnSpPr>
              <a:cxnSpLocks/>
              <a:stCxn id="48" idx="1"/>
            </p:cNvCxnSpPr>
            <p:nvPr/>
          </p:nvCxnSpPr>
          <p:spPr>
            <a:xfrm flipV="1">
              <a:off x="7620426" y="2864310"/>
              <a:ext cx="430426" cy="44896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7" name="Group 646">
            <a:extLst>
              <a:ext uri="{FF2B5EF4-FFF2-40B4-BE49-F238E27FC236}">
                <a16:creationId xmlns:a16="http://schemas.microsoft.com/office/drawing/2014/main" id="{9278791A-6408-FE49-97C8-366AE865D0FC}"/>
              </a:ext>
            </a:extLst>
          </p:cNvPr>
          <p:cNvGrpSpPr/>
          <p:nvPr/>
        </p:nvGrpSpPr>
        <p:grpSpPr>
          <a:xfrm>
            <a:off x="10484543" y="4543615"/>
            <a:ext cx="1037942" cy="1262658"/>
            <a:chOff x="6559961" y="3177198"/>
            <a:chExt cx="1037942" cy="1262658"/>
          </a:xfrm>
        </p:grpSpPr>
        <p:cxnSp>
          <p:nvCxnSpPr>
            <p:cNvPr id="648" name="Straight Connector 647">
              <a:extLst>
                <a:ext uri="{FF2B5EF4-FFF2-40B4-BE49-F238E27FC236}">
                  <a16:creationId xmlns:a16="http://schemas.microsoft.com/office/drawing/2014/main" id="{54518172-05CD-6E4B-96A3-5AE490F57D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559961" y="3177198"/>
              <a:ext cx="736416" cy="89440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9" name="TextBox 648">
              <a:extLst>
                <a:ext uri="{FF2B5EF4-FFF2-40B4-BE49-F238E27FC236}">
                  <a16:creationId xmlns:a16="http://schemas.microsoft.com/office/drawing/2014/main" id="{4B6916C7-17C2-0043-9CA5-2291C94B8E33}"/>
                </a:ext>
              </a:extLst>
            </p:cNvPr>
            <p:cNvSpPr txBox="1"/>
            <p:nvPr/>
          </p:nvSpPr>
          <p:spPr>
            <a:xfrm>
              <a:off x="7104370" y="4101302"/>
              <a:ext cx="4935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TCP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0" name="Straight Connector 649">
              <a:extLst>
                <a:ext uri="{FF2B5EF4-FFF2-40B4-BE49-F238E27FC236}">
                  <a16:creationId xmlns:a16="http://schemas.microsoft.com/office/drawing/2014/main" id="{335A84F3-D0D9-FA40-8F7D-57F594BAB31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929789" y="3709511"/>
              <a:ext cx="297918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364A443-9918-5240-B7CC-82287B806A53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77901D56-40A9-044D-A6DB-ADD17E4B4B0E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4" name="TextBox 653">
              <a:extLst>
                <a:ext uri="{FF2B5EF4-FFF2-40B4-BE49-F238E27FC236}">
                  <a16:creationId xmlns:a16="http://schemas.microsoft.com/office/drawing/2014/main" id="{AAECF4C4-245B-3B4F-935D-656C1B7C4318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89160B6B-CFAC-0C4E-AFB5-940C8EF68F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5" name="Content Placeholder 2">
            <a:extLst>
              <a:ext uri="{FF2B5EF4-FFF2-40B4-BE49-F238E27FC236}">
                <a16:creationId xmlns:a16="http://schemas.microsoft.com/office/drawing/2014/main" id="{E555DF1E-6B68-E548-AEFD-AF3AF6587383}"/>
              </a:ext>
            </a:extLst>
          </p:cNvPr>
          <p:cNvSpPr txBox="1">
            <a:spLocks/>
          </p:cNvSpPr>
          <p:nvPr/>
        </p:nvSpPr>
        <p:spPr>
          <a:xfrm>
            <a:off x="852411" y="4676300"/>
            <a:ext cx="5394571" cy="18683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  standards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RFC: Request for Comments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IETF: Internet Engineering Task </a:t>
            </a:r>
            <a:r>
              <a:rPr lang="en-US" altLang="en-US" dirty="0" smtClean="0">
                <a:ea typeface="Arial" panose="020B0604020202020204" pitchFamily="34" charset="0"/>
                <a:cs typeface="Calibri" panose="020F0502020204030204" pitchFamily="34" charset="0"/>
              </a:rPr>
              <a:t>Force </a:t>
            </a:r>
            <a:r>
              <a:rPr lang="en-US" altLang="en-US" smtClean="0">
                <a:ea typeface="Arial" panose="020B0604020202020204" pitchFamily="34" charset="0"/>
                <a:cs typeface="Calibri" panose="020F0502020204030204" pitchFamily="34" charset="0"/>
              </a:rPr>
              <a:t>(organization)</a:t>
            </a:r>
            <a:endParaRPr lang="en-US" altLang="en-US" dirty="0">
              <a:ea typeface="Arial" panose="020B0604020202020204" pitchFamily="34" charset="0"/>
              <a:cs typeface="Calibri" panose="020F050202020403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571" name="Slide Number Placeholder 2">
            <a:extLst>
              <a:ext uri="{FF2B5EF4-FFF2-40B4-BE49-F238E27FC236}">
                <a16:creationId xmlns:a16="http://schemas.microsoft.com/office/drawing/2014/main" id="{D700D0DA-FF82-8C47-B06E-D85C6A43B7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4555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0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  <p:bldP spid="575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ISO/OSI reference </a:t>
            </a:r>
            <a:r>
              <a:rPr lang="en-US" altLang="en-US" dirty="0">
                <a:ea typeface="ＭＳ Ｐゴシック" panose="020B0600070205080204" pitchFamily="34" charset="-128"/>
              </a:rPr>
              <a:t>m</a:t>
            </a:r>
            <a:r>
              <a:rPr lang="en-US" altLang="en-US" sz="4400" dirty="0">
                <a:ea typeface="ＭＳ Ｐゴシック" panose="020B0600070205080204" pitchFamily="34" charset="-128"/>
              </a:rPr>
              <a:t>odel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65343" y="1341922"/>
            <a:ext cx="6765452" cy="513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Two layers not found in  Internet protocol stack!</a:t>
            </a:r>
          </a:p>
          <a:p>
            <a:pPr marL="287338" indent="-287338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presentation: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allow applications to interpret meaning of data, e.g., encryption, compression, machine-specific conventions</a:t>
            </a:r>
          </a:p>
          <a:p>
            <a:pPr marL="287338" indent="-287338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session: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synchronization, checkpointing, recovery of data exchange</a:t>
            </a:r>
          </a:p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Internet stack “</a:t>
            </a:r>
            <a:r>
              <a:rPr lang="en-US" altLang="ja-JP" dirty="0">
                <a:ea typeface="ＭＳ Ｐゴシック" panose="020B0600070205080204" pitchFamily="34" charset="-128"/>
              </a:rPr>
              <a:t>missing” these layers!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these services, </a:t>
            </a:r>
            <a:r>
              <a:rPr lang="en-US" altLang="en-US" sz="2800" i="1" dirty="0">
                <a:ea typeface="Arial" panose="020B0604020202020204" pitchFamily="34" charset="0"/>
              </a:rPr>
              <a:t>if needed,</a:t>
            </a:r>
            <a:r>
              <a:rPr lang="en-US" altLang="en-US" sz="2800" dirty="0">
                <a:ea typeface="Arial" panose="020B0604020202020204" pitchFamily="34" charset="0"/>
              </a:rPr>
              <a:t> must be implemented in application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needed?</a:t>
            </a:r>
            <a:endParaRPr lang="en-US" altLang="en-US" sz="2800" dirty="0">
              <a:ea typeface="ＭＳ Ｐゴシック" panose="020B0600070205080204" pitchFamily="34" charset="-128"/>
            </a:endParaRPr>
          </a:p>
        </p:txBody>
      </p:sp>
      <p:sp>
        <p:nvSpPr>
          <p:cNvPr id="7" name="Rectangle 2">
            <a:extLst>
              <a:ext uri="{FF2B5EF4-FFF2-40B4-BE49-F238E27FC236}">
                <a16:creationId xmlns:a16="http://schemas.microsoft.com/office/drawing/2014/main" id="{B3919DE3-1C67-444E-9B68-661747C79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2241" y="1413668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dirty="0">
              <a:latin typeface="Times New Roman" panose="02020603050405020304" pitchFamily="18" charset="0"/>
            </a:endParaRP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439FC83A-3010-6E44-80DA-A0B478A25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7941" y="1550193"/>
            <a:ext cx="1892300" cy="358616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dirty="0">
              <a:latin typeface="Times New Roman" panose="02020603050405020304" pitchFamily="18" charset="0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02AF1634-8914-FF4A-8ACB-58E0BABFE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5079" y="1721643"/>
            <a:ext cx="1982787" cy="3414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 dirty="0"/>
              <a:t>application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presentation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session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transport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network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link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physical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A989D6F-FA45-8C4E-9BBC-741936AB29C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7304" y="2142331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15317A6D-8DDE-594B-9C31-D329305C5300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591" y="311864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4C0565FC-B6A4-1C41-A3C7-95333C728091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591" y="36583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CB8177A7-EC5F-054E-9BF4-6807B276EBEB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3179" y="46743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" name="Line 12">
            <a:extLst>
              <a:ext uri="{FF2B5EF4-FFF2-40B4-BE49-F238E27FC236}">
                <a16:creationId xmlns:a16="http://schemas.microsoft.com/office/drawing/2014/main" id="{E3C788FC-704D-5B46-BAF8-D2E15950C6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7304" y="41917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" name="Line 13">
            <a:extLst>
              <a:ext uri="{FF2B5EF4-FFF2-40B4-BE49-F238E27FC236}">
                <a16:creationId xmlns:a16="http://schemas.microsoft.com/office/drawing/2014/main" id="{50AC6633-E0EA-2542-8345-CA3634789C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5716" y="266144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E944C3F-C77B-9A49-ACB6-EDB2E17C9D3A}"/>
              </a:ext>
            </a:extLst>
          </p:cNvPr>
          <p:cNvSpPr txBox="1"/>
          <p:nvPr/>
        </p:nvSpPr>
        <p:spPr>
          <a:xfrm>
            <a:off x="8246534" y="5352939"/>
            <a:ext cx="24664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The seven layer OSI/ISO </a:t>
            </a:r>
          </a:p>
          <a:p>
            <a:pPr algn="ctr"/>
            <a:r>
              <a:rPr lang="en-US" dirty="0"/>
              <a:t>reference model</a:t>
            </a:r>
          </a:p>
        </p:txBody>
      </p:sp>
    </p:spTree>
    <p:extLst>
      <p:ext uri="{BB962C8B-B14F-4D97-AF65-F5344CB8AC3E}">
        <p14:creationId xmlns:p14="http://schemas.microsoft.com/office/powerpoint/2010/main" val="419148702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68663" y="1426343"/>
            <a:ext cx="5394571" cy="2251565"/>
          </a:xfrm>
        </p:spPr>
        <p:txBody>
          <a:bodyPr>
            <a:noAutofit/>
          </a:bodyPr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Infrastructure </a:t>
            </a:r>
            <a:r>
              <a:rPr lang="en-US" altLang="en-US" dirty="0">
                <a:ea typeface="ＭＳ Ｐゴシック" panose="020B0600070205080204" pitchFamily="34" charset="-128"/>
              </a:rPr>
              <a:t>that provides services to applications:</a:t>
            </a:r>
            <a:endParaRPr lang="en-US" altLang="en-US" sz="2400" dirty="0">
              <a:ea typeface="ＭＳ Ｐゴシック" panose="020B0600070205080204" pitchFamily="34" charset="-128"/>
            </a:endParaRP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Web, streaming video, multimedia teleconferencing, email, games, e-commerce, social media, inter-connected appliances, …</a:t>
            </a:r>
          </a:p>
          <a:p>
            <a:pPr marL="130175" indent="0">
              <a:buNone/>
            </a:pPr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“services” view</a:t>
            </a:r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6E7E1949-D432-8F47-806C-E1300655FD5B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572" name="Straight Connector 571">
              <a:extLst>
                <a:ext uri="{FF2B5EF4-FFF2-40B4-BE49-F238E27FC236}">
                  <a16:creationId xmlns:a16="http://schemas.microsoft.com/office/drawing/2014/main" id="{CDEF5ABA-1B3E-E140-B54D-1BC5001510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5" name="TextBox 574">
              <a:extLst>
                <a:ext uri="{FF2B5EF4-FFF2-40B4-BE49-F238E27FC236}">
                  <a16:creationId xmlns:a16="http://schemas.microsoft.com/office/drawing/2014/main" id="{E0F4780A-E96A-7C4F-98CD-8BE40652E91D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554065B8-11FC-3B4E-8CEB-951199B1DF2C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id="{FCFF39BD-FF72-D744-894D-516FB364E8AE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1AB1A9D8-C145-B64F-A99E-384F072DA600}"/>
                </a:ext>
              </a:extLst>
            </p:cNvPr>
            <p:cNvCxnSpPr>
              <a:cxnSpLocks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1" name="TextBox 650">
              <a:extLst>
                <a:ext uri="{FF2B5EF4-FFF2-40B4-BE49-F238E27FC236}">
                  <a16:creationId xmlns:a16="http://schemas.microsoft.com/office/drawing/2014/main" id="{488A4C35-0916-9F43-8EB4-57709849D76D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D72E54CC-6B2F-634D-BC7D-2171694AA3F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B4BC79F0-E00C-7044-BC07-1474A974BA16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B102C048-49F5-7548-812F-9F5B72021501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9" name="TextBox 658">
              <a:extLst>
                <a:ext uri="{FF2B5EF4-FFF2-40B4-BE49-F238E27FC236}">
                  <a16:creationId xmlns:a16="http://schemas.microsoft.com/office/drawing/2014/main" id="{F126167F-C8BB-234E-9136-D15CA93E673F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60" name="Straight Connector 659">
              <a:extLst>
                <a:ext uri="{FF2B5EF4-FFF2-40B4-BE49-F238E27FC236}">
                  <a16:creationId xmlns:a16="http://schemas.microsoft.com/office/drawing/2014/main" id="{662BF10B-C3AA-B044-B3C4-6ADB2CCF2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AA2FA344-354C-4B4C-B02C-3A8507EDA90B}"/>
              </a:ext>
            </a:extLst>
          </p:cNvPr>
          <p:cNvSpPr txBox="1">
            <a:spLocks/>
          </p:cNvSpPr>
          <p:nvPr/>
        </p:nvSpPr>
        <p:spPr>
          <a:xfrm>
            <a:off x="868663" y="3677908"/>
            <a:ext cx="5394571" cy="272101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dirty="0">
                <a:ea typeface="ＭＳ Ｐゴシック" panose="020B0600070205080204" pitchFamily="34" charset="-128"/>
              </a:rPr>
              <a:t>provides 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programming interface </a:t>
            </a:r>
            <a:r>
              <a:rPr lang="en-US" altLang="en-US" dirty="0">
                <a:ea typeface="ＭＳ Ｐゴシック" panose="020B0600070205080204" pitchFamily="34" charset="-128"/>
              </a:rPr>
              <a:t>to distributed applications: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“hooks” allowing sending/receiving  apps to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ea typeface="ＭＳ Ｐゴシック" panose="020B0600070205080204" pitchFamily="34" charset="-128"/>
              </a:rPr>
              <a:t>connect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to, use  Internet transport service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provides service options, analogous to postal service</a:t>
            </a:r>
          </a:p>
          <a:p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610" name="Slide Number Placeholder 2">
            <a:extLst>
              <a:ext uri="{FF2B5EF4-FFF2-40B4-BE49-F238E27FC236}">
                <a16:creationId xmlns:a16="http://schemas.microsoft.com/office/drawing/2014/main" id="{E60E8B63-DADE-E844-901A-5111527B4F8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4044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609" name="Rectangle 3">
            <a:extLst>
              <a:ext uri="{FF2B5EF4-FFF2-40B4-BE49-F238E27FC236}">
                <a16:creationId xmlns:a16="http://schemas.microsoft.com/office/drawing/2014/main" id="{206E5658-AD06-5B45-9559-3CE607888606}"/>
              </a:ext>
            </a:extLst>
          </p:cNvPr>
          <p:cNvSpPr txBox="1">
            <a:spLocks noChangeArrowheads="1"/>
          </p:cNvSpPr>
          <p:nvPr/>
        </p:nvSpPr>
        <p:spPr>
          <a:xfrm>
            <a:off x="844202" y="1490089"/>
            <a:ext cx="35814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Human protocols: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“what’s the time?”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“I have a question”</a:t>
            </a:r>
          </a:p>
          <a:p>
            <a:pPr marL="349250" indent="-220663"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introductions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10" name="Rectangle 4">
            <a:extLst>
              <a:ext uri="{FF2B5EF4-FFF2-40B4-BE49-F238E27FC236}">
                <a16:creationId xmlns:a16="http://schemas.microsoft.com/office/drawing/2014/main" id="{9D396FB4-4702-8A46-BFF5-B81AA58972AF}"/>
              </a:ext>
            </a:extLst>
          </p:cNvPr>
          <p:cNvSpPr txBox="1">
            <a:spLocks noChangeArrowheads="1"/>
          </p:cNvSpPr>
          <p:nvPr/>
        </p:nvSpPr>
        <p:spPr>
          <a:xfrm>
            <a:off x="5182172" y="1500137"/>
            <a:ext cx="5780439" cy="259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protocols: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computers (devices) rather than humans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all communication activity in Internet governed by protocols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D53E871-92D8-754E-98DE-E8454C077808}"/>
              </a:ext>
            </a:extLst>
          </p:cNvPr>
          <p:cNvGrpSpPr/>
          <p:nvPr/>
        </p:nvGrpSpPr>
        <p:grpSpPr>
          <a:xfrm>
            <a:off x="5192221" y="3708643"/>
            <a:ext cx="5860823" cy="2568587"/>
            <a:chOff x="5573361" y="3999310"/>
            <a:chExt cx="5860823" cy="2568587"/>
          </a:xfrm>
        </p:grpSpPr>
        <p:sp>
          <p:nvSpPr>
            <p:cNvPr id="612" name="Rectangle 5">
              <a:extLst>
                <a:ext uri="{FF2B5EF4-FFF2-40B4-BE49-F238E27FC236}">
                  <a16:creationId xmlns:a16="http://schemas.microsoft.com/office/drawing/2014/main" id="{638623C1-C1BD-AA44-B5D3-D4E898177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361" y="4205697"/>
              <a:ext cx="5720151" cy="2362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20000"/>
                </a:spcBef>
                <a:buClr>
                  <a:schemeClr val="accent2"/>
                </a:buClr>
                <a:buSzPct val="85000"/>
                <a:buFont typeface="Wingdings" pitchFamily="2" charset="2"/>
                <a:buNone/>
              </a:pP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Protocols</a:t>
              </a:r>
              <a:r>
                <a:rPr lang="en-US" altLang="en-US" sz="2800" i="1" dirty="0">
                  <a:latin typeface="+mn-lt"/>
                </a:rPr>
                <a:t> define the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format</a:t>
              </a:r>
              <a:r>
                <a:rPr lang="en-US" altLang="en-US" sz="2800" i="1" dirty="0">
                  <a:latin typeface="+mn-lt"/>
                </a:rPr>
                <a:t>,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order</a:t>
              </a:r>
              <a:r>
                <a:rPr lang="en-US" altLang="en-US" sz="2800" i="1" dirty="0">
                  <a:latin typeface="+mn-lt"/>
                </a:rPr>
                <a:t> of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messages sent and received</a:t>
              </a:r>
              <a:r>
                <a:rPr lang="en-US" altLang="en-US" sz="2800" i="1" dirty="0">
                  <a:latin typeface="+mn-lt"/>
                </a:rPr>
                <a:t> among network entities, and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actions taken</a:t>
              </a:r>
              <a:r>
                <a:rPr lang="en-US" altLang="en-US" sz="2800" i="1" dirty="0">
                  <a:latin typeface="+mn-lt"/>
                </a:rPr>
                <a:t> on message transmission, receipt</a:t>
              </a:r>
              <a:r>
                <a:rPr lang="en-US" altLang="en-US" i="1" dirty="0">
                  <a:solidFill>
                    <a:srgbClr val="FF0000"/>
                  </a:solidFill>
                  <a:latin typeface="+mn-lt"/>
                </a:rPr>
                <a:t> </a:t>
              </a:r>
            </a:p>
          </p:txBody>
        </p:sp>
        <p:sp>
          <p:nvSpPr>
            <p:cNvPr id="613" name="Rectangle 6">
              <a:extLst>
                <a:ext uri="{FF2B5EF4-FFF2-40B4-BE49-F238E27FC236}">
                  <a16:creationId xmlns:a16="http://schemas.microsoft.com/office/drawing/2014/main" id="{4BB2FBA9-962F-5D48-9F9D-959DBE62A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745" y="3999310"/>
              <a:ext cx="5780439" cy="2362200"/>
            </a:xfrm>
            <a:prstGeom prst="rect">
              <a:avLst/>
            </a:prstGeom>
            <a:noFill/>
            <a:ln w="19050">
              <a:solidFill>
                <a:srgbClr val="0000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Times New Roman" panose="02020603050405020304" pitchFamily="18" charset="0"/>
              </a:endParaRPr>
            </a:p>
          </p:txBody>
        </p:sp>
      </p:grpSp>
      <p:sp>
        <p:nvSpPr>
          <p:cNvPr id="9" name="Rectangle 3">
            <a:extLst>
              <a:ext uri="{FF2B5EF4-FFF2-40B4-BE49-F238E27FC236}">
                <a16:creationId xmlns:a16="http://schemas.microsoft.com/office/drawing/2014/main" id="{5C4EF36E-7FBB-D046-BD23-68A2AE89588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3843823"/>
            <a:ext cx="3581400" cy="20659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Rules for: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messages sent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actions taken when message received, or other events</a:t>
            </a: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AE2BFFF5-C0D1-DE46-8808-B7F7F61640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0174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0" grpId="0"/>
      <p:bldP spid="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5FDA5BE8-E15B-EA45-8818-A68BEA678236}"/>
              </a:ext>
            </a:extLst>
          </p:cNvPr>
          <p:cNvSpPr txBox="1">
            <a:spLocks noChangeArrowheads="1"/>
          </p:cNvSpPr>
          <p:nvPr/>
        </p:nvSpPr>
        <p:spPr>
          <a:xfrm>
            <a:off x="885095" y="1371600"/>
            <a:ext cx="8153400" cy="685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A human protocol and a computer network protocol: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CD43C19F-41ED-3443-B50D-7AA2E735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0344" y="5862638"/>
            <a:ext cx="5511891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Q: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other human protocols? </a:t>
            </a:r>
          </a:p>
        </p:txBody>
      </p:sp>
      <p:pic>
        <p:nvPicPr>
          <p:cNvPr id="13" name="Picture 62" descr="Alice">
            <a:extLst>
              <a:ext uri="{FF2B5EF4-FFF2-40B4-BE49-F238E27FC236}">
                <a16:creationId xmlns:a16="http://schemas.microsoft.com/office/drawing/2014/main" id="{6AC32637-72CC-184C-8EF2-C7474809C0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7642" y="2314576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63" descr="Bob">
            <a:extLst>
              <a:ext uri="{FF2B5EF4-FFF2-40B4-BE49-F238E27FC236}">
                <a16:creationId xmlns:a16="http://schemas.microsoft.com/office/drawing/2014/main" id="{0C9653DB-36BF-FC4E-96D5-398A63E280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6992" y="2709863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2A0AB36B-394C-B44E-9FDF-B5332733F92C}"/>
              </a:ext>
            </a:extLst>
          </p:cNvPr>
          <p:cNvGrpSpPr/>
          <p:nvPr/>
        </p:nvGrpSpPr>
        <p:grpSpPr>
          <a:xfrm>
            <a:off x="2925329" y="2422526"/>
            <a:ext cx="1762125" cy="563562"/>
            <a:chOff x="2925329" y="2422526"/>
            <a:chExt cx="1762125" cy="563562"/>
          </a:xfrm>
        </p:grpSpPr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AF107355-7D98-0B44-975B-CBF0C39942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329" y="2709863"/>
              <a:ext cx="1762125" cy="2762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Text Box 64">
              <a:extLst>
                <a:ext uri="{FF2B5EF4-FFF2-40B4-BE49-F238E27FC236}">
                  <a16:creationId xmlns:a16="http://schemas.microsoft.com/office/drawing/2014/main" id="{E3C8F55E-81A4-6845-B300-C80C498A8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6654" y="2422526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770EA7E-36C8-3342-B70C-2DA2FD8C7B3E}"/>
              </a:ext>
            </a:extLst>
          </p:cNvPr>
          <p:cNvGrpSpPr/>
          <p:nvPr/>
        </p:nvGrpSpPr>
        <p:grpSpPr>
          <a:xfrm>
            <a:off x="2617354" y="3046413"/>
            <a:ext cx="2085975" cy="584200"/>
            <a:chOff x="2617354" y="3046413"/>
            <a:chExt cx="2085975" cy="584200"/>
          </a:xfrm>
        </p:grpSpPr>
        <p:sp>
          <p:nvSpPr>
            <p:cNvPr id="16" name="Line 66">
              <a:extLst>
                <a:ext uri="{FF2B5EF4-FFF2-40B4-BE49-F238E27FC236}">
                  <a16:creationId xmlns:a16="http://schemas.microsoft.com/office/drawing/2014/main" id="{7BC224F4-2A52-C946-B3A2-501E3BADDE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7354" y="3268663"/>
              <a:ext cx="2085975" cy="3619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Text Box 67">
              <a:extLst>
                <a:ext uri="{FF2B5EF4-FFF2-40B4-BE49-F238E27FC236}">
                  <a16:creationId xmlns:a16="http://schemas.microsoft.com/office/drawing/2014/main" id="{EF38DB23-31AC-F649-B4F9-0760E840DF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7129" y="3046413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148AFC4-3C67-AC4E-9DBE-C6C666348971}"/>
              </a:ext>
            </a:extLst>
          </p:cNvPr>
          <p:cNvGrpSpPr/>
          <p:nvPr/>
        </p:nvGrpSpPr>
        <p:grpSpPr>
          <a:xfrm>
            <a:off x="2601479" y="3632201"/>
            <a:ext cx="2162175" cy="708025"/>
            <a:chOff x="2601479" y="3632201"/>
            <a:chExt cx="2162175" cy="708025"/>
          </a:xfrm>
        </p:grpSpPr>
        <p:sp>
          <p:nvSpPr>
            <p:cNvPr id="18" name="Line 70">
              <a:extLst>
                <a:ext uri="{FF2B5EF4-FFF2-40B4-BE49-F238E27FC236}">
                  <a16:creationId xmlns:a16="http://schemas.microsoft.com/office/drawing/2014/main" id="{D7E081E5-97A2-4147-A169-A6935464DF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1479" y="3700463"/>
              <a:ext cx="2162175" cy="4381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9" name="Group 72">
              <a:extLst>
                <a:ext uri="{FF2B5EF4-FFF2-40B4-BE49-F238E27FC236}">
                  <a16:creationId xmlns:a16="http://schemas.microsoft.com/office/drawing/2014/main" id="{A01E23B5-0258-7C4C-BA5D-199419A7F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8693" y="3632201"/>
              <a:ext cx="974725" cy="708025"/>
              <a:chOff x="773" y="2747"/>
              <a:chExt cx="614" cy="446"/>
            </a:xfrm>
          </p:grpSpPr>
          <p:sp>
            <p:nvSpPr>
              <p:cNvPr id="20" name="Rectangle 71">
                <a:extLst>
                  <a:ext uri="{FF2B5EF4-FFF2-40B4-BE49-F238E27FC236}">
                    <a16:creationId xmlns:a16="http://schemas.microsoft.com/office/drawing/2014/main" id="{66DE04EC-3AB2-4545-8A40-349D717B3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2790"/>
                <a:ext cx="588" cy="3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Text Box 69">
                <a:extLst>
                  <a:ext uri="{FF2B5EF4-FFF2-40B4-BE49-F238E27FC236}">
                    <a16:creationId xmlns:a16="http://schemas.microsoft.com/office/drawing/2014/main" id="{74B04ADF-02C6-6943-8532-39BACC3ED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3" y="2747"/>
                <a:ext cx="614" cy="44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Got the</a:t>
                </a:r>
              </a:p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time?</a:t>
                </a:r>
              </a:p>
            </p:txBody>
          </p:sp>
        </p:grp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746F316-9DC6-CE4A-B297-F2AB0B6A4762}"/>
              </a:ext>
            </a:extLst>
          </p:cNvPr>
          <p:cNvGrpSpPr/>
          <p:nvPr/>
        </p:nvGrpSpPr>
        <p:grpSpPr>
          <a:xfrm>
            <a:off x="2763404" y="4271963"/>
            <a:ext cx="1952625" cy="466731"/>
            <a:chOff x="2763404" y="4271963"/>
            <a:chExt cx="1952625" cy="466731"/>
          </a:xfrm>
        </p:grpSpPr>
        <p:sp>
          <p:nvSpPr>
            <p:cNvPr id="22" name="Line 73">
              <a:extLst>
                <a:ext uri="{FF2B5EF4-FFF2-40B4-BE49-F238E27FC236}">
                  <a16:creationId xmlns:a16="http://schemas.microsoft.com/office/drawing/2014/main" id="{33CD3426-2C89-A640-B8D9-4426CF1B0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63404" y="4271963"/>
              <a:ext cx="1952625" cy="33337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3" name="Group 76">
              <a:extLst>
                <a:ext uri="{FF2B5EF4-FFF2-40B4-BE49-F238E27FC236}">
                  <a16:creationId xmlns:a16="http://schemas.microsoft.com/office/drawing/2014/main" id="{A6420C74-64CF-2247-8D4B-DD2DBFA6F7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3304" y="4276731"/>
              <a:ext cx="796925" cy="461963"/>
              <a:chOff x="1046" y="2771"/>
              <a:chExt cx="502" cy="291"/>
            </a:xfrm>
          </p:grpSpPr>
          <p:sp>
            <p:nvSpPr>
              <p:cNvPr id="24" name="Rectangle 75">
                <a:extLst>
                  <a:ext uri="{FF2B5EF4-FFF2-40B4-BE49-F238E27FC236}">
                    <a16:creationId xmlns:a16="http://schemas.microsoft.com/office/drawing/2014/main" id="{D5183736-BE0E-AB46-AFBB-CE022786D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820"/>
                <a:ext cx="444" cy="1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Text Box 74">
                <a:extLst>
                  <a:ext uri="{FF2B5EF4-FFF2-40B4-BE49-F238E27FC236}">
                    <a16:creationId xmlns:a16="http://schemas.microsoft.com/office/drawing/2014/main" id="{1F4F822A-BED8-454A-AAC2-A1B3AFF6B9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6" y="2771"/>
                <a:ext cx="462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dirty="0">
                    <a:latin typeface="Calibri" panose="020F0502020204030204" pitchFamily="34" charset="0"/>
                    <a:cs typeface="Calibri" panose="020F0502020204030204" pitchFamily="34" charset="0"/>
                  </a:rPr>
                  <a:t>2:00</a:t>
                </a:r>
              </a:p>
            </p:txBody>
          </p:sp>
        </p:grpSp>
      </p:grpSp>
      <p:sp>
        <p:nvSpPr>
          <p:cNvPr id="37" name="Line 101">
            <a:extLst>
              <a:ext uri="{FF2B5EF4-FFF2-40B4-BE49-F238E27FC236}">
                <a16:creationId xmlns:a16="http://schemas.microsoft.com/office/drawing/2014/main" id="{CAF66A4D-D465-0449-A83A-EAD8BADEBC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145" y="2115345"/>
            <a:ext cx="0" cy="3573462"/>
          </a:xfrm>
          <a:prstGeom prst="line">
            <a:avLst/>
          </a:prstGeom>
          <a:noFill/>
          <a:ln w="19050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38" name="Group 105">
            <a:extLst>
              <a:ext uri="{FF2B5EF4-FFF2-40B4-BE49-F238E27FC236}">
                <a16:creationId xmlns:a16="http://schemas.microsoft.com/office/drawing/2014/main" id="{CC2D24A5-7C64-F545-A05A-3752F815F89F}"/>
              </a:ext>
            </a:extLst>
          </p:cNvPr>
          <p:cNvGrpSpPr>
            <a:grpSpLocks/>
          </p:cNvGrpSpPr>
          <p:nvPr/>
        </p:nvGrpSpPr>
        <p:grpSpPr bwMode="auto">
          <a:xfrm>
            <a:off x="5403417" y="4910138"/>
            <a:ext cx="720725" cy="396875"/>
            <a:chOff x="2198" y="3221"/>
            <a:chExt cx="454" cy="250"/>
          </a:xfrm>
        </p:grpSpPr>
        <p:sp>
          <p:nvSpPr>
            <p:cNvPr id="39" name="Rectangle 104">
              <a:extLst>
                <a:ext uri="{FF2B5EF4-FFF2-40B4-BE49-F238E27FC236}">
                  <a16:creationId xmlns:a16="http://schemas.microsoft.com/office/drawing/2014/main" id="{6BF887FC-DA49-BC42-A376-A29D67B8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Text Box 102">
              <a:extLst>
                <a:ext uri="{FF2B5EF4-FFF2-40B4-BE49-F238E27FC236}">
                  <a16:creationId xmlns:a16="http://schemas.microsoft.com/office/drawing/2014/main" id="{FD6E114D-BB61-5A43-A6C4-EB93B477D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 dirty="0">
                  <a:latin typeface="Calibri" panose="020F0502020204030204" pitchFamily="34" charset="0"/>
                  <a:cs typeface="Calibri" panose="020F0502020204030204" pitchFamily="34" charset="0"/>
                </a:rPr>
                <a:t>time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0CD6B86A-6F1B-0548-9764-136C60D90701}"/>
              </a:ext>
            </a:extLst>
          </p:cNvPr>
          <p:cNvGrpSpPr/>
          <p:nvPr/>
        </p:nvGrpSpPr>
        <p:grpSpPr>
          <a:xfrm>
            <a:off x="6786129" y="3255963"/>
            <a:ext cx="2216150" cy="589096"/>
            <a:chOff x="6786129" y="3255963"/>
            <a:chExt cx="2216150" cy="589096"/>
          </a:xfrm>
        </p:grpSpPr>
        <p:sp>
          <p:nvSpPr>
            <p:cNvPr id="28" name="Line 90">
              <a:extLst>
                <a:ext uri="{FF2B5EF4-FFF2-40B4-BE49-F238E27FC236}">
                  <a16:creationId xmlns:a16="http://schemas.microsoft.com/office/drawing/2014/main" id="{BE73EB41-048F-AA4A-A7C0-5C13D2C22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6129" y="3255963"/>
              <a:ext cx="2216150" cy="398463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Rectangle 92">
              <a:extLst>
                <a:ext uri="{FF2B5EF4-FFF2-40B4-BE49-F238E27FC236}">
                  <a16:creationId xmlns:a16="http://schemas.microsoft.com/office/drawing/2014/main" id="{3D5059BF-BB04-1840-B77C-F70CB09CD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104" y="3278188"/>
              <a:ext cx="1438275" cy="3937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Text Box 91">
              <a:extLst>
                <a:ext uri="{FF2B5EF4-FFF2-40B4-BE49-F238E27FC236}">
                  <a16:creationId xmlns:a16="http://schemas.microsoft.com/office/drawing/2014/main" id="{8B99F7C9-41C0-E948-A1F8-DBFF6271EF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5853" y="3279776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response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B3F6BB2A-A83B-6E42-97C8-7ABAD5335595}"/>
              </a:ext>
            </a:extLst>
          </p:cNvPr>
          <p:cNvGrpSpPr/>
          <p:nvPr/>
        </p:nvGrpSpPr>
        <p:grpSpPr>
          <a:xfrm>
            <a:off x="6833754" y="4448176"/>
            <a:ext cx="2343150" cy="461665"/>
            <a:chOff x="6833754" y="4448176"/>
            <a:chExt cx="2343150" cy="461665"/>
          </a:xfrm>
        </p:grpSpPr>
        <p:sp>
          <p:nvSpPr>
            <p:cNvPr id="26" name="Line 85">
              <a:extLst>
                <a:ext uri="{FF2B5EF4-FFF2-40B4-BE49-F238E27FC236}">
                  <a16:creationId xmlns:a16="http://schemas.microsoft.com/office/drawing/2014/main" id="{45CDA1E6-D436-1747-9985-487C3C2A7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33754" y="4464051"/>
              <a:ext cx="2343150" cy="4286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Rectangle 99">
              <a:extLst>
                <a:ext uri="{FF2B5EF4-FFF2-40B4-BE49-F238E27FC236}">
                  <a16:creationId xmlns:a16="http://schemas.microsoft.com/office/drawing/2014/main" id="{0522444E-A828-BE46-A531-855D0C77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2104" y="4562476"/>
              <a:ext cx="919163" cy="295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Text Box 100">
              <a:extLst>
                <a:ext uri="{FF2B5EF4-FFF2-40B4-BE49-F238E27FC236}">
                  <a16:creationId xmlns:a16="http://schemas.microsoft.com/office/drawing/2014/main" id="{D6A3FC64-B8C3-524A-97EA-7601A8235E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8767" y="4448176"/>
              <a:ext cx="8819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&lt;file&gt;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CDE2E27-ED1E-7344-9B31-50A4E5C09D16}"/>
              </a:ext>
            </a:extLst>
          </p:cNvPr>
          <p:cNvGrpSpPr/>
          <p:nvPr/>
        </p:nvGrpSpPr>
        <p:grpSpPr>
          <a:xfrm>
            <a:off x="6848042" y="2620963"/>
            <a:ext cx="2176462" cy="565283"/>
            <a:chOff x="6848042" y="2620963"/>
            <a:chExt cx="2176462" cy="565283"/>
          </a:xfrm>
        </p:grpSpPr>
        <p:sp>
          <p:nvSpPr>
            <p:cNvPr id="27" name="Line 89">
              <a:extLst>
                <a:ext uri="{FF2B5EF4-FFF2-40B4-BE49-F238E27FC236}">
                  <a16:creationId xmlns:a16="http://schemas.microsoft.com/office/drawing/2014/main" id="{ABF41D13-8507-D844-86E0-3E5322573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8042" y="2749551"/>
              <a:ext cx="2176462" cy="347662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Rectangle 52">
              <a:extLst>
                <a:ext uri="{FF2B5EF4-FFF2-40B4-BE49-F238E27FC236}">
                  <a16:creationId xmlns:a16="http://schemas.microsoft.com/office/drawing/2014/main" id="{3880A042-2FB6-1941-9EF6-2BBEF497D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3792" y="2689226"/>
              <a:ext cx="1365250" cy="4397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Text Box 91">
              <a:extLst>
                <a:ext uri="{FF2B5EF4-FFF2-40B4-BE49-F238E27FC236}">
                  <a16:creationId xmlns:a16="http://schemas.microsoft.com/office/drawing/2014/main" id="{520D7CEC-5ABE-CB47-A52E-8A54D3A49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0303" y="2620963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request</a:t>
              </a:r>
            </a:p>
          </p:txBody>
        </p:sp>
      </p:grpSp>
      <p:grpSp>
        <p:nvGrpSpPr>
          <p:cNvPr id="43" name="Group 57">
            <a:extLst>
              <a:ext uri="{FF2B5EF4-FFF2-40B4-BE49-F238E27FC236}">
                <a16:creationId xmlns:a16="http://schemas.microsoft.com/office/drawing/2014/main" id="{4A4CE652-658D-B343-B65F-6AC8513C167B}"/>
              </a:ext>
            </a:extLst>
          </p:cNvPr>
          <p:cNvGrpSpPr>
            <a:grpSpLocks/>
          </p:cNvGrpSpPr>
          <p:nvPr/>
        </p:nvGrpSpPr>
        <p:grpSpPr bwMode="auto">
          <a:xfrm>
            <a:off x="9080067" y="2720976"/>
            <a:ext cx="357186" cy="755650"/>
            <a:chOff x="4140" y="429"/>
            <a:chExt cx="1425" cy="2396"/>
          </a:xfrm>
        </p:grpSpPr>
        <p:sp>
          <p:nvSpPr>
            <p:cNvPr id="44" name="Freeform 58">
              <a:extLst>
                <a:ext uri="{FF2B5EF4-FFF2-40B4-BE49-F238E27FC236}">
                  <a16:creationId xmlns:a16="http://schemas.microsoft.com/office/drawing/2014/main" id="{ADF25789-D94D-6440-A211-5DCCB02C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Rectangle 59">
              <a:extLst>
                <a:ext uri="{FF2B5EF4-FFF2-40B4-BE49-F238E27FC236}">
                  <a16:creationId xmlns:a16="http://schemas.microsoft.com/office/drawing/2014/main" id="{E3F6D782-AA2A-884C-8F31-18FB963D4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Freeform 60">
              <a:extLst>
                <a:ext uri="{FF2B5EF4-FFF2-40B4-BE49-F238E27FC236}">
                  <a16:creationId xmlns:a16="http://schemas.microsoft.com/office/drawing/2014/main" id="{8E62C232-6002-7B40-98F7-09DFB865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Freeform 61">
              <a:extLst>
                <a:ext uri="{FF2B5EF4-FFF2-40B4-BE49-F238E27FC236}">
                  <a16:creationId xmlns:a16="http://schemas.microsoft.com/office/drawing/2014/main" id="{4AE6A750-54A6-B943-91AB-340390A7C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Rectangle 62">
              <a:extLst>
                <a:ext uri="{FF2B5EF4-FFF2-40B4-BE49-F238E27FC236}">
                  <a16:creationId xmlns:a16="http://schemas.microsoft.com/office/drawing/2014/main" id="{E71E8CB8-4382-3242-ABC5-C14F81AC8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49" name="Group 63">
              <a:extLst>
                <a:ext uri="{FF2B5EF4-FFF2-40B4-BE49-F238E27FC236}">
                  <a16:creationId xmlns:a16="http://schemas.microsoft.com/office/drawing/2014/main" id="{E7EC998A-9B7F-0746-ABE8-80C8192CA7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4" name="AutoShape 64">
                <a:extLst>
                  <a:ext uri="{FF2B5EF4-FFF2-40B4-BE49-F238E27FC236}">
                    <a16:creationId xmlns:a16="http://schemas.microsoft.com/office/drawing/2014/main" id="{89BFB453-7EA4-7040-A1A5-7D0E5E721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5" name="AutoShape 65">
                <a:extLst>
                  <a:ext uri="{FF2B5EF4-FFF2-40B4-BE49-F238E27FC236}">
                    <a16:creationId xmlns:a16="http://schemas.microsoft.com/office/drawing/2014/main" id="{DD4207D9-1C2C-A642-874A-C950D1B2F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0" name="Rectangle 66">
              <a:extLst>
                <a:ext uri="{FF2B5EF4-FFF2-40B4-BE49-F238E27FC236}">
                  <a16:creationId xmlns:a16="http://schemas.microsoft.com/office/drawing/2014/main" id="{B93B87B1-D6FF-1A43-AFA9-2F4308B46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1" name="Group 67">
              <a:extLst>
                <a:ext uri="{FF2B5EF4-FFF2-40B4-BE49-F238E27FC236}">
                  <a16:creationId xmlns:a16="http://schemas.microsoft.com/office/drawing/2014/main" id="{38088FF7-02F0-DB41-8855-F8E64BFD62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2" name="AutoShape 68">
                <a:extLst>
                  <a:ext uri="{FF2B5EF4-FFF2-40B4-BE49-F238E27FC236}">
                    <a16:creationId xmlns:a16="http://schemas.microsoft.com/office/drawing/2014/main" id="{2800C9B7-CBF6-284C-B26D-9F63F319D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3" name="AutoShape 69">
                <a:extLst>
                  <a:ext uri="{FF2B5EF4-FFF2-40B4-BE49-F238E27FC236}">
                    <a16:creationId xmlns:a16="http://schemas.microsoft.com/office/drawing/2014/main" id="{96A6E1AD-EAAE-7447-A0BC-68D76E1B9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2" name="Rectangle 70">
              <a:extLst>
                <a:ext uri="{FF2B5EF4-FFF2-40B4-BE49-F238E27FC236}">
                  <a16:creationId xmlns:a16="http://schemas.microsoft.com/office/drawing/2014/main" id="{81E7EE8D-57F7-6848-B16A-D11B811B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Rectangle 71">
              <a:extLst>
                <a:ext uri="{FF2B5EF4-FFF2-40B4-BE49-F238E27FC236}">
                  <a16:creationId xmlns:a16="http://schemas.microsoft.com/office/drawing/2014/main" id="{0C489C2A-C1EE-ED4E-915C-600DF0A7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4" name="Group 72">
              <a:extLst>
                <a:ext uri="{FF2B5EF4-FFF2-40B4-BE49-F238E27FC236}">
                  <a16:creationId xmlns:a16="http://schemas.microsoft.com/office/drawing/2014/main" id="{3D5AED95-1F84-444D-A859-E38C83F838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0" name="AutoShape 73">
                <a:extLst>
                  <a:ext uri="{FF2B5EF4-FFF2-40B4-BE49-F238E27FC236}">
                    <a16:creationId xmlns:a16="http://schemas.microsoft.com/office/drawing/2014/main" id="{A9389B09-349A-964B-85BC-37C0E562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AutoShape 74">
                <a:extLst>
                  <a:ext uri="{FF2B5EF4-FFF2-40B4-BE49-F238E27FC236}">
                    <a16:creationId xmlns:a16="http://schemas.microsoft.com/office/drawing/2014/main" id="{4ACE943E-F10C-654A-BD48-143DEEAAE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5" name="Freeform 75">
              <a:extLst>
                <a:ext uri="{FF2B5EF4-FFF2-40B4-BE49-F238E27FC236}">
                  <a16:creationId xmlns:a16="http://schemas.microsoft.com/office/drawing/2014/main" id="{9F74734C-9E68-9045-A6CE-133984B96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6" name="Group 76">
              <a:extLst>
                <a:ext uri="{FF2B5EF4-FFF2-40B4-BE49-F238E27FC236}">
                  <a16:creationId xmlns:a16="http://schemas.microsoft.com/office/drawing/2014/main" id="{99AB90FB-10F4-8646-A5E4-C5948E7CAD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" name="AutoShape 77">
                <a:extLst>
                  <a:ext uri="{FF2B5EF4-FFF2-40B4-BE49-F238E27FC236}">
                    <a16:creationId xmlns:a16="http://schemas.microsoft.com/office/drawing/2014/main" id="{7F4F7BD0-881C-EA41-BF03-C3C7AA0E1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9" name="AutoShape 78">
                <a:extLst>
                  <a:ext uri="{FF2B5EF4-FFF2-40B4-BE49-F238E27FC236}">
                    <a16:creationId xmlns:a16="http://schemas.microsoft.com/office/drawing/2014/main" id="{82794333-9BCA-1844-811D-E175BCA1C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7" name="Rectangle 79">
              <a:extLst>
                <a:ext uri="{FF2B5EF4-FFF2-40B4-BE49-F238E27FC236}">
                  <a16:creationId xmlns:a16="http://schemas.microsoft.com/office/drawing/2014/main" id="{68D85044-2238-9042-992D-932AE7A07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Freeform 80">
              <a:extLst>
                <a:ext uri="{FF2B5EF4-FFF2-40B4-BE49-F238E27FC236}">
                  <a16:creationId xmlns:a16="http://schemas.microsoft.com/office/drawing/2014/main" id="{E6A4A31B-CB3E-DB4B-8D15-11D8649E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Freeform 81">
              <a:extLst>
                <a:ext uri="{FF2B5EF4-FFF2-40B4-BE49-F238E27FC236}">
                  <a16:creationId xmlns:a16="http://schemas.microsoft.com/office/drawing/2014/main" id="{F52D98EE-0DD8-4D4C-98E3-A45D68AE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Oval 82">
              <a:extLst>
                <a:ext uri="{FF2B5EF4-FFF2-40B4-BE49-F238E27FC236}">
                  <a16:creationId xmlns:a16="http://schemas.microsoft.com/office/drawing/2014/main" id="{490E9F0F-6592-0E4D-A291-EBC6AB463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Freeform 83">
              <a:extLst>
                <a:ext uri="{FF2B5EF4-FFF2-40B4-BE49-F238E27FC236}">
                  <a16:creationId xmlns:a16="http://schemas.microsoft.com/office/drawing/2014/main" id="{250F3DCA-32F4-CC4A-891A-B30F6D8EC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AutoShape 84">
              <a:extLst>
                <a:ext uri="{FF2B5EF4-FFF2-40B4-BE49-F238E27FC236}">
                  <a16:creationId xmlns:a16="http://schemas.microsoft.com/office/drawing/2014/main" id="{6DF44EB1-30B7-8E4A-A62D-94C2ECCAE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AutoShape 85">
              <a:extLst>
                <a:ext uri="{FF2B5EF4-FFF2-40B4-BE49-F238E27FC236}">
                  <a16:creationId xmlns:a16="http://schemas.microsoft.com/office/drawing/2014/main" id="{1E80FD31-CF6D-E841-82CE-8485CA393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Oval 86">
              <a:extLst>
                <a:ext uri="{FF2B5EF4-FFF2-40B4-BE49-F238E27FC236}">
                  <a16:creationId xmlns:a16="http://schemas.microsoft.com/office/drawing/2014/main" id="{A6798635-53B6-DB47-8748-A593507CD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Oval 87">
              <a:extLst>
                <a:ext uri="{FF2B5EF4-FFF2-40B4-BE49-F238E27FC236}">
                  <a16:creationId xmlns:a16="http://schemas.microsoft.com/office/drawing/2014/main" id="{37BB0D05-8767-CF4E-8C65-67C1D8D3F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Oval 88">
              <a:extLst>
                <a:ext uri="{FF2B5EF4-FFF2-40B4-BE49-F238E27FC236}">
                  <a16:creationId xmlns:a16="http://schemas.microsoft.com/office/drawing/2014/main" id="{FA7F2C7C-7482-A14C-87FE-F9538208A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Rectangle 89">
              <a:extLst>
                <a:ext uri="{FF2B5EF4-FFF2-40B4-BE49-F238E27FC236}">
                  <a16:creationId xmlns:a16="http://schemas.microsoft.com/office/drawing/2014/main" id="{9D056117-88A7-394A-A294-1A033CE4F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76" name="Group 90">
            <a:extLst>
              <a:ext uri="{FF2B5EF4-FFF2-40B4-BE49-F238E27FC236}">
                <a16:creationId xmlns:a16="http://schemas.microsoft.com/office/drawing/2014/main" id="{95F59C81-FDB0-844F-941B-B561FC589D42}"/>
              </a:ext>
            </a:extLst>
          </p:cNvPr>
          <p:cNvGrpSpPr>
            <a:grpSpLocks/>
          </p:cNvGrpSpPr>
          <p:nvPr/>
        </p:nvGrpSpPr>
        <p:grpSpPr bwMode="auto">
          <a:xfrm>
            <a:off x="5943167" y="2278063"/>
            <a:ext cx="893762" cy="828675"/>
            <a:chOff x="-44" y="1473"/>
            <a:chExt cx="981" cy="1105"/>
          </a:xfrm>
        </p:grpSpPr>
        <p:pic>
          <p:nvPicPr>
            <p:cNvPr id="77" name="Picture 91" descr="desktop_computer_stylized_medium">
              <a:extLst>
                <a:ext uri="{FF2B5EF4-FFF2-40B4-BE49-F238E27FC236}">
                  <a16:creationId xmlns:a16="http://schemas.microsoft.com/office/drawing/2014/main" id="{82B0CE96-D20F-0542-B0DD-F5A7003AAB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" name="Freeform 92">
              <a:extLst>
                <a:ext uri="{FF2B5EF4-FFF2-40B4-BE49-F238E27FC236}">
                  <a16:creationId xmlns:a16="http://schemas.microsoft.com/office/drawing/2014/main" id="{F915E8C7-3CEB-4841-BD57-4B6D62B7028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FE692778-9BBA-824F-8F43-DA909E4E4FB8}"/>
              </a:ext>
            </a:extLst>
          </p:cNvPr>
          <p:cNvGrpSpPr/>
          <p:nvPr/>
        </p:nvGrpSpPr>
        <p:grpSpPr>
          <a:xfrm>
            <a:off x="6666309" y="3902076"/>
            <a:ext cx="2925958" cy="425450"/>
            <a:chOff x="6666309" y="3902076"/>
            <a:chExt cx="2925958" cy="425450"/>
          </a:xfrm>
        </p:grpSpPr>
        <p:sp>
          <p:nvSpPr>
            <p:cNvPr id="31" name="Line 94">
              <a:extLst>
                <a:ext uri="{FF2B5EF4-FFF2-40B4-BE49-F238E27FC236}">
                  <a16:creationId xmlns:a16="http://schemas.microsoft.com/office/drawing/2014/main" id="{1E51E9DA-15A6-C14B-AFD5-A46BE25514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33754" y="3902076"/>
              <a:ext cx="2400300" cy="41910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4E0794-86DC-1F40-8E76-AAAF9B0356E2}"/>
                </a:ext>
              </a:extLst>
            </p:cNvPr>
            <p:cNvSpPr/>
            <p:nvPr/>
          </p:nvSpPr>
          <p:spPr>
            <a:xfrm>
              <a:off x="7315200" y="4021087"/>
              <a:ext cx="1687079" cy="2829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 Box 95">
              <a:extLst>
                <a:ext uri="{FF2B5EF4-FFF2-40B4-BE49-F238E27FC236}">
                  <a16:creationId xmlns:a16="http://schemas.microsoft.com/office/drawing/2014/main" id="{F4BA7FFC-6F32-A047-8695-B7E781EB8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6309" y="3960813"/>
              <a:ext cx="2925958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GET</a:t>
              </a:r>
              <a:r>
                <a:rPr lang="en-US" altLang="en-US" sz="14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sz="1200" dirty="0">
                  <a:latin typeface="+mn-lt"/>
                  <a:cs typeface="Calibri" panose="020F0502020204030204" pitchFamily="34" charset="0"/>
                </a:rPr>
                <a:t>http://gaia.cs.umass.edu/kurose_ross</a:t>
              </a:r>
              <a:endParaRPr lang="en-US" altLang="en-US" dirty="0">
                <a:latin typeface="+mn-lt"/>
                <a:cs typeface="Calibri" panose="020F0502020204030204" pitchFamily="34" charset="0"/>
              </a:endParaRPr>
            </a:p>
          </p:txBody>
        </p:sp>
      </p:grpSp>
      <p:sp>
        <p:nvSpPr>
          <p:cNvPr id="86" name="Slide Number Placeholder 2">
            <a:extLst>
              <a:ext uri="{FF2B5EF4-FFF2-40B4-BE49-F238E27FC236}">
                <a16:creationId xmlns:a16="http://schemas.microsoft.com/office/drawing/2014/main" id="{A02DAD4C-5683-1744-A5AB-F5881D3D36A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3921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D50F62E-24AA-E249-A90A-18C2FD2402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3442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7361</TotalTime>
  <Words>3942</Words>
  <Application>Microsoft Office PowerPoint</Application>
  <PresentationFormat>Widescreen</PresentationFormat>
  <Paragraphs>1723</Paragraphs>
  <Slides>50</Slides>
  <Notes>43</Notes>
  <HiddenSlides>0</HiddenSlides>
  <MMClips>0</MMClips>
  <ScaleCrop>false</ScaleCrop>
  <HeadingPairs>
    <vt:vector size="8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50</vt:i4>
      </vt:variant>
    </vt:vector>
  </HeadingPairs>
  <TitlesOfParts>
    <vt:vector size="63" baseType="lpstr">
      <vt:lpstr>MS PGothic</vt:lpstr>
      <vt:lpstr>MS PGothic</vt:lpstr>
      <vt:lpstr>游ゴシック</vt:lpstr>
      <vt:lpstr>游ゴシック Light</vt:lpstr>
      <vt:lpstr>Arial</vt:lpstr>
      <vt:lpstr>Calibri</vt:lpstr>
      <vt:lpstr>Calibri Light</vt:lpstr>
      <vt:lpstr>Comic Sans MS</vt:lpstr>
      <vt:lpstr>Gill Sans MT</vt:lpstr>
      <vt:lpstr>Times New Roman</vt:lpstr>
      <vt:lpstr>Wingdings</vt:lpstr>
      <vt:lpstr>Office Theme</vt:lpstr>
      <vt:lpstr>Clip</vt:lpstr>
      <vt:lpstr>PowerPoint Presentation</vt:lpstr>
      <vt:lpstr>Chapter 1: introduction</vt:lpstr>
      <vt:lpstr>The Internet: a “nuts and bolts” view</vt:lpstr>
      <vt:lpstr>“Fun” Internet-connected devices</vt:lpstr>
      <vt:lpstr>The Internet: a “nuts and bolts” view</vt:lpstr>
      <vt:lpstr>The Internet: a “services” view</vt:lpstr>
      <vt:lpstr>What’s a protocol?</vt:lpstr>
      <vt:lpstr>What’s a protocol?</vt:lpstr>
      <vt:lpstr>Chapter 1: roadmap</vt:lpstr>
      <vt:lpstr>A closer look at Internet structure</vt:lpstr>
      <vt:lpstr>A closer look at Internet structure</vt:lpstr>
      <vt:lpstr>A closer look at Internet structure</vt:lpstr>
      <vt:lpstr>Access networks and physical media</vt:lpstr>
      <vt:lpstr>Access networks: cable-based access</vt:lpstr>
      <vt:lpstr>Access networks: cable-based access</vt:lpstr>
      <vt:lpstr>Access networks: digital subscriber line (DSL)</vt:lpstr>
      <vt:lpstr>Access networks: home networks</vt:lpstr>
      <vt:lpstr>Wireless access networks</vt:lpstr>
      <vt:lpstr>Access networks: enterprise networks</vt:lpstr>
      <vt:lpstr>Access networks: data center networks</vt:lpstr>
      <vt:lpstr>Links: physical media</vt:lpstr>
      <vt:lpstr>Links: physical media</vt:lpstr>
      <vt:lpstr>Links: physical media</vt:lpstr>
      <vt:lpstr>A simple network diagram – Packet tracer</vt:lpstr>
      <vt:lpstr>Chapter 1: roadmap</vt:lpstr>
      <vt:lpstr>The network core</vt:lpstr>
      <vt:lpstr>Two key network-core functions</vt:lpstr>
      <vt:lpstr>PowerPoint Presentation</vt:lpstr>
      <vt:lpstr>PowerPoint Presentation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Chapter 1: roadmap</vt:lpstr>
      <vt:lpstr>Protocol “layers” and reference models</vt:lpstr>
      <vt:lpstr>OSI layers </vt:lpstr>
      <vt:lpstr>OSI layers (ENCAPSULATION)</vt:lpstr>
      <vt:lpstr>Summary of OSI Layers </vt:lpstr>
      <vt:lpstr>Example: organization of air travel</vt:lpstr>
      <vt:lpstr>Example: organization of air travel</vt:lpstr>
      <vt:lpstr>Why layering?</vt:lpstr>
      <vt:lpstr>Layered Internet protocol stack (TCP/IP protocol suite)</vt:lpstr>
      <vt:lpstr>Services, Layering and Encapsulation</vt:lpstr>
      <vt:lpstr>Encapsulation: an end-end view</vt:lpstr>
      <vt:lpstr>ISO/OSI reference model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Multi Laptops 88 G</cp:lastModifiedBy>
  <cp:revision>211</cp:revision>
  <dcterms:created xsi:type="dcterms:W3CDTF">2020-01-18T07:24:59Z</dcterms:created>
  <dcterms:modified xsi:type="dcterms:W3CDTF">2020-10-31T08:04:56Z</dcterms:modified>
</cp:coreProperties>
</file>