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71" r:id="rId13"/>
    <p:sldId id="272" r:id="rId14"/>
    <p:sldId id="273" r:id="rId15"/>
    <p:sldId id="274" r:id="rId16"/>
    <p:sldId id="275" r:id="rId17"/>
    <p:sldId id="276" r:id="rId18"/>
    <p:sldId id="277" r:id="rId19"/>
    <p:sldId id="278" r:id="rId20"/>
    <p:sldId id="279" r:id="rId21"/>
    <p:sldId id="280" r:id="rId22"/>
    <p:sldId id="281" r:id="rId23"/>
    <p:sldId id="282" r:id="rId24"/>
    <p:sldId id="283" r:id="rId25"/>
    <p:sldId id="284" r:id="rId26"/>
    <p:sldId id="285" r:id="rId27"/>
    <p:sldId id="286" r:id="rId28"/>
    <p:sldId id="287" r:id="rId29"/>
    <p:sldId id="288" r:id="rId30"/>
    <p:sldId id="289" r:id="rId31"/>
    <p:sldId id="290" r:id="rId32"/>
  </p:sldIdLst>
  <p:sldSz cx="9144000" cy="6858000" type="screen4x3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72" d="100"/>
          <a:sy n="72" d="100"/>
        </p:scale>
        <p:origin x="-1230" y="-7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0"/>
            <a:ext cx="7772400" cy="14401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3/4/2020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3200" b="1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3/4/2020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3/4/2020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3/4/2020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-1270" y="4878070"/>
            <a:ext cx="9146540" cy="57150"/>
          </a:xfrm>
          <a:custGeom>
            <a:avLst/>
            <a:gdLst/>
            <a:ahLst/>
            <a:cxnLst/>
            <a:rect l="l" t="t" r="r" b="b"/>
            <a:pathLst>
              <a:path w="9146540" h="57150">
                <a:moveTo>
                  <a:pt x="0" y="57150"/>
                </a:moveTo>
                <a:lnTo>
                  <a:pt x="9146540" y="57150"/>
                </a:lnTo>
                <a:lnTo>
                  <a:pt x="914654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0029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-1270" y="493522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49"/>
                </a:moveTo>
                <a:lnTo>
                  <a:pt x="9146540" y="82549"/>
                </a:lnTo>
                <a:lnTo>
                  <a:pt x="9146540" y="0"/>
                </a:lnTo>
                <a:lnTo>
                  <a:pt x="0" y="0"/>
                </a:lnTo>
                <a:lnTo>
                  <a:pt x="0" y="82549"/>
                </a:lnTo>
                <a:close/>
              </a:path>
            </a:pathLst>
          </a:custGeom>
          <a:solidFill>
            <a:srgbClr val="002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-1270" y="5017770"/>
            <a:ext cx="9146540" cy="85090"/>
          </a:xfrm>
          <a:custGeom>
            <a:avLst/>
            <a:gdLst/>
            <a:ahLst/>
            <a:cxnLst/>
            <a:rect l="l" t="t" r="r" b="b"/>
            <a:pathLst>
              <a:path w="9146540" h="85089">
                <a:moveTo>
                  <a:pt x="0" y="85090"/>
                </a:moveTo>
                <a:lnTo>
                  <a:pt x="9146540" y="85090"/>
                </a:lnTo>
                <a:lnTo>
                  <a:pt x="9146540" y="0"/>
                </a:lnTo>
                <a:lnTo>
                  <a:pt x="0" y="0"/>
                </a:lnTo>
                <a:lnTo>
                  <a:pt x="0" y="85090"/>
                </a:lnTo>
                <a:close/>
              </a:path>
            </a:pathLst>
          </a:custGeom>
          <a:solidFill>
            <a:srgbClr val="002A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-1270" y="5102859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A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-1270" y="518540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-1270" y="526922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B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-1270" y="53530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-1270" y="543687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C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-1270" y="552069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C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-1270" y="5604509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49"/>
                </a:moveTo>
                <a:lnTo>
                  <a:pt x="9146540" y="82549"/>
                </a:lnTo>
                <a:lnTo>
                  <a:pt x="9146540" y="0"/>
                </a:lnTo>
                <a:lnTo>
                  <a:pt x="0" y="0"/>
                </a:lnTo>
                <a:lnTo>
                  <a:pt x="0" y="82549"/>
                </a:lnTo>
                <a:close/>
              </a:path>
            </a:pathLst>
          </a:custGeom>
          <a:solidFill>
            <a:srgbClr val="002C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-1270" y="5687059"/>
            <a:ext cx="9146540" cy="85090"/>
          </a:xfrm>
          <a:custGeom>
            <a:avLst/>
            <a:gdLst/>
            <a:ahLst/>
            <a:cxnLst/>
            <a:rect l="l" t="t" r="r" b="b"/>
            <a:pathLst>
              <a:path w="9146540" h="85089">
                <a:moveTo>
                  <a:pt x="0" y="85089"/>
                </a:moveTo>
                <a:lnTo>
                  <a:pt x="9146540" y="85089"/>
                </a:lnTo>
                <a:lnTo>
                  <a:pt x="9146540" y="0"/>
                </a:lnTo>
                <a:lnTo>
                  <a:pt x="0" y="0"/>
                </a:lnTo>
                <a:lnTo>
                  <a:pt x="0" y="85089"/>
                </a:lnTo>
                <a:close/>
              </a:path>
            </a:pathLst>
          </a:custGeom>
          <a:solidFill>
            <a:srgbClr val="002D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-1270" y="577215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D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-1270" y="585470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D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-1270" y="593852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E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-1270" y="602234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E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-1270" y="610615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E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-1270" y="618997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F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-1270" y="627380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F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-1270" y="63563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F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-1270" y="644017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3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-1270" y="652399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3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-1270" y="660780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-1270" y="669163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1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-1270" y="67754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-1270" y="4883150"/>
            <a:ext cx="9146540" cy="0"/>
          </a:xfrm>
          <a:custGeom>
            <a:avLst/>
            <a:gdLst/>
            <a:ahLst/>
            <a:cxnLst/>
            <a:rect l="l" t="t" r="r" b="b"/>
            <a:pathLst>
              <a:path w="9146540">
                <a:moveTo>
                  <a:pt x="0" y="0"/>
                </a:moveTo>
                <a:lnTo>
                  <a:pt x="9146540" y="0"/>
                </a:lnTo>
              </a:path>
            </a:pathLst>
          </a:custGeom>
          <a:ln w="10160">
            <a:solidFill>
              <a:srgbClr val="00339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-1270" y="48882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3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-1270" y="4902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-1270" y="4914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4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-1270" y="4927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5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-1270" y="49403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-1270" y="49530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3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-1270" y="4966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8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-1270" y="4979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9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-1270" y="4992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A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-1270" y="50050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23B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-1270" y="50177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23C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-1270" y="5031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23D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-1270" y="5044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3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-1270" y="5057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33F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-1270" y="5069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34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-1270" y="5083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1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-1270" y="5096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2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-1270" y="5109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3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-1270" y="5121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544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-1270" y="5134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545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-1270" y="5148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546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-1270" y="5161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7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-1270" y="5173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8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-1270" y="5186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9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-1270" y="5199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74A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-1270" y="5213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74B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-1270" y="5226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74C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-1270" y="5238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84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-1270" y="5251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84E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-1270" y="5264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84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-1270" y="52781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-1270" y="52908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-1270" y="53035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2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-1270" y="53162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A53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-1270" y="532892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A54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-1270" y="5342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A55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-1270" y="5355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6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-1270" y="5368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7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-1270" y="5380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8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-1270" y="5393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C5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-1270" y="5407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C5A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-1270" y="5420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C5B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-1270" y="5433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D5C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-1270" y="54457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D5D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-1270" y="54584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D5E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86"/>
          <p:cNvSpPr/>
          <p:nvPr/>
        </p:nvSpPr>
        <p:spPr>
          <a:xfrm>
            <a:off x="-1270" y="54724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5F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87"/>
          <p:cNvSpPr/>
          <p:nvPr/>
        </p:nvSpPr>
        <p:spPr>
          <a:xfrm>
            <a:off x="-1270" y="54851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6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88"/>
          <p:cNvSpPr/>
          <p:nvPr/>
        </p:nvSpPr>
        <p:spPr>
          <a:xfrm>
            <a:off x="-1270" y="54978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6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89"/>
          <p:cNvSpPr/>
          <p:nvPr/>
        </p:nvSpPr>
        <p:spPr>
          <a:xfrm>
            <a:off x="-1270" y="55105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F62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90"/>
          <p:cNvSpPr/>
          <p:nvPr/>
        </p:nvSpPr>
        <p:spPr>
          <a:xfrm>
            <a:off x="-1270" y="55232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F6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91"/>
          <p:cNvSpPr/>
          <p:nvPr/>
        </p:nvSpPr>
        <p:spPr>
          <a:xfrm>
            <a:off x="-1270" y="5537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F64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k object 92"/>
          <p:cNvSpPr/>
          <p:nvPr/>
        </p:nvSpPr>
        <p:spPr>
          <a:xfrm>
            <a:off x="-1270" y="5549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06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k object 93"/>
          <p:cNvSpPr/>
          <p:nvPr/>
        </p:nvSpPr>
        <p:spPr>
          <a:xfrm>
            <a:off x="-1270" y="5562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06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k object 94"/>
          <p:cNvSpPr/>
          <p:nvPr/>
        </p:nvSpPr>
        <p:spPr>
          <a:xfrm>
            <a:off x="-1270" y="5575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067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k object 95"/>
          <p:cNvSpPr/>
          <p:nvPr/>
        </p:nvSpPr>
        <p:spPr>
          <a:xfrm>
            <a:off x="-1270" y="55892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8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k object 96"/>
          <p:cNvSpPr/>
          <p:nvPr/>
        </p:nvSpPr>
        <p:spPr>
          <a:xfrm>
            <a:off x="-1270" y="5601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9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k object 97"/>
          <p:cNvSpPr/>
          <p:nvPr/>
        </p:nvSpPr>
        <p:spPr>
          <a:xfrm>
            <a:off x="-1270" y="5614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k object 98"/>
          <p:cNvSpPr/>
          <p:nvPr/>
        </p:nvSpPr>
        <p:spPr>
          <a:xfrm>
            <a:off x="-1270" y="5627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26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k object 99"/>
          <p:cNvSpPr/>
          <p:nvPr/>
        </p:nvSpPr>
        <p:spPr>
          <a:xfrm>
            <a:off x="-1270" y="56400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26C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k object 100"/>
          <p:cNvSpPr/>
          <p:nvPr/>
        </p:nvSpPr>
        <p:spPr>
          <a:xfrm>
            <a:off x="-1270" y="56540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26D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k object 101"/>
          <p:cNvSpPr/>
          <p:nvPr/>
        </p:nvSpPr>
        <p:spPr>
          <a:xfrm>
            <a:off x="-1270" y="5666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6E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k object 102"/>
          <p:cNvSpPr/>
          <p:nvPr/>
        </p:nvSpPr>
        <p:spPr>
          <a:xfrm>
            <a:off x="-1270" y="5679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6F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k object 103"/>
          <p:cNvSpPr/>
          <p:nvPr/>
        </p:nvSpPr>
        <p:spPr>
          <a:xfrm>
            <a:off x="-1270" y="5692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7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k object 104"/>
          <p:cNvSpPr/>
          <p:nvPr/>
        </p:nvSpPr>
        <p:spPr>
          <a:xfrm>
            <a:off x="-1270" y="5704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471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k object 105"/>
          <p:cNvSpPr/>
          <p:nvPr/>
        </p:nvSpPr>
        <p:spPr>
          <a:xfrm>
            <a:off x="-1270" y="5718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472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k object 106"/>
          <p:cNvSpPr/>
          <p:nvPr/>
        </p:nvSpPr>
        <p:spPr>
          <a:xfrm>
            <a:off x="-1270" y="5731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473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k object 107"/>
          <p:cNvSpPr/>
          <p:nvPr/>
        </p:nvSpPr>
        <p:spPr>
          <a:xfrm>
            <a:off x="-1270" y="5744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574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k object 108"/>
          <p:cNvSpPr/>
          <p:nvPr/>
        </p:nvSpPr>
        <p:spPr>
          <a:xfrm>
            <a:off x="-1270" y="5756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57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k object 109"/>
          <p:cNvSpPr/>
          <p:nvPr/>
        </p:nvSpPr>
        <p:spPr>
          <a:xfrm>
            <a:off x="-1270" y="5769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576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k object 110"/>
          <p:cNvSpPr/>
          <p:nvPr/>
        </p:nvSpPr>
        <p:spPr>
          <a:xfrm>
            <a:off x="-1270" y="5783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7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k object 111"/>
          <p:cNvSpPr/>
          <p:nvPr/>
        </p:nvSpPr>
        <p:spPr>
          <a:xfrm>
            <a:off x="-1270" y="5796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k object 112"/>
          <p:cNvSpPr/>
          <p:nvPr/>
        </p:nvSpPr>
        <p:spPr>
          <a:xfrm>
            <a:off x="-1270" y="5808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9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k object 113"/>
          <p:cNvSpPr/>
          <p:nvPr/>
        </p:nvSpPr>
        <p:spPr>
          <a:xfrm>
            <a:off x="-1270" y="5821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77A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k object 114"/>
          <p:cNvSpPr/>
          <p:nvPr/>
        </p:nvSpPr>
        <p:spPr>
          <a:xfrm>
            <a:off x="-1270" y="5834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77B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k object 115"/>
          <p:cNvSpPr/>
          <p:nvPr/>
        </p:nvSpPr>
        <p:spPr>
          <a:xfrm>
            <a:off x="-1270" y="5848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77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k object 116"/>
          <p:cNvSpPr/>
          <p:nvPr/>
        </p:nvSpPr>
        <p:spPr>
          <a:xfrm>
            <a:off x="-1270" y="5861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D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k object 117"/>
          <p:cNvSpPr/>
          <p:nvPr/>
        </p:nvSpPr>
        <p:spPr>
          <a:xfrm>
            <a:off x="-1270" y="5873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E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k object 118"/>
          <p:cNvSpPr/>
          <p:nvPr/>
        </p:nvSpPr>
        <p:spPr>
          <a:xfrm>
            <a:off x="-1270" y="5886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F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k object 119"/>
          <p:cNvSpPr/>
          <p:nvPr/>
        </p:nvSpPr>
        <p:spPr>
          <a:xfrm>
            <a:off x="-1270" y="5899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98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k object 120"/>
          <p:cNvSpPr/>
          <p:nvPr/>
        </p:nvSpPr>
        <p:spPr>
          <a:xfrm>
            <a:off x="-1270" y="59131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981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k object 121"/>
          <p:cNvSpPr/>
          <p:nvPr/>
        </p:nvSpPr>
        <p:spPr>
          <a:xfrm>
            <a:off x="-1270" y="59258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982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k object 122"/>
          <p:cNvSpPr/>
          <p:nvPr/>
        </p:nvSpPr>
        <p:spPr>
          <a:xfrm>
            <a:off x="-1270" y="59385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A8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k object 123"/>
          <p:cNvSpPr/>
          <p:nvPr/>
        </p:nvSpPr>
        <p:spPr>
          <a:xfrm>
            <a:off x="-1270" y="59512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A84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k object 124"/>
          <p:cNvSpPr/>
          <p:nvPr/>
        </p:nvSpPr>
        <p:spPr>
          <a:xfrm>
            <a:off x="-1270" y="596392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A85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k object 125"/>
          <p:cNvSpPr/>
          <p:nvPr/>
        </p:nvSpPr>
        <p:spPr>
          <a:xfrm>
            <a:off x="-1270" y="5977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k object 126"/>
          <p:cNvSpPr/>
          <p:nvPr/>
        </p:nvSpPr>
        <p:spPr>
          <a:xfrm>
            <a:off x="-1270" y="5990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7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k object 127"/>
          <p:cNvSpPr/>
          <p:nvPr/>
        </p:nvSpPr>
        <p:spPr>
          <a:xfrm>
            <a:off x="-1270" y="6003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k object 128"/>
          <p:cNvSpPr/>
          <p:nvPr/>
        </p:nvSpPr>
        <p:spPr>
          <a:xfrm>
            <a:off x="-1270" y="6015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89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k object 129"/>
          <p:cNvSpPr/>
          <p:nvPr/>
        </p:nvSpPr>
        <p:spPr>
          <a:xfrm>
            <a:off x="-1270" y="6028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C8A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k object 130"/>
          <p:cNvSpPr/>
          <p:nvPr/>
        </p:nvSpPr>
        <p:spPr>
          <a:xfrm>
            <a:off x="-1270" y="6042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C8B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k object 131"/>
          <p:cNvSpPr/>
          <p:nvPr/>
        </p:nvSpPr>
        <p:spPr>
          <a:xfrm>
            <a:off x="-1270" y="6055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k object 132"/>
          <p:cNvSpPr/>
          <p:nvPr/>
        </p:nvSpPr>
        <p:spPr>
          <a:xfrm>
            <a:off x="-1270" y="6068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k object 133"/>
          <p:cNvSpPr/>
          <p:nvPr/>
        </p:nvSpPr>
        <p:spPr>
          <a:xfrm>
            <a:off x="-1270" y="60807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E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k object 134"/>
          <p:cNvSpPr/>
          <p:nvPr/>
        </p:nvSpPr>
        <p:spPr>
          <a:xfrm>
            <a:off x="-1270" y="60934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E8F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k object 135"/>
          <p:cNvSpPr/>
          <p:nvPr/>
        </p:nvSpPr>
        <p:spPr>
          <a:xfrm>
            <a:off x="-1270" y="61074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9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k object 136"/>
          <p:cNvSpPr/>
          <p:nvPr/>
        </p:nvSpPr>
        <p:spPr>
          <a:xfrm>
            <a:off x="-1270" y="61201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91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k object 137"/>
          <p:cNvSpPr/>
          <p:nvPr/>
        </p:nvSpPr>
        <p:spPr>
          <a:xfrm>
            <a:off x="-1270" y="61328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92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k object 138"/>
          <p:cNvSpPr/>
          <p:nvPr/>
        </p:nvSpPr>
        <p:spPr>
          <a:xfrm>
            <a:off x="-1270" y="61455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F93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k object 139"/>
          <p:cNvSpPr/>
          <p:nvPr/>
        </p:nvSpPr>
        <p:spPr>
          <a:xfrm>
            <a:off x="-1270" y="61595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94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k object 140"/>
          <p:cNvSpPr/>
          <p:nvPr/>
        </p:nvSpPr>
        <p:spPr>
          <a:xfrm>
            <a:off x="-1270" y="6172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5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k object 141"/>
          <p:cNvSpPr/>
          <p:nvPr/>
        </p:nvSpPr>
        <p:spPr>
          <a:xfrm>
            <a:off x="-1270" y="6184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6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k object 142"/>
          <p:cNvSpPr/>
          <p:nvPr/>
        </p:nvSpPr>
        <p:spPr>
          <a:xfrm>
            <a:off x="-1270" y="6197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7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k object 143"/>
          <p:cNvSpPr/>
          <p:nvPr/>
        </p:nvSpPr>
        <p:spPr>
          <a:xfrm>
            <a:off x="-1270" y="6210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198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k object 144"/>
          <p:cNvSpPr/>
          <p:nvPr/>
        </p:nvSpPr>
        <p:spPr>
          <a:xfrm>
            <a:off x="-1270" y="62242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199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k object 145"/>
          <p:cNvSpPr/>
          <p:nvPr/>
        </p:nvSpPr>
        <p:spPr>
          <a:xfrm>
            <a:off x="-1270" y="6236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19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k object 146"/>
          <p:cNvSpPr/>
          <p:nvPr/>
        </p:nvSpPr>
        <p:spPr>
          <a:xfrm>
            <a:off x="-1270" y="6249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29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k object 147"/>
          <p:cNvSpPr/>
          <p:nvPr/>
        </p:nvSpPr>
        <p:spPr>
          <a:xfrm>
            <a:off x="-1270" y="6262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29C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k object 148"/>
          <p:cNvSpPr/>
          <p:nvPr/>
        </p:nvSpPr>
        <p:spPr>
          <a:xfrm>
            <a:off x="-1270" y="62750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29D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k object 149"/>
          <p:cNvSpPr/>
          <p:nvPr/>
        </p:nvSpPr>
        <p:spPr>
          <a:xfrm>
            <a:off x="-1270" y="62890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9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k object 150"/>
          <p:cNvSpPr/>
          <p:nvPr/>
        </p:nvSpPr>
        <p:spPr>
          <a:xfrm>
            <a:off x="-1270" y="6301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9F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k object 151"/>
          <p:cNvSpPr/>
          <p:nvPr/>
        </p:nvSpPr>
        <p:spPr>
          <a:xfrm>
            <a:off x="-1270" y="6314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A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k object 152"/>
          <p:cNvSpPr/>
          <p:nvPr/>
        </p:nvSpPr>
        <p:spPr>
          <a:xfrm>
            <a:off x="-1270" y="6327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A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k object 153"/>
          <p:cNvSpPr/>
          <p:nvPr/>
        </p:nvSpPr>
        <p:spPr>
          <a:xfrm>
            <a:off x="-1270" y="6339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4A2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k object 154"/>
          <p:cNvSpPr/>
          <p:nvPr/>
        </p:nvSpPr>
        <p:spPr>
          <a:xfrm>
            <a:off x="-1270" y="6353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4A3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k object 155"/>
          <p:cNvSpPr/>
          <p:nvPr/>
        </p:nvSpPr>
        <p:spPr>
          <a:xfrm>
            <a:off x="-1270" y="6366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4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k object 156"/>
          <p:cNvSpPr/>
          <p:nvPr/>
        </p:nvSpPr>
        <p:spPr>
          <a:xfrm>
            <a:off x="-1270" y="6379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5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k object 157"/>
          <p:cNvSpPr/>
          <p:nvPr/>
        </p:nvSpPr>
        <p:spPr>
          <a:xfrm>
            <a:off x="-1270" y="6391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6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k object 158"/>
          <p:cNvSpPr/>
          <p:nvPr/>
        </p:nvSpPr>
        <p:spPr>
          <a:xfrm>
            <a:off x="-1270" y="6404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6A7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k object 159"/>
          <p:cNvSpPr/>
          <p:nvPr/>
        </p:nvSpPr>
        <p:spPr>
          <a:xfrm>
            <a:off x="-1270" y="6418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A8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k object 160"/>
          <p:cNvSpPr/>
          <p:nvPr/>
        </p:nvSpPr>
        <p:spPr>
          <a:xfrm>
            <a:off x="-1270" y="6431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A9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k object 161"/>
          <p:cNvSpPr/>
          <p:nvPr/>
        </p:nvSpPr>
        <p:spPr>
          <a:xfrm>
            <a:off x="-1270" y="6443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AA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k object 162"/>
          <p:cNvSpPr/>
          <p:nvPr/>
        </p:nvSpPr>
        <p:spPr>
          <a:xfrm>
            <a:off x="-1270" y="6456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AB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k object 163"/>
          <p:cNvSpPr/>
          <p:nvPr/>
        </p:nvSpPr>
        <p:spPr>
          <a:xfrm>
            <a:off x="-1270" y="6469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7A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k object 164"/>
          <p:cNvSpPr/>
          <p:nvPr/>
        </p:nvSpPr>
        <p:spPr>
          <a:xfrm>
            <a:off x="-1270" y="6483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D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k object 165"/>
          <p:cNvSpPr/>
          <p:nvPr/>
        </p:nvSpPr>
        <p:spPr>
          <a:xfrm>
            <a:off x="-1270" y="6496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E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k object 166"/>
          <p:cNvSpPr/>
          <p:nvPr/>
        </p:nvSpPr>
        <p:spPr>
          <a:xfrm>
            <a:off x="-1270" y="6508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k object 167"/>
          <p:cNvSpPr/>
          <p:nvPr/>
        </p:nvSpPr>
        <p:spPr>
          <a:xfrm>
            <a:off x="-1270" y="6521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k object 168"/>
          <p:cNvSpPr/>
          <p:nvPr/>
        </p:nvSpPr>
        <p:spPr>
          <a:xfrm>
            <a:off x="-1270" y="6534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9B1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k object 169"/>
          <p:cNvSpPr/>
          <p:nvPr/>
        </p:nvSpPr>
        <p:spPr>
          <a:xfrm>
            <a:off x="-1270" y="65481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9B2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k object 170"/>
          <p:cNvSpPr/>
          <p:nvPr/>
        </p:nvSpPr>
        <p:spPr>
          <a:xfrm>
            <a:off x="-1270" y="65608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3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k object 171"/>
          <p:cNvSpPr/>
          <p:nvPr/>
        </p:nvSpPr>
        <p:spPr>
          <a:xfrm>
            <a:off x="-1270" y="65735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k object 172"/>
          <p:cNvSpPr/>
          <p:nvPr/>
        </p:nvSpPr>
        <p:spPr>
          <a:xfrm>
            <a:off x="-1270" y="65862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5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k object 173"/>
          <p:cNvSpPr/>
          <p:nvPr/>
        </p:nvSpPr>
        <p:spPr>
          <a:xfrm>
            <a:off x="-1270" y="659891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BB6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k object 174"/>
          <p:cNvSpPr/>
          <p:nvPr/>
        </p:nvSpPr>
        <p:spPr>
          <a:xfrm>
            <a:off x="-1270" y="6612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BB7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k object 175"/>
          <p:cNvSpPr/>
          <p:nvPr/>
        </p:nvSpPr>
        <p:spPr>
          <a:xfrm>
            <a:off x="-1270" y="6625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BB8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k object 176"/>
          <p:cNvSpPr/>
          <p:nvPr/>
        </p:nvSpPr>
        <p:spPr>
          <a:xfrm>
            <a:off x="-1270" y="6638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CB9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k object 177"/>
          <p:cNvSpPr/>
          <p:nvPr/>
        </p:nvSpPr>
        <p:spPr>
          <a:xfrm>
            <a:off x="-1270" y="6650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CBA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k object 178"/>
          <p:cNvSpPr/>
          <p:nvPr/>
        </p:nvSpPr>
        <p:spPr>
          <a:xfrm>
            <a:off x="-1270" y="6663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CBB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k object 179"/>
          <p:cNvSpPr/>
          <p:nvPr/>
        </p:nvSpPr>
        <p:spPr>
          <a:xfrm>
            <a:off x="-1270" y="6677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C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k object 180"/>
          <p:cNvSpPr/>
          <p:nvPr/>
        </p:nvSpPr>
        <p:spPr>
          <a:xfrm>
            <a:off x="-1270" y="6690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k object 181"/>
          <p:cNvSpPr/>
          <p:nvPr/>
        </p:nvSpPr>
        <p:spPr>
          <a:xfrm>
            <a:off x="-1270" y="6703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E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k object 182"/>
          <p:cNvSpPr/>
          <p:nvPr/>
        </p:nvSpPr>
        <p:spPr>
          <a:xfrm>
            <a:off x="-1270" y="67157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EB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k object 183"/>
          <p:cNvSpPr/>
          <p:nvPr/>
        </p:nvSpPr>
        <p:spPr>
          <a:xfrm>
            <a:off x="-1270" y="67297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C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k object 184"/>
          <p:cNvSpPr/>
          <p:nvPr/>
        </p:nvSpPr>
        <p:spPr>
          <a:xfrm>
            <a:off x="-1270" y="67424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C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k object 185"/>
          <p:cNvSpPr/>
          <p:nvPr/>
        </p:nvSpPr>
        <p:spPr>
          <a:xfrm>
            <a:off x="-1270" y="67551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FC2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k object 186"/>
          <p:cNvSpPr/>
          <p:nvPr/>
        </p:nvSpPr>
        <p:spPr>
          <a:xfrm>
            <a:off x="-1270" y="67678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FC3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k object 187"/>
          <p:cNvSpPr/>
          <p:nvPr/>
        </p:nvSpPr>
        <p:spPr>
          <a:xfrm>
            <a:off x="-1270" y="678053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FC4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k object 188"/>
          <p:cNvSpPr/>
          <p:nvPr/>
        </p:nvSpPr>
        <p:spPr>
          <a:xfrm>
            <a:off x="-1270" y="67945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5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k object 189"/>
          <p:cNvSpPr/>
          <p:nvPr/>
        </p:nvSpPr>
        <p:spPr>
          <a:xfrm>
            <a:off x="-1270" y="6807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6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k object 190"/>
          <p:cNvSpPr/>
          <p:nvPr/>
        </p:nvSpPr>
        <p:spPr>
          <a:xfrm>
            <a:off x="-1270" y="6819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k object 191"/>
          <p:cNvSpPr/>
          <p:nvPr/>
        </p:nvSpPr>
        <p:spPr>
          <a:xfrm>
            <a:off x="-1270" y="6832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1C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k object 192"/>
          <p:cNvSpPr/>
          <p:nvPr/>
        </p:nvSpPr>
        <p:spPr>
          <a:xfrm>
            <a:off x="-1270" y="6845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1C9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k object 193"/>
          <p:cNvSpPr/>
          <p:nvPr/>
        </p:nvSpPr>
        <p:spPr>
          <a:xfrm>
            <a:off x="-1270" y="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7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k object 194"/>
          <p:cNvSpPr/>
          <p:nvPr/>
        </p:nvSpPr>
        <p:spPr>
          <a:xfrm>
            <a:off x="-1270" y="5841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17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k object 195"/>
          <p:cNvSpPr/>
          <p:nvPr/>
        </p:nvSpPr>
        <p:spPr>
          <a:xfrm>
            <a:off x="-1270" y="11811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7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k object 196"/>
          <p:cNvSpPr/>
          <p:nvPr/>
        </p:nvSpPr>
        <p:spPr>
          <a:xfrm>
            <a:off x="-1270" y="176529"/>
            <a:ext cx="9146540" cy="60960"/>
          </a:xfrm>
          <a:custGeom>
            <a:avLst/>
            <a:gdLst/>
            <a:ahLst/>
            <a:cxnLst/>
            <a:rect l="l" t="t" r="r" b="b"/>
            <a:pathLst>
              <a:path w="9146540" h="60960">
                <a:moveTo>
                  <a:pt x="0" y="60960"/>
                </a:moveTo>
                <a:lnTo>
                  <a:pt x="9146540" y="60960"/>
                </a:lnTo>
                <a:lnTo>
                  <a:pt x="9146540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0017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k object 197"/>
          <p:cNvSpPr/>
          <p:nvPr/>
        </p:nvSpPr>
        <p:spPr>
          <a:xfrm>
            <a:off x="-1270" y="23749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8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k object 198"/>
          <p:cNvSpPr/>
          <p:nvPr/>
        </p:nvSpPr>
        <p:spPr>
          <a:xfrm>
            <a:off x="-1270" y="2959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8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k object 199"/>
          <p:cNvSpPr/>
          <p:nvPr/>
        </p:nvSpPr>
        <p:spPr>
          <a:xfrm>
            <a:off x="-1270" y="3556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8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k object 200"/>
          <p:cNvSpPr/>
          <p:nvPr/>
        </p:nvSpPr>
        <p:spPr>
          <a:xfrm>
            <a:off x="-1270" y="4152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9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k object 201"/>
          <p:cNvSpPr/>
          <p:nvPr/>
        </p:nvSpPr>
        <p:spPr>
          <a:xfrm>
            <a:off x="-1270" y="4749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9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k object 202"/>
          <p:cNvSpPr/>
          <p:nvPr/>
        </p:nvSpPr>
        <p:spPr>
          <a:xfrm>
            <a:off x="-1270" y="53466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9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k object 203"/>
          <p:cNvSpPr/>
          <p:nvPr/>
        </p:nvSpPr>
        <p:spPr>
          <a:xfrm>
            <a:off x="-1270" y="5930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k object 204"/>
          <p:cNvSpPr/>
          <p:nvPr/>
        </p:nvSpPr>
        <p:spPr>
          <a:xfrm>
            <a:off x="-1270" y="6527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k object 205"/>
          <p:cNvSpPr/>
          <p:nvPr/>
        </p:nvSpPr>
        <p:spPr>
          <a:xfrm>
            <a:off x="-1270" y="71246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k object 206"/>
          <p:cNvSpPr/>
          <p:nvPr/>
        </p:nvSpPr>
        <p:spPr>
          <a:xfrm>
            <a:off x="-1270" y="7721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k object 207"/>
          <p:cNvSpPr/>
          <p:nvPr/>
        </p:nvSpPr>
        <p:spPr>
          <a:xfrm>
            <a:off x="-1270" y="8318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k object 208"/>
          <p:cNvSpPr/>
          <p:nvPr/>
        </p:nvSpPr>
        <p:spPr>
          <a:xfrm>
            <a:off x="-1270" y="8915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k object 209"/>
          <p:cNvSpPr/>
          <p:nvPr/>
        </p:nvSpPr>
        <p:spPr>
          <a:xfrm>
            <a:off x="-1270" y="95123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1C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k object 210"/>
          <p:cNvSpPr/>
          <p:nvPr/>
        </p:nvSpPr>
        <p:spPr>
          <a:xfrm>
            <a:off x="-1270" y="10096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C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k object 211"/>
          <p:cNvSpPr/>
          <p:nvPr/>
        </p:nvSpPr>
        <p:spPr>
          <a:xfrm>
            <a:off x="-1270" y="10693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C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k object 212"/>
          <p:cNvSpPr/>
          <p:nvPr/>
        </p:nvSpPr>
        <p:spPr>
          <a:xfrm>
            <a:off x="-1270" y="112903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k object 213"/>
          <p:cNvSpPr/>
          <p:nvPr/>
        </p:nvSpPr>
        <p:spPr>
          <a:xfrm>
            <a:off x="-1270" y="118871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k object 214"/>
          <p:cNvSpPr/>
          <p:nvPr/>
        </p:nvSpPr>
        <p:spPr>
          <a:xfrm>
            <a:off x="-1270" y="12484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k object 215"/>
          <p:cNvSpPr/>
          <p:nvPr/>
        </p:nvSpPr>
        <p:spPr>
          <a:xfrm>
            <a:off x="-1270" y="13081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E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k object 216"/>
          <p:cNvSpPr/>
          <p:nvPr/>
        </p:nvSpPr>
        <p:spPr>
          <a:xfrm>
            <a:off x="-1270" y="136778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1E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k object 217"/>
          <p:cNvSpPr/>
          <p:nvPr/>
        </p:nvSpPr>
        <p:spPr>
          <a:xfrm>
            <a:off x="-1270" y="14262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k object 218"/>
          <p:cNvSpPr/>
          <p:nvPr/>
        </p:nvSpPr>
        <p:spPr>
          <a:xfrm>
            <a:off x="-1270" y="14859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k object 219"/>
          <p:cNvSpPr/>
          <p:nvPr/>
        </p:nvSpPr>
        <p:spPr>
          <a:xfrm>
            <a:off x="-1270" y="154558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k object 220"/>
          <p:cNvSpPr/>
          <p:nvPr/>
        </p:nvSpPr>
        <p:spPr>
          <a:xfrm>
            <a:off x="-1270" y="16052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k object 221"/>
          <p:cNvSpPr/>
          <p:nvPr/>
        </p:nvSpPr>
        <p:spPr>
          <a:xfrm>
            <a:off x="-1270" y="16649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0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k object 222"/>
          <p:cNvSpPr/>
          <p:nvPr/>
        </p:nvSpPr>
        <p:spPr>
          <a:xfrm>
            <a:off x="-1270" y="17246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0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k object 223"/>
          <p:cNvSpPr/>
          <p:nvPr/>
        </p:nvSpPr>
        <p:spPr>
          <a:xfrm>
            <a:off x="-1270" y="17843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0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k object 224"/>
          <p:cNvSpPr/>
          <p:nvPr/>
        </p:nvSpPr>
        <p:spPr>
          <a:xfrm>
            <a:off x="-1270" y="18427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k object 225"/>
          <p:cNvSpPr/>
          <p:nvPr/>
        </p:nvSpPr>
        <p:spPr>
          <a:xfrm>
            <a:off x="-1270" y="19024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k object 226"/>
          <p:cNvSpPr/>
          <p:nvPr/>
        </p:nvSpPr>
        <p:spPr>
          <a:xfrm>
            <a:off x="-1270" y="19621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k object 227"/>
          <p:cNvSpPr/>
          <p:nvPr/>
        </p:nvSpPr>
        <p:spPr>
          <a:xfrm>
            <a:off x="-1270" y="20218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2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k object 228"/>
          <p:cNvSpPr/>
          <p:nvPr/>
        </p:nvSpPr>
        <p:spPr>
          <a:xfrm>
            <a:off x="-1270" y="208152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2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k object 229"/>
          <p:cNvSpPr/>
          <p:nvPr/>
        </p:nvSpPr>
        <p:spPr>
          <a:xfrm>
            <a:off x="-1270" y="21399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2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k object 230"/>
          <p:cNvSpPr/>
          <p:nvPr/>
        </p:nvSpPr>
        <p:spPr>
          <a:xfrm>
            <a:off x="-1270" y="21996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k object 231"/>
          <p:cNvSpPr/>
          <p:nvPr/>
        </p:nvSpPr>
        <p:spPr>
          <a:xfrm>
            <a:off x="-1270" y="22593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k object 232"/>
          <p:cNvSpPr/>
          <p:nvPr/>
        </p:nvSpPr>
        <p:spPr>
          <a:xfrm>
            <a:off x="-1270" y="23190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k object 233"/>
          <p:cNvSpPr/>
          <p:nvPr/>
        </p:nvSpPr>
        <p:spPr>
          <a:xfrm>
            <a:off x="-1270" y="23787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k object 234"/>
          <p:cNvSpPr/>
          <p:nvPr/>
        </p:nvSpPr>
        <p:spPr>
          <a:xfrm>
            <a:off x="-1270" y="24384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k object 235"/>
          <p:cNvSpPr/>
          <p:nvPr/>
        </p:nvSpPr>
        <p:spPr>
          <a:xfrm>
            <a:off x="-1270" y="249808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4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k object 236"/>
          <p:cNvSpPr/>
          <p:nvPr/>
        </p:nvSpPr>
        <p:spPr>
          <a:xfrm>
            <a:off x="-1270" y="25565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k object 237"/>
          <p:cNvSpPr/>
          <p:nvPr/>
        </p:nvSpPr>
        <p:spPr>
          <a:xfrm>
            <a:off x="-1270" y="26162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k object 238"/>
          <p:cNvSpPr/>
          <p:nvPr/>
        </p:nvSpPr>
        <p:spPr>
          <a:xfrm>
            <a:off x="-1270" y="267588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k object 239"/>
          <p:cNvSpPr/>
          <p:nvPr/>
        </p:nvSpPr>
        <p:spPr>
          <a:xfrm>
            <a:off x="-1270" y="27355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k object 240"/>
          <p:cNvSpPr/>
          <p:nvPr/>
        </p:nvSpPr>
        <p:spPr>
          <a:xfrm>
            <a:off x="-1270" y="27952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6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k object 241"/>
          <p:cNvSpPr/>
          <p:nvPr/>
        </p:nvSpPr>
        <p:spPr>
          <a:xfrm>
            <a:off x="-1270" y="28549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k object 242"/>
          <p:cNvSpPr/>
          <p:nvPr/>
        </p:nvSpPr>
        <p:spPr>
          <a:xfrm>
            <a:off x="-1270" y="29146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k object 243"/>
          <p:cNvSpPr/>
          <p:nvPr/>
        </p:nvSpPr>
        <p:spPr>
          <a:xfrm>
            <a:off x="-1270" y="29730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k object 244"/>
          <p:cNvSpPr/>
          <p:nvPr/>
        </p:nvSpPr>
        <p:spPr>
          <a:xfrm>
            <a:off x="-1270" y="30327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k object 245"/>
          <p:cNvSpPr/>
          <p:nvPr/>
        </p:nvSpPr>
        <p:spPr>
          <a:xfrm>
            <a:off x="-1270" y="30924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k object 246"/>
          <p:cNvSpPr/>
          <p:nvPr/>
        </p:nvSpPr>
        <p:spPr>
          <a:xfrm>
            <a:off x="-1270" y="31521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k object 247"/>
          <p:cNvSpPr/>
          <p:nvPr/>
        </p:nvSpPr>
        <p:spPr>
          <a:xfrm>
            <a:off x="-1270" y="32118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k object 248"/>
          <p:cNvSpPr/>
          <p:nvPr/>
        </p:nvSpPr>
        <p:spPr>
          <a:xfrm>
            <a:off x="-1270" y="32715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k object 249"/>
          <p:cNvSpPr/>
          <p:nvPr/>
        </p:nvSpPr>
        <p:spPr>
          <a:xfrm>
            <a:off x="-1270" y="333120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29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k object 250"/>
          <p:cNvSpPr/>
          <p:nvPr/>
        </p:nvSpPr>
        <p:spPr>
          <a:xfrm>
            <a:off x="-1270" y="33896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9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k object 251"/>
          <p:cNvSpPr/>
          <p:nvPr/>
        </p:nvSpPr>
        <p:spPr>
          <a:xfrm>
            <a:off x="-1270" y="34493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9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k object 252"/>
          <p:cNvSpPr/>
          <p:nvPr/>
        </p:nvSpPr>
        <p:spPr>
          <a:xfrm>
            <a:off x="-1270" y="35090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k object 253"/>
          <p:cNvSpPr/>
          <p:nvPr/>
        </p:nvSpPr>
        <p:spPr>
          <a:xfrm>
            <a:off x="-1270" y="35687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k object 254"/>
          <p:cNvSpPr/>
          <p:nvPr/>
        </p:nvSpPr>
        <p:spPr>
          <a:xfrm>
            <a:off x="-1270" y="36283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k object 255"/>
          <p:cNvSpPr/>
          <p:nvPr/>
        </p:nvSpPr>
        <p:spPr>
          <a:xfrm>
            <a:off x="-1270" y="368807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k object 256"/>
          <p:cNvSpPr/>
          <p:nvPr/>
        </p:nvSpPr>
        <p:spPr>
          <a:xfrm>
            <a:off x="-1270" y="37465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B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k object 257"/>
          <p:cNvSpPr/>
          <p:nvPr/>
        </p:nvSpPr>
        <p:spPr>
          <a:xfrm>
            <a:off x="-1270" y="38061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k object 258"/>
          <p:cNvSpPr/>
          <p:nvPr/>
        </p:nvSpPr>
        <p:spPr>
          <a:xfrm>
            <a:off x="-1270" y="38658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C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k object 259"/>
          <p:cNvSpPr/>
          <p:nvPr/>
        </p:nvSpPr>
        <p:spPr>
          <a:xfrm>
            <a:off x="-1270" y="39255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C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k object 260"/>
          <p:cNvSpPr/>
          <p:nvPr/>
        </p:nvSpPr>
        <p:spPr>
          <a:xfrm>
            <a:off x="-1270" y="39852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C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k object 261"/>
          <p:cNvSpPr/>
          <p:nvPr/>
        </p:nvSpPr>
        <p:spPr>
          <a:xfrm>
            <a:off x="-1270" y="40449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D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k object 262"/>
          <p:cNvSpPr/>
          <p:nvPr/>
        </p:nvSpPr>
        <p:spPr>
          <a:xfrm>
            <a:off x="-1270" y="41033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D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k object 263"/>
          <p:cNvSpPr/>
          <p:nvPr/>
        </p:nvSpPr>
        <p:spPr>
          <a:xfrm>
            <a:off x="-1270" y="41630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D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k object 264"/>
          <p:cNvSpPr/>
          <p:nvPr/>
        </p:nvSpPr>
        <p:spPr>
          <a:xfrm>
            <a:off x="-1270" y="42227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E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k object 265"/>
          <p:cNvSpPr/>
          <p:nvPr/>
        </p:nvSpPr>
        <p:spPr>
          <a:xfrm>
            <a:off x="-1270" y="428244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E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k object 266"/>
          <p:cNvSpPr/>
          <p:nvPr/>
        </p:nvSpPr>
        <p:spPr>
          <a:xfrm>
            <a:off x="-1270" y="43421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E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k object 267"/>
          <p:cNvSpPr/>
          <p:nvPr/>
        </p:nvSpPr>
        <p:spPr>
          <a:xfrm>
            <a:off x="-1270" y="44018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F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k object 268"/>
          <p:cNvSpPr/>
          <p:nvPr/>
        </p:nvSpPr>
        <p:spPr>
          <a:xfrm>
            <a:off x="-1270" y="446150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F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k object 269"/>
          <p:cNvSpPr/>
          <p:nvPr/>
        </p:nvSpPr>
        <p:spPr>
          <a:xfrm>
            <a:off x="-1270" y="45199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F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k object 270"/>
          <p:cNvSpPr/>
          <p:nvPr/>
        </p:nvSpPr>
        <p:spPr>
          <a:xfrm>
            <a:off x="-1270" y="45796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k object 271"/>
          <p:cNvSpPr/>
          <p:nvPr/>
        </p:nvSpPr>
        <p:spPr>
          <a:xfrm>
            <a:off x="-1270" y="46393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3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k object 272"/>
          <p:cNvSpPr/>
          <p:nvPr/>
        </p:nvSpPr>
        <p:spPr>
          <a:xfrm>
            <a:off x="-1270" y="46990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3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k object 273"/>
          <p:cNvSpPr/>
          <p:nvPr/>
        </p:nvSpPr>
        <p:spPr>
          <a:xfrm>
            <a:off x="-1270" y="47586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1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k object 274"/>
          <p:cNvSpPr/>
          <p:nvPr/>
        </p:nvSpPr>
        <p:spPr>
          <a:xfrm>
            <a:off x="-1270" y="48183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k object 275"/>
          <p:cNvSpPr/>
          <p:nvPr/>
        </p:nvSpPr>
        <p:spPr>
          <a:xfrm>
            <a:off x="6248400" y="6615430"/>
            <a:ext cx="242570" cy="24257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k object 276"/>
          <p:cNvSpPr/>
          <p:nvPr/>
        </p:nvSpPr>
        <p:spPr>
          <a:xfrm>
            <a:off x="6248400" y="6599042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0"/>
                </a:moveTo>
                <a:lnTo>
                  <a:pt x="0" y="16387"/>
                </a:lnTo>
                <a:lnTo>
                  <a:pt x="242570" y="258957"/>
                </a:lnTo>
                <a:lnTo>
                  <a:pt x="258770" y="258957"/>
                </a:lnTo>
                <a:lnTo>
                  <a:pt x="0" y="0"/>
                </a:lnTo>
                <a:close/>
              </a:path>
            </a:pathLst>
          </a:custGeom>
          <a:solidFill>
            <a:srgbClr val="00F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k object 277"/>
          <p:cNvSpPr/>
          <p:nvPr/>
        </p:nvSpPr>
        <p:spPr>
          <a:xfrm>
            <a:off x="6248400" y="6582409"/>
            <a:ext cx="275590" cy="275590"/>
          </a:xfrm>
          <a:custGeom>
            <a:avLst/>
            <a:gdLst/>
            <a:ahLst/>
            <a:cxnLst/>
            <a:rect l="l" t="t" r="r" b="b"/>
            <a:pathLst>
              <a:path w="275590" h="275590">
                <a:moveTo>
                  <a:pt x="0" y="0"/>
                </a:moveTo>
                <a:lnTo>
                  <a:pt x="0" y="16632"/>
                </a:lnTo>
                <a:lnTo>
                  <a:pt x="258770" y="275590"/>
                </a:lnTo>
                <a:lnTo>
                  <a:pt x="275590" y="275590"/>
                </a:lnTo>
                <a:lnTo>
                  <a:pt x="0" y="0"/>
                </a:lnTo>
                <a:close/>
              </a:path>
            </a:pathLst>
          </a:custGeom>
          <a:solidFill>
            <a:srgbClr val="00EF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k object 278"/>
          <p:cNvSpPr/>
          <p:nvPr/>
        </p:nvSpPr>
        <p:spPr>
          <a:xfrm>
            <a:off x="6248400" y="6564630"/>
            <a:ext cx="293370" cy="293370"/>
          </a:xfrm>
          <a:custGeom>
            <a:avLst/>
            <a:gdLst/>
            <a:ahLst/>
            <a:cxnLst/>
            <a:rect l="l" t="t" r="r" b="b"/>
            <a:pathLst>
              <a:path w="293370" h="293370">
                <a:moveTo>
                  <a:pt x="0" y="0"/>
                </a:moveTo>
                <a:lnTo>
                  <a:pt x="0" y="17780"/>
                </a:lnTo>
                <a:lnTo>
                  <a:pt x="275590" y="293370"/>
                </a:lnTo>
                <a:lnTo>
                  <a:pt x="293370" y="293370"/>
                </a:lnTo>
                <a:lnTo>
                  <a:pt x="0" y="0"/>
                </a:lnTo>
                <a:close/>
              </a:path>
            </a:pathLst>
          </a:custGeom>
          <a:solidFill>
            <a:srgbClr val="00EE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k object 279"/>
          <p:cNvSpPr/>
          <p:nvPr/>
        </p:nvSpPr>
        <p:spPr>
          <a:xfrm>
            <a:off x="6248400" y="6546850"/>
            <a:ext cx="311150" cy="311150"/>
          </a:xfrm>
          <a:custGeom>
            <a:avLst/>
            <a:gdLst/>
            <a:ahLst/>
            <a:cxnLst/>
            <a:rect l="l" t="t" r="r" b="b"/>
            <a:pathLst>
              <a:path w="311150" h="311150">
                <a:moveTo>
                  <a:pt x="0" y="0"/>
                </a:moveTo>
                <a:lnTo>
                  <a:pt x="0" y="17780"/>
                </a:lnTo>
                <a:lnTo>
                  <a:pt x="293370" y="311150"/>
                </a:lnTo>
                <a:lnTo>
                  <a:pt x="311150" y="311150"/>
                </a:lnTo>
                <a:lnTo>
                  <a:pt x="0" y="0"/>
                </a:lnTo>
                <a:close/>
              </a:path>
            </a:pathLst>
          </a:custGeom>
          <a:solidFill>
            <a:srgbClr val="00ED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k object 280"/>
          <p:cNvSpPr/>
          <p:nvPr/>
        </p:nvSpPr>
        <p:spPr>
          <a:xfrm>
            <a:off x="6248400" y="6530437"/>
            <a:ext cx="327660" cy="327660"/>
          </a:xfrm>
          <a:custGeom>
            <a:avLst/>
            <a:gdLst/>
            <a:ahLst/>
            <a:cxnLst/>
            <a:rect l="l" t="t" r="r" b="b"/>
            <a:pathLst>
              <a:path w="327659" h="327659">
                <a:moveTo>
                  <a:pt x="0" y="0"/>
                </a:moveTo>
                <a:lnTo>
                  <a:pt x="0" y="16412"/>
                </a:lnTo>
                <a:lnTo>
                  <a:pt x="311150" y="327562"/>
                </a:lnTo>
                <a:lnTo>
                  <a:pt x="327325" y="327562"/>
                </a:lnTo>
                <a:lnTo>
                  <a:pt x="0" y="0"/>
                </a:lnTo>
                <a:close/>
              </a:path>
            </a:pathLst>
          </a:custGeom>
          <a:solidFill>
            <a:srgbClr val="00EC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k object 281"/>
          <p:cNvSpPr/>
          <p:nvPr/>
        </p:nvSpPr>
        <p:spPr>
          <a:xfrm>
            <a:off x="6248400" y="6513830"/>
            <a:ext cx="344170" cy="344170"/>
          </a:xfrm>
          <a:custGeom>
            <a:avLst/>
            <a:gdLst/>
            <a:ahLst/>
            <a:cxnLst/>
            <a:rect l="l" t="t" r="r" b="b"/>
            <a:pathLst>
              <a:path w="344170" h="344170">
                <a:moveTo>
                  <a:pt x="0" y="0"/>
                </a:moveTo>
                <a:lnTo>
                  <a:pt x="0" y="16607"/>
                </a:lnTo>
                <a:lnTo>
                  <a:pt x="327325" y="344170"/>
                </a:lnTo>
                <a:lnTo>
                  <a:pt x="344170" y="344170"/>
                </a:lnTo>
                <a:lnTo>
                  <a:pt x="0" y="0"/>
                </a:lnTo>
                <a:close/>
              </a:path>
            </a:pathLst>
          </a:custGeom>
          <a:solidFill>
            <a:srgbClr val="00EB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k object 282"/>
          <p:cNvSpPr/>
          <p:nvPr/>
        </p:nvSpPr>
        <p:spPr>
          <a:xfrm>
            <a:off x="6248400" y="6496050"/>
            <a:ext cx="361950" cy="361950"/>
          </a:xfrm>
          <a:custGeom>
            <a:avLst/>
            <a:gdLst/>
            <a:ahLst/>
            <a:cxnLst/>
            <a:rect l="l" t="t" r="r" b="b"/>
            <a:pathLst>
              <a:path w="361950" h="361950">
                <a:moveTo>
                  <a:pt x="0" y="0"/>
                </a:moveTo>
                <a:lnTo>
                  <a:pt x="0" y="17780"/>
                </a:lnTo>
                <a:lnTo>
                  <a:pt x="344170" y="361950"/>
                </a:lnTo>
                <a:lnTo>
                  <a:pt x="361950" y="361950"/>
                </a:lnTo>
                <a:lnTo>
                  <a:pt x="0" y="0"/>
                </a:lnTo>
                <a:close/>
              </a:path>
            </a:pathLst>
          </a:custGeom>
          <a:solidFill>
            <a:srgbClr val="00EA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k object 283"/>
          <p:cNvSpPr/>
          <p:nvPr/>
        </p:nvSpPr>
        <p:spPr>
          <a:xfrm>
            <a:off x="6248400" y="6478270"/>
            <a:ext cx="379730" cy="379730"/>
          </a:xfrm>
          <a:custGeom>
            <a:avLst/>
            <a:gdLst/>
            <a:ahLst/>
            <a:cxnLst/>
            <a:rect l="l" t="t" r="r" b="b"/>
            <a:pathLst>
              <a:path w="379729" h="379729">
                <a:moveTo>
                  <a:pt x="0" y="0"/>
                </a:moveTo>
                <a:lnTo>
                  <a:pt x="0" y="17780"/>
                </a:lnTo>
                <a:lnTo>
                  <a:pt x="361950" y="379729"/>
                </a:lnTo>
                <a:lnTo>
                  <a:pt x="379729" y="379729"/>
                </a:lnTo>
                <a:lnTo>
                  <a:pt x="0" y="0"/>
                </a:lnTo>
                <a:close/>
              </a:path>
            </a:pathLst>
          </a:custGeom>
          <a:solidFill>
            <a:srgbClr val="00E9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k object 284"/>
          <p:cNvSpPr/>
          <p:nvPr/>
        </p:nvSpPr>
        <p:spPr>
          <a:xfrm>
            <a:off x="6248400" y="6461687"/>
            <a:ext cx="396875" cy="396875"/>
          </a:xfrm>
          <a:custGeom>
            <a:avLst/>
            <a:gdLst/>
            <a:ahLst/>
            <a:cxnLst/>
            <a:rect l="l" t="t" r="r" b="b"/>
            <a:pathLst>
              <a:path w="396875" h="396875">
                <a:moveTo>
                  <a:pt x="0" y="0"/>
                </a:moveTo>
                <a:lnTo>
                  <a:pt x="0" y="16582"/>
                </a:lnTo>
                <a:lnTo>
                  <a:pt x="379729" y="396312"/>
                </a:lnTo>
                <a:lnTo>
                  <a:pt x="396599" y="396312"/>
                </a:lnTo>
                <a:lnTo>
                  <a:pt x="0" y="0"/>
                </a:lnTo>
                <a:close/>
              </a:path>
            </a:pathLst>
          </a:custGeom>
          <a:solidFill>
            <a:srgbClr val="00E8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k object 285"/>
          <p:cNvSpPr/>
          <p:nvPr/>
        </p:nvSpPr>
        <p:spPr>
          <a:xfrm>
            <a:off x="6248400" y="6444046"/>
            <a:ext cx="414020" cy="414020"/>
          </a:xfrm>
          <a:custGeom>
            <a:avLst/>
            <a:gdLst/>
            <a:ahLst/>
            <a:cxnLst/>
            <a:rect l="l" t="t" r="r" b="b"/>
            <a:pathLst>
              <a:path w="414020" h="414020">
                <a:moveTo>
                  <a:pt x="0" y="0"/>
                </a:moveTo>
                <a:lnTo>
                  <a:pt x="0" y="17641"/>
                </a:lnTo>
                <a:lnTo>
                  <a:pt x="396599" y="413953"/>
                </a:lnTo>
                <a:lnTo>
                  <a:pt x="413654" y="413953"/>
                </a:lnTo>
                <a:lnTo>
                  <a:pt x="0" y="0"/>
                </a:lnTo>
                <a:close/>
              </a:path>
            </a:pathLst>
          </a:custGeom>
          <a:solidFill>
            <a:srgbClr val="00E7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k object 286"/>
          <p:cNvSpPr/>
          <p:nvPr/>
        </p:nvSpPr>
        <p:spPr>
          <a:xfrm>
            <a:off x="6248400" y="6427470"/>
            <a:ext cx="430530" cy="430530"/>
          </a:xfrm>
          <a:custGeom>
            <a:avLst/>
            <a:gdLst/>
            <a:ahLst/>
            <a:cxnLst/>
            <a:rect l="l" t="t" r="r" b="b"/>
            <a:pathLst>
              <a:path w="430529" h="430529">
                <a:moveTo>
                  <a:pt x="0" y="0"/>
                </a:moveTo>
                <a:lnTo>
                  <a:pt x="0" y="16576"/>
                </a:lnTo>
                <a:lnTo>
                  <a:pt x="413654" y="430529"/>
                </a:lnTo>
                <a:lnTo>
                  <a:pt x="430529" y="430529"/>
                </a:lnTo>
                <a:lnTo>
                  <a:pt x="0" y="0"/>
                </a:lnTo>
                <a:close/>
              </a:path>
            </a:pathLst>
          </a:custGeom>
          <a:solidFill>
            <a:srgbClr val="00E6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k object 287"/>
          <p:cNvSpPr/>
          <p:nvPr/>
        </p:nvSpPr>
        <p:spPr>
          <a:xfrm>
            <a:off x="6248400" y="6409690"/>
            <a:ext cx="448309" cy="448309"/>
          </a:xfrm>
          <a:custGeom>
            <a:avLst/>
            <a:gdLst/>
            <a:ahLst/>
            <a:cxnLst/>
            <a:rect l="l" t="t" r="r" b="b"/>
            <a:pathLst>
              <a:path w="448309" h="448309">
                <a:moveTo>
                  <a:pt x="0" y="0"/>
                </a:moveTo>
                <a:lnTo>
                  <a:pt x="0" y="17780"/>
                </a:lnTo>
                <a:lnTo>
                  <a:pt x="430529" y="448310"/>
                </a:lnTo>
                <a:lnTo>
                  <a:pt x="448309" y="448310"/>
                </a:lnTo>
                <a:lnTo>
                  <a:pt x="0" y="0"/>
                </a:lnTo>
                <a:close/>
              </a:path>
            </a:pathLst>
          </a:custGeom>
          <a:solidFill>
            <a:srgbClr val="00E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k object 288"/>
          <p:cNvSpPr/>
          <p:nvPr/>
        </p:nvSpPr>
        <p:spPr>
          <a:xfrm>
            <a:off x="6248400" y="6391909"/>
            <a:ext cx="466090" cy="466090"/>
          </a:xfrm>
          <a:custGeom>
            <a:avLst/>
            <a:gdLst/>
            <a:ahLst/>
            <a:cxnLst/>
            <a:rect l="l" t="t" r="r" b="b"/>
            <a:pathLst>
              <a:path w="466090" h="466090">
                <a:moveTo>
                  <a:pt x="0" y="0"/>
                </a:moveTo>
                <a:lnTo>
                  <a:pt x="0" y="17779"/>
                </a:lnTo>
                <a:lnTo>
                  <a:pt x="448309" y="466089"/>
                </a:lnTo>
                <a:lnTo>
                  <a:pt x="466090" y="466089"/>
                </a:lnTo>
                <a:lnTo>
                  <a:pt x="0" y="0"/>
                </a:lnTo>
                <a:close/>
              </a:path>
            </a:pathLst>
          </a:custGeom>
          <a:solidFill>
            <a:srgbClr val="00E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k object 289"/>
          <p:cNvSpPr/>
          <p:nvPr/>
        </p:nvSpPr>
        <p:spPr>
          <a:xfrm>
            <a:off x="6248400" y="6375358"/>
            <a:ext cx="483234" cy="483234"/>
          </a:xfrm>
          <a:custGeom>
            <a:avLst/>
            <a:gdLst/>
            <a:ahLst/>
            <a:cxnLst/>
            <a:rect l="l" t="t" r="r" b="b"/>
            <a:pathLst>
              <a:path w="483234" h="483234">
                <a:moveTo>
                  <a:pt x="0" y="0"/>
                </a:moveTo>
                <a:lnTo>
                  <a:pt x="0" y="16551"/>
                </a:lnTo>
                <a:lnTo>
                  <a:pt x="466090" y="482641"/>
                </a:lnTo>
                <a:lnTo>
                  <a:pt x="482990" y="482641"/>
                </a:lnTo>
                <a:lnTo>
                  <a:pt x="0" y="0"/>
                </a:lnTo>
                <a:close/>
              </a:path>
            </a:pathLst>
          </a:custGeom>
          <a:solidFill>
            <a:srgbClr val="00E3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k object 290"/>
          <p:cNvSpPr/>
          <p:nvPr/>
        </p:nvSpPr>
        <p:spPr>
          <a:xfrm>
            <a:off x="6248400" y="6358890"/>
            <a:ext cx="499109" cy="499109"/>
          </a:xfrm>
          <a:custGeom>
            <a:avLst/>
            <a:gdLst/>
            <a:ahLst/>
            <a:cxnLst/>
            <a:rect l="l" t="t" r="r" b="b"/>
            <a:pathLst>
              <a:path w="499109" h="499109">
                <a:moveTo>
                  <a:pt x="0" y="0"/>
                </a:moveTo>
                <a:lnTo>
                  <a:pt x="0" y="16468"/>
                </a:lnTo>
                <a:lnTo>
                  <a:pt x="482990" y="499110"/>
                </a:lnTo>
                <a:lnTo>
                  <a:pt x="499109" y="499110"/>
                </a:lnTo>
                <a:lnTo>
                  <a:pt x="0" y="0"/>
                </a:lnTo>
                <a:close/>
              </a:path>
            </a:pathLst>
          </a:custGeom>
          <a:solidFill>
            <a:srgbClr val="00E2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k object 291"/>
          <p:cNvSpPr/>
          <p:nvPr/>
        </p:nvSpPr>
        <p:spPr>
          <a:xfrm>
            <a:off x="6248400" y="6341109"/>
            <a:ext cx="516890" cy="516890"/>
          </a:xfrm>
          <a:custGeom>
            <a:avLst/>
            <a:gdLst/>
            <a:ahLst/>
            <a:cxnLst/>
            <a:rect l="l" t="t" r="r" b="b"/>
            <a:pathLst>
              <a:path w="516890" h="516890">
                <a:moveTo>
                  <a:pt x="0" y="0"/>
                </a:moveTo>
                <a:lnTo>
                  <a:pt x="0" y="17779"/>
                </a:lnTo>
                <a:lnTo>
                  <a:pt x="499109" y="516889"/>
                </a:lnTo>
                <a:lnTo>
                  <a:pt x="516890" y="516889"/>
                </a:lnTo>
                <a:lnTo>
                  <a:pt x="0" y="0"/>
                </a:lnTo>
                <a:close/>
              </a:path>
            </a:pathLst>
          </a:custGeom>
          <a:solidFill>
            <a:srgbClr val="00E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k object 292"/>
          <p:cNvSpPr/>
          <p:nvPr/>
        </p:nvSpPr>
        <p:spPr>
          <a:xfrm>
            <a:off x="6248400" y="6323329"/>
            <a:ext cx="534670" cy="534670"/>
          </a:xfrm>
          <a:custGeom>
            <a:avLst/>
            <a:gdLst/>
            <a:ahLst/>
            <a:cxnLst/>
            <a:rect l="l" t="t" r="r" b="b"/>
            <a:pathLst>
              <a:path w="534670" h="534670">
                <a:moveTo>
                  <a:pt x="0" y="0"/>
                </a:moveTo>
                <a:lnTo>
                  <a:pt x="0" y="17780"/>
                </a:lnTo>
                <a:lnTo>
                  <a:pt x="516890" y="534670"/>
                </a:lnTo>
                <a:lnTo>
                  <a:pt x="534670" y="534670"/>
                </a:lnTo>
                <a:lnTo>
                  <a:pt x="0" y="0"/>
                </a:lnTo>
                <a:close/>
              </a:path>
            </a:pathLst>
          </a:custGeom>
          <a:solidFill>
            <a:srgbClr val="00E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k object 293"/>
          <p:cNvSpPr/>
          <p:nvPr/>
        </p:nvSpPr>
        <p:spPr>
          <a:xfrm>
            <a:off x="6248400" y="6306803"/>
            <a:ext cx="551815" cy="551815"/>
          </a:xfrm>
          <a:custGeom>
            <a:avLst/>
            <a:gdLst/>
            <a:ahLst/>
            <a:cxnLst/>
            <a:rect l="l" t="t" r="r" b="b"/>
            <a:pathLst>
              <a:path w="551815" h="551815">
                <a:moveTo>
                  <a:pt x="0" y="0"/>
                </a:moveTo>
                <a:lnTo>
                  <a:pt x="0" y="16526"/>
                </a:lnTo>
                <a:lnTo>
                  <a:pt x="534670" y="551196"/>
                </a:lnTo>
                <a:lnTo>
                  <a:pt x="551595" y="551196"/>
                </a:lnTo>
                <a:lnTo>
                  <a:pt x="0" y="0"/>
                </a:lnTo>
                <a:close/>
              </a:path>
            </a:pathLst>
          </a:custGeom>
          <a:solidFill>
            <a:srgbClr val="00DF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k object 294"/>
          <p:cNvSpPr/>
          <p:nvPr/>
        </p:nvSpPr>
        <p:spPr>
          <a:xfrm>
            <a:off x="6248400" y="6290309"/>
            <a:ext cx="567690" cy="567690"/>
          </a:xfrm>
          <a:custGeom>
            <a:avLst/>
            <a:gdLst/>
            <a:ahLst/>
            <a:cxnLst/>
            <a:rect l="l" t="t" r="r" b="b"/>
            <a:pathLst>
              <a:path w="567690" h="567690">
                <a:moveTo>
                  <a:pt x="0" y="0"/>
                </a:moveTo>
                <a:lnTo>
                  <a:pt x="0" y="16493"/>
                </a:lnTo>
                <a:lnTo>
                  <a:pt x="551595" y="567689"/>
                </a:lnTo>
                <a:lnTo>
                  <a:pt x="567690" y="567689"/>
                </a:lnTo>
                <a:lnTo>
                  <a:pt x="0" y="0"/>
                </a:lnTo>
                <a:close/>
              </a:path>
            </a:pathLst>
          </a:custGeom>
          <a:solidFill>
            <a:srgbClr val="00D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k object 295"/>
          <p:cNvSpPr/>
          <p:nvPr/>
        </p:nvSpPr>
        <p:spPr>
          <a:xfrm>
            <a:off x="6248400" y="6272529"/>
            <a:ext cx="585470" cy="585470"/>
          </a:xfrm>
          <a:custGeom>
            <a:avLst/>
            <a:gdLst/>
            <a:ahLst/>
            <a:cxnLst/>
            <a:rect l="l" t="t" r="r" b="b"/>
            <a:pathLst>
              <a:path w="585470" h="585470">
                <a:moveTo>
                  <a:pt x="0" y="0"/>
                </a:moveTo>
                <a:lnTo>
                  <a:pt x="0" y="17780"/>
                </a:lnTo>
                <a:lnTo>
                  <a:pt x="567690" y="585470"/>
                </a:lnTo>
                <a:lnTo>
                  <a:pt x="585470" y="585470"/>
                </a:lnTo>
                <a:lnTo>
                  <a:pt x="0" y="0"/>
                </a:lnTo>
                <a:close/>
              </a:path>
            </a:pathLst>
          </a:custGeom>
          <a:solidFill>
            <a:srgbClr val="00DD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k object 296"/>
          <p:cNvSpPr/>
          <p:nvPr/>
        </p:nvSpPr>
        <p:spPr>
          <a:xfrm>
            <a:off x="6248400" y="6262370"/>
            <a:ext cx="603250" cy="595630"/>
          </a:xfrm>
          <a:custGeom>
            <a:avLst/>
            <a:gdLst/>
            <a:ahLst/>
            <a:cxnLst/>
            <a:rect l="l" t="t" r="r" b="b"/>
            <a:pathLst>
              <a:path w="603250" h="595629">
                <a:moveTo>
                  <a:pt x="7619" y="0"/>
                </a:moveTo>
                <a:lnTo>
                  <a:pt x="0" y="0"/>
                </a:lnTo>
                <a:lnTo>
                  <a:pt x="0" y="10159"/>
                </a:lnTo>
                <a:lnTo>
                  <a:pt x="585470" y="595629"/>
                </a:lnTo>
                <a:lnTo>
                  <a:pt x="603250" y="595629"/>
                </a:lnTo>
                <a:lnTo>
                  <a:pt x="7619" y="0"/>
                </a:lnTo>
                <a:close/>
              </a:path>
            </a:pathLst>
          </a:custGeom>
          <a:solidFill>
            <a:srgbClr val="00DC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k object 297"/>
          <p:cNvSpPr/>
          <p:nvPr/>
        </p:nvSpPr>
        <p:spPr>
          <a:xfrm>
            <a:off x="625602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k object 298"/>
          <p:cNvSpPr/>
          <p:nvPr/>
        </p:nvSpPr>
        <p:spPr>
          <a:xfrm>
            <a:off x="627380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525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586" y="595629"/>
                </a:lnTo>
                <a:lnTo>
                  <a:pt x="16525" y="0"/>
                </a:lnTo>
                <a:close/>
              </a:path>
            </a:pathLst>
          </a:custGeom>
          <a:solidFill>
            <a:srgbClr val="00DA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k object 299"/>
          <p:cNvSpPr/>
          <p:nvPr/>
        </p:nvSpPr>
        <p:spPr>
          <a:xfrm>
            <a:off x="6290325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49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124" y="595629"/>
                </a:lnTo>
                <a:lnTo>
                  <a:pt x="16494" y="0"/>
                </a:lnTo>
                <a:close/>
              </a:path>
            </a:pathLst>
          </a:custGeom>
          <a:solidFill>
            <a:srgbClr val="00D9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k object 300"/>
          <p:cNvSpPr/>
          <p:nvPr/>
        </p:nvSpPr>
        <p:spPr>
          <a:xfrm>
            <a:off x="630682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8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k object 301"/>
          <p:cNvSpPr/>
          <p:nvPr/>
        </p:nvSpPr>
        <p:spPr>
          <a:xfrm>
            <a:off x="63246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7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k object 302"/>
          <p:cNvSpPr/>
          <p:nvPr/>
        </p:nvSpPr>
        <p:spPr>
          <a:xfrm>
            <a:off x="634237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6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k object 303"/>
          <p:cNvSpPr/>
          <p:nvPr/>
        </p:nvSpPr>
        <p:spPr>
          <a:xfrm>
            <a:off x="63588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39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5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k object 304"/>
          <p:cNvSpPr/>
          <p:nvPr/>
        </p:nvSpPr>
        <p:spPr>
          <a:xfrm>
            <a:off x="63754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4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k object 305"/>
          <p:cNvSpPr/>
          <p:nvPr/>
        </p:nvSpPr>
        <p:spPr>
          <a:xfrm>
            <a:off x="639317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k object 306"/>
          <p:cNvSpPr/>
          <p:nvPr/>
        </p:nvSpPr>
        <p:spPr>
          <a:xfrm>
            <a:off x="64109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D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k object 307"/>
          <p:cNvSpPr/>
          <p:nvPr/>
        </p:nvSpPr>
        <p:spPr>
          <a:xfrm>
            <a:off x="64287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39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1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k object 308"/>
          <p:cNvSpPr/>
          <p:nvPr/>
        </p:nvSpPr>
        <p:spPr>
          <a:xfrm>
            <a:off x="644525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k object 309"/>
          <p:cNvSpPr/>
          <p:nvPr/>
        </p:nvSpPr>
        <p:spPr>
          <a:xfrm>
            <a:off x="64617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k object 310"/>
          <p:cNvSpPr/>
          <p:nvPr/>
        </p:nvSpPr>
        <p:spPr>
          <a:xfrm>
            <a:off x="647954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0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661" y="595629"/>
                </a:lnTo>
                <a:lnTo>
                  <a:pt x="16600" y="0"/>
                </a:lnTo>
                <a:close/>
              </a:path>
            </a:pathLst>
          </a:custGeom>
          <a:solidFill>
            <a:srgbClr val="00CE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k object 311"/>
          <p:cNvSpPr/>
          <p:nvPr/>
        </p:nvSpPr>
        <p:spPr>
          <a:xfrm>
            <a:off x="64961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593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792" y="595629"/>
                </a:lnTo>
                <a:lnTo>
                  <a:pt x="17593" y="0"/>
                </a:lnTo>
                <a:close/>
              </a:path>
            </a:pathLst>
          </a:custGeom>
          <a:solidFill>
            <a:srgbClr val="00CD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k object 312"/>
          <p:cNvSpPr/>
          <p:nvPr/>
        </p:nvSpPr>
        <p:spPr>
          <a:xfrm>
            <a:off x="6513733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0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36" y="595629"/>
                </a:lnTo>
                <a:lnTo>
                  <a:pt x="16606" y="0"/>
                </a:lnTo>
                <a:close/>
              </a:path>
            </a:pathLst>
          </a:custGeom>
          <a:solidFill>
            <a:srgbClr val="00C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k object 313"/>
          <p:cNvSpPr/>
          <p:nvPr/>
        </p:nvSpPr>
        <p:spPr>
          <a:xfrm>
            <a:off x="65303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k object 314"/>
          <p:cNvSpPr/>
          <p:nvPr/>
        </p:nvSpPr>
        <p:spPr>
          <a:xfrm>
            <a:off x="654811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24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686" y="595629"/>
                </a:lnTo>
                <a:lnTo>
                  <a:pt x="16624" y="0"/>
                </a:lnTo>
                <a:close/>
              </a:path>
            </a:pathLst>
          </a:custGeom>
          <a:solidFill>
            <a:srgbClr val="00CA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k object 315"/>
          <p:cNvSpPr/>
          <p:nvPr/>
        </p:nvSpPr>
        <p:spPr>
          <a:xfrm>
            <a:off x="6564745" y="6262370"/>
            <a:ext cx="614680" cy="595630"/>
          </a:xfrm>
          <a:custGeom>
            <a:avLst/>
            <a:gdLst/>
            <a:ahLst/>
            <a:cxnLst/>
            <a:rect l="l" t="t" r="r" b="b"/>
            <a:pathLst>
              <a:path w="614679" h="595629">
                <a:moveTo>
                  <a:pt x="1893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4565" y="595629"/>
                </a:lnTo>
                <a:lnTo>
                  <a:pt x="18935" y="0"/>
                </a:lnTo>
                <a:close/>
              </a:path>
            </a:pathLst>
          </a:custGeom>
          <a:solidFill>
            <a:srgbClr val="00C9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k object 316"/>
          <p:cNvSpPr/>
          <p:nvPr/>
        </p:nvSpPr>
        <p:spPr>
          <a:xfrm>
            <a:off x="65836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38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581" y="595630"/>
                </a:lnTo>
                <a:lnTo>
                  <a:pt x="16382" y="0"/>
                </a:lnTo>
                <a:close/>
              </a:path>
            </a:pathLst>
          </a:custGeom>
          <a:solidFill>
            <a:srgbClr val="00C8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k object 317"/>
          <p:cNvSpPr/>
          <p:nvPr/>
        </p:nvSpPr>
        <p:spPr>
          <a:xfrm>
            <a:off x="6600062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3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67" y="595629"/>
                </a:lnTo>
                <a:lnTo>
                  <a:pt x="16637" y="0"/>
                </a:lnTo>
                <a:close/>
              </a:path>
            </a:pathLst>
          </a:custGeom>
          <a:solidFill>
            <a:srgbClr val="00C7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k object 318"/>
          <p:cNvSpPr/>
          <p:nvPr/>
        </p:nvSpPr>
        <p:spPr>
          <a:xfrm>
            <a:off x="66167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6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k object 319"/>
          <p:cNvSpPr/>
          <p:nvPr/>
        </p:nvSpPr>
        <p:spPr>
          <a:xfrm>
            <a:off x="663448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56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717" y="595630"/>
                </a:lnTo>
                <a:lnTo>
                  <a:pt x="16656" y="0"/>
                </a:lnTo>
                <a:close/>
              </a:path>
            </a:pathLst>
          </a:custGeom>
          <a:solidFill>
            <a:srgbClr val="00C5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k object 320"/>
          <p:cNvSpPr/>
          <p:nvPr/>
        </p:nvSpPr>
        <p:spPr>
          <a:xfrm>
            <a:off x="665113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481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680" y="595630"/>
                </a:lnTo>
                <a:lnTo>
                  <a:pt x="17481" y="0"/>
                </a:lnTo>
                <a:close/>
              </a:path>
            </a:pathLst>
          </a:custGeom>
          <a:solidFill>
            <a:srgbClr val="00C4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k object 321"/>
          <p:cNvSpPr/>
          <p:nvPr/>
        </p:nvSpPr>
        <p:spPr>
          <a:xfrm>
            <a:off x="6668617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6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92" y="595629"/>
                </a:lnTo>
                <a:lnTo>
                  <a:pt x="16662" y="0"/>
                </a:lnTo>
                <a:close/>
              </a:path>
            </a:pathLst>
          </a:custGeom>
          <a:solidFill>
            <a:srgbClr val="00C3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k object 322"/>
          <p:cNvSpPr/>
          <p:nvPr/>
        </p:nvSpPr>
        <p:spPr>
          <a:xfrm>
            <a:off x="66852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C2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k object 323"/>
          <p:cNvSpPr/>
          <p:nvPr/>
        </p:nvSpPr>
        <p:spPr>
          <a:xfrm>
            <a:off x="67030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C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k object 324"/>
          <p:cNvSpPr/>
          <p:nvPr/>
        </p:nvSpPr>
        <p:spPr>
          <a:xfrm>
            <a:off x="67208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C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k object 325"/>
          <p:cNvSpPr/>
          <p:nvPr/>
        </p:nvSpPr>
        <p:spPr>
          <a:xfrm>
            <a:off x="673735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596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795" y="595629"/>
                </a:lnTo>
                <a:lnTo>
                  <a:pt x="17596" y="0"/>
                </a:lnTo>
                <a:close/>
              </a:path>
            </a:pathLst>
          </a:custGeom>
          <a:solidFill>
            <a:srgbClr val="00BF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k object 326"/>
          <p:cNvSpPr/>
          <p:nvPr/>
        </p:nvSpPr>
        <p:spPr>
          <a:xfrm>
            <a:off x="675494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93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323" y="595629"/>
                </a:lnTo>
                <a:lnTo>
                  <a:pt x="16693" y="0"/>
                </a:lnTo>
                <a:close/>
              </a:path>
            </a:pathLst>
          </a:custGeom>
          <a:solidFill>
            <a:srgbClr val="00B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k object 327"/>
          <p:cNvSpPr/>
          <p:nvPr/>
        </p:nvSpPr>
        <p:spPr>
          <a:xfrm>
            <a:off x="67716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D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k object 328"/>
          <p:cNvSpPr/>
          <p:nvPr/>
        </p:nvSpPr>
        <p:spPr>
          <a:xfrm>
            <a:off x="67894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C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k object 329"/>
          <p:cNvSpPr/>
          <p:nvPr/>
        </p:nvSpPr>
        <p:spPr>
          <a:xfrm>
            <a:off x="6807200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4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70" y="595629"/>
                </a:lnTo>
                <a:lnTo>
                  <a:pt x="15240" y="0"/>
                </a:lnTo>
                <a:close/>
              </a:path>
            </a:pathLst>
          </a:custGeom>
          <a:solidFill>
            <a:srgbClr val="00B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k object 330"/>
          <p:cNvSpPr/>
          <p:nvPr/>
        </p:nvSpPr>
        <p:spPr>
          <a:xfrm>
            <a:off x="68224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k object 331"/>
          <p:cNvSpPr/>
          <p:nvPr/>
        </p:nvSpPr>
        <p:spPr>
          <a:xfrm>
            <a:off x="68402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9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k object 332"/>
          <p:cNvSpPr/>
          <p:nvPr/>
        </p:nvSpPr>
        <p:spPr>
          <a:xfrm>
            <a:off x="68580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8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k object 333"/>
          <p:cNvSpPr/>
          <p:nvPr/>
        </p:nvSpPr>
        <p:spPr>
          <a:xfrm>
            <a:off x="68757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B7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k object 334"/>
          <p:cNvSpPr/>
          <p:nvPr/>
        </p:nvSpPr>
        <p:spPr>
          <a:xfrm>
            <a:off x="68922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B6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k object 335"/>
          <p:cNvSpPr/>
          <p:nvPr/>
        </p:nvSpPr>
        <p:spPr>
          <a:xfrm>
            <a:off x="69088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5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k object 336"/>
          <p:cNvSpPr/>
          <p:nvPr/>
        </p:nvSpPr>
        <p:spPr>
          <a:xfrm>
            <a:off x="69265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4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k object 337"/>
          <p:cNvSpPr/>
          <p:nvPr/>
        </p:nvSpPr>
        <p:spPr>
          <a:xfrm>
            <a:off x="69443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B3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k object 338"/>
          <p:cNvSpPr/>
          <p:nvPr/>
        </p:nvSpPr>
        <p:spPr>
          <a:xfrm>
            <a:off x="6962140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3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69" y="595629"/>
                </a:lnTo>
                <a:lnTo>
                  <a:pt x="15239" y="0"/>
                </a:lnTo>
                <a:close/>
              </a:path>
            </a:pathLst>
          </a:custGeom>
          <a:solidFill>
            <a:srgbClr val="00B2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k object 339"/>
          <p:cNvSpPr/>
          <p:nvPr/>
        </p:nvSpPr>
        <p:spPr>
          <a:xfrm>
            <a:off x="69773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1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k object 340"/>
          <p:cNvSpPr/>
          <p:nvPr/>
        </p:nvSpPr>
        <p:spPr>
          <a:xfrm>
            <a:off x="69951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B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k object 341"/>
          <p:cNvSpPr/>
          <p:nvPr/>
        </p:nvSpPr>
        <p:spPr>
          <a:xfrm>
            <a:off x="70129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F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k object 342"/>
          <p:cNvSpPr/>
          <p:nvPr/>
        </p:nvSpPr>
        <p:spPr>
          <a:xfrm>
            <a:off x="703071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22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419" y="595629"/>
                </a:lnTo>
                <a:lnTo>
                  <a:pt x="16220" y="0"/>
                </a:lnTo>
                <a:close/>
              </a:path>
            </a:pathLst>
          </a:custGeom>
          <a:solidFill>
            <a:srgbClr val="00AE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k object 343"/>
          <p:cNvSpPr/>
          <p:nvPr/>
        </p:nvSpPr>
        <p:spPr>
          <a:xfrm>
            <a:off x="704694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799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429" y="595629"/>
                </a:lnTo>
                <a:lnTo>
                  <a:pt x="16799" y="0"/>
                </a:lnTo>
                <a:close/>
              </a:path>
            </a:pathLst>
          </a:custGeom>
          <a:solidFill>
            <a:srgbClr val="00A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k object 344"/>
          <p:cNvSpPr/>
          <p:nvPr/>
        </p:nvSpPr>
        <p:spPr>
          <a:xfrm>
            <a:off x="70637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C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k object 345"/>
          <p:cNvSpPr/>
          <p:nvPr/>
        </p:nvSpPr>
        <p:spPr>
          <a:xfrm>
            <a:off x="70815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B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k object 346"/>
          <p:cNvSpPr/>
          <p:nvPr/>
        </p:nvSpPr>
        <p:spPr>
          <a:xfrm>
            <a:off x="70993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A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k object 347"/>
          <p:cNvSpPr/>
          <p:nvPr/>
        </p:nvSpPr>
        <p:spPr>
          <a:xfrm>
            <a:off x="71170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A9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k object 348"/>
          <p:cNvSpPr/>
          <p:nvPr/>
        </p:nvSpPr>
        <p:spPr>
          <a:xfrm>
            <a:off x="71335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A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k object 349"/>
          <p:cNvSpPr/>
          <p:nvPr/>
        </p:nvSpPr>
        <p:spPr>
          <a:xfrm>
            <a:off x="71501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7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k object 350"/>
          <p:cNvSpPr/>
          <p:nvPr/>
        </p:nvSpPr>
        <p:spPr>
          <a:xfrm>
            <a:off x="71678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84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10" y="595629"/>
                </a:lnTo>
                <a:lnTo>
                  <a:pt x="16849" y="0"/>
                </a:lnTo>
                <a:close/>
              </a:path>
            </a:pathLst>
          </a:custGeom>
          <a:solidFill>
            <a:srgbClr val="00A6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k object 351"/>
          <p:cNvSpPr/>
          <p:nvPr/>
        </p:nvSpPr>
        <p:spPr>
          <a:xfrm>
            <a:off x="718472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9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294" y="595629"/>
                </a:lnTo>
                <a:lnTo>
                  <a:pt x="17095" y="0"/>
                </a:lnTo>
                <a:close/>
              </a:path>
            </a:pathLst>
          </a:custGeom>
          <a:solidFill>
            <a:srgbClr val="00A5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k object 352"/>
          <p:cNvSpPr/>
          <p:nvPr/>
        </p:nvSpPr>
        <p:spPr>
          <a:xfrm>
            <a:off x="7201824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855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485" y="595629"/>
                </a:lnTo>
                <a:lnTo>
                  <a:pt x="16855" y="0"/>
                </a:lnTo>
                <a:close/>
              </a:path>
            </a:pathLst>
          </a:custGeom>
          <a:solidFill>
            <a:srgbClr val="00A4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k object 353"/>
          <p:cNvSpPr/>
          <p:nvPr/>
        </p:nvSpPr>
        <p:spPr>
          <a:xfrm>
            <a:off x="72186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3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k object 354"/>
          <p:cNvSpPr/>
          <p:nvPr/>
        </p:nvSpPr>
        <p:spPr>
          <a:xfrm>
            <a:off x="72364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874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35" y="595629"/>
                </a:lnTo>
                <a:lnTo>
                  <a:pt x="16874" y="0"/>
                </a:lnTo>
                <a:close/>
              </a:path>
            </a:pathLst>
          </a:custGeom>
          <a:solidFill>
            <a:srgbClr val="00A2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k object 355"/>
          <p:cNvSpPr/>
          <p:nvPr/>
        </p:nvSpPr>
        <p:spPr>
          <a:xfrm>
            <a:off x="7253334" y="6262370"/>
            <a:ext cx="614680" cy="595630"/>
          </a:xfrm>
          <a:custGeom>
            <a:avLst/>
            <a:gdLst/>
            <a:ahLst/>
            <a:cxnLst/>
            <a:rect l="l" t="t" r="r" b="b"/>
            <a:pathLst>
              <a:path w="614679" h="595629">
                <a:moveTo>
                  <a:pt x="1868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4315" y="595629"/>
                </a:lnTo>
                <a:lnTo>
                  <a:pt x="18685" y="0"/>
                </a:lnTo>
                <a:close/>
              </a:path>
            </a:pathLst>
          </a:custGeom>
          <a:solidFill>
            <a:srgbClr val="00A1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k object 356"/>
          <p:cNvSpPr/>
          <p:nvPr/>
        </p:nvSpPr>
        <p:spPr>
          <a:xfrm>
            <a:off x="727201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13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332" y="595629"/>
                </a:lnTo>
                <a:lnTo>
                  <a:pt x="16133" y="0"/>
                </a:lnTo>
                <a:close/>
              </a:path>
            </a:pathLst>
          </a:custGeom>
          <a:solidFill>
            <a:srgbClr val="00A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k object 357"/>
          <p:cNvSpPr/>
          <p:nvPr/>
        </p:nvSpPr>
        <p:spPr>
          <a:xfrm>
            <a:off x="7288153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88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516" y="595629"/>
                </a:lnTo>
                <a:lnTo>
                  <a:pt x="16886" y="0"/>
                </a:lnTo>
                <a:close/>
              </a:path>
            </a:pathLst>
          </a:custGeom>
          <a:solidFill>
            <a:srgbClr val="009F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k object 358"/>
          <p:cNvSpPr/>
          <p:nvPr/>
        </p:nvSpPr>
        <p:spPr>
          <a:xfrm>
            <a:off x="73050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E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k object 359"/>
          <p:cNvSpPr/>
          <p:nvPr/>
        </p:nvSpPr>
        <p:spPr>
          <a:xfrm>
            <a:off x="73228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905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66" y="595629"/>
                </a:lnTo>
                <a:lnTo>
                  <a:pt x="16905" y="0"/>
                </a:lnTo>
                <a:close/>
              </a:path>
            </a:pathLst>
          </a:custGeom>
          <a:solidFill>
            <a:srgbClr val="009D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k object 360"/>
          <p:cNvSpPr/>
          <p:nvPr/>
        </p:nvSpPr>
        <p:spPr>
          <a:xfrm>
            <a:off x="7339725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11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44" y="595629"/>
                </a:lnTo>
                <a:lnTo>
                  <a:pt x="16114" y="0"/>
                </a:lnTo>
                <a:close/>
              </a:path>
            </a:pathLst>
          </a:custGeom>
          <a:solidFill>
            <a:srgbClr val="009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k object 361"/>
          <p:cNvSpPr/>
          <p:nvPr/>
        </p:nvSpPr>
        <p:spPr>
          <a:xfrm>
            <a:off x="73558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k object 362"/>
          <p:cNvSpPr/>
          <p:nvPr/>
        </p:nvSpPr>
        <p:spPr>
          <a:xfrm>
            <a:off x="73736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k object 363"/>
          <p:cNvSpPr/>
          <p:nvPr/>
        </p:nvSpPr>
        <p:spPr>
          <a:xfrm>
            <a:off x="73914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93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91" y="595629"/>
                </a:lnTo>
                <a:lnTo>
                  <a:pt x="16930" y="0"/>
                </a:lnTo>
                <a:close/>
              </a:path>
            </a:pathLst>
          </a:custGeom>
          <a:solidFill>
            <a:srgbClr val="0099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k object 364"/>
          <p:cNvSpPr/>
          <p:nvPr/>
        </p:nvSpPr>
        <p:spPr>
          <a:xfrm>
            <a:off x="740832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359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989" y="595629"/>
                </a:lnTo>
                <a:lnTo>
                  <a:pt x="17359" y="0"/>
                </a:lnTo>
                <a:close/>
              </a:path>
            </a:pathLst>
          </a:custGeom>
          <a:solidFill>
            <a:srgbClr val="0098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k object 365"/>
          <p:cNvSpPr/>
          <p:nvPr/>
        </p:nvSpPr>
        <p:spPr>
          <a:xfrm>
            <a:off x="742569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347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546" y="595629"/>
                </a:lnTo>
                <a:lnTo>
                  <a:pt x="17347" y="0"/>
                </a:lnTo>
                <a:close/>
              </a:path>
            </a:pathLst>
          </a:custGeom>
          <a:solidFill>
            <a:srgbClr val="009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k object 366"/>
          <p:cNvSpPr/>
          <p:nvPr/>
        </p:nvSpPr>
        <p:spPr>
          <a:xfrm>
            <a:off x="7443037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94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572" y="595629"/>
                </a:lnTo>
                <a:lnTo>
                  <a:pt x="16942" y="0"/>
                </a:lnTo>
                <a:close/>
              </a:path>
            </a:pathLst>
          </a:custGeom>
          <a:solidFill>
            <a:srgbClr val="009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k object 367"/>
          <p:cNvSpPr/>
          <p:nvPr/>
        </p:nvSpPr>
        <p:spPr>
          <a:xfrm>
            <a:off x="74599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5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k object 368"/>
          <p:cNvSpPr/>
          <p:nvPr/>
        </p:nvSpPr>
        <p:spPr>
          <a:xfrm>
            <a:off x="747775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94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k object 369"/>
          <p:cNvSpPr/>
          <p:nvPr/>
        </p:nvSpPr>
        <p:spPr>
          <a:xfrm>
            <a:off x="749426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9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k object 370"/>
          <p:cNvSpPr/>
          <p:nvPr/>
        </p:nvSpPr>
        <p:spPr>
          <a:xfrm>
            <a:off x="75107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2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k object 371"/>
          <p:cNvSpPr/>
          <p:nvPr/>
        </p:nvSpPr>
        <p:spPr>
          <a:xfrm>
            <a:off x="75285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91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k object 372"/>
          <p:cNvSpPr/>
          <p:nvPr/>
        </p:nvSpPr>
        <p:spPr>
          <a:xfrm>
            <a:off x="75463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9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k object 373"/>
          <p:cNvSpPr/>
          <p:nvPr/>
        </p:nvSpPr>
        <p:spPr>
          <a:xfrm>
            <a:off x="756285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F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k object 374"/>
          <p:cNvSpPr/>
          <p:nvPr/>
        </p:nvSpPr>
        <p:spPr>
          <a:xfrm>
            <a:off x="758063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8E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k object 375"/>
          <p:cNvSpPr/>
          <p:nvPr/>
        </p:nvSpPr>
        <p:spPr>
          <a:xfrm>
            <a:off x="75971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D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k object 376"/>
          <p:cNvSpPr/>
          <p:nvPr/>
        </p:nvSpPr>
        <p:spPr>
          <a:xfrm>
            <a:off x="76149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k object 377"/>
          <p:cNvSpPr/>
          <p:nvPr/>
        </p:nvSpPr>
        <p:spPr>
          <a:xfrm>
            <a:off x="763270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00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201" y="595629"/>
                </a:lnTo>
                <a:lnTo>
                  <a:pt x="16002" y="0"/>
                </a:lnTo>
                <a:close/>
              </a:path>
            </a:pathLst>
          </a:custGeom>
          <a:solidFill>
            <a:srgbClr val="008B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k object 378"/>
          <p:cNvSpPr/>
          <p:nvPr/>
        </p:nvSpPr>
        <p:spPr>
          <a:xfrm>
            <a:off x="7648702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1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647" y="595629"/>
                </a:lnTo>
                <a:lnTo>
                  <a:pt x="17017" y="0"/>
                </a:lnTo>
                <a:close/>
              </a:path>
            </a:pathLst>
          </a:custGeom>
          <a:solidFill>
            <a:srgbClr val="008A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k object 379"/>
          <p:cNvSpPr/>
          <p:nvPr/>
        </p:nvSpPr>
        <p:spPr>
          <a:xfrm>
            <a:off x="76657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9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k object 380"/>
          <p:cNvSpPr/>
          <p:nvPr/>
        </p:nvSpPr>
        <p:spPr>
          <a:xfrm>
            <a:off x="76835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8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k object 381"/>
          <p:cNvSpPr/>
          <p:nvPr/>
        </p:nvSpPr>
        <p:spPr>
          <a:xfrm>
            <a:off x="77012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7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k object 382"/>
          <p:cNvSpPr/>
          <p:nvPr/>
        </p:nvSpPr>
        <p:spPr>
          <a:xfrm>
            <a:off x="771905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971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1170" y="595629"/>
                </a:lnTo>
                <a:lnTo>
                  <a:pt x="15971" y="0"/>
                </a:lnTo>
                <a:close/>
              </a:path>
            </a:pathLst>
          </a:custGeom>
          <a:solidFill>
            <a:srgbClr val="0086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k object 383"/>
          <p:cNvSpPr/>
          <p:nvPr/>
        </p:nvSpPr>
        <p:spPr>
          <a:xfrm>
            <a:off x="7735031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48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678" y="595629"/>
                </a:lnTo>
                <a:lnTo>
                  <a:pt x="17048" y="0"/>
                </a:lnTo>
                <a:close/>
              </a:path>
            </a:pathLst>
          </a:custGeom>
          <a:solidFill>
            <a:srgbClr val="008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k object 384"/>
          <p:cNvSpPr/>
          <p:nvPr/>
        </p:nvSpPr>
        <p:spPr>
          <a:xfrm>
            <a:off x="77520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4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k object 385"/>
          <p:cNvSpPr/>
          <p:nvPr/>
        </p:nvSpPr>
        <p:spPr>
          <a:xfrm>
            <a:off x="77698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30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83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k object 386"/>
          <p:cNvSpPr/>
          <p:nvPr/>
        </p:nvSpPr>
        <p:spPr>
          <a:xfrm>
            <a:off x="77876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2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k object 387"/>
          <p:cNvSpPr/>
          <p:nvPr/>
        </p:nvSpPr>
        <p:spPr>
          <a:xfrm>
            <a:off x="7805419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3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70" y="595629"/>
                </a:lnTo>
                <a:lnTo>
                  <a:pt x="15239" y="0"/>
                </a:lnTo>
                <a:close/>
              </a:path>
            </a:pathLst>
          </a:custGeom>
          <a:solidFill>
            <a:srgbClr val="0081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k object 388"/>
          <p:cNvSpPr/>
          <p:nvPr/>
        </p:nvSpPr>
        <p:spPr>
          <a:xfrm>
            <a:off x="78206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30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8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k object 389"/>
          <p:cNvSpPr/>
          <p:nvPr/>
        </p:nvSpPr>
        <p:spPr>
          <a:xfrm>
            <a:off x="78384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F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k object 390"/>
          <p:cNvSpPr/>
          <p:nvPr/>
        </p:nvSpPr>
        <p:spPr>
          <a:xfrm>
            <a:off x="78562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098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159" y="595629"/>
                </a:lnTo>
                <a:lnTo>
                  <a:pt x="17098" y="0"/>
                </a:lnTo>
                <a:close/>
              </a:path>
            </a:pathLst>
          </a:custGeom>
          <a:solidFill>
            <a:srgbClr val="007E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k object 391"/>
          <p:cNvSpPr/>
          <p:nvPr/>
        </p:nvSpPr>
        <p:spPr>
          <a:xfrm>
            <a:off x="7873318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96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95" y="595629"/>
                </a:lnTo>
                <a:lnTo>
                  <a:pt x="16596" y="0"/>
                </a:lnTo>
                <a:close/>
              </a:path>
            </a:pathLst>
          </a:custGeom>
          <a:solidFill>
            <a:srgbClr val="007D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k object 392"/>
          <p:cNvSpPr/>
          <p:nvPr/>
        </p:nvSpPr>
        <p:spPr>
          <a:xfrm>
            <a:off x="788991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04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734" y="595629"/>
                </a:lnTo>
                <a:lnTo>
                  <a:pt x="17104" y="0"/>
                </a:lnTo>
                <a:close/>
              </a:path>
            </a:pathLst>
          </a:custGeom>
          <a:solidFill>
            <a:srgbClr val="007C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k object 393"/>
          <p:cNvSpPr/>
          <p:nvPr/>
        </p:nvSpPr>
        <p:spPr>
          <a:xfrm>
            <a:off x="79070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k object 394"/>
          <p:cNvSpPr/>
          <p:nvPr/>
        </p:nvSpPr>
        <p:spPr>
          <a:xfrm>
            <a:off x="79248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2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184" y="595629"/>
                </a:lnTo>
                <a:lnTo>
                  <a:pt x="17123" y="0"/>
                </a:lnTo>
                <a:close/>
              </a:path>
            </a:pathLst>
          </a:custGeom>
          <a:solidFill>
            <a:srgbClr val="007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k object 395"/>
          <p:cNvSpPr/>
          <p:nvPr/>
        </p:nvSpPr>
        <p:spPr>
          <a:xfrm>
            <a:off x="7941923" y="6262370"/>
            <a:ext cx="614045" cy="595630"/>
          </a:xfrm>
          <a:custGeom>
            <a:avLst/>
            <a:gdLst/>
            <a:ahLst/>
            <a:cxnLst/>
            <a:rect l="l" t="t" r="r" b="b"/>
            <a:pathLst>
              <a:path w="614045" h="595629">
                <a:moveTo>
                  <a:pt x="17786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3847" y="595629"/>
                </a:lnTo>
                <a:lnTo>
                  <a:pt x="17786" y="0"/>
                </a:lnTo>
                <a:close/>
              </a:path>
            </a:pathLst>
          </a:custGeom>
          <a:solidFill>
            <a:srgbClr val="0079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k object 396"/>
          <p:cNvSpPr/>
          <p:nvPr/>
        </p:nvSpPr>
        <p:spPr>
          <a:xfrm>
            <a:off x="795970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3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33" y="595629"/>
                </a:lnTo>
                <a:lnTo>
                  <a:pt x="16534" y="0"/>
                </a:lnTo>
                <a:close/>
              </a:path>
            </a:pathLst>
          </a:custGeom>
          <a:solidFill>
            <a:srgbClr val="0078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k object 397"/>
          <p:cNvSpPr/>
          <p:nvPr/>
        </p:nvSpPr>
        <p:spPr>
          <a:xfrm>
            <a:off x="7976244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35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765" y="595629"/>
                </a:lnTo>
                <a:lnTo>
                  <a:pt x="17135" y="0"/>
                </a:lnTo>
                <a:close/>
              </a:path>
            </a:pathLst>
          </a:custGeom>
          <a:solidFill>
            <a:srgbClr val="0077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k object 398"/>
          <p:cNvSpPr/>
          <p:nvPr/>
        </p:nvSpPr>
        <p:spPr>
          <a:xfrm>
            <a:off x="79933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k object 399"/>
          <p:cNvSpPr/>
          <p:nvPr/>
        </p:nvSpPr>
        <p:spPr>
          <a:xfrm>
            <a:off x="80111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54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215" y="595629"/>
                </a:lnTo>
                <a:lnTo>
                  <a:pt x="17154" y="0"/>
                </a:lnTo>
                <a:close/>
              </a:path>
            </a:pathLst>
          </a:custGeom>
          <a:solidFill>
            <a:srgbClr val="0075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k object 400"/>
          <p:cNvSpPr/>
          <p:nvPr/>
        </p:nvSpPr>
        <p:spPr>
          <a:xfrm>
            <a:off x="8028314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86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495" y="595629"/>
                </a:lnTo>
                <a:lnTo>
                  <a:pt x="1586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k object 401"/>
          <p:cNvSpPr/>
          <p:nvPr/>
        </p:nvSpPr>
        <p:spPr>
          <a:xfrm>
            <a:off x="80441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k object 402"/>
          <p:cNvSpPr/>
          <p:nvPr/>
        </p:nvSpPr>
        <p:spPr>
          <a:xfrm>
            <a:off x="80619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72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k object 403"/>
          <p:cNvSpPr/>
          <p:nvPr/>
        </p:nvSpPr>
        <p:spPr>
          <a:xfrm>
            <a:off x="80797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240" y="595629"/>
                </a:lnTo>
                <a:lnTo>
                  <a:pt x="17179" y="0"/>
                </a:lnTo>
                <a:close/>
              </a:path>
            </a:pathLst>
          </a:custGeom>
          <a:solidFill>
            <a:srgbClr val="0071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k object 404"/>
          <p:cNvSpPr/>
          <p:nvPr/>
        </p:nvSpPr>
        <p:spPr>
          <a:xfrm>
            <a:off x="809691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10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740" y="595629"/>
                </a:lnTo>
                <a:lnTo>
                  <a:pt x="17110" y="0"/>
                </a:lnTo>
                <a:close/>
              </a:path>
            </a:pathLst>
          </a:custGeom>
          <a:solidFill>
            <a:srgbClr val="007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k object 405"/>
          <p:cNvSpPr/>
          <p:nvPr/>
        </p:nvSpPr>
        <p:spPr>
          <a:xfrm>
            <a:off x="811403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98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297" y="595629"/>
                </a:lnTo>
                <a:lnTo>
                  <a:pt x="17098" y="0"/>
                </a:lnTo>
                <a:close/>
              </a:path>
            </a:pathLst>
          </a:custGeom>
          <a:solidFill>
            <a:srgbClr val="006F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k object 406"/>
          <p:cNvSpPr/>
          <p:nvPr/>
        </p:nvSpPr>
        <p:spPr>
          <a:xfrm>
            <a:off x="8131128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91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21" y="595629"/>
                </a:lnTo>
                <a:lnTo>
                  <a:pt x="17191" y="0"/>
                </a:lnTo>
                <a:close/>
              </a:path>
            </a:pathLst>
          </a:custGeom>
          <a:solidFill>
            <a:srgbClr val="006E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k object 407"/>
          <p:cNvSpPr/>
          <p:nvPr/>
        </p:nvSpPr>
        <p:spPr>
          <a:xfrm>
            <a:off x="81483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D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k object 408"/>
          <p:cNvSpPr/>
          <p:nvPr/>
        </p:nvSpPr>
        <p:spPr>
          <a:xfrm>
            <a:off x="816610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6C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k object 409"/>
          <p:cNvSpPr/>
          <p:nvPr/>
        </p:nvSpPr>
        <p:spPr>
          <a:xfrm>
            <a:off x="818260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6B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k object 410"/>
          <p:cNvSpPr/>
          <p:nvPr/>
        </p:nvSpPr>
        <p:spPr>
          <a:xfrm>
            <a:off x="81991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A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k object 411"/>
          <p:cNvSpPr/>
          <p:nvPr/>
        </p:nvSpPr>
        <p:spPr>
          <a:xfrm>
            <a:off x="82169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2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290" y="595629"/>
                </a:lnTo>
                <a:lnTo>
                  <a:pt x="17229" y="0"/>
                </a:lnTo>
                <a:close/>
              </a:path>
            </a:pathLst>
          </a:custGeom>
          <a:solidFill>
            <a:srgbClr val="006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k object 412"/>
          <p:cNvSpPr/>
          <p:nvPr/>
        </p:nvSpPr>
        <p:spPr>
          <a:xfrm>
            <a:off x="823412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60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690" y="595629"/>
                </a:lnTo>
                <a:lnTo>
                  <a:pt x="17060" y="0"/>
                </a:lnTo>
                <a:close/>
              </a:path>
            </a:pathLst>
          </a:custGeom>
          <a:solidFill>
            <a:srgbClr val="0068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k object 413"/>
          <p:cNvSpPr/>
          <p:nvPr/>
        </p:nvSpPr>
        <p:spPr>
          <a:xfrm>
            <a:off x="825119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48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247" y="595629"/>
                </a:lnTo>
                <a:lnTo>
                  <a:pt x="17048" y="0"/>
                </a:lnTo>
                <a:close/>
              </a:path>
            </a:pathLst>
          </a:custGeom>
          <a:solidFill>
            <a:srgbClr val="0067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k object 414"/>
          <p:cNvSpPr/>
          <p:nvPr/>
        </p:nvSpPr>
        <p:spPr>
          <a:xfrm>
            <a:off x="8268238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41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71" y="595629"/>
                </a:lnTo>
                <a:lnTo>
                  <a:pt x="17241" y="0"/>
                </a:lnTo>
                <a:close/>
              </a:path>
            </a:pathLst>
          </a:custGeom>
          <a:solidFill>
            <a:srgbClr val="0066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k object 415"/>
          <p:cNvSpPr/>
          <p:nvPr/>
        </p:nvSpPr>
        <p:spPr>
          <a:xfrm>
            <a:off x="82854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6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k object 416"/>
          <p:cNvSpPr/>
          <p:nvPr/>
        </p:nvSpPr>
        <p:spPr>
          <a:xfrm>
            <a:off x="83032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64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k object 417"/>
          <p:cNvSpPr/>
          <p:nvPr/>
        </p:nvSpPr>
        <p:spPr>
          <a:xfrm>
            <a:off x="832104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75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952" y="595629"/>
                </a:lnTo>
                <a:lnTo>
                  <a:pt x="15753" y="0"/>
                </a:lnTo>
                <a:close/>
              </a:path>
            </a:pathLst>
          </a:custGeom>
          <a:solidFill>
            <a:srgbClr val="0063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k object 418"/>
          <p:cNvSpPr/>
          <p:nvPr/>
        </p:nvSpPr>
        <p:spPr>
          <a:xfrm>
            <a:off x="8336793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6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96" y="595629"/>
                </a:lnTo>
                <a:lnTo>
                  <a:pt x="17266" y="0"/>
                </a:lnTo>
                <a:close/>
              </a:path>
            </a:pathLst>
          </a:custGeom>
          <a:solidFill>
            <a:srgbClr val="0062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k object 419"/>
          <p:cNvSpPr/>
          <p:nvPr/>
        </p:nvSpPr>
        <p:spPr>
          <a:xfrm>
            <a:off x="83540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6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k object 420"/>
          <p:cNvSpPr/>
          <p:nvPr/>
        </p:nvSpPr>
        <p:spPr>
          <a:xfrm>
            <a:off x="83718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k object 421"/>
          <p:cNvSpPr/>
          <p:nvPr/>
        </p:nvSpPr>
        <p:spPr>
          <a:xfrm>
            <a:off x="838961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5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k object 422"/>
          <p:cNvSpPr/>
          <p:nvPr/>
        </p:nvSpPr>
        <p:spPr>
          <a:xfrm>
            <a:off x="840613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99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91" y="595629"/>
                </a:lnTo>
                <a:lnTo>
                  <a:pt x="16992" y="0"/>
                </a:lnTo>
                <a:close/>
              </a:path>
            </a:pathLst>
          </a:custGeom>
          <a:solidFill>
            <a:srgbClr val="005E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k object 423"/>
          <p:cNvSpPr/>
          <p:nvPr/>
        </p:nvSpPr>
        <p:spPr>
          <a:xfrm>
            <a:off x="8423122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9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927" y="595629"/>
                </a:lnTo>
                <a:lnTo>
                  <a:pt x="17297" y="0"/>
                </a:lnTo>
                <a:close/>
              </a:path>
            </a:pathLst>
          </a:custGeom>
          <a:solidFill>
            <a:srgbClr val="005D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k object 424"/>
          <p:cNvSpPr/>
          <p:nvPr/>
        </p:nvSpPr>
        <p:spPr>
          <a:xfrm>
            <a:off x="84404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C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k object 425"/>
          <p:cNvSpPr/>
          <p:nvPr/>
        </p:nvSpPr>
        <p:spPr>
          <a:xfrm>
            <a:off x="84582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B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k object 426"/>
          <p:cNvSpPr/>
          <p:nvPr/>
        </p:nvSpPr>
        <p:spPr>
          <a:xfrm>
            <a:off x="847598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697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96" y="595629"/>
                </a:lnTo>
                <a:lnTo>
                  <a:pt x="15697" y="0"/>
                </a:lnTo>
                <a:close/>
              </a:path>
            </a:pathLst>
          </a:custGeom>
          <a:solidFill>
            <a:srgbClr val="005A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k object 427"/>
          <p:cNvSpPr/>
          <p:nvPr/>
        </p:nvSpPr>
        <p:spPr>
          <a:xfrm>
            <a:off x="8491677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32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952" y="595629"/>
                </a:lnTo>
                <a:lnTo>
                  <a:pt x="17322" y="0"/>
                </a:lnTo>
                <a:close/>
              </a:path>
            </a:pathLst>
          </a:custGeom>
          <a:solidFill>
            <a:srgbClr val="0059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k object 428"/>
          <p:cNvSpPr/>
          <p:nvPr/>
        </p:nvSpPr>
        <p:spPr>
          <a:xfrm>
            <a:off x="85090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k object 429"/>
          <p:cNvSpPr/>
          <p:nvPr/>
        </p:nvSpPr>
        <p:spPr>
          <a:xfrm>
            <a:off x="85267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7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k object 430"/>
          <p:cNvSpPr/>
          <p:nvPr/>
        </p:nvSpPr>
        <p:spPr>
          <a:xfrm>
            <a:off x="8544559" y="6262370"/>
            <a:ext cx="599440" cy="595630"/>
          </a:xfrm>
          <a:custGeom>
            <a:avLst/>
            <a:gdLst/>
            <a:ahLst/>
            <a:cxnLst/>
            <a:rect l="l" t="t" r="r" b="b"/>
            <a:pathLst>
              <a:path w="599440" h="595629">
                <a:moveTo>
                  <a:pt x="17347" y="0"/>
                </a:moveTo>
                <a:lnTo>
                  <a:pt x="0" y="0"/>
                </a:lnTo>
                <a:lnTo>
                  <a:pt x="595630" y="595629"/>
                </a:lnTo>
                <a:lnTo>
                  <a:pt x="599440" y="595629"/>
                </a:lnTo>
                <a:lnTo>
                  <a:pt x="599440" y="581671"/>
                </a:lnTo>
                <a:lnTo>
                  <a:pt x="17347" y="0"/>
                </a:lnTo>
                <a:close/>
              </a:path>
            </a:pathLst>
          </a:custGeom>
          <a:solidFill>
            <a:srgbClr val="0056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k object 431"/>
          <p:cNvSpPr/>
          <p:nvPr/>
        </p:nvSpPr>
        <p:spPr>
          <a:xfrm>
            <a:off x="8561907" y="6262370"/>
            <a:ext cx="582295" cy="582295"/>
          </a:xfrm>
          <a:custGeom>
            <a:avLst/>
            <a:gdLst/>
            <a:ahLst/>
            <a:cxnLst/>
            <a:rect l="l" t="t" r="r" b="b"/>
            <a:pathLst>
              <a:path w="582295" h="582295">
                <a:moveTo>
                  <a:pt x="16098" y="0"/>
                </a:moveTo>
                <a:lnTo>
                  <a:pt x="0" y="0"/>
                </a:lnTo>
                <a:lnTo>
                  <a:pt x="582092" y="581671"/>
                </a:lnTo>
                <a:lnTo>
                  <a:pt x="582092" y="566403"/>
                </a:lnTo>
                <a:lnTo>
                  <a:pt x="16098" y="0"/>
                </a:lnTo>
                <a:close/>
              </a:path>
            </a:pathLst>
          </a:custGeom>
          <a:solidFill>
            <a:srgbClr val="0055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k object 432"/>
          <p:cNvSpPr/>
          <p:nvPr/>
        </p:nvSpPr>
        <p:spPr>
          <a:xfrm>
            <a:off x="8578006" y="6262370"/>
            <a:ext cx="566420" cy="566420"/>
          </a:xfrm>
          <a:custGeom>
            <a:avLst/>
            <a:gdLst/>
            <a:ahLst/>
            <a:cxnLst/>
            <a:rect l="l" t="t" r="r" b="b"/>
            <a:pathLst>
              <a:path w="566420" h="566420">
                <a:moveTo>
                  <a:pt x="17353" y="0"/>
                </a:moveTo>
                <a:lnTo>
                  <a:pt x="0" y="0"/>
                </a:lnTo>
                <a:lnTo>
                  <a:pt x="565993" y="566403"/>
                </a:lnTo>
                <a:lnTo>
                  <a:pt x="565993" y="548639"/>
                </a:lnTo>
                <a:lnTo>
                  <a:pt x="17353" y="0"/>
                </a:lnTo>
                <a:close/>
              </a:path>
            </a:pathLst>
          </a:custGeom>
          <a:solidFill>
            <a:srgbClr val="005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k object 433"/>
          <p:cNvSpPr/>
          <p:nvPr/>
        </p:nvSpPr>
        <p:spPr>
          <a:xfrm>
            <a:off x="8595359" y="6262370"/>
            <a:ext cx="548640" cy="548640"/>
          </a:xfrm>
          <a:custGeom>
            <a:avLst/>
            <a:gdLst/>
            <a:ahLst/>
            <a:cxnLst/>
            <a:rect l="l" t="t" r="r" b="b"/>
            <a:pathLst>
              <a:path w="548640" h="548640">
                <a:moveTo>
                  <a:pt x="17780" y="0"/>
                </a:moveTo>
                <a:lnTo>
                  <a:pt x="0" y="0"/>
                </a:lnTo>
                <a:lnTo>
                  <a:pt x="548640" y="548639"/>
                </a:lnTo>
                <a:lnTo>
                  <a:pt x="548640" y="530859"/>
                </a:lnTo>
                <a:lnTo>
                  <a:pt x="17780" y="0"/>
                </a:lnTo>
                <a:close/>
              </a:path>
            </a:pathLst>
          </a:custGeom>
          <a:solidFill>
            <a:srgbClr val="0053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k object 434"/>
          <p:cNvSpPr/>
          <p:nvPr/>
        </p:nvSpPr>
        <p:spPr>
          <a:xfrm>
            <a:off x="8613140" y="6262370"/>
            <a:ext cx="530860" cy="530860"/>
          </a:xfrm>
          <a:custGeom>
            <a:avLst/>
            <a:gdLst/>
            <a:ahLst/>
            <a:cxnLst/>
            <a:rect l="l" t="t" r="r" b="b"/>
            <a:pathLst>
              <a:path w="530859" h="530859">
                <a:moveTo>
                  <a:pt x="17372" y="0"/>
                </a:moveTo>
                <a:lnTo>
                  <a:pt x="0" y="0"/>
                </a:lnTo>
                <a:lnTo>
                  <a:pt x="530859" y="530859"/>
                </a:lnTo>
                <a:lnTo>
                  <a:pt x="530859" y="513115"/>
                </a:lnTo>
                <a:lnTo>
                  <a:pt x="17372" y="0"/>
                </a:lnTo>
                <a:close/>
              </a:path>
            </a:pathLst>
          </a:custGeom>
          <a:solidFill>
            <a:srgbClr val="0052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k object 435"/>
          <p:cNvSpPr/>
          <p:nvPr/>
        </p:nvSpPr>
        <p:spPr>
          <a:xfrm>
            <a:off x="8630512" y="6262370"/>
            <a:ext cx="513715" cy="513715"/>
          </a:xfrm>
          <a:custGeom>
            <a:avLst/>
            <a:gdLst/>
            <a:ahLst/>
            <a:cxnLst/>
            <a:rect l="l" t="t" r="r" b="b"/>
            <a:pathLst>
              <a:path w="513715" h="513715">
                <a:moveTo>
                  <a:pt x="15647" y="0"/>
                </a:moveTo>
                <a:lnTo>
                  <a:pt x="0" y="0"/>
                </a:lnTo>
                <a:lnTo>
                  <a:pt x="513487" y="513115"/>
                </a:lnTo>
                <a:lnTo>
                  <a:pt x="513487" y="497839"/>
                </a:lnTo>
                <a:lnTo>
                  <a:pt x="15647" y="0"/>
                </a:lnTo>
                <a:close/>
              </a:path>
            </a:pathLst>
          </a:custGeom>
          <a:solidFill>
            <a:srgbClr val="0051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k object 436"/>
          <p:cNvSpPr/>
          <p:nvPr/>
        </p:nvSpPr>
        <p:spPr>
          <a:xfrm>
            <a:off x="8646159" y="6262370"/>
            <a:ext cx="497840" cy="497840"/>
          </a:xfrm>
          <a:custGeom>
            <a:avLst/>
            <a:gdLst/>
            <a:ahLst/>
            <a:cxnLst/>
            <a:rect l="l" t="t" r="r" b="b"/>
            <a:pathLst>
              <a:path w="497840" h="497840">
                <a:moveTo>
                  <a:pt x="17780" y="0"/>
                </a:moveTo>
                <a:lnTo>
                  <a:pt x="0" y="0"/>
                </a:lnTo>
                <a:lnTo>
                  <a:pt x="497840" y="497839"/>
                </a:lnTo>
                <a:lnTo>
                  <a:pt x="497840" y="480059"/>
                </a:lnTo>
                <a:lnTo>
                  <a:pt x="17780" y="0"/>
                </a:lnTo>
                <a:close/>
              </a:path>
            </a:pathLst>
          </a:custGeom>
          <a:solidFill>
            <a:srgbClr val="005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k object 437"/>
          <p:cNvSpPr/>
          <p:nvPr/>
        </p:nvSpPr>
        <p:spPr>
          <a:xfrm>
            <a:off x="8663940" y="6262370"/>
            <a:ext cx="480059" cy="480059"/>
          </a:xfrm>
          <a:custGeom>
            <a:avLst/>
            <a:gdLst/>
            <a:ahLst/>
            <a:cxnLst/>
            <a:rect l="l" t="t" r="r" b="b"/>
            <a:pathLst>
              <a:path w="480059" h="480059">
                <a:moveTo>
                  <a:pt x="17779" y="0"/>
                </a:moveTo>
                <a:lnTo>
                  <a:pt x="0" y="0"/>
                </a:lnTo>
                <a:lnTo>
                  <a:pt x="480059" y="480059"/>
                </a:lnTo>
                <a:lnTo>
                  <a:pt x="480059" y="462280"/>
                </a:lnTo>
                <a:lnTo>
                  <a:pt x="17779" y="0"/>
                </a:lnTo>
                <a:close/>
              </a:path>
            </a:pathLst>
          </a:custGeom>
          <a:solidFill>
            <a:srgbClr val="004F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k object 438"/>
          <p:cNvSpPr/>
          <p:nvPr/>
        </p:nvSpPr>
        <p:spPr>
          <a:xfrm>
            <a:off x="8681719" y="6262370"/>
            <a:ext cx="462280" cy="462280"/>
          </a:xfrm>
          <a:custGeom>
            <a:avLst/>
            <a:gdLst/>
            <a:ahLst/>
            <a:cxnLst/>
            <a:rect l="l" t="t" r="r" b="b"/>
            <a:pathLst>
              <a:path w="462279" h="462279">
                <a:moveTo>
                  <a:pt x="17779" y="0"/>
                </a:moveTo>
                <a:lnTo>
                  <a:pt x="0" y="0"/>
                </a:lnTo>
                <a:lnTo>
                  <a:pt x="462279" y="462280"/>
                </a:lnTo>
                <a:lnTo>
                  <a:pt x="462279" y="444499"/>
                </a:lnTo>
                <a:lnTo>
                  <a:pt x="17779" y="0"/>
                </a:lnTo>
                <a:close/>
              </a:path>
            </a:pathLst>
          </a:custGeom>
          <a:solidFill>
            <a:srgbClr val="004E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k object 439"/>
          <p:cNvSpPr/>
          <p:nvPr/>
        </p:nvSpPr>
        <p:spPr>
          <a:xfrm>
            <a:off x="8699500" y="6262370"/>
            <a:ext cx="444500" cy="444500"/>
          </a:xfrm>
          <a:custGeom>
            <a:avLst/>
            <a:gdLst/>
            <a:ahLst/>
            <a:cxnLst/>
            <a:rect l="l" t="t" r="r" b="b"/>
            <a:pathLst>
              <a:path w="444500" h="444500">
                <a:moveTo>
                  <a:pt x="17403" y="0"/>
                </a:moveTo>
                <a:lnTo>
                  <a:pt x="0" y="0"/>
                </a:lnTo>
                <a:lnTo>
                  <a:pt x="444500" y="444499"/>
                </a:lnTo>
                <a:lnTo>
                  <a:pt x="444500" y="426787"/>
                </a:lnTo>
                <a:lnTo>
                  <a:pt x="17403" y="0"/>
                </a:lnTo>
                <a:close/>
              </a:path>
            </a:pathLst>
          </a:custGeom>
          <a:solidFill>
            <a:srgbClr val="004D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k object 440"/>
          <p:cNvSpPr/>
          <p:nvPr/>
        </p:nvSpPr>
        <p:spPr>
          <a:xfrm>
            <a:off x="8716903" y="6262370"/>
            <a:ext cx="427355" cy="427355"/>
          </a:xfrm>
          <a:custGeom>
            <a:avLst/>
            <a:gdLst/>
            <a:ahLst/>
            <a:cxnLst/>
            <a:rect l="l" t="t" r="r" b="b"/>
            <a:pathLst>
              <a:path w="427354" h="427354">
                <a:moveTo>
                  <a:pt x="15616" y="0"/>
                </a:moveTo>
                <a:lnTo>
                  <a:pt x="0" y="0"/>
                </a:lnTo>
                <a:lnTo>
                  <a:pt x="427096" y="426787"/>
                </a:lnTo>
                <a:lnTo>
                  <a:pt x="427096" y="411480"/>
                </a:lnTo>
                <a:lnTo>
                  <a:pt x="15616" y="0"/>
                </a:lnTo>
                <a:close/>
              </a:path>
            </a:pathLst>
          </a:custGeom>
          <a:solidFill>
            <a:srgbClr val="004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k object 441"/>
          <p:cNvSpPr/>
          <p:nvPr/>
        </p:nvSpPr>
        <p:spPr>
          <a:xfrm>
            <a:off x="8732519" y="6262370"/>
            <a:ext cx="411480" cy="411480"/>
          </a:xfrm>
          <a:custGeom>
            <a:avLst/>
            <a:gdLst/>
            <a:ahLst/>
            <a:cxnLst/>
            <a:rect l="l" t="t" r="r" b="b"/>
            <a:pathLst>
              <a:path w="411479" h="411479">
                <a:moveTo>
                  <a:pt x="17779" y="0"/>
                </a:moveTo>
                <a:lnTo>
                  <a:pt x="0" y="0"/>
                </a:lnTo>
                <a:lnTo>
                  <a:pt x="411479" y="411479"/>
                </a:lnTo>
                <a:lnTo>
                  <a:pt x="411479" y="393699"/>
                </a:lnTo>
                <a:lnTo>
                  <a:pt x="17779" y="0"/>
                </a:lnTo>
                <a:close/>
              </a:path>
            </a:pathLst>
          </a:custGeom>
          <a:solidFill>
            <a:srgbClr val="004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k object 442"/>
          <p:cNvSpPr/>
          <p:nvPr/>
        </p:nvSpPr>
        <p:spPr>
          <a:xfrm>
            <a:off x="8750300" y="6262370"/>
            <a:ext cx="393700" cy="393700"/>
          </a:xfrm>
          <a:custGeom>
            <a:avLst/>
            <a:gdLst/>
            <a:ahLst/>
            <a:cxnLst/>
            <a:rect l="l" t="t" r="r" b="b"/>
            <a:pathLst>
              <a:path w="393700" h="393700">
                <a:moveTo>
                  <a:pt x="17779" y="0"/>
                </a:moveTo>
                <a:lnTo>
                  <a:pt x="0" y="0"/>
                </a:lnTo>
                <a:lnTo>
                  <a:pt x="393700" y="393699"/>
                </a:lnTo>
                <a:lnTo>
                  <a:pt x="393700" y="375920"/>
                </a:lnTo>
                <a:lnTo>
                  <a:pt x="17779" y="0"/>
                </a:lnTo>
                <a:close/>
              </a:path>
            </a:pathLst>
          </a:custGeom>
          <a:solidFill>
            <a:srgbClr val="004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k object 443"/>
          <p:cNvSpPr/>
          <p:nvPr/>
        </p:nvSpPr>
        <p:spPr>
          <a:xfrm>
            <a:off x="8768080" y="6262370"/>
            <a:ext cx="375920" cy="375920"/>
          </a:xfrm>
          <a:custGeom>
            <a:avLst/>
            <a:gdLst/>
            <a:ahLst/>
            <a:cxnLst/>
            <a:rect l="l" t="t" r="r" b="b"/>
            <a:pathLst>
              <a:path w="375920" h="375920">
                <a:moveTo>
                  <a:pt x="16509" y="0"/>
                </a:moveTo>
                <a:lnTo>
                  <a:pt x="0" y="0"/>
                </a:lnTo>
                <a:lnTo>
                  <a:pt x="375920" y="375920"/>
                </a:lnTo>
                <a:lnTo>
                  <a:pt x="375920" y="359410"/>
                </a:lnTo>
                <a:lnTo>
                  <a:pt x="16509" y="0"/>
                </a:lnTo>
                <a:close/>
              </a:path>
            </a:pathLst>
          </a:custGeom>
          <a:solidFill>
            <a:srgbClr val="0049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k object 444"/>
          <p:cNvSpPr/>
          <p:nvPr/>
        </p:nvSpPr>
        <p:spPr>
          <a:xfrm>
            <a:off x="8784590" y="6262370"/>
            <a:ext cx="359410" cy="359410"/>
          </a:xfrm>
          <a:custGeom>
            <a:avLst/>
            <a:gdLst/>
            <a:ahLst/>
            <a:cxnLst/>
            <a:rect l="l" t="t" r="r" b="b"/>
            <a:pathLst>
              <a:path w="359409" h="359409">
                <a:moveTo>
                  <a:pt x="17780" y="0"/>
                </a:moveTo>
                <a:lnTo>
                  <a:pt x="0" y="0"/>
                </a:lnTo>
                <a:lnTo>
                  <a:pt x="359410" y="359410"/>
                </a:lnTo>
                <a:lnTo>
                  <a:pt x="359410" y="341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48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k object 445"/>
          <p:cNvSpPr/>
          <p:nvPr/>
        </p:nvSpPr>
        <p:spPr>
          <a:xfrm>
            <a:off x="8802369" y="6262370"/>
            <a:ext cx="341630" cy="341630"/>
          </a:xfrm>
          <a:custGeom>
            <a:avLst/>
            <a:gdLst/>
            <a:ahLst/>
            <a:cxnLst/>
            <a:rect l="l" t="t" r="r" b="b"/>
            <a:pathLst>
              <a:path w="341629" h="341629">
                <a:moveTo>
                  <a:pt x="16509" y="0"/>
                </a:moveTo>
                <a:lnTo>
                  <a:pt x="0" y="0"/>
                </a:lnTo>
                <a:lnTo>
                  <a:pt x="341629" y="341629"/>
                </a:lnTo>
                <a:lnTo>
                  <a:pt x="341629" y="325120"/>
                </a:lnTo>
                <a:lnTo>
                  <a:pt x="16509" y="0"/>
                </a:lnTo>
                <a:close/>
              </a:path>
            </a:pathLst>
          </a:custGeom>
          <a:solidFill>
            <a:srgbClr val="004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k object 446"/>
          <p:cNvSpPr/>
          <p:nvPr/>
        </p:nvSpPr>
        <p:spPr>
          <a:xfrm>
            <a:off x="8818880" y="6262370"/>
            <a:ext cx="325120" cy="325120"/>
          </a:xfrm>
          <a:custGeom>
            <a:avLst/>
            <a:gdLst/>
            <a:ahLst/>
            <a:cxnLst/>
            <a:rect l="l" t="t" r="r" b="b"/>
            <a:pathLst>
              <a:path w="325120" h="325120">
                <a:moveTo>
                  <a:pt x="17779" y="0"/>
                </a:moveTo>
                <a:lnTo>
                  <a:pt x="0" y="0"/>
                </a:lnTo>
                <a:lnTo>
                  <a:pt x="325120" y="325120"/>
                </a:lnTo>
                <a:lnTo>
                  <a:pt x="325120" y="307339"/>
                </a:lnTo>
                <a:lnTo>
                  <a:pt x="17779" y="0"/>
                </a:lnTo>
                <a:close/>
              </a:path>
            </a:pathLst>
          </a:custGeom>
          <a:solidFill>
            <a:srgbClr val="0046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k object 447"/>
          <p:cNvSpPr/>
          <p:nvPr/>
        </p:nvSpPr>
        <p:spPr>
          <a:xfrm>
            <a:off x="8836659" y="6262370"/>
            <a:ext cx="307340" cy="307340"/>
          </a:xfrm>
          <a:custGeom>
            <a:avLst/>
            <a:gdLst/>
            <a:ahLst/>
            <a:cxnLst/>
            <a:rect l="l" t="t" r="r" b="b"/>
            <a:pathLst>
              <a:path w="307340" h="307340">
                <a:moveTo>
                  <a:pt x="17780" y="0"/>
                </a:moveTo>
                <a:lnTo>
                  <a:pt x="0" y="0"/>
                </a:lnTo>
                <a:lnTo>
                  <a:pt x="307340" y="307339"/>
                </a:lnTo>
                <a:lnTo>
                  <a:pt x="307340" y="289559"/>
                </a:lnTo>
                <a:lnTo>
                  <a:pt x="17780" y="0"/>
                </a:lnTo>
                <a:close/>
              </a:path>
            </a:pathLst>
          </a:custGeom>
          <a:solidFill>
            <a:srgbClr val="0045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k object 448"/>
          <p:cNvSpPr/>
          <p:nvPr/>
        </p:nvSpPr>
        <p:spPr>
          <a:xfrm>
            <a:off x="8854440" y="6262370"/>
            <a:ext cx="289560" cy="289560"/>
          </a:xfrm>
          <a:custGeom>
            <a:avLst/>
            <a:gdLst/>
            <a:ahLst/>
            <a:cxnLst/>
            <a:rect l="l" t="t" r="r" b="b"/>
            <a:pathLst>
              <a:path w="289559" h="289559">
                <a:moveTo>
                  <a:pt x="16509" y="0"/>
                </a:moveTo>
                <a:lnTo>
                  <a:pt x="0" y="0"/>
                </a:lnTo>
                <a:lnTo>
                  <a:pt x="289559" y="289559"/>
                </a:lnTo>
                <a:lnTo>
                  <a:pt x="289559" y="273050"/>
                </a:lnTo>
                <a:lnTo>
                  <a:pt x="16509" y="0"/>
                </a:lnTo>
                <a:close/>
              </a:path>
            </a:pathLst>
          </a:custGeom>
          <a:solidFill>
            <a:srgbClr val="0044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k object 449"/>
          <p:cNvSpPr/>
          <p:nvPr/>
        </p:nvSpPr>
        <p:spPr>
          <a:xfrm>
            <a:off x="8870950" y="6262370"/>
            <a:ext cx="273050" cy="273050"/>
          </a:xfrm>
          <a:custGeom>
            <a:avLst/>
            <a:gdLst/>
            <a:ahLst/>
            <a:cxnLst/>
            <a:rect l="l" t="t" r="r" b="b"/>
            <a:pathLst>
              <a:path w="273050" h="273050">
                <a:moveTo>
                  <a:pt x="16509" y="0"/>
                </a:moveTo>
                <a:lnTo>
                  <a:pt x="0" y="0"/>
                </a:lnTo>
                <a:lnTo>
                  <a:pt x="273050" y="273049"/>
                </a:lnTo>
                <a:lnTo>
                  <a:pt x="273050" y="256540"/>
                </a:lnTo>
                <a:lnTo>
                  <a:pt x="16509" y="0"/>
                </a:lnTo>
                <a:close/>
              </a:path>
            </a:pathLst>
          </a:custGeom>
          <a:solidFill>
            <a:srgbClr val="0043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k object 450"/>
          <p:cNvSpPr/>
          <p:nvPr/>
        </p:nvSpPr>
        <p:spPr>
          <a:xfrm>
            <a:off x="8887459" y="6262370"/>
            <a:ext cx="256540" cy="256540"/>
          </a:xfrm>
          <a:custGeom>
            <a:avLst/>
            <a:gdLst/>
            <a:ahLst/>
            <a:cxnLst/>
            <a:rect l="l" t="t" r="r" b="b"/>
            <a:pathLst>
              <a:path w="256540" h="256540">
                <a:moveTo>
                  <a:pt x="17780" y="0"/>
                </a:moveTo>
                <a:lnTo>
                  <a:pt x="0" y="0"/>
                </a:lnTo>
                <a:lnTo>
                  <a:pt x="256540" y="256539"/>
                </a:lnTo>
                <a:lnTo>
                  <a:pt x="256540" y="238759"/>
                </a:lnTo>
                <a:lnTo>
                  <a:pt x="17780" y="0"/>
                </a:lnTo>
                <a:close/>
              </a:path>
            </a:pathLst>
          </a:custGeom>
          <a:solidFill>
            <a:srgbClr val="0042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k object 451"/>
          <p:cNvSpPr/>
          <p:nvPr/>
        </p:nvSpPr>
        <p:spPr>
          <a:xfrm>
            <a:off x="8905240" y="6262370"/>
            <a:ext cx="238759" cy="2387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bk object 45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bk object 45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bk object 45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bk object 45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bk object 45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bk object 45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bk object 45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bk object 45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bk object 46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bk object 46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bk object 46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bk object 46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bk object 46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bk object 46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bk object 46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bk object 46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bk object 46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bk object 46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bk object 47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bk object 47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bk object 47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bk object 47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bk object 47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bk object 47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bk object 47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bk object 47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bk object 47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bk object 47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bk object 48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bk object 48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bk object 48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bk object 48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bk object 48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bk object 48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bk object 48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bk object 48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bk object 48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bk object 48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bk object 49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bk object 49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bk object 49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bk object 49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bk object 49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bk object 49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bk object 49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bk object 49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bk object 49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bk object 49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bk object 50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bk object 50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bk object 50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bk object 50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bk object 50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bk object 50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bk object 50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bk object 50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bk object 50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bk object 50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bk object 51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bk object 51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bk object 51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bk object 51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bk object 51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bk object 51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bk object 51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bk object 51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bk object 51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bk object 51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bk object 52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bk object 52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bk object 52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bk object 52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bk object 52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bk object 52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bk object 52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bk object 52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bk object 52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bk object 52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bk object 53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bk object 53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bk object 53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bk object 53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bk object 53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bk object 53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bk object 53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bk object 53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bk object 53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bk object 53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bk object 54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bk object 54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bk object 54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bk object 54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bk object 54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bk object 54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bk object 54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bk object 54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bk object 54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bk object 54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bk object 55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bk object 55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bk object 55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bk object 55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bk object 55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bk object 55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bk object 55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bk object 55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bk object 55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bk object 55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bk object 56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bk object 56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bk object 56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bk object 56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bk object 56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bk object 56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bk object 56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bk object 56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bk object 56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bk object 56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bk object 57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bk object 57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bk object 57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bk object 57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bk object 57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bk object 57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bk object 57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bk object 57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bk object 57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bk object 57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bk object 58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bk object 58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bk object 58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bk object 58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bk object 58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bk object 58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bk object 58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bk object 58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bk object 58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bk object 58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bk object 59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bk object 59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bk object 59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bk object 59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bk object 59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bk object 59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bk object 59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bk object 59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bk object 59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bk object 59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bk object 60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bk object 60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bk object 60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bk object 60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bk object 60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bk object 60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bk object 60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bk object 60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bk object 60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bk object 60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bk object 61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bk object 61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bk object 61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bk object 61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bk object 61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bk object 61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bk object 61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bk object 61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bk object 61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bk object 61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bk object 62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bk object 62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bk object 62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bk object 62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bk object 62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bk object 62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bk object 62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bk object 62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bk object 62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bk object 62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bk object 63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bk object 63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bk object 63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bk object 63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bk object 63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bk object 63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bk object 63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bk object 63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bk object 63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bk object 63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bk object 64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bk object 64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bk object 64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bk object 64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bk object 64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bk object 64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bk object 64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bk object 64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bk object 64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bk object 64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bk object 65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bk object 65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bk object 65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bk object 65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bk object 65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bk object 65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bk object 65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bk object 65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bk object 65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bk object 65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bk object 66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bk object 66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bk object 66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bk object 66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bk object 66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bk object 66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bk object 66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bk object 66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bk object 66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bk object 66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bk object 67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bk object 67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bk object 67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bk object 67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bk object 67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bk object 67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bk object 67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bk object 67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bk object 67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bk object 67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bk object 68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bk object 68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bk object 68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bk object 68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bk object 68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bk object 68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bk object 68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bk object 68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bk object 68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bk object 68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bk object 69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bk object 69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bk object 69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bk object 69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bk object 69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bk object 69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bk object 69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bk object 69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bk object 69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bk object 69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bk object 70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bk object 70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bk object 70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bk object 70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bk object 70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bk object 70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bk object 70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bk object 70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bk object 70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bk object 70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bk object 71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bk object 71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bk object 71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bk object 71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bk object 71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bk object 71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bk object 71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bk object 71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bk object 71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bk object 71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bk object 72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bk object 72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bk object 72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bk object 72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bk object 72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bk object 72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bk object 72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bk object 72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bk object 72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bk object 72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bk object 73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bk object 73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bk object 73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bk object 73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bk object 73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bk object 73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bk object 73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bk object 73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bk object 73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bk object 73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bk object 74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bk object 74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bk object 74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bk object 74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bk object 74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bk object 74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bk object 74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bk object 74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bk object 74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bk object 74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bk object 75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bk object 75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bk object 75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bk object 75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bk object 75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bk object 75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bk object 75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bk object 75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bk object 75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bk object 75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bk object 76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bk object 76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bk object 76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bk object 76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bk object 76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bk object 76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bk object 76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bk object 76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bk object 76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bk object 76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bk object 77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bk object 77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bk object 77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bk object 77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bk object 77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bk object 77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bk object 77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bk object 77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bk object 77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bk object 77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bk object 78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bk object 78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bk object 78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bk object 78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bk object 78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bk object 78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bk object 78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bk object 78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bk object 78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bk object 78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bk object 79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bk object 79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bk object 79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bk object 79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bk object 79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bk object 79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bk object 79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bk object 79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bk object 79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bk object 79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bk object 80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bk object 80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bk object 80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bk object 80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bk object 80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bk object 80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bk object 80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bk object 80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bk object 80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bk object 80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bk object 81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bk object 81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bk object 81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bk object 81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bk object 81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bk object 81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bk object 81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bk object 81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bk object 81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bk object 81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bk object 82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bk object 82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bk object 82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bk object 82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bk object 82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bk object 82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bk object 82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bk object 82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bk object 82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bk object 82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bk object 83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bk object 83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bk object 83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bk object 83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bk object 83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bk object 83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bk object 83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bk object 83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bk object 83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bk object 83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bk object 84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bk object 84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bk object 84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bk object 84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bk object 84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bk object 84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bk object 84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bk object 84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bk object 84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bk object 84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bk object 85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bk object 85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bk object 85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bk object 85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bk object 85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bk object 85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bk object 85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bk object 85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bk object 85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bk object 85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bk object 86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bk object 86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bk object 86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bk object 86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bk object 86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bk object 86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bk object 86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bk object 86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bk object 86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bk object 86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bk object 87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bk object 87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bk object 87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bk object 87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bk object 87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bk object 87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bk object 87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bk object 87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bk object 87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bk object 87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bk object 88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bk object 88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bk object 88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bk object 88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bk object 88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bk object 88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bk object 88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bk object 88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bk object 88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bk object 88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bk object 89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bk object 89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bk object 89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bk object 89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bk object 89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bk object 89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bk object 89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bk object 89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bk object 89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bk object 89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bk object 90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bk object 90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bk object 90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bk object 90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bk object 90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bk object 90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bk object 90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bk object 90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bk object 90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bk object 90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bk object 91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bk object 91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bk object 91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bk object 91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bk object 91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bk object 91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bk object 91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bk object 91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bk object 91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bk object 91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bk object 92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bk object 92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bk object 92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bk object 92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bk object 92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bk object 92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bk object 92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bk object 92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bk object 92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bk object 92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bk object 93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bk object 93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bk object 93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bk object 93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bk object 93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bk object 93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bk object 93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bk object 93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bk object 93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bk object 93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bk object 94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bk object 94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bk object 94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bk object 94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bk object 94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bk object 94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bk object 94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bk object 94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bk object 94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bk object 94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bk object 95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bk object 95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bk object 95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bk object 95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bk object 95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bk object 95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bk object 95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bk object 95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bk object 95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bk object 95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bk object 96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bk object 96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bk object 96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bk object 96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bk object 96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bk object 96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bk object 96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bk object 96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bk object 96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bk object 96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bk object 97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bk object 97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bk object 97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bk object 97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bk object 97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bk object 97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bk object 97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bk object 97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bk object 97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bk object 97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bk object 98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bk object 98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bk object 98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bk object 98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bk object 98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bk object 98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bk object 98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bk object 98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bk object 98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bk object 98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bk object 99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bk object 99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bk object 99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bk object 99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bk object 99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bk object 99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bk object 99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bk object 99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bk object 99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bk object 99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bk object 100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bk object 100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bk object 100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bk object 100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bk object 100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bk object 100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bk object 100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bk object 100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bk object 100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bk object 100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bk object 101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bk object 101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bk object 101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bk object 101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bk object 101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bk object 101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bk object 101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bk object 101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bk object 101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bk object 101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bk object 102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bk object 102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bk object 102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bk object 102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bk object 102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bk object 102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bk object 102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bk object 102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bk object 102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bk object 102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bk object 103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bk object 103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bk object 103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bk object 103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bk object 103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bk object 103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bk object 103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bk object 103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bk object 103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bk object 103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bk object 104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bk object 104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bk object 104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bk object 104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bk object 104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bk object 104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bk object 104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bk object 104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bk object 104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bk object 104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bk object 105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bk object 105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bk object 105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bk object 105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bk object 105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bk object 105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bk object 105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bk object 105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bk object 105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bk object 105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bk object 106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bk object 106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bk object 106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bk object 106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bk object 106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bk object 106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bk object 106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bk object 106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bk object 106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bk object 106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bk object 107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bk object 107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bk object 107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bk object 107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bk object 107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bk object 107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bk object 107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bk object 107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bk object 107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bk object 107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bk object 108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bk object 108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bk object 108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bk object 108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bk object 108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bk object 108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bk object 108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bk object 108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bk object 108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bk object 108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bk object 109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bk object 109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bk object 109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bk object 109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bk object 109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bk object 109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bk object 109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bk object 109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bk object 109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bk object 109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bk object 110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bk object 110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bk object 110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bk object 110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bk object 110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bk object 110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bk object 110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bk object 110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bk object 110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bk object 110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bk object 111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bk object 111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bk object 111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bk object 111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bk object 111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bk object 111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bk object 111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bk object 111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bk object 111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bk object 111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bk object 112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bk object 112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bk object 112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bk object 112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bk object 112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bk object 112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bk object 112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bk object 112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bk object 112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bk object 112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bk object 113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bk object 113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bk object 113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bk object 113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bk object 113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bk object 113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bk object 113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bk object 113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bk object 113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bk object 113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bk object 114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bk object 114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bk object 114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bk object 114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bk object 114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bk object 114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bk object 114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bk object 114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bk object 114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bk object 114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bk object 115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bk object 115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bk object 115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bk object 115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bk object 115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bk object 115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bk object 115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bk object 115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bk object 115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bk object 115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bk object 116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bk object 116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bk object 116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bk object 116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bk object 116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bk object 116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bk object 116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bk object 116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bk object 116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bk object 116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bk object 117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bk object 117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bk object 117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bk object 117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bk object 117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bk object 117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bk object 117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bk object 117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bk object 117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bk object 117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bk object 118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bk object 118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bk object 118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bk object 118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bk object 118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bk object 118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bk object 118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bk object 118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bk object 118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bk object 118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bk object 119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bk object 119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bk object 119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bk object 119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bk object 119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bk object 119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bk object 119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bk object 119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bk object 119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bk object 119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bk object 120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bk object 120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bk object 120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bk object 120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bk object 120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bk object 120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bk object 120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bk object 120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bk object 120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bk object 120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bk object 121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bk object 121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bk object 121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bk object 121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bk object 121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bk object 121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bk object 121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bk object 121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bk object 121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bk object 121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bk object 122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bk object 122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bk object 122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bk object 122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bk object 122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bk object 122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bk object 122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bk object 122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bk object 122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bk object 122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bk object 123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bk object 123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bk object 123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bk object 123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bk object 123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bk object 123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bk object 123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bk object 123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bk object 123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bk object 123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bk object 124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bk object 124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bk object 124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bk object 124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bk object 124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bk object 124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bk object 124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bk object 124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bk object 124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bk object 124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bk object 125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bk object 125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bk object 125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bk object 125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bk object 125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bk object 125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bk object 125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bk object 125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bk object 125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bk object 125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bk object 126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bk object 126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bk object 126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bk object 126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bk object 126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bk object 126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bk object 126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bk object 126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bk object 126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bk object 126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bk object 127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bk object 127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bk object 127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bk object 127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bk object 127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bk object 127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bk object 127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bk object 127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bk object 127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bk object 127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bk object 128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bk object 128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bk object 128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bk object 128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bk object 128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bk object 128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bk object 128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bk object 128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bk object 128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bk object 128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bk object 129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bk object 129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bk object 129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bk object 129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bk object 129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bk object 129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bk object 129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bk object 129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bk object 129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bk object 129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bk object 130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bk object 130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bk object 130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bk object 130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bk object 130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bk object 130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bk object 130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bk object 130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bk object 130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bk object 130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bk object 131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bk object 131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bk object 131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bk object 131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bk object 131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bk object 131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bk object 131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bk object 131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bk object 131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bk object 131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bk object 132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bk object 132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bk object 132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bk object 132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bk object 132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bk object 132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bk object 132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bk object 132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bk object 132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bk object 132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bk object 133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bk object 133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bk object 133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bk object 133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bk object 133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bk object 133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bk object 133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bk object 133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bk object 133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bk object 133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bk object 134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bk object 134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bk object 134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bk object 134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bk object 134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bk object 134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bk object 134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bk object 134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bk object 134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bk object 134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bk object 135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bk object 135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bk object 135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bk object 135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bk object 135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bk object 135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bk object 135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bk object 135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bk object 135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bk object 135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bk object 136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bk object 136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bk object 136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bk object 136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bk object 136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bk object 136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bk object 136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bk object 136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bk object 136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bk object 136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bk object 137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bk object 137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bk object 137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bk object 137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bk object 137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bk object 137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bk object 137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bk object 137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bk object 137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bk object 137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bk object 138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bk object 138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bk object 138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bk object 138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bk object 138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bk object 138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bk object 138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bk object 138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bk object 138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bk object 138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bk object 139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bk object 139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bk object 139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bk object 139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bk object 139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bk object 139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bk object 139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bk object 139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bk object 139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bk object 139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bk object 140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bk object 140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bk object 140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bk object 140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bk object 140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bk object 140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bk object 140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bk object 140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bk object 140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bk object 140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bk object 141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bk object 141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bk object 141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bk object 141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bk object 141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bk object 141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bk object 141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bk object 141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bk object 141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bk object 141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bk object 142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bk object 142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bk object 142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bk object 142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bk object 142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bk object 142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bk object 142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bk object 142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bk object 142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bk object 142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bk object 143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bk object 143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bk object 143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bk object 143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bk object 143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bk object 143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bk object 143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bk object 143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bk object 143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bk object 143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bk object 144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bk object 144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bk object 144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bk object 144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bk object 144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bk object 144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bk object 144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bk object 144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bk object 144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bk object 144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bk object 145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bk object 145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bk object 145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bk object 145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bk object 145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bk object 145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bk object 145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bk object 145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bk object 145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bk object 145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bk object 146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bk object 146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bk object 146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bk object 146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bk object 146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bk object 146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bk object 146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bk object 146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bk object 146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bk object 146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bk object 147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bk object 147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bk object 147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bk object 147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bk object 147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bk object 147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bk object 147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bk object 147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bk object 147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bk object 147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bk object 148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bk object 148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bk object 148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bk object 148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bk object 148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bk object 148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bk object 148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bk object 148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bk object 148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bk object 148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bk object 149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bk object 149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bk object 149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bk object 149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bk object 149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bk object 149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bk object 149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bk object 149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bk object 149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bk object 149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bk object 150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bk object 150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bk object 150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bk object 150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bk object 150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bk object 150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bk object 150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bk object 150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bk object 150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bk object 150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bk object 151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bk object 151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bk object 151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bk object 151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bk object 151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bk object 151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bk object 151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bk object 151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bk object 151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bk object 151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bk object 152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bk object 152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bk object 152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bk object 152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bk object 152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bk object 152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bk object 152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bk object 152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bk object 152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bk object 152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bk object 153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bk object 153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bk object 153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bk object 153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bk object 153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bk object 153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bk object 153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bk object 153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bk object 153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bk object 153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bk object 154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bk object 154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bk object 154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bk object 154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bk object 154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bk object 154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bk object 154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bk object 154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bk object 154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bk object 154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bk object 155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bk object 155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bk object 155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bk object 155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bk object 155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bk object 155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bk object 155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bk object 155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bk object 155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bk object 155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bk object 156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bk object 156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bk object 156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bk object 156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bk object 156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bk object 156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bk object 156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bk object 156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bk object 156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bk object 156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bk object 157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bk object 157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bk object 157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bk object 157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bk object 157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bk object 157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bk object 157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bk object 157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bk object 157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bk object 157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bk object 158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bk object 158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bk object 158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bk object 158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bk object 158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bk object 158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bk object 158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bk object 158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bk object 158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bk object 158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bk object 159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bk object 159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bk object 159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bk object 159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bk object 159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bk object 159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bk object 159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bk object 159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bk object 159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bk object 159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bk object 160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bk object 160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bk object 160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bk object 160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bk object 160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bk object 160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bk object 160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bk object 160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bk object 160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bk object 160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bk object 161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bk object 161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bk object 161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bk object 161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bk object 161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bk object 161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bk object 161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bk object 161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bk object 161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bk object 161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bk object 162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bk object 162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bk object 162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bk object 162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bk object 162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bk object 162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bk object 162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bk object 162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bk object 162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bk object 162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bk object 163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bk object 163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bk object 163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bk object 163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bk object 163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bk object 163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bk object 163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bk object 163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bk object 163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bk object 163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bk object 164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bk object 164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bk object 164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bk object 164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bk object 164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bk object 164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bk object 164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bk object 164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bk object 164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bk object 164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bk object 165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bk object 165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bk object 165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bk object 165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bk object 165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bk object 165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bk object 165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bk object 165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bk object 165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bk object 165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bk object 166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bk object 166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bk object 166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bk object 166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bk object 166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bk object 166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bk object 166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bk object 166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bk object 166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bk object 166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bk object 167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bk object 167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bk object 167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bk object 167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bk object 167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bk object 167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bk object 167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bk object 167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bk object 167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bk object 167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bk object 168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bk object 168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bk object 168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bk object 168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bk object 168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bk object 168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bk object 168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bk object 168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bk object 168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bk object 168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bk object 169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bk object 169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bk object 169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bk object 169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bk object 169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bk object 169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bk object 169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bk object 169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bk object 169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bk object 169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bk object 170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bk object 170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bk object 170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bk object 170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bk object 170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bk object 170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bk object 170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bk object 170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bk object 170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bk object 170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bk object 171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bk object 171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bk object 171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bk object 171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bk object 171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bk object 171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bk object 171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bk object 171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bk object 171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bk object 171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bk object 172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bk object 172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bk object 172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bk object 172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bk object 172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bk object 172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bk object 172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bk object 172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bk object 172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bk object 172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bk object 173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bk object 173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bk object 173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bk object 173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bk object 173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bk object 173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bk object 173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bk object 173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bk object 173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bk object 173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bk object 174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bk object 174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bk object 174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bk object 174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bk object 174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bk object 174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bk object 174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bk object 174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bk object 174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bk object 174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bk object 175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bk object 175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bk object 175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bk object 175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bk object 175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bk object 175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bk object 175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bk object 175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bk object 175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bk object 175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bk object 176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bk object 176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bk object 176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bk object 176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bk object 176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bk object 176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bk object 176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bk object 176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bk object 176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bk object 176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bk object 177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bk object 177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bk object 177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bk object 177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bk object 177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bk object 177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bk object 177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bk object 177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bk object 177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bk object 177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bk object 178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bk object 178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bk object 178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bk object 178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bk object 178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bk object 178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bk object 178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bk object 178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bk object 178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bk object 178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bk object 179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bk object 179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bk object 179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bk object 179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bk object 179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bk object 179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bk object 179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bk object 179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bk object 179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bk object 179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bk object 180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bk object 180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bk object 180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bk object 180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bk object 180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bk object 180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bk object 180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bk object 180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bk object 180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bk object 180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bk object 181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bk object 181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bk object 181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bk object 181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bk object 181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bk object 181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bk object 181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bk object 181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bk object 181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bk object 181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bk object 182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bk object 182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bk object 182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bk object 182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bk object 182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bk object 182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bk object 182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bk object 182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bk object 182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bk object 182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bk object 183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bk object 183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bk object 183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bk object 183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bk object 183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bk object 183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bk object 183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bk object 183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bk object 183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bk object 183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bk object 184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bk object 184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bk object 184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bk object 184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bk object 184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bk object 184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bk object 184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bk object 184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bk object 184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bk object 184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bk object 185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bk object 185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bk object 185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bk object 185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bk object 185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bk object 185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bk object 185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bk object 185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bk object 185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bk object 185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bk object 186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bk object 186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bk object 186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bk object 186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bk object 186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bk object 186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bk object 186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bk object 186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bk object 186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bk object 186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bk object 187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bk object 187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bk object 187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bk object 187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bk object 187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bk object 187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bk object 187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bk object 187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bk object 187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bk object 187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bk object 188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bk object 188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bk object 188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bk object 188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bk object 188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bk object 188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bk object 188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bk object 188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bk object 188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bk object 188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bk object 189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bk object 189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bk object 189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bk object 189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bk object 189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bk object 189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bk object 189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bk object 189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bk object 189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bk object 189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bk object 190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bk object 190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bk object 190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bk object 190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bk object 190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bk object 190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bk object 190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bk object 190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bk object 190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bk object 190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bk object 191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bk object 191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bk object 191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bk object 191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bk object 191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bk object 191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bk object 191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bk object 191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bk object 191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bk object 191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bk object 192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bk object 192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bk object 192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bk object 192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bk object 192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bk object 192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bk object 192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bk object 192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bk object 192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bk object 192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bk object 193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bk object 193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bk object 193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bk object 193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bk object 193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bk object 193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bk object 193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bk object 193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bk object 193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bk object 193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bk object 194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bk object 194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bk object 194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bk object 194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bk object 194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bk object 194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bk object 194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bk object 194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bk object 194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bk object 194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bk object 195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bk object 195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bk object 195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bk object 195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bk object 195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bk object 195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bk object 195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bk object 195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bk object 195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bk object 195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bk object 196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bk object 196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bk object 196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bk object 196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bk object 196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bk object 196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bk object 196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bk object 196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bk object 196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bk object 196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bk object 197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bk object 197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bk object 197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bk object 197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bk object 197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bk object 197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bk object 197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bk object 197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bk object 197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bk object 197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bk object 198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bk object 198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bk object 198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bk object 198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bk object 198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bk object 198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bk object 198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bk object 198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bk object 198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bk object 198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bk object 199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bk object 199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bk object 199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bk object 199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bk object 199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bk object 199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bk object 199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bk object 199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bk object 199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bk object 199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bk object 200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bk object 200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bk object 200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bk object 200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bk object 200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bk object 200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bk object 200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bk object 200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bk object 200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bk object 200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bk object 201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bk object 201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bk object 201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bk object 201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bk object 201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bk object 201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bk object 201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bk object 201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bk object 201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bk object 201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bk object 202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bk object 202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bk object 202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bk object 202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bk object 202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bk object 202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bk object 202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bk object 202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bk object 202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bk object 202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bk object 203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bk object 203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bk object 203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bk object 203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bk object 203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bk object 203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bk object 203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bk object 203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bk object 203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bk object 203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bk object 204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bk object 204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bk object 204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bk object 204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bk object 204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bk object 204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bk object 204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bk object 204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bk object 204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bk object 204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bk object 205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bk object 205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bk object 205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bk object 205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bk object 205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bk object 205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bk object 205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bk object 205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bk object 205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bk object 205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bk object 206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bk object 206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bk object 206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bk object 206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bk object 206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bk object 206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bk object 206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bk object 206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bk object 206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bk object 206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bk object 207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bk object 207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bk object 207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bk object 207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bk object 207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bk object 207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bk object 207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bk object 207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bk object 207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bk object 207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bk object 208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bk object 208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bk object 208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bk object 208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bk object 208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bk object 208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bk object 208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bk object 208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bk object 208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bk object 208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bk object 209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bk object 209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bk object 209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bk object 209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bk object 209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bk object 209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bk object 209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bk object 209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bk object 209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bk object 209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bk object 210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bk object 210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bk object 210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bk object 210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bk object 210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bk object 210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bk object 210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bk object 210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bk object 210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bk object 210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bk object 211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bk object 211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bk object 211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bk object 211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bk object 211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bk object 211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bk object 211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bk object 211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bk object 211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bk object 211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bk object 212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bk object 212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bk object 212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bk object 212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bk object 212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bk object 212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bk object 212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bk object 212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bk object 212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bk object 212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bk object 213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bk object 213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bk object 213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bk object 213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bk object 213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bk object 213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bk object 213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bk object 213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bk object 213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bk object 213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bk object 214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bk object 214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bk object 214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bk object 214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bk object 214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bk object 214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bk object 214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bk object 214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bk object 214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bk object 214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bk object 215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bk object 215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bk object 215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bk object 215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bk object 215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bk object 215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bk object 215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bk object 215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bk object 215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bk object 215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bk object 216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bk object 216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bk object 216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bk object 216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bk object 216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bk object 216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bk object 216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bk object 216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bk object 216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bk object 216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bk object 217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bk object 217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bk object 217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bk object 217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bk object 217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bk object 217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bk object 217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bk object 217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bk object 217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bk object 217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bk object 218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bk object 218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bk object 218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bk object 218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bk object 218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bk object 218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bk object 218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bk object 218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bk object 218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bk object 218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bk object 219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bk object 219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bk object 219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bk object 219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bk object 219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bk object 219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bk object 219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bk object 219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bk object 219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bk object 219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bk object 220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bk object 220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bk object 220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bk object 220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bk object 220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bk object 220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bk object 220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bk object 220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bk object 220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bk object 220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bk object 221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bk object 221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bk object 221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bk object 221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bk object 221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bk object 221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bk object 221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bk object 221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bk object 221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bk object 221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bk object 222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bk object 222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bk object 222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bk object 222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bk object 222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bk object 222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bk object 222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bk object 222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bk object 222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bk object 222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bk object 223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bk object 223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bk object 223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bk object 223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bk object 223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bk object 223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bk object 223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bk object 223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bk object 223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bk object 223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bk object 224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bk object 224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bk object 224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bk object 224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bk object 224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bk object 224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bk object 224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bk object 224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bk object 224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bk object 224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bk object 225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bk object 225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bk object 225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bk object 225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bk object 225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bk object 225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bk object 225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bk object 225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bk object 225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bk object 225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bk object 226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bk object 226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bk object 226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bk object 226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bk object 226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bk object 226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bk object 226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bk object 226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bk object 226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bk object 226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bk object 227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bk object 227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bk object 227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bk object 227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bk object 227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bk object 227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bk object 227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bk object 227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bk object 227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bk object 227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bk object 228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bk object 228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bk object 228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bk object 228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bk object 228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bk object 228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bk object 228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bk object 228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bk object 228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bk object 228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bk object 229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bk object 229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bk object 229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bk object 229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3/4/2020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-1270" y="4878070"/>
            <a:ext cx="9146540" cy="57150"/>
          </a:xfrm>
          <a:custGeom>
            <a:avLst/>
            <a:gdLst/>
            <a:ahLst/>
            <a:cxnLst/>
            <a:rect l="l" t="t" r="r" b="b"/>
            <a:pathLst>
              <a:path w="9146540" h="57150">
                <a:moveTo>
                  <a:pt x="0" y="57150"/>
                </a:moveTo>
                <a:lnTo>
                  <a:pt x="9146540" y="57150"/>
                </a:lnTo>
                <a:lnTo>
                  <a:pt x="914654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0029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-1270" y="493522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49"/>
                </a:moveTo>
                <a:lnTo>
                  <a:pt x="9146540" y="82549"/>
                </a:lnTo>
                <a:lnTo>
                  <a:pt x="9146540" y="0"/>
                </a:lnTo>
                <a:lnTo>
                  <a:pt x="0" y="0"/>
                </a:lnTo>
                <a:lnTo>
                  <a:pt x="0" y="82549"/>
                </a:lnTo>
                <a:close/>
              </a:path>
            </a:pathLst>
          </a:custGeom>
          <a:solidFill>
            <a:srgbClr val="002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-1270" y="5017770"/>
            <a:ext cx="9146540" cy="85090"/>
          </a:xfrm>
          <a:custGeom>
            <a:avLst/>
            <a:gdLst/>
            <a:ahLst/>
            <a:cxnLst/>
            <a:rect l="l" t="t" r="r" b="b"/>
            <a:pathLst>
              <a:path w="9146540" h="85089">
                <a:moveTo>
                  <a:pt x="0" y="85090"/>
                </a:moveTo>
                <a:lnTo>
                  <a:pt x="9146540" y="85090"/>
                </a:lnTo>
                <a:lnTo>
                  <a:pt x="9146540" y="0"/>
                </a:lnTo>
                <a:lnTo>
                  <a:pt x="0" y="0"/>
                </a:lnTo>
                <a:lnTo>
                  <a:pt x="0" y="85090"/>
                </a:lnTo>
                <a:close/>
              </a:path>
            </a:pathLst>
          </a:custGeom>
          <a:solidFill>
            <a:srgbClr val="002A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-1270" y="5102859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A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-1270" y="518540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-1270" y="526922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B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-1270" y="53530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-1270" y="543687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C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-1270" y="552069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C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-1270" y="5604509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49"/>
                </a:moveTo>
                <a:lnTo>
                  <a:pt x="9146540" y="82549"/>
                </a:lnTo>
                <a:lnTo>
                  <a:pt x="9146540" y="0"/>
                </a:lnTo>
                <a:lnTo>
                  <a:pt x="0" y="0"/>
                </a:lnTo>
                <a:lnTo>
                  <a:pt x="0" y="82549"/>
                </a:lnTo>
                <a:close/>
              </a:path>
            </a:pathLst>
          </a:custGeom>
          <a:solidFill>
            <a:srgbClr val="002C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-1270" y="5687059"/>
            <a:ext cx="9146540" cy="85090"/>
          </a:xfrm>
          <a:custGeom>
            <a:avLst/>
            <a:gdLst/>
            <a:ahLst/>
            <a:cxnLst/>
            <a:rect l="l" t="t" r="r" b="b"/>
            <a:pathLst>
              <a:path w="9146540" h="85089">
                <a:moveTo>
                  <a:pt x="0" y="85089"/>
                </a:moveTo>
                <a:lnTo>
                  <a:pt x="9146540" y="85089"/>
                </a:lnTo>
                <a:lnTo>
                  <a:pt x="9146540" y="0"/>
                </a:lnTo>
                <a:lnTo>
                  <a:pt x="0" y="0"/>
                </a:lnTo>
                <a:lnTo>
                  <a:pt x="0" y="85089"/>
                </a:lnTo>
                <a:close/>
              </a:path>
            </a:pathLst>
          </a:custGeom>
          <a:solidFill>
            <a:srgbClr val="002D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-1270" y="577215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D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-1270" y="585470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D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-1270" y="593852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E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-1270" y="602234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E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-1270" y="610615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E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-1270" y="618997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F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-1270" y="627380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F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-1270" y="63563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F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-1270" y="644017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3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-1270" y="652399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3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-1270" y="660780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-1270" y="669163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1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-1270" y="67754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-1270" y="4883150"/>
            <a:ext cx="9146540" cy="0"/>
          </a:xfrm>
          <a:custGeom>
            <a:avLst/>
            <a:gdLst/>
            <a:ahLst/>
            <a:cxnLst/>
            <a:rect l="l" t="t" r="r" b="b"/>
            <a:pathLst>
              <a:path w="9146540">
                <a:moveTo>
                  <a:pt x="0" y="0"/>
                </a:moveTo>
                <a:lnTo>
                  <a:pt x="9146540" y="0"/>
                </a:lnTo>
              </a:path>
            </a:pathLst>
          </a:custGeom>
          <a:ln w="10160">
            <a:solidFill>
              <a:srgbClr val="00339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-1270" y="48882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3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-1270" y="4902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-1270" y="4914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4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-1270" y="4927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5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-1270" y="49403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-1270" y="49530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3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-1270" y="4966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8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-1270" y="4979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9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-1270" y="4992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A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-1270" y="50050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23B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-1270" y="50177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23C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-1270" y="5031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23D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-1270" y="5044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3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-1270" y="5057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33F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-1270" y="5069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34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-1270" y="5083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1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-1270" y="5096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2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-1270" y="5109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3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-1270" y="5121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544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-1270" y="5134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545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-1270" y="5148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546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-1270" y="5161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7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-1270" y="5173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8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-1270" y="5186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9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-1270" y="5199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74A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-1270" y="5213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74B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-1270" y="5226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74C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-1270" y="5238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84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-1270" y="5251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84E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-1270" y="5264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84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-1270" y="52781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-1270" y="52908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-1270" y="53035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2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-1270" y="53162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A53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-1270" y="532892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A54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-1270" y="5342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A55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-1270" y="5355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6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-1270" y="5368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7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-1270" y="5380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8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-1270" y="5393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C5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-1270" y="5407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C5A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-1270" y="5420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C5B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-1270" y="5433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D5C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-1270" y="54457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D5D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-1270" y="54584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D5E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86"/>
          <p:cNvSpPr/>
          <p:nvPr/>
        </p:nvSpPr>
        <p:spPr>
          <a:xfrm>
            <a:off x="-1270" y="54724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5F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87"/>
          <p:cNvSpPr/>
          <p:nvPr/>
        </p:nvSpPr>
        <p:spPr>
          <a:xfrm>
            <a:off x="-1270" y="54851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6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88"/>
          <p:cNvSpPr/>
          <p:nvPr/>
        </p:nvSpPr>
        <p:spPr>
          <a:xfrm>
            <a:off x="-1270" y="54978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6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89"/>
          <p:cNvSpPr/>
          <p:nvPr/>
        </p:nvSpPr>
        <p:spPr>
          <a:xfrm>
            <a:off x="-1270" y="55105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F62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90"/>
          <p:cNvSpPr/>
          <p:nvPr/>
        </p:nvSpPr>
        <p:spPr>
          <a:xfrm>
            <a:off x="-1270" y="55232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F6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91"/>
          <p:cNvSpPr/>
          <p:nvPr/>
        </p:nvSpPr>
        <p:spPr>
          <a:xfrm>
            <a:off x="-1270" y="5537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F64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k object 92"/>
          <p:cNvSpPr/>
          <p:nvPr/>
        </p:nvSpPr>
        <p:spPr>
          <a:xfrm>
            <a:off x="-1270" y="5549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06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k object 93"/>
          <p:cNvSpPr/>
          <p:nvPr/>
        </p:nvSpPr>
        <p:spPr>
          <a:xfrm>
            <a:off x="-1270" y="5562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06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k object 94"/>
          <p:cNvSpPr/>
          <p:nvPr/>
        </p:nvSpPr>
        <p:spPr>
          <a:xfrm>
            <a:off x="-1270" y="5575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067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k object 95"/>
          <p:cNvSpPr/>
          <p:nvPr/>
        </p:nvSpPr>
        <p:spPr>
          <a:xfrm>
            <a:off x="-1270" y="55892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8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k object 96"/>
          <p:cNvSpPr/>
          <p:nvPr/>
        </p:nvSpPr>
        <p:spPr>
          <a:xfrm>
            <a:off x="-1270" y="5601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9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k object 97"/>
          <p:cNvSpPr/>
          <p:nvPr/>
        </p:nvSpPr>
        <p:spPr>
          <a:xfrm>
            <a:off x="-1270" y="5614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k object 98"/>
          <p:cNvSpPr/>
          <p:nvPr/>
        </p:nvSpPr>
        <p:spPr>
          <a:xfrm>
            <a:off x="-1270" y="5627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26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k object 99"/>
          <p:cNvSpPr/>
          <p:nvPr/>
        </p:nvSpPr>
        <p:spPr>
          <a:xfrm>
            <a:off x="-1270" y="56400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26C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k object 100"/>
          <p:cNvSpPr/>
          <p:nvPr/>
        </p:nvSpPr>
        <p:spPr>
          <a:xfrm>
            <a:off x="-1270" y="56540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26D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k object 101"/>
          <p:cNvSpPr/>
          <p:nvPr/>
        </p:nvSpPr>
        <p:spPr>
          <a:xfrm>
            <a:off x="-1270" y="5666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6E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k object 102"/>
          <p:cNvSpPr/>
          <p:nvPr/>
        </p:nvSpPr>
        <p:spPr>
          <a:xfrm>
            <a:off x="-1270" y="5679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6F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k object 103"/>
          <p:cNvSpPr/>
          <p:nvPr/>
        </p:nvSpPr>
        <p:spPr>
          <a:xfrm>
            <a:off x="-1270" y="5692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7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k object 104"/>
          <p:cNvSpPr/>
          <p:nvPr/>
        </p:nvSpPr>
        <p:spPr>
          <a:xfrm>
            <a:off x="-1270" y="5704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471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k object 105"/>
          <p:cNvSpPr/>
          <p:nvPr/>
        </p:nvSpPr>
        <p:spPr>
          <a:xfrm>
            <a:off x="-1270" y="5718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472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k object 106"/>
          <p:cNvSpPr/>
          <p:nvPr/>
        </p:nvSpPr>
        <p:spPr>
          <a:xfrm>
            <a:off x="-1270" y="5731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473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k object 107"/>
          <p:cNvSpPr/>
          <p:nvPr/>
        </p:nvSpPr>
        <p:spPr>
          <a:xfrm>
            <a:off x="-1270" y="5744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574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k object 108"/>
          <p:cNvSpPr/>
          <p:nvPr/>
        </p:nvSpPr>
        <p:spPr>
          <a:xfrm>
            <a:off x="-1270" y="5756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57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k object 109"/>
          <p:cNvSpPr/>
          <p:nvPr/>
        </p:nvSpPr>
        <p:spPr>
          <a:xfrm>
            <a:off x="-1270" y="5769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576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k object 110"/>
          <p:cNvSpPr/>
          <p:nvPr/>
        </p:nvSpPr>
        <p:spPr>
          <a:xfrm>
            <a:off x="-1270" y="5783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7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k object 111"/>
          <p:cNvSpPr/>
          <p:nvPr/>
        </p:nvSpPr>
        <p:spPr>
          <a:xfrm>
            <a:off x="-1270" y="5796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k object 112"/>
          <p:cNvSpPr/>
          <p:nvPr/>
        </p:nvSpPr>
        <p:spPr>
          <a:xfrm>
            <a:off x="-1270" y="5808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9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k object 113"/>
          <p:cNvSpPr/>
          <p:nvPr/>
        </p:nvSpPr>
        <p:spPr>
          <a:xfrm>
            <a:off x="-1270" y="5821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77A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k object 114"/>
          <p:cNvSpPr/>
          <p:nvPr/>
        </p:nvSpPr>
        <p:spPr>
          <a:xfrm>
            <a:off x="-1270" y="5834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77B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k object 115"/>
          <p:cNvSpPr/>
          <p:nvPr/>
        </p:nvSpPr>
        <p:spPr>
          <a:xfrm>
            <a:off x="-1270" y="5848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77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k object 116"/>
          <p:cNvSpPr/>
          <p:nvPr/>
        </p:nvSpPr>
        <p:spPr>
          <a:xfrm>
            <a:off x="-1270" y="5861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D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k object 117"/>
          <p:cNvSpPr/>
          <p:nvPr/>
        </p:nvSpPr>
        <p:spPr>
          <a:xfrm>
            <a:off x="-1270" y="5873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E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k object 118"/>
          <p:cNvSpPr/>
          <p:nvPr/>
        </p:nvSpPr>
        <p:spPr>
          <a:xfrm>
            <a:off x="-1270" y="5886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F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k object 119"/>
          <p:cNvSpPr/>
          <p:nvPr/>
        </p:nvSpPr>
        <p:spPr>
          <a:xfrm>
            <a:off x="-1270" y="5899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98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k object 120"/>
          <p:cNvSpPr/>
          <p:nvPr/>
        </p:nvSpPr>
        <p:spPr>
          <a:xfrm>
            <a:off x="-1270" y="59131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981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k object 121"/>
          <p:cNvSpPr/>
          <p:nvPr/>
        </p:nvSpPr>
        <p:spPr>
          <a:xfrm>
            <a:off x="-1270" y="59258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982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k object 122"/>
          <p:cNvSpPr/>
          <p:nvPr/>
        </p:nvSpPr>
        <p:spPr>
          <a:xfrm>
            <a:off x="-1270" y="59385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A8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k object 123"/>
          <p:cNvSpPr/>
          <p:nvPr/>
        </p:nvSpPr>
        <p:spPr>
          <a:xfrm>
            <a:off x="-1270" y="59512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A84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k object 124"/>
          <p:cNvSpPr/>
          <p:nvPr/>
        </p:nvSpPr>
        <p:spPr>
          <a:xfrm>
            <a:off x="-1270" y="596392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A85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k object 125"/>
          <p:cNvSpPr/>
          <p:nvPr/>
        </p:nvSpPr>
        <p:spPr>
          <a:xfrm>
            <a:off x="-1270" y="5977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k object 126"/>
          <p:cNvSpPr/>
          <p:nvPr/>
        </p:nvSpPr>
        <p:spPr>
          <a:xfrm>
            <a:off x="-1270" y="5990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7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k object 127"/>
          <p:cNvSpPr/>
          <p:nvPr/>
        </p:nvSpPr>
        <p:spPr>
          <a:xfrm>
            <a:off x="-1270" y="6003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k object 128"/>
          <p:cNvSpPr/>
          <p:nvPr/>
        </p:nvSpPr>
        <p:spPr>
          <a:xfrm>
            <a:off x="-1270" y="6015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89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k object 129"/>
          <p:cNvSpPr/>
          <p:nvPr/>
        </p:nvSpPr>
        <p:spPr>
          <a:xfrm>
            <a:off x="-1270" y="6028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C8A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k object 130"/>
          <p:cNvSpPr/>
          <p:nvPr/>
        </p:nvSpPr>
        <p:spPr>
          <a:xfrm>
            <a:off x="-1270" y="6042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C8B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k object 131"/>
          <p:cNvSpPr/>
          <p:nvPr/>
        </p:nvSpPr>
        <p:spPr>
          <a:xfrm>
            <a:off x="-1270" y="6055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k object 132"/>
          <p:cNvSpPr/>
          <p:nvPr/>
        </p:nvSpPr>
        <p:spPr>
          <a:xfrm>
            <a:off x="-1270" y="6068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k object 133"/>
          <p:cNvSpPr/>
          <p:nvPr/>
        </p:nvSpPr>
        <p:spPr>
          <a:xfrm>
            <a:off x="-1270" y="60807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E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k object 134"/>
          <p:cNvSpPr/>
          <p:nvPr/>
        </p:nvSpPr>
        <p:spPr>
          <a:xfrm>
            <a:off x="-1270" y="60934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E8F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k object 135"/>
          <p:cNvSpPr/>
          <p:nvPr/>
        </p:nvSpPr>
        <p:spPr>
          <a:xfrm>
            <a:off x="-1270" y="61074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9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k object 136"/>
          <p:cNvSpPr/>
          <p:nvPr/>
        </p:nvSpPr>
        <p:spPr>
          <a:xfrm>
            <a:off x="-1270" y="61201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91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k object 137"/>
          <p:cNvSpPr/>
          <p:nvPr/>
        </p:nvSpPr>
        <p:spPr>
          <a:xfrm>
            <a:off x="-1270" y="61328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92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k object 138"/>
          <p:cNvSpPr/>
          <p:nvPr/>
        </p:nvSpPr>
        <p:spPr>
          <a:xfrm>
            <a:off x="-1270" y="61455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F93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k object 139"/>
          <p:cNvSpPr/>
          <p:nvPr/>
        </p:nvSpPr>
        <p:spPr>
          <a:xfrm>
            <a:off x="-1270" y="61595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94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k object 140"/>
          <p:cNvSpPr/>
          <p:nvPr/>
        </p:nvSpPr>
        <p:spPr>
          <a:xfrm>
            <a:off x="-1270" y="6172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5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k object 141"/>
          <p:cNvSpPr/>
          <p:nvPr/>
        </p:nvSpPr>
        <p:spPr>
          <a:xfrm>
            <a:off x="-1270" y="6184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6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k object 142"/>
          <p:cNvSpPr/>
          <p:nvPr/>
        </p:nvSpPr>
        <p:spPr>
          <a:xfrm>
            <a:off x="-1270" y="6197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7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k object 143"/>
          <p:cNvSpPr/>
          <p:nvPr/>
        </p:nvSpPr>
        <p:spPr>
          <a:xfrm>
            <a:off x="-1270" y="6210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198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k object 144"/>
          <p:cNvSpPr/>
          <p:nvPr/>
        </p:nvSpPr>
        <p:spPr>
          <a:xfrm>
            <a:off x="-1270" y="62242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199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k object 145"/>
          <p:cNvSpPr/>
          <p:nvPr/>
        </p:nvSpPr>
        <p:spPr>
          <a:xfrm>
            <a:off x="-1270" y="6236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19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k object 146"/>
          <p:cNvSpPr/>
          <p:nvPr/>
        </p:nvSpPr>
        <p:spPr>
          <a:xfrm>
            <a:off x="-1270" y="6249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29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k object 147"/>
          <p:cNvSpPr/>
          <p:nvPr/>
        </p:nvSpPr>
        <p:spPr>
          <a:xfrm>
            <a:off x="-1270" y="6262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29C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k object 148"/>
          <p:cNvSpPr/>
          <p:nvPr/>
        </p:nvSpPr>
        <p:spPr>
          <a:xfrm>
            <a:off x="-1270" y="62750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29D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k object 149"/>
          <p:cNvSpPr/>
          <p:nvPr/>
        </p:nvSpPr>
        <p:spPr>
          <a:xfrm>
            <a:off x="-1270" y="62890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9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k object 150"/>
          <p:cNvSpPr/>
          <p:nvPr/>
        </p:nvSpPr>
        <p:spPr>
          <a:xfrm>
            <a:off x="-1270" y="6301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9F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k object 151"/>
          <p:cNvSpPr/>
          <p:nvPr/>
        </p:nvSpPr>
        <p:spPr>
          <a:xfrm>
            <a:off x="-1270" y="6314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A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k object 152"/>
          <p:cNvSpPr/>
          <p:nvPr/>
        </p:nvSpPr>
        <p:spPr>
          <a:xfrm>
            <a:off x="-1270" y="6327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A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k object 153"/>
          <p:cNvSpPr/>
          <p:nvPr/>
        </p:nvSpPr>
        <p:spPr>
          <a:xfrm>
            <a:off x="-1270" y="6339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4A2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k object 154"/>
          <p:cNvSpPr/>
          <p:nvPr/>
        </p:nvSpPr>
        <p:spPr>
          <a:xfrm>
            <a:off x="-1270" y="6353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4A3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k object 155"/>
          <p:cNvSpPr/>
          <p:nvPr/>
        </p:nvSpPr>
        <p:spPr>
          <a:xfrm>
            <a:off x="-1270" y="6366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4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k object 156"/>
          <p:cNvSpPr/>
          <p:nvPr/>
        </p:nvSpPr>
        <p:spPr>
          <a:xfrm>
            <a:off x="-1270" y="6379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5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k object 157"/>
          <p:cNvSpPr/>
          <p:nvPr/>
        </p:nvSpPr>
        <p:spPr>
          <a:xfrm>
            <a:off x="-1270" y="6391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6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k object 158"/>
          <p:cNvSpPr/>
          <p:nvPr/>
        </p:nvSpPr>
        <p:spPr>
          <a:xfrm>
            <a:off x="-1270" y="6404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6A7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k object 159"/>
          <p:cNvSpPr/>
          <p:nvPr/>
        </p:nvSpPr>
        <p:spPr>
          <a:xfrm>
            <a:off x="-1270" y="6418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A8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k object 160"/>
          <p:cNvSpPr/>
          <p:nvPr/>
        </p:nvSpPr>
        <p:spPr>
          <a:xfrm>
            <a:off x="-1270" y="6431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A9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k object 161"/>
          <p:cNvSpPr/>
          <p:nvPr/>
        </p:nvSpPr>
        <p:spPr>
          <a:xfrm>
            <a:off x="-1270" y="6443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AA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k object 162"/>
          <p:cNvSpPr/>
          <p:nvPr/>
        </p:nvSpPr>
        <p:spPr>
          <a:xfrm>
            <a:off x="-1270" y="6456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AB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k object 163"/>
          <p:cNvSpPr/>
          <p:nvPr/>
        </p:nvSpPr>
        <p:spPr>
          <a:xfrm>
            <a:off x="-1270" y="6469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7A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k object 164"/>
          <p:cNvSpPr/>
          <p:nvPr/>
        </p:nvSpPr>
        <p:spPr>
          <a:xfrm>
            <a:off x="-1270" y="6483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D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k object 165"/>
          <p:cNvSpPr/>
          <p:nvPr/>
        </p:nvSpPr>
        <p:spPr>
          <a:xfrm>
            <a:off x="-1270" y="6496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E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k object 166"/>
          <p:cNvSpPr/>
          <p:nvPr/>
        </p:nvSpPr>
        <p:spPr>
          <a:xfrm>
            <a:off x="-1270" y="6508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k object 167"/>
          <p:cNvSpPr/>
          <p:nvPr/>
        </p:nvSpPr>
        <p:spPr>
          <a:xfrm>
            <a:off x="-1270" y="6521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k object 168"/>
          <p:cNvSpPr/>
          <p:nvPr/>
        </p:nvSpPr>
        <p:spPr>
          <a:xfrm>
            <a:off x="-1270" y="6534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9B1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k object 169"/>
          <p:cNvSpPr/>
          <p:nvPr/>
        </p:nvSpPr>
        <p:spPr>
          <a:xfrm>
            <a:off x="-1270" y="65481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9B2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k object 170"/>
          <p:cNvSpPr/>
          <p:nvPr/>
        </p:nvSpPr>
        <p:spPr>
          <a:xfrm>
            <a:off x="-1270" y="65608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3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k object 171"/>
          <p:cNvSpPr/>
          <p:nvPr/>
        </p:nvSpPr>
        <p:spPr>
          <a:xfrm>
            <a:off x="-1270" y="65735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k object 172"/>
          <p:cNvSpPr/>
          <p:nvPr/>
        </p:nvSpPr>
        <p:spPr>
          <a:xfrm>
            <a:off x="-1270" y="65862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5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k object 173"/>
          <p:cNvSpPr/>
          <p:nvPr/>
        </p:nvSpPr>
        <p:spPr>
          <a:xfrm>
            <a:off x="-1270" y="659891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BB6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k object 174"/>
          <p:cNvSpPr/>
          <p:nvPr/>
        </p:nvSpPr>
        <p:spPr>
          <a:xfrm>
            <a:off x="-1270" y="6612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BB7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k object 175"/>
          <p:cNvSpPr/>
          <p:nvPr/>
        </p:nvSpPr>
        <p:spPr>
          <a:xfrm>
            <a:off x="-1270" y="6625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BB8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k object 176"/>
          <p:cNvSpPr/>
          <p:nvPr/>
        </p:nvSpPr>
        <p:spPr>
          <a:xfrm>
            <a:off x="-1270" y="6638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CB9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k object 177"/>
          <p:cNvSpPr/>
          <p:nvPr/>
        </p:nvSpPr>
        <p:spPr>
          <a:xfrm>
            <a:off x="-1270" y="6650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CBA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k object 178"/>
          <p:cNvSpPr/>
          <p:nvPr/>
        </p:nvSpPr>
        <p:spPr>
          <a:xfrm>
            <a:off x="-1270" y="6663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CBB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k object 179"/>
          <p:cNvSpPr/>
          <p:nvPr/>
        </p:nvSpPr>
        <p:spPr>
          <a:xfrm>
            <a:off x="-1270" y="6677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C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k object 180"/>
          <p:cNvSpPr/>
          <p:nvPr/>
        </p:nvSpPr>
        <p:spPr>
          <a:xfrm>
            <a:off x="-1270" y="6690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k object 181"/>
          <p:cNvSpPr/>
          <p:nvPr/>
        </p:nvSpPr>
        <p:spPr>
          <a:xfrm>
            <a:off x="-1270" y="6703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E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k object 182"/>
          <p:cNvSpPr/>
          <p:nvPr/>
        </p:nvSpPr>
        <p:spPr>
          <a:xfrm>
            <a:off x="-1270" y="67157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EB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k object 183"/>
          <p:cNvSpPr/>
          <p:nvPr/>
        </p:nvSpPr>
        <p:spPr>
          <a:xfrm>
            <a:off x="-1270" y="67297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C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k object 184"/>
          <p:cNvSpPr/>
          <p:nvPr/>
        </p:nvSpPr>
        <p:spPr>
          <a:xfrm>
            <a:off x="-1270" y="67424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C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k object 185"/>
          <p:cNvSpPr/>
          <p:nvPr/>
        </p:nvSpPr>
        <p:spPr>
          <a:xfrm>
            <a:off x="-1270" y="67551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FC2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k object 186"/>
          <p:cNvSpPr/>
          <p:nvPr/>
        </p:nvSpPr>
        <p:spPr>
          <a:xfrm>
            <a:off x="-1270" y="67678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FC3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k object 187"/>
          <p:cNvSpPr/>
          <p:nvPr/>
        </p:nvSpPr>
        <p:spPr>
          <a:xfrm>
            <a:off x="-1270" y="678053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FC4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k object 188"/>
          <p:cNvSpPr/>
          <p:nvPr/>
        </p:nvSpPr>
        <p:spPr>
          <a:xfrm>
            <a:off x="-1270" y="67945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5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k object 189"/>
          <p:cNvSpPr/>
          <p:nvPr/>
        </p:nvSpPr>
        <p:spPr>
          <a:xfrm>
            <a:off x="-1270" y="6807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6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k object 190"/>
          <p:cNvSpPr/>
          <p:nvPr/>
        </p:nvSpPr>
        <p:spPr>
          <a:xfrm>
            <a:off x="-1270" y="6819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k object 191"/>
          <p:cNvSpPr/>
          <p:nvPr/>
        </p:nvSpPr>
        <p:spPr>
          <a:xfrm>
            <a:off x="-1270" y="6832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1C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k object 192"/>
          <p:cNvSpPr/>
          <p:nvPr/>
        </p:nvSpPr>
        <p:spPr>
          <a:xfrm>
            <a:off x="-1270" y="6845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1C9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k object 193"/>
          <p:cNvSpPr/>
          <p:nvPr/>
        </p:nvSpPr>
        <p:spPr>
          <a:xfrm>
            <a:off x="-1270" y="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7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k object 194"/>
          <p:cNvSpPr/>
          <p:nvPr/>
        </p:nvSpPr>
        <p:spPr>
          <a:xfrm>
            <a:off x="-1270" y="5841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17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k object 195"/>
          <p:cNvSpPr/>
          <p:nvPr/>
        </p:nvSpPr>
        <p:spPr>
          <a:xfrm>
            <a:off x="-1270" y="11811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7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k object 196"/>
          <p:cNvSpPr/>
          <p:nvPr/>
        </p:nvSpPr>
        <p:spPr>
          <a:xfrm>
            <a:off x="-1270" y="176529"/>
            <a:ext cx="9146540" cy="60960"/>
          </a:xfrm>
          <a:custGeom>
            <a:avLst/>
            <a:gdLst/>
            <a:ahLst/>
            <a:cxnLst/>
            <a:rect l="l" t="t" r="r" b="b"/>
            <a:pathLst>
              <a:path w="9146540" h="60960">
                <a:moveTo>
                  <a:pt x="0" y="60960"/>
                </a:moveTo>
                <a:lnTo>
                  <a:pt x="9146540" y="60960"/>
                </a:lnTo>
                <a:lnTo>
                  <a:pt x="9146540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0017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k object 197"/>
          <p:cNvSpPr/>
          <p:nvPr/>
        </p:nvSpPr>
        <p:spPr>
          <a:xfrm>
            <a:off x="-1270" y="23749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8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k object 198"/>
          <p:cNvSpPr/>
          <p:nvPr/>
        </p:nvSpPr>
        <p:spPr>
          <a:xfrm>
            <a:off x="-1270" y="2959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8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k object 199"/>
          <p:cNvSpPr/>
          <p:nvPr/>
        </p:nvSpPr>
        <p:spPr>
          <a:xfrm>
            <a:off x="-1270" y="3556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8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k object 200"/>
          <p:cNvSpPr/>
          <p:nvPr/>
        </p:nvSpPr>
        <p:spPr>
          <a:xfrm>
            <a:off x="-1270" y="4152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9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k object 201"/>
          <p:cNvSpPr/>
          <p:nvPr/>
        </p:nvSpPr>
        <p:spPr>
          <a:xfrm>
            <a:off x="-1270" y="4749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9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k object 202"/>
          <p:cNvSpPr/>
          <p:nvPr/>
        </p:nvSpPr>
        <p:spPr>
          <a:xfrm>
            <a:off x="-1270" y="53466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9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k object 203"/>
          <p:cNvSpPr/>
          <p:nvPr/>
        </p:nvSpPr>
        <p:spPr>
          <a:xfrm>
            <a:off x="-1270" y="5930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k object 204"/>
          <p:cNvSpPr/>
          <p:nvPr/>
        </p:nvSpPr>
        <p:spPr>
          <a:xfrm>
            <a:off x="-1270" y="6527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k object 205"/>
          <p:cNvSpPr/>
          <p:nvPr/>
        </p:nvSpPr>
        <p:spPr>
          <a:xfrm>
            <a:off x="-1270" y="71246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k object 206"/>
          <p:cNvSpPr/>
          <p:nvPr/>
        </p:nvSpPr>
        <p:spPr>
          <a:xfrm>
            <a:off x="-1270" y="7721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k object 207"/>
          <p:cNvSpPr/>
          <p:nvPr/>
        </p:nvSpPr>
        <p:spPr>
          <a:xfrm>
            <a:off x="-1270" y="8318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k object 208"/>
          <p:cNvSpPr/>
          <p:nvPr/>
        </p:nvSpPr>
        <p:spPr>
          <a:xfrm>
            <a:off x="-1270" y="8915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k object 209"/>
          <p:cNvSpPr/>
          <p:nvPr/>
        </p:nvSpPr>
        <p:spPr>
          <a:xfrm>
            <a:off x="-1270" y="95123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1C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k object 210"/>
          <p:cNvSpPr/>
          <p:nvPr/>
        </p:nvSpPr>
        <p:spPr>
          <a:xfrm>
            <a:off x="-1270" y="10096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C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k object 211"/>
          <p:cNvSpPr/>
          <p:nvPr/>
        </p:nvSpPr>
        <p:spPr>
          <a:xfrm>
            <a:off x="-1270" y="10693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C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k object 212"/>
          <p:cNvSpPr/>
          <p:nvPr/>
        </p:nvSpPr>
        <p:spPr>
          <a:xfrm>
            <a:off x="-1270" y="112903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k object 213"/>
          <p:cNvSpPr/>
          <p:nvPr/>
        </p:nvSpPr>
        <p:spPr>
          <a:xfrm>
            <a:off x="-1270" y="118871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k object 214"/>
          <p:cNvSpPr/>
          <p:nvPr/>
        </p:nvSpPr>
        <p:spPr>
          <a:xfrm>
            <a:off x="-1270" y="12484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k object 215"/>
          <p:cNvSpPr/>
          <p:nvPr/>
        </p:nvSpPr>
        <p:spPr>
          <a:xfrm>
            <a:off x="-1270" y="13081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E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k object 216"/>
          <p:cNvSpPr/>
          <p:nvPr/>
        </p:nvSpPr>
        <p:spPr>
          <a:xfrm>
            <a:off x="-1270" y="136778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1E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k object 217"/>
          <p:cNvSpPr/>
          <p:nvPr/>
        </p:nvSpPr>
        <p:spPr>
          <a:xfrm>
            <a:off x="-1270" y="14262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k object 218"/>
          <p:cNvSpPr/>
          <p:nvPr/>
        </p:nvSpPr>
        <p:spPr>
          <a:xfrm>
            <a:off x="-1270" y="14859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k object 219"/>
          <p:cNvSpPr/>
          <p:nvPr/>
        </p:nvSpPr>
        <p:spPr>
          <a:xfrm>
            <a:off x="-1270" y="154558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k object 220"/>
          <p:cNvSpPr/>
          <p:nvPr/>
        </p:nvSpPr>
        <p:spPr>
          <a:xfrm>
            <a:off x="-1270" y="16052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k object 221"/>
          <p:cNvSpPr/>
          <p:nvPr/>
        </p:nvSpPr>
        <p:spPr>
          <a:xfrm>
            <a:off x="-1270" y="16649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0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k object 222"/>
          <p:cNvSpPr/>
          <p:nvPr/>
        </p:nvSpPr>
        <p:spPr>
          <a:xfrm>
            <a:off x="-1270" y="17246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0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k object 223"/>
          <p:cNvSpPr/>
          <p:nvPr/>
        </p:nvSpPr>
        <p:spPr>
          <a:xfrm>
            <a:off x="-1270" y="17843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0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k object 224"/>
          <p:cNvSpPr/>
          <p:nvPr/>
        </p:nvSpPr>
        <p:spPr>
          <a:xfrm>
            <a:off x="-1270" y="18427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k object 225"/>
          <p:cNvSpPr/>
          <p:nvPr/>
        </p:nvSpPr>
        <p:spPr>
          <a:xfrm>
            <a:off x="-1270" y="19024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k object 226"/>
          <p:cNvSpPr/>
          <p:nvPr/>
        </p:nvSpPr>
        <p:spPr>
          <a:xfrm>
            <a:off x="-1270" y="19621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k object 227"/>
          <p:cNvSpPr/>
          <p:nvPr/>
        </p:nvSpPr>
        <p:spPr>
          <a:xfrm>
            <a:off x="-1270" y="20218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2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k object 228"/>
          <p:cNvSpPr/>
          <p:nvPr/>
        </p:nvSpPr>
        <p:spPr>
          <a:xfrm>
            <a:off x="-1270" y="208152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2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k object 229"/>
          <p:cNvSpPr/>
          <p:nvPr/>
        </p:nvSpPr>
        <p:spPr>
          <a:xfrm>
            <a:off x="-1270" y="21399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2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k object 230"/>
          <p:cNvSpPr/>
          <p:nvPr/>
        </p:nvSpPr>
        <p:spPr>
          <a:xfrm>
            <a:off x="-1270" y="21996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k object 231"/>
          <p:cNvSpPr/>
          <p:nvPr/>
        </p:nvSpPr>
        <p:spPr>
          <a:xfrm>
            <a:off x="-1270" y="22593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k object 232"/>
          <p:cNvSpPr/>
          <p:nvPr/>
        </p:nvSpPr>
        <p:spPr>
          <a:xfrm>
            <a:off x="-1270" y="23190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k object 233"/>
          <p:cNvSpPr/>
          <p:nvPr/>
        </p:nvSpPr>
        <p:spPr>
          <a:xfrm>
            <a:off x="-1270" y="23787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k object 234"/>
          <p:cNvSpPr/>
          <p:nvPr/>
        </p:nvSpPr>
        <p:spPr>
          <a:xfrm>
            <a:off x="-1270" y="24384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k object 235"/>
          <p:cNvSpPr/>
          <p:nvPr/>
        </p:nvSpPr>
        <p:spPr>
          <a:xfrm>
            <a:off x="-1270" y="249808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4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k object 236"/>
          <p:cNvSpPr/>
          <p:nvPr/>
        </p:nvSpPr>
        <p:spPr>
          <a:xfrm>
            <a:off x="-1270" y="25565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k object 237"/>
          <p:cNvSpPr/>
          <p:nvPr/>
        </p:nvSpPr>
        <p:spPr>
          <a:xfrm>
            <a:off x="-1270" y="26162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k object 238"/>
          <p:cNvSpPr/>
          <p:nvPr/>
        </p:nvSpPr>
        <p:spPr>
          <a:xfrm>
            <a:off x="-1270" y="267588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k object 239"/>
          <p:cNvSpPr/>
          <p:nvPr/>
        </p:nvSpPr>
        <p:spPr>
          <a:xfrm>
            <a:off x="-1270" y="27355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k object 240"/>
          <p:cNvSpPr/>
          <p:nvPr/>
        </p:nvSpPr>
        <p:spPr>
          <a:xfrm>
            <a:off x="-1270" y="27952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6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k object 241"/>
          <p:cNvSpPr/>
          <p:nvPr/>
        </p:nvSpPr>
        <p:spPr>
          <a:xfrm>
            <a:off x="-1270" y="28549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k object 242"/>
          <p:cNvSpPr/>
          <p:nvPr/>
        </p:nvSpPr>
        <p:spPr>
          <a:xfrm>
            <a:off x="-1270" y="29146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k object 243"/>
          <p:cNvSpPr/>
          <p:nvPr/>
        </p:nvSpPr>
        <p:spPr>
          <a:xfrm>
            <a:off x="-1270" y="29730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k object 244"/>
          <p:cNvSpPr/>
          <p:nvPr/>
        </p:nvSpPr>
        <p:spPr>
          <a:xfrm>
            <a:off x="-1270" y="30327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k object 245"/>
          <p:cNvSpPr/>
          <p:nvPr/>
        </p:nvSpPr>
        <p:spPr>
          <a:xfrm>
            <a:off x="-1270" y="30924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k object 246"/>
          <p:cNvSpPr/>
          <p:nvPr/>
        </p:nvSpPr>
        <p:spPr>
          <a:xfrm>
            <a:off x="-1270" y="31521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k object 247"/>
          <p:cNvSpPr/>
          <p:nvPr/>
        </p:nvSpPr>
        <p:spPr>
          <a:xfrm>
            <a:off x="-1270" y="32118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k object 248"/>
          <p:cNvSpPr/>
          <p:nvPr/>
        </p:nvSpPr>
        <p:spPr>
          <a:xfrm>
            <a:off x="-1270" y="32715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k object 249"/>
          <p:cNvSpPr/>
          <p:nvPr/>
        </p:nvSpPr>
        <p:spPr>
          <a:xfrm>
            <a:off x="-1270" y="333120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29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k object 250"/>
          <p:cNvSpPr/>
          <p:nvPr/>
        </p:nvSpPr>
        <p:spPr>
          <a:xfrm>
            <a:off x="-1270" y="33896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9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k object 251"/>
          <p:cNvSpPr/>
          <p:nvPr/>
        </p:nvSpPr>
        <p:spPr>
          <a:xfrm>
            <a:off x="-1270" y="34493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9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k object 252"/>
          <p:cNvSpPr/>
          <p:nvPr/>
        </p:nvSpPr>
        <p:spPr>
          <a:xfrm>
            <a:off x="-1270" y="35090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k object 253"/>
          <p:cNvSpPr/>
          <p:nvPr/>
        </p:nvSpPr>
        <p:spPr>
          <a:xfrm>
            <a:off x="-1270" y="35687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k object 254"/>
          <p:cNvSpPr/>
          <p:nvPr/>
        </p:nvSpPr>
        <p:spPr>
          <a:xfrm>
            <a:off x="-1270" y="36283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k object 255"/>
          <p:cNvSpPr/>
          <p:nvPr/>
        </p:nvSpPr>
        <p:spPr>
          <a:xfrm>
            <a:off x="-1270" y="368807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k object 256"/>
          <p:cNvSpPr/>
          <p:nvPr/>
        </p:nvSpPr>
        <p:spPr>
          <a:xfrm>
            <a:off x="-1270" y="37465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B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k object 257"/>
          <p:cNvSpPr/>
          <p:nvPr/>
        </p:nvSpPr>
        <p:spPr>
          <a:xfrm>
            <a:off x="-1270" y="38061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k object 258"/>
          <p:cNvSpPr/>
          <p:nvPr/>
        </p:nvSpPr>
        <p:spPr>
          <a:xfrm>
            <a:off x="-1270" y="38658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C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k object 259"/>
          <p:cNvSpPr/>
          <p:nvPr/>
        </p:nvSpPr>
        <p:spPr>
          <a:xfrm>
            <a:off x="-1270" y="39255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C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k object 260"/>
          <p:cNvSpPr/>
          <p:nvPr/>
        </p:nvSpPr>
        <p:spPr>
          <a:xfrm>
            <a:off x="-1270" y="39852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C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k object 261"/>
          <p:cNvSpPr/>
          <p:nvPr/>
        </p:nvSpPr>
        <p:spPr>
          <a:xfrm>
            <a:off x="-1270" y="40449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D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k object 262"/>
          <p:cNvSpPr/>
          <p:nvPr/>
        </p:nvSpPr>
        <p:spPr>
          <a:xfrm>
            <a:off x="-1270" y="41033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D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k object 263"/>
          <p:cNvSpPr/>
          <p:nvPr/>
        </p:nvSpPr>
        <p:spPr>
          <a:xfrm>
            <a:off x="-1270" y="41630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D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k object 264"/>
          <p:cNvSpPr/>
          <p:nvPr/>
        </p:nvSpPr>
        <p:spPr>
          <a:xfrm>
            <a:off x="-1270" y="42227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E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k object 265"/>
          <p:cNvSpPr/>
          <p:nvPr/>
        </p:nvSpPr>
        <p:spPr>
          <a:xfrm>
            <a:off x="-1270" y="428244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E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k object 266"/>
          <p:cNvSpPr/>
          <p:nvPr/>
        </p:nvSpPr>
        <p:spPr>
          <a:xfrm>
            <a:off x="-1270" y="43421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E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k object 267"/>
          <p:cNvSpPr/>
          <p:nvPr/>
        </p:nvSpPr>
        <p:spPr>
          <a:xfrm>
            <a:off x="-1270" y="44018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F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k object 268"/>
          <p:cNvSpPr/>
          <p:nvPr/>
        </p:nvSpPr>
        <p:spPr>
          <a:xfrm>
            <a:off x="-1270" y="446150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F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k object 269"/>
          <p:cNvSpPr/>
          <p:nvPr/>
        </p:nvSpPr>
        <p:spPr>
          <a:xfrm>
            <a:off x="-1270" y="45199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F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k object 270"/>
          <p:cNvSpPr/>
          <p:nvPr/>
        </p:nvSpPr>
        <p:spPr>
          <a:xfrm>
            <a:off x="-1270" y="45796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k object 271"/>
          <p:cNvSpPr/>
          <p:nvPr/>
        </p:nvSpPr>
        <p:spPr>
          <a:xfrm>
            <a:off x="-1270" y="46393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3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k object 272"/>
          <p:cNvSpPr/>
          <p:nvPr/>
        </p:nvSpPr>
        <p:spPr>
          <a:xfrm>
            <a:off x="-1270" y="46990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3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k object 273"/>
          <p:cNvSpPr/>
          <p:nvPr/>
        </p:nvSpPr>
        <p:spPr>
          <a:xfrm>
            <a:off x="-1270" y="47586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1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k object 274"/>
          <p:cNvSpPr/>
          <p:nvPr/>
        </p:nvSpPr>
        <p:spPr>
          <a:xfrm>
            <a:off x="-1270" y="48183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k object 275"/>
          <p:cNvSpPr/>
          <p:nvPr/>
        </p:nvSpPr>
        <p:spPr>
          <a:xfrm>
            <a:off x="6248400" y="6615430"/>
            <a:ext cx="242570" cy="24257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k object 276"/>
          <p:cNvSpPr/>
          <p:nvPr/>
        </p:nvSpPr>
        <p:spPr>
          <a:xfrm>
            <a:off x="6248400" y="6599042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0"/>
                </a:moveTo>
                <a:lnTo>
                  <a:pt x="0" y="16387"/>
                </a:lnTo>
                <a:lnTo>
                  <a:pt x="242570" y="258957"/>
                </a:lnTo>
                <a:lnTo>
                  <a:pt x="258770" y="258957"/>
                </a:lnTo>
                <a:lnTo>
                  <a:pt x="0" y="0"/>
                </a:lnTo>
                <a:close/>
              </a:path>
            </a:pathLst>
          </a:custGeom>
          <a:solidFill>
            <a:srgbClr val="00F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k object 277"/>
          <p:cNvSpPr/>
          <p:nvPr/>
        </p:nvSpPr>
        <p:spPr>
          <a:xfrm>
            <a:off x="6248400" y="6582409"/>
            <a:ext cx="275590" cy="275590"/>
          </a:xfrm>
          <a:custGeom>
            <a:avLst/>
            <a:gdLst/>
            <a:ahLst/>
            <a:cxnLst/>
            <a:rect l="l" t="t" r="r" b="b"/>
            <a:pathLst>
              <a:path w="275590" h="275590">
                <a:moveTo>
                  <a:pt x="0" y="0"/>
                </a:moveTo>
                <a:lnTo>
                  <a:pt x="0" y="16632"/>
                </a:lnTo>
                <a:lnTo>
                  <a:pt x="258770" y="275590"/>
                </a:lnTo>
                <a:lnTo>
                  <a:pt x="275590" y="275590"/>
                </a:lnTo>
                <a:lnTo>
                  <a:pt x="0" y="0"/>
                </a:lnTo>
                <a:close/>
              </a:path>
            </a:pathLst>
          </a:custGeom>
          <a:solidFill>
            <a:srgbClr val="00EF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k object 278"/>
          <p:cNvSpPr/>
          <p:nvPr/>
        </p:nvSpPr>
        <p:spPr>
          <a:xfrm>
            <a:off x="6248400" y="6564630"/>
            <a:ext cx="293370" cy="293370"/>
          </a:xfrm>
          <a:custGeom>
            <a:avLst/>
            <a:gdLst/>
            <a:ahLst/>
            <a:cxnLst/>
            <a:rect l="l" t="t" r="r" b="b"/>
            <a:pathLst>
              <a:path w="293370" h="293370">
                <a:moveTo>
                  <a:pt x="0" y="0"/>
                </a:moveTo>
                <a:lnTo>
                  <a:pt x="0" y="17780"/>
                </a:lnTo>
                <a:lnTo>
                  <a:pt x="275590" y="293370"/>
                </a:lnTo>
                <a:lnTo>
                  <a:pt x="293370" y="293370"/>
                </a:lnTo>
                <a:lnTo>
                  <a:pt x="0" y="0"/>
                </a:lnTo>
                <a:close/>
              </a:path>
            </a:pathLst>
          </a:custGeom>
          <a:solidFill>
            <a:srgbClr val="00EE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k object 279"/>
          <p:cNvSpPr/>
          <p:nvPr/>
        </p:nvSpPr>
        <p:spPr>
          <a:xfrm>
            <a:off x="6248400" y="6546850"/>
            <a:ext cx="311150" cy="311150"/>
          </a:xfrm>
          <a:custGeom>
            <a:avLst/>
            <a:gdLst/>
            <a:ahLst/>
            <a:cxnLst/>
            <a:rect l="l" t="t" r="r" b="b"/>
            <a:pathLst>
              <a:path w="311150" h="311150">
                <a:moveTo>
                  <a:pt x="0" y="0"/>
                </a:moveTo>
                <a:lnTo>
                  <a:pt x="0" y="17780"/>
                </a:lnTo>
                <a:lnTo>
                  <a:pt x="293370" y="311150"/>
                </a:lnTo>
                <a:lnTo>
                  <a:pt x="311150" y="311150"/>
                </a:lnTo>
                <a:lnTo>
                  <a:pt x="0" y="0"/>
                </a:lnTo>
                <a:close/>
              </a:path>
            </a:pathLst>
          </a:custGeom>
          <a:solidFill>
            <a:srgbClr val="00ED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k object 280"/>
          <p:cNvSpPr/>
          <p:nvPr/>
        </p:nvSpPr>
        <p:spPr>
          <a:xfrm>
            <a:off x="6248400" y="6530437"/>
            <a:ext cx="327660" cy="327660"/>
          </a:xfrm>
          <a:custGeom>
            <a:avLst/>
            <a:gdLst/>
            <a:ahLst/>
            <a:cxnLst/>
            <a:rect l="l" t="t" r="r" b="b"/>
            <a:pathLst>
              <a:path w="327659" h="327659">
                <a:moveTo>
                  <a:pt x="0" y="0"/>
                </a:moveTo>
                <a:lnTo>
                  <a:pt x="0" y="16412"/>
                </a:lnTo>
                <a:lnTo>
                  <a:pt x="311150" y="327562"/>
                </a:lnTo>
                <a:lnTo>
                  <a:pt x="327325" y="327562"/>
                </a:lnTo>
                <a:lnTo>
                  <a:pt x="0" y="0"/>
                </a:lnTo>
                <a:close/>
              </a:path>
            </a:pathLst>
          </a:custGeom>
          <a:solidFill>
            <a:srgbClr val="00EC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k object 281"/>
          <p:cNvSpPr/>
          <p:nvPr/>
        </p:nvSpPr>
        <p:spPr>
          <a:xfrm>
            <a:off x="6248400" y="6513830"/>
            <a:ext cx="344170" cy="344170"/>
          </a:xfrm>
          <a:custGeom>
            <a:avLst/>
            <a:gdLst/>
            <a:ahLst/>
            <a:cxnLst/>
            <a:rect l="l" t="t" r="r" b="b"/>
            <a:pathLst>
              <a:path w="344170" h="344170">
                <a:moveTo>
                  <a:pt x="0" y="0"/>
                </a:moveTo>
                <a:lnTo>
                  <a:pt x="0" y="16607"/>
                </a:lnTo>
                <a:lnTo>
                  <a:pt x="327325" y="344170"/>
                </a:lnTo>
                <a:lnTo>
                  <a:pt x="344170" y="344170"/>
                </a:lnTo>
                <a:lnTo>
                  <a:pt x="0" y="0"/>
                </a:lnTo>
                <a:close/>
              </a:path>
            </a:pathLst>
          </a:custGeom>
          <a:solidFill>
            <a:srgbClr val="00EB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k object 282"/>
          <p:cNvSpPr/>
          <p:nvPr/>
        </p:nvSpPr>
        <p:spPr>
          <a:xfrm>
            <a:off x="6248400" y="6496050"/>
            <a:ext cx="361950" cy="361950"/>
          </a:xfrm>
          <a:custGeom>
            <a:avLst/>
            <a:gdLst/>
            <a:ahLst/>
            <a:cxnLst/>
            <a:rect l="l" t="t" r="r" b="b"/>
            <a:pathLst>
              <a:path w="361950" h="361950">
                <a:moveTo>
                  <a:pt x="0" y="0"/>
                </a:moveTo>
                <a:lnTo>
                  <a:pt x="0" y="17780"/>
                </a:lnTo>
                <a:lnTo>
                  <a:pt x="344170" y="361950"/>
                </a:lnTo>
                <a:lnTo>
                  <a:pt x="361950" y="361950"/>
                </a:lnTo>
                <a:lnTo>
                  <a:pt x="0" y="0"/>
                </a:lnTo>
                <a:close/>
              </a:path>
            </a:pathLst>
          </a:custGeom>
          <a:solidFill>
            <a:srgbClr val="00EA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k object 283"/>
          <p:cNvSpPr/>
          <p:nvPr/>
        </p:nvSpPr>
        <p:spPr>
          <a:xfrm>
            <a:off x="6248400" y="6478270"/>
            <a:ext cx="379730" cy="379730"/>
          </a:xfrm>
          <a:custGeom>
            <a:avLst/>
            <a:gdLst/>
            <a:ahLst/>
            <a:cxnLst/>
            <a:rect l="l" t="t" r="r" b="b"/>
            <a:pathLst>
              <a:path w="379729" h="379729">
                <a:moveTo>
                  <a:pt x="0" y="0"/>
                </a:moveTo>
                <a:lnTo>
                  <a:pt x="0" y="17780"/>
                </a:lnTo>
                <a:lnTo>
                  <a:pt x="361950" y="379729"/>
                </a:lnTo>
                <a:lnTo>
                  <a:pt x="379729" y="379729"/>
                </a:lnTo>
                <a:lnTo>
                  <a:pt x="0" y="0"/>
                </a:lnTo>
                <a:close/>
              </a:path>
            </a:pathLst>
          </a:custGeom>
          <a:solidFill>
            <a:srgbClr val="00E9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k object 284"/>
          <p:cNvSpPr/>
          <p:nvPr/>
        </p:nvSpPr>
        <p:spPr>
          <a:xfrm>
            <a:off x="6248400" y="6461687"/>
            <a:ext cx="396875" cy="396875"/>
          </a:xfrm>
          <a:custGeom>
            <a:avLst/>
            <a:gdLst/>
            <a:ahLst/>
            <a:cxnLst/>
            <a:rect l="l" t="t" r="r" b="b"/>
            <a:pathLst>
              <a:path w="396875" h="396875">
                <a:moveTo>
                  <a:pt x="0" y="0"/>
                </a:moveTo>
                <a:lnTo>
                  <a:pt x="0" y="16582"/>
                </a:lnTo>
                <a:lnTo>
                  <a:pt x="379729" y="396312"/>
                </a:lnTo>
                <a:lnTo>
                  <a:pt x="396599" y="396312"/>
                </a:lnTo>
                <a:lnTo>
                  <a:pt x="0" y="0"/>
                </a:lnTo>
                <a:close/>
              </a:path>
            </a:pathLst>
          </a:custGeom>
          <a:solidFill>
            <a:srgbClr val="00E8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k object 285"/>
          <p:cNvSpPr/>
          <p:nvPr/>
        </p:nvSpPr>
        <p:spPr>
          <a:xfrm>
            <a:off x="6248400" y="6444046"/>
            <a:ext cx="414020" cy="414020"/>
          </a:xfrm>
          <a:custGeom>
            <a:avLst/>
            <a:gdLst/>
            <a:ahLst/>
            <a:cxnLst/>
            <a:rect l="l" t="t" r="r" b="b"/>
            <a:pathLst>
              <a:path w="414020" h="414020">
                <a:moveTo>
                  <a:pt x="0" y="0"/>
                </a:moveTo>
                <a:lnTo>
                  <a:pt x="0" y="17641"/>
                </a:lnTo>
                <a:lnTo>
                  <a:pt x="396599" y="413953"/>
                </a:lnTo>
                <a:lnTo>
                  <a:pt x="413654" y="413953"/>
                </a:lnTo>
                <a:lnTo>
                  <a:pt x="0" y="0"/>
                </a:lnTo>
                <a:close/>
              </a:path>
            </a:pathLst>
          </a:custGeom>
          <a:solidFill>
            <a:srgbClr val="00E7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k object 286"/>
          <p:cNvSpPr/>
          <p:nvPr/>
        </p:nvSpPr>
        <p:spPr>
          <a:xfrm>
            <a:off x="6248400" y="6427470"/>
            <a:ext cx="430530" cy="430530"/>
          </a:xfrm>
          <a:custGeom>
            <a:avLst/>
            <a:gdLst/>
            <a:ahLst/>
            <a:cxnLst/>
            <a:rect l="l" t="t" r="r" b="b"/>
            <a:pathLst>
              <a:path w="430529" h="430529">
                <a:moveTo>
                  <a:pt x="0" y="0"/>
                </a:moveTo>
                <a:lnTo>
                  <a:pt x="0" y="16576"/>
                </a:lnTo>
                <a:lnTo>
                  <a:pt x="413654" y="430529"/>
                </a:lnTo>
                <a:lnTo>
                  <a:pt x="430529" y="430529"/>
                </a:lnTo>
                <a:lnTo>
                  <a:pt x="0" y="0"/>
                </a:lnTo>
                <a:close/>
              </a:path>
            </a:pathLst>
          </a:custGeom>
          <a:solidFill>
            <a:srgbClr val="00E6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k object 287"/>
          <p:cNvSpPr/>
          <p:nvPr/>
        </p:nvSpPr>
        <p:spPr>
          <a:xfrm>
            <a:off x="6248400" y="6409690"/>
            <a:ext cx="448309" cy="448309"/>
          </a:xfrm>
          <a:custGeom>
            <a:avLst/>
            <a:gdLst/>
            <a:ahLst/>
            <a:cxnLst/>
            <a:rect l="l" t="t" r="r" b="b"/>
            <a:pathLst>
              <a:path w="448309" h="448309">
                <a:moveTo>
                  <a:pt x="0" y="0"/>
                </a:moveTo>
                <a:lnTo>
                  <a:pt x="0" y="17780"/>
                </a:lnTo>
                <a:lnTo>
                  <a:pt x="430529" y="448310"/>
                </a:lnTo>
                <a:lnTo>
                  <a:pt x="448309" y="448310"/>
                </a:lnTo>
                <a:lnTo>
                  <a:pt x="0" y="0"/>
                </a:lnTo>
                <a:close/>
              </a:path>
            </a:pathLst>
          </a:custGeom>
          <a:solidFill>
            <a:srgbClr val="00E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k object 288"/>
          <p:cNvSpPr/>
          <p:nvPr/>
        </p:nvSpPr>
        <p:spPr>
          <a:xfrm>
            <a:off x="6248400" y="6391909"/>
            <a:ext cx="466090" cy="466090"/>
          </a:xfrm>
          <a:custGeom>
            <a:avLst/>
            <a:gdLst/>
            <a:ahLst/>
            <a:cxnLst/>
            <a:rect l="l" t="t" r="r" b="b"/>
            <a:pathLst>
              <a:path w="466090" h="466090">
                <a:moveTo>
                  <a:pt x="0" y="0"/>
                </a:moveTo>
                <a:lnTo>
                  <a:pt x="0" y="17779"/>
                </a:lnTo>
                <a:lnTo>
                  <a:pt x="448309" y="466089"/>
                </a:lnTo>
                <a:lnTo>
                  <a:pt x="466090" y="466089"/>
                </a:lnTo>
                <a:lnTo>
                  <a:pt x="0" y="0"/>
                </a:lnTo>
                <a:close/>
              </a:path>
            </a:pathLst>
          </a:custGeom>
          <a:solidFill>
            <a:srgbClr val="00E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k object 289"/>
          <p:cNvSpPr/>
          <p:nvPr/>
        </p:nvSpPr>
        <p:spPr>
          <a:xfrm>
            <a:off x="6248400" y="6375358"/>
            <a:ext cx="483234" cy="483234"/>
          </a:xfrm>
          <a:custGeom>
            <a:avLst/>
            <a:gdLst/>
            <a:ahLst/>
            <a:cxnLst/>
            <a:rect l="l" t="t" r="r" b="b"/>
            <a:pathLst>
              <a:path w="483234" h="483234">
                <a:moveTo>
                  <a:pt x="0" y="0"/>
                </a:moveTo>
                <a:lnTo>
                  <a:pt x="0" y="16551"/>
                </a:lnTo>
                <a:lnTo>
                  <a:pt x="466090" y="482641"/>
                </a:lnTo>
                <a:lnTo>
                  <a:pt x="482990" y="482641"/>
                </a:lnTo>
                <a:lnTo>
                  <a:pt x="0" y="0"/>
                </a:lnTo>
                <a:close/>
              </a:path>
            </a:pathLst>
          </a:custGeom>
          <a:solidFill>
            <a:srgbClr val="00E3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k object 290"/>
          <p:cNvSpPr/>
          <p:nvPr/>
        </p:nvSpPr>
        <p:spPr>
          <a:xfrm>
            <a:off x="6248400" y="6358890"/>
            <a:ext cx="499109" cy="499109"/>
          </a:xfrm>
          <a:custGeom>
            <a:avLst/>
            <a:gdLst/>
            <a:ahLst/>
            <a:cxnLst/>
            <a:rect l="l" t="t" r="r" b="b"/>
            <a:pathLst>
              <a:path w="499109" h="499109">
                <a:moveTo>
                  <a:pt x="0" y="0"/>
                </a:moveTo>
                <a:lnTo>
                  <a:pt x="0" y="16468"/>
                </a:lnTo>
                <a:lnTo>
                  <a:pt x="482990" y="499110"/>
                </a:lnTo>
                <a:lnTo>
                  <a:pt x="499109" y="499110"/>
                </a:lnTo>
                <a:lnTo>
                  <a:pt x="0" y="0"/>
                </a:lnTo>
                <a:close/>
              </a:path>
            </a:pathLst>
          </a:custGeom>
          <a:solidFill>
            <a:srgbClr val="00E2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k object 291"/>
          <p:cNvSpPr/>
          <p:nvPr/>
        </p:nvSpPr>
        <p:spPr>
          <a:xfrm>
            <a:off x="6248400" y="6341109"/>
            <a:ext cx="516890" cy="516890"/>
          </a:xfrm>
          <a:custGeom>
            <a:avLst/>
            <a:gdLst/>
            <a:ahLst/>
            <a:cxnLst/>
            <a:rect l="l" t="t" r="r" b="b"/>
            <a:pathLst>
              <a:path w="516890" h="516890">
                <a:moveTo>
                  <a:pt x="0" y="0"/>
                </a:moveTo>
                <a:lnTo>
                  <a:pt x="0" y="17779"/>
                </a:lnTo>
                <a:lnTo>
                  <a:pt x="499109" y="516889"/>
                </a:lnTo>
                <a:lnTo>
                  <a:pt x="516890" y="516889"/>
                </a:lnTo>
                <a:lnTo>
                  <a:pt x="0" y="0"/>
                </a:lnTo>
                <a:close/>
              </a:path>
            </a:pathLst>
          </a:custGeom>
          <a:solidFill>
            <a:srgbClr val="00E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k object 292"/>
          <p:cNvSpPr/>
          <p:nvPr/>
        </p:nvSpPr>
        <p:spPr>
          <a:xfrm>
            <a:off x="6248400" y="6323329"/>
            <a:ext cx="534670" cy="534670"/>
          </a:xfrm>
          <a:custGeom>
            <a:avLst/>
            <a:gdLst/>
            <a:ahLst/>
            <a:cxnLst/>
            <a:rect l="l" t="t" r="r" b="b"/>
            <a:pathLst>
              <a:path w="534670" h="534670">
                <a:moveTo>
                  <a:pt x="0" y="0"/>
                </a:moveTo>
                <a:lnTo>
                  <a:pt x="0" y="17780"/>
                </a:lnTo>
                <a:lnTo>
                  <a:pt x="516890" y="534670"/>
                </a:lnTo>
                <a:lnTo>
                  <a:pt x="534670" y="534670"/>
                </a:lnTo>
                <a:lnTo>
                  <a:pt x="0" y="0"/>
                </a:lnTo>
                <a:close/>
              </a:path>
            </a:pathLst>
          </a:custGeom>
          <a:solidFill>
            <a:srgbClr val="00E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k object 293"/>
          <p:cNvSpPr/>
          <p:nvPr/>
        </p:nvSpPr>
        <p:spPr>
          <a:xfrm>
            <a:off x="6248400" y="6306803"/>
            <a:ext cx="551815" cy="551815"/>
          </a:xfrm>
          <a:custGeom>
            <a:avLst/>
            <a:gdLst/>
            <a:ahLst/>
            <a:cxnLst/>
            <a:rect l="l" t="t" r="r" b="b"/>
            <a:pathLst>
              <a:path w="551815" h="551815">
                <a:moveTo>
                  <a:pt x="0" y="0"/>
                </a:moveTo>
                <a:lnTo>
                  <a:pt x="0" y="16526"/>
                </a:lnTo>
                <a:lnTo>
                  <a:pt x="534670" y="551196"/>
                </a:lnTo>
                <a:lnTo>
                  <a:pt x="551595" y="551196"/>
                </a:lnTo>
                <a:lnTo>
                  <a:pt x="0" y="0"/>
                </a:lnTo>
                <a:close/>
              </a:path>
            </a:pathLst>
          </a:custGeom>
          <a:solidFill>
            <a:srgbClr val="00DF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k object 294"/>
          <p:cNvSpPr/>
          <p:nvPr/>
        </p:nvSpPr>
        <p:spPr>
          <a:xfrm>
            <a:off x="6248400" y="6290309"/>
            <a:ext cx="567690" cy="567690"/>
          </a:xfrm>
          <a:custGeom>
            <a:avLst/>
            <a:gdLst/>
            <a:ahLst/>
            <a:cxnLst/>
            <a:rect l="l" t="t" r="r" b="b"/>
            <a:pathLst>
              <a:path w="567690" h="567690">
                <a:moveTo>
                  <a:pt x="0" y="0"/>
                </a:moveTo>
                <a:lnTo>
                  <a:pt x="0" y="16493"/>
                </a:lnTo>
                <a:lnTo>
                  <a:pt x="551595" y="567689"/>
                </a:lnTo>
                <a:lnTo>
                  <a:pt x="567690" y="567689"/>
                </a:lnTo>
                <a:lnTo>
                  <a:pt x="0" y="0"/>
                </a:lnTo>
                <a:close/>
              </a:path>
            </a:pathLst>
          </a:custGeom>
          <a:solidFill>
            <a:srgbClr val="00D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k object 295"/>
          <p:cNvSpPr/>
          <p:nvPr/>
        </p:nvSpPr>
        <p:spPr>
          <a:xfrm>
            <a:off x="6248400" y="6272529"/>
            <a:ext cx="585470" cy="585470"/>
          </a:xfrm>
          <a:custGeom>
            <a:avLst/>
            <a:gdLst/>
            <a:ahLst/>
            <a:cxnLst/>
            <a:rect l="l" t="t" r="r" b="b"/>
            <a:pathLst>
              <a:path w="585470" h="585470">
                <a:moveTo>
                  <a:pt x="0" y="0"/>
                </a:moveTo>
                <a:lnTo>
                  <a:pt x="0" y="17780"/>
                </a:lnTo>
                <a:lnTo>
                  <a:pt x="567690" y="585470"/>
                </a:lnTo>
                <a:lnTo>
                  <a:pt x="585470" y="585470"/>
                </a:lnTo>
                <a:lnTo>
                  <a:pt x="0" y="0"/>
                </a:lnTo>
                <a:close/>
              </a:path>
            </a:pathLst>
          </a:custGeom>
          <a:solidFill>
            <a:srgbClr val="00DD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k object 296"/>
          <p:cNvSpPr/>
          <p:nvPr/>
        </p:nvSpPr>
        <p:spPr>
          <a:xfrm>
            <a:off x="6248400" y="6262370"/>
            <a:ext cx="603250" cy="595630"/>
          </a:xfrm>
          <a:custGeom>
            <a:avLst/>
            <a:gdLst/>
            <a:ahLst/>
            <a:cxnLst/>
            <a:rect l="l" t="t" r="r" b="b"/>
            <a:pathLst>
              <a:path w="603250" h="595629">
                <a:moveTo>
                  <a:pt x="7619" y="0"/>
                </a:moveTo>
                <a:lnTo>
                  <a:pt x="0" y="0"/>
                </a:lnTo>
                <a:lnTo>
                  <a:pt x="0" y="10159"/>
                </a:lnTo>
                <a:lnTo>
                  <a:pt x="585470" y="595629"/>
                </a:lnTo>
                <a:lnTo>
                  <a:pt x="603250" y="595629"/>
                </a:lnTo>
                <a:lnTo>
                  <a:pt x="7619" y="0"/>
                </a:lnTo>
                <a:close/>
              </a:path>
            </a:pathLst>
          </a:custGeom>
          <a:solidFill>
            <a:srgbClr val="00DC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k object 297"/>
          <p:cNvSpPr/>
          <p:nvPr/>
        </p:nvSpPr>
        <p:spPr>
          <a:xfrm>
            <a:off x="625602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k object 298"/>
          <p:cNvSpPr/>
          <p:nvPr/>
        </p:nvSpPr>
        <p:spPr>
          <a:xfrm>
            <a:off x="627380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525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586" y="595629"/>
                </a:lnTo>
                <a:lnTo>
                  <a:pt x="16525" y="0"/>
                </a:lnTo>
                <a:close/>
              </a:path>
            </a:pathLst>
          </a:custGeom>
          <a:solidFill>
            <a:srgbClr val="00DA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k object 299"/>
          <p:cNvSpPr/>
          <p:nvPr/>
        </p:nvSpPr>
        <p:spPr>
          <a:xfrm>
            <a:off x="6290325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49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124" y="595629"/>
                </a:lnTo>
                <a:lnTo>
                  <a:pt x="16494" y="0"/>
                </a:lnTo>
                <a:close/>
              </a:path>
            </a:pathLst>
          </a:custGeom>
          <a:solidFill>
            <a:srgbClr val="00D9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k object 300"/>
          <p:cNvSpPr/>
          <p:nvPr/>
        </p:nvSpPr>
        <p:spPr>
          <a:xfrm>
            <a:off x="630682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8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k object 301"/>
          <p:cNvSpPr/>
          <p:nvPr/>
        </p:nvSpPr>
        <p:spPr>
          <a:xfrm>
            <a:off x="63246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7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k object 302"/>
          <p:cNvSpPr/>
          <p:nvPr/>
        </p:nvSpPr>
        <p:spPr>
          <a:xfrm>
            <a:off x="634237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6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k object 303"/>
          <p:cNvSpPr/>
          <p:nvPr/>
        </p:nvSpPr>
        <p:spPr>
          <a:xfrm>
            <a:off x="63588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39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5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k object 304"/>
          <p:cNvSpPr/>
          <p:nvPr/>
        </p:nvSpPr>
        <p:spPr>
          <a:xfrm>
            <a:off x="63754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4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k object 305"/>
          <p:cNvSpPr/>
          <p:nvPr/>
        </p:nvSpPr>
        <p:spPr>
          <a:xfrm>
            <a:off x="639317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k object 306"/>
          <p:cNvSpPr/>
          <p:nvPr/>
        </p:nvSpPr>
        <p:spPr>
          <a:xfrm>
            <a:off x="64109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D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k object 307"/>
          <p:cNvSpPr/>
          <p:nvPr/>
        </p:nvSpPr>
        <p:spPr>
          <a:xfrm>
            <a:off x="64287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39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1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k object 308"/>
          <p:cNvSpPr/>
          <p:nvPr/>
        </p:nvSpPr>
        <p:spPr>
          <a:xfrm>
            <a:off x="644525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k object 309"/>
          <p:cNvSpPr/>
          <p:nvPr/>
        </p:nvSpPr>
        <p:spPr>
          <a:xfrm>
            <a:off x="64617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k object 310"/>
          <p:cNvSpPr/>
          <p:nvPr/>
        </p:nvSpPr>
        <p:spPr>
          <a:xfrm>
            <a:off x="647954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0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661" y="595629"/>
                </a:lnTo>
                <a:lnTo>
                  <a:pt x="16600" y="0"/>
                </a:lnTo>
                <a:close/>
              </a:path>
            </a:pathLst>
          </a:custGeom>
          <a:solidFill>
            <a:srgbClr val="00CE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k object 311"/>
          <p:cNvSpPr/>
          <p:nvPr/>
        </p:nvSpPr>
        <p:spPr>
          <a:xfrm>
            <a:off x="64961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593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792" y="595629"/>
                </a:lnTo>
                <a:lnTo>
                  <a:pt x="17593" y="0"/>
                </a:lnTo>
                <a:close/>
              </a:path>
            </a:pathLst>
          </a:custGeom>
          <a:solidFill>
            <a:srgbClr val="00CD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k object 312"/>
          <p:cNvSpPr/>
          <p:nvPr/>
        </p:nvSpPr>
        <p:spPr>
          <a:xfrm>
            <a:off x="6513733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0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36" y="595629"/>
                </a:lnTo>
                <a:lnTo>
                  <a:pt x="16606" y="0"/>
                </a:lnTo>
                <a:close/>
              </a:path>
            </a:pathLst>
          </a:custGeom>
          <a:solidFill>
            <a:srgbClr val="00C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k object 313"/>
          <p:cNvSpPr/>
          <p:nvPr/>
        </p:nvSpPr>
        <p:spPr>
          <a:xfrm>
            <a:off x="65303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k object 314"/>
          <p:cNvSpPr/>
          <p:nvPr/>
        </p:nvSpPr>
        <p:spPr>
          <a:xfrm>
            <a:off x="654811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24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686" y="595629"/>
                </a:lnTo>
                <a:lnTo>
                  <a:pt x="16624" y="0"/>
                </a:lnTo>
                <a:close/>
              </a:path>
            </a:pathLst>
          </a:custGeom>
          <a:solidFill>
            <a:srgbClr val="00CA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k object 315"/>
          <p:cNvSpPr/>
          <p:nvPr/>
        </p:nvSpPr>
        <p:spPr>
          <a:xfrm>
            <a:off x="6564745" y="6262370"/>
            <a:ext cx="614680" cy="595630"/>
          </a:xfrm>
          <a:custGeom>
            <a:avLst/>
            <a:gdLst/>
            <a:ahLst/>
            <a:cxnLst/>
            <a:rect l="l" t="t" r="r" b="b"/>
            <a:pathLst>
              <a:path w="614679" h="595629">
                <a:moveTo>
                  <a:pt x="1893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4565" y="595629"/>
                </a:lnTo>
                <a:lnTo>
                  <a:pt x="18935" y="0"/>
                </a:lnTo>
                <a:close/>
              </a:path>
            </a:pathLst>
          </a:custGeom>
          <a:solidFill>
            <a:srgbClr val="00C9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k object 316"/>
          <p:cNvSpPr/>
          <p:nvPr/>
        </p:nvSpPr>
        <p:spPr>
          <a:xfrm>
            <a:off x="65836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38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581" y="595630"/>
                </a:lnTo>
                <a:lnTo>
                  <a:pt x="16382" y="0"/>
                </a:lnTo>
                <a:close/>
              </a:path>
            </a:pathLst>
          </a:custGeom>
          <a:solidFill>
            <a:srgbClr val="00C8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k object 317"/>
          <p:cNvSpPr/>
          <p:nvPr/>
        </p:nvSpPr>
        <p:spPr>
          <a:xfrm>
            <a:off x="6600062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3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67" y="595629"/>
                </a:lnTo>
                <a:lnTo>
                  <a:pt x="16637" y="0"/>
                </a:lnTo>
                <a:close/>
              </a:path>
            </a:pathLst>
          </a:custGeom>
          <a:solidFill>
            <a:srgbClr val="00C7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k object 318"/>
          <p:cNvSpPr/>
          <p:nvPr/>
        </p:nvSpPr>
        <p:spPr>
          <a:xfrm>
            <a:off x="66167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6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k object 319"/>
          <p:cNvSpPr/>
          <p:nvPr/>
        </p:nvSpPr>
        <p:spPr>
          <a:xfrm>
            <a:off x="663448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56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717" y="595630"/>
                </a:lnTo>
                <a:lnTo>
                  <a:pt x="16656" y="0"/>
                </a:lnTo>
                <a:close/>
              </a:path>
            </a:pathLst>
          </a:custGeom>
          <a:solidFill>
            <a:srgbClr val="00C5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k object 320"/>
          <p:cNvSpPr/>
          <p:nvPr/>
        </p:nvSpPr>
        <p:spPr>
          <a:xfrm>
            <a:off x="665113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481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680" y="595630"/>
                </a:lnTo>
                <a:lnTo>
                  <a:pt x="17481" y="0"/>
                </a:lnTo>
                <a:close/>
              </a:path>
            </a:pathLst>
          </a:custGeom>
          <a:solidFill>
            <a:srgbClr val="00C4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k object 321"/>
          <p:cNvSpPr/>
          <p:nvPr/>
        </p:nvSpPr>
        <p:spPr>
          <a:xfrm>
            <a:off x="6668617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6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92" y="595629"/>
                </a:lnTo>
                <a:lnTo>
                  <a:pt x="16662" y="0"/>
                </a:lnTo>
                <a:close/>
              </a:path>
            </a:pathLst>
          </a:custGeom>
          <a:solidFill>
            <a:srgbClr val="00C3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k object 322"/>
          <p:cNvSpPr/>
          <p:nvPr/>
        </p:nvSpPr>
        <p:spPr>
          <a:xfrm>
            <a:off x="66852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C2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k object 323"/>
          <p:cNvSpPr/>
          <p:nvPr/>
        </p:nvSpPr>
        <p:spPr>
          <a:xfrm>
            <a:off x="67030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C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k object 324"/>
          <p:cNvSpPr/>
          <p:nvPr/>
        </p:nvSpPr>
        <p:spPr>
          <a:xfrm>
            <a:off x="67208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C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k object 325"/>
          <p:cNvSpPr/>
          <p:nvPr/>
        </p:nvSpPr>
        <p:spPr>
          <a:xfrm>
            <a:off x="673735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596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795" y="595629"/>
                </a:lnTo>
                <a:lnTo>
                  <a:pt x="17596" y="0"/>
                </a:lnTo>
                <a:close/>
              </a:path>
            </a:pathLst>
          </a:custGeom>
          <a:solidFill>
            <a:srgbClr val="00BF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k object 326"/>
          <p:cNvSpPr/>
          <p:nvPr/>
        </p:nvSpPr>
        <p:spPr>
          <a:xfrm>
            <a:off x="675494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93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323" y="595629"/>
                </a:lnTo>
                <a:lnTo>
                  <a:pt x="16693" y="0"/>
                </a:lnTo>
                <a:close/>
              </a:path>
            </a:pathLst>
          </a:custGeom>
          <a:solidFill>
            <a:srgbClr val="00B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k object 327"/>
          <p:cNvSpPr/>
          <p:nvPr/>
        </p:nvSpPr>
        <p:spPr>
          <a:xfrm>
            <a:off x="67716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D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k object 328"/>
          <p:cNvSpPr/>
          <p:nvPr/>
        </p:nvSpPr>
        <p:spPr>
          <a:xfrm>
            <a:off x="67894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C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k object 329"/>
          <p:cNvSpPr/>
          <p:nvPr/>
        </p:nvSpPr>
        <p:spPr>
          <a:xfrm>
            <a:off x="6807200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4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70" y="595629"/>
                </a:lnTo>
                <a:lnTo>
                  <a:pt x="15240" y="0"/>
                </a:lnTo>
                <a:close/>
              </a:path>
            </a:pathLst>
          </a:custGeom>
          <a:solidFill>
            <a:srgbClr val="00B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k object 330"/>
          <p:cNvSpPr/>
          <p:nvPr/>
        </p:nvSpPr>
        <p:spPr>
          <a:xfrm>
            <a:off x="68224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k object 331"/>
          <p:cNvSpPr/>
          <p:nvPr/>
        </p:nvSpPr>
        <p:spPr>
          <a:xfrm>
            <a:off x="68402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9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k object 332"/>
          <p:cNvSpPr/>
          <p:nvPr/>
        </p:nvSpPr>
        <p:spPr>
          <a:xfrm>
            <a:off x="68580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8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k object 333"/>
          <p:cNvSpPr/>
          <p:nvPr/>
        </p:nvSpPr>
        <p:spPr>
          <a:xfrm>
            <a:off x="68757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B7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k object 334"/>
          <p:cNvSpPr/>
          <p:nvPr/>
        </p:nvSpPr>
        <p:spPr>
          <a:xfrm>
            <a:off x="68922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B6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k object 335"/>
          <p:cNvSpPr/>
          <p:nvPr/>
        </p:nvSpPr>
        <p:spPr>
          <a:xfrm>
            <a:off x="69088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5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k object 336"/>
          <p:cNvSpPr/>
          <p:nvPr/>
        </p:nvSpPr>
        <p:spPr>
          <a:xfrm>
            <a:off x="69265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4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k object 337"/>
          <p:cNvSpPr/>
          <p:nvPr/>
        </p:nvSpPr>
        <p:spPr>
          <a:xfrm>
            <a:off x="69443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B3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k object 338"/>
          <p:cNvSpPr/>
          <p:nvPr/>
        </p:nvSpPr>
        <p:spPr>
          <a:xfrm>
            <a:off x="6962140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3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69" y="595629"/>
                </a:lnTo>
                <a:lnTo>
                  <a:pt x="15239" y="0"/>
                </a:lnTo>
                <a:close/>
              </a:path>
            </a:pathLst>
          </a:custGeom>
          <a:solidFill>
            <a:srgbClr val="00B2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k object 339"/>
          <p:cNvSpPr/>
          <p:nvPr/>
        </p:nvSpPr>
        <p:spPr>
          <a:xfrm>
            <a:off x="69773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1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k object 340"/>
          <p:cNvSpPr/>
          <p:nvPr/>
        </p:nvSpPr>
        <p:spPr>
          <a:xfrm>
            <a:off x="69951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B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k object 341"/>
          <p:cNvSpPr/>
          <p:nvPr/>
        </p:nvSpPr>
        <p:spPr>
          <a:xfrm>
            <a:off x="70129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F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k object 342"/>
          <p:cNvSpPr/>
          <p:nvPr/>
        </p:nvSpPr>
        <p:spPr>
          <a:xfrm>
            <a:off x="703071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22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419" y="595629"/>
                </a:lnTo>
                <a:lnTo>
                  <a:pt x="16220" y="0"/>
                </a:lnTo>
                <a:close/>
              </a:path>
            </a:pathLst>
          </a:custGeom>
          <a:solidFill>
            <a:srgbClr val="00AE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k object 343"/>
          <p:cNvSpPr/>
          <p:nvPr/>
        </p:nvSpPr>
        <p:spPr>
          <a:xfrm>
            <a:off x="704694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799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429" y="595629"/>
                </a:lnTo>
                <a:lnTo>
                  <a:pt x="16799" y="0"/>
                </a:lnTo>
                <a:close/>
              </a:path>
            </a:pathLst>
          </a:custGeom>
          <a:solidFill>
            <a:srgbClr val="00A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k object 344"/>
          <p:cNvSpPr/>
          <p:nvPr/>
        </p:nvSpPr>
        <p:spPr>
          <a:xfrm>
            <a:off x="70637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C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k object 345"/>
          <p:cNvSpPr/>
          <p:nvPr/>
        </p:nvSpPr>
        <p:spPr>
          <a:xfrm>
            <a:off x="70815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B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k object 346"/>
          <p:cNvSpPr/>
          <p:nvPr/>
        </p:nvSpPr>
        <p:spPr>
          <a:xfrm>
            <a:off x="70993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A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k object 347"/>
          <p:cNvSpPr/>
          <p:nvPr/>
        </p:nvSpPr>
        <p:spPr>
          <a:xfrm>
            <a:off x="71170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A9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k object 348"/>
          <p:cNvSpPr/>
          <p:nvPr/>
        </p:nvSpPr>
        <p:spPr>
          <a:xfrm>
            <a:off x="71335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A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k object 349"/>
          <p:cNvSpPr/>
          <p:nvPr/>
        </p:nvSpPr>
        <p:spPr>
          <a:xfrm>
            <a:off x="71501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7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k object 350"/>
          <p:cNvSpPr/>
          <p:nvPr/>
        </p:nvSpPr>
        <p:spPr>
          <a:xfrm>
            <a:off x="71678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84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10" y="595629"/>
                </a:lnTo>
                <a:lnTo>
                  <a:pt x="16849" y="0"/>
                </a:lnTo>
                <a:close/>
              </a:path>
            </a:pathLst>
          </a:custGeom>
          <a:solidFill>
            <a:srgbClr val="00A6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k object 351"/>
          <p:cNvSpPr/>
          <p:nvPr/>
        </p:nvSpPr>
        <p:spPr>
          <a:xfrm>
            <a:off x="718472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9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294" y="595629"/>
                </a:lnTo>
                <a:lnTo>
                  <a:pt x="17095" y="0"/>
                </a:lnTo>
                <a:close/>
              </a:path>
            </a:pathLst>
          </a:custGeom>
          <a:solidFill>
            <a:srgbClr val="00A5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k object 352"/>
          <p:cNvSpPr/>
          <p:nvPr/>
        </p:nvSpPr>
        <p:spPr>
          <a:xfrm>
            <a:off x="7201824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855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485" y="595629"/>
                </a:lnTo>
                <a:lnTo>
                  <a:pt x="16855" y="0"/>
                </a:lnTo>
                <a:close/>
              </a:path>
            </a:pathLst>
          </a:custGeom>
          <a:solidFill>
            <a:srgbClr val="00A4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k object 353"/>
          <p:cNvSpPr/>
          <p:nvPr/>
        </p:nvSpPr>
        <p:spPr>
          <a:xfrm>
            <a:off x="72186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3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k object 354"/>
          <p:cNvSpPr/>
          <p:nvPr/>
        </p:nvSpPr>
        <p:spPr>
          <a:xfrm>
            <a:off x="72364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874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35" y="595629"/>
                </a:lnTo>
                <a:lnTo>
                  <a:pt x="16874" y="0"/>
                </a:lnTo>
                <a:close/>
              </a:path>
            </a:pathLst>
          </a:custGeom>
          <a:solidFill>
            <a:srgbClr val="00A2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k object 355"/>
          <p:cNvSpPr/>
          <p:nvPr/>
        </p:nvSpPr>
        <p:spPr>
          <a:xfrm>
            <a:off x="7253334" y="6262370"/>
            <a:ext cx="614680" cy="595630"/>
          </a:xfrm>
          <a:custGeom>
            <a:avLst/>
            <a:gdLst/>
            <a:ahLst/>
            <a:cxnLst/>
            <a:rect l="l" t="t" r="r" b="b"/>
            <a:pathLst>
              <a:path w="614679" h="595629">
                <a:moveTo>
                  <a:pt x="1868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4315" y="595629"/>
                </a:lnTo>
                <a:lnTo>
                  <a:pt x="18685" y="0"/>
                </a:lnTo>
                <a:close/>
              </a:path>
            </a:pathLst>
          </a:custGeom>
          <a:solidFill>
            <a:srgbClr val="00A1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k object 356"/>
          <p:cNvSpPr/>
          <p:nvPr/>
        </p:nvSpPr>
        <p:spPr>
          <a:xfrm>
            <a:off x="727201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13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332" y="595629"/>
                </a:lnTo>
                <a:lnTo>
                  <a:pt x="16133" y="0"/>
                </a:lnTo>
                <a:close/>
              </a:path>
            </a:pathLst>
          </a:custGeom>
          <a:solidFill>
            <a:srgbClr val="00A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k object 357"/>
          <p:cNvSpPr/>
          <p:nvPr/>
        </p:nvSpPr>
        <p:spPr>
          <a:xfrm>
            <a:off x="7288153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88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516" y="595629"/>
                </a:lnTo>
                <a:lnTo>
                  <a:pt x="16886" y="0"/>
                </a:lnTo>
                <a:close/>
              </a:path>
            </a:pathLst>
          </a:custGeom>
          <a:solidFill>
            <a:srgbClr val="009F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k object 358"/>
          <p:cNvSpPr/>
          <p:nvPr/>
        </p:nvSpPr>
        <p:spPr>
          <a:xfrm>
            <a:off x="73050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E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k object 359"/>
          <p:cNvSpPr/>
          <p:nvPr/>
        </p:nvSpPr>
        <p:spPr>
          <a:xfrm>
            <a:off x="73228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905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66" y="595629"/>
                </a:lnTo>
                <a:lnTo>
                  <a:pt x="16905" y="0"/>
                </a:lnTo>
                <a:close/>
              </a:path>
            </a:pathLst>
          </a:custGeom>
          <a:solidFill>
            <a:srgbClr val="009D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k object 360"/>
          <p:cNvSpPr/>
          <p:nvPr/>
        </p:nvSpPr>
        <p:spPr>
          <a:xfrm>
            <a:off x="7339725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11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44" y="595629"/>
                </a:lnTo>
                <a:lnTo>
                  <a:pt x="16114" y="0"/>
                </a:lnTo>
                <a:close/>
              </a:path>
            </a:pathLst>
          </a:custGeom>
          <a:solidFill>
            <a:srgbClr val="009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k object 361"/>
          <p:cNvSpPr/>
          <p:nvPr/>
        </p:nvSpPr>
        <p:spPr>
          <a:xfrm>
            <a:off x="73558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k object 362"/>
          <p:cNvSpPr/>
          <p:nvPr/>
        </p:nvSpPr>
        <p:spPr>
          <a:xfrm>
            <a:off x="73736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k object 363"/>
          <p:cNvSpPr/>
          <p:nvPr/>
        </p:nvSpPr>
        <p:spPr>
          <a:xfrm>
            <a:off x="73914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93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91" y="595629"/>
                </a:lnTo>
                <a:lnTo>
                  <a:pt x="16930" y="0"/>
                </a:lnTo>
                <a:close/>
              </a:path>
            </a:pathLst>
          </a:custGeom>
          <a:solidFill>
            <a:srgbClr val="0099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k object 364"/>
          <p:cNvSpPr/>
          <p:nvPr/>
        </p:nvSpPr>
        <p:spPr>
          <a:xfrm>
            <a:off x="740832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359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989" y="595629"/>
                </a:lnTo>
                <a:lnTo>
                  <a:pt x="17359" y="0"/>
                </a:lnTo>
                <a:close/>
              </a:path>
            </a:pathLst>
          </a:custGeom>
          <a:solidFill>
            <a:srgbClr val="0098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k object 365"/>
          <p:cNvSpPr/>
          <p:nvPr/>
        </p:nvSpPr>
        <p:spPr>
          <a:xfrm>
            <a:off x="742569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347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546" y="595629"/>
                </a:lnTo>
                <a:lnTo>
                  <a:pt x="17347" y="0"/>
                </a:lnTo>
                <a:close/>
              </a:path>
            </a:pathLst>
          </a:custGeom>
          <a:solidFill>
            <a:srgbClr val="009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k object 366"/>
          <p:cNvSpPr/>
          <p:nvPr/>
        </p:nvSpPr>
        <p:spPr>
          <a:xfrm>
            <a:off x="7443037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94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572" y="595629"/>
                </a:lnTo>
                <a:lnTo>
                  <a:pt x="16942" y="0"/>
                </a:lnTo>
                <a:close/>
              </a:path>
            </a:pathLst>
          </a:custGeom>
          <a:solidFill>
            <a:srgbClr val="009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k object 367"/>
          <p:cNvSpPr/>
          <p:nvPr/>
        </p:nvSpPr>
        <p:spPr>
          <a:xfrm>
            <a:off x="74599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5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k object 368"/>
          <p:cNvSpPr/>
          <p:nvPr/>
        </p:nvSpPr>
        <p:spPr>
          <a:xfrm>
            <a:off x="747775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94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k object 369"/>
          <p:cNvSpPr/>
          <p:nvPr/>
        </p:nvSpPr>
        <p:spPr>
          <a:xfrm>
            <a:off x="749426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9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k object 370"/>
          <p:cNvSpPr/>
          <p:nvPr/>
        </p:nvSpPr>
        <p:spPr>
          <a:xfrm>
            <a:off x="75107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2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k object 371"/>
          <p:cNvSpPr/>
          <p:nvPr/>
        </p:nvSpPr>
        <p:spPr>
          <a:xfrm>
            <a:off x="75285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91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k object 372"/>
          <p:cNvSpPr/>
          <p:nvPr/>
        </p:nvSpPr>
        <p:spPr>
          <a:xfrm>
            <a:off x="75463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9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k object 373"/>
          <p:cNvSpPr/>
          <p:nvPr/>
        </p:nvSpPr>
        <p:spPr>
          <a:xfrm>
            <a:off x="756285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F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k object 374"/>
          <p:cNvSpPr/>
          <p:nvPr/>
        </p:nvSpPr>
        <p:spPr>
          <a:xfrm>
            <a:off x="758063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8E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k object 375"/>
          <p:cNvSpPr/>
          <p:nvPr/>
        </p:nvSpPr>
        <p:spPr>
          <a:xfrm>
            <a:off x="75971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D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k object 376"/>
          <p:cNvSpPr/>
          <p:nvPr/>
        </p:nvSpPr>
        <p:spPr>
          <a:xfrm>
            <a:off x="76149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k object 377"/>
          <p:cNvSpPr/>
          <p:nvPr/>
        </p:nvSpPr>
        <p:spPr>
          <a:xfrm>
            <a:off x="763270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00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201" y="595629"/>
                </a:lnTo>
                <a:lnTo>
                  <a:pt x="16002" y="0"/>
                </a:lnTo>
                <a:close/>
              </a:path>
            </a:pathLst>
          </a:custGeom>
          <a:solidFill>
            <a:srgbClr val="008B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k object 378"/>
          <p:cNvSpPr/>
          <p:nvPr/>
        </p:nvSpPr>
        <p:spPr>
          <a:xfrm>
            <a:off x="7648702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1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647" y="595629"/>
                </a:lnTo>
                <a:lnTo>
                  <a:pt x="17017" y="0"/>
                </a:lnTo>
                <a:close/>
              </a:path>
            </a:pathLst>
          </a:custGeom>
          <a:solidFill>
            <a:srgbClr val="008A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k object 379"/>
          <p:cNvSpPr/>
          <p:nvPr/>
        </p:nvSpPr>
        <p:spPr>
          <a:xfrm>
            <a:off x="76657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9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k object 380"/>
          <p:cNvSpPr/>
          <p:nvPr/>
        </p:nvSpPr>
        <p:spPr>
          <a:xfrm>
            <a:off x="76835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8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k object 381"/>
          <p:cNvSpPr/>
          <p:nvPr/>
        </p:nvSpPr>
        <p:spPr>
          <a:xfrm>
            <a:off x="77012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7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k object 382"/>
          <p:cNvSpPr/>
          <p:nvPr/>
        </p:nvSpPr>
        <p:spPr>
          <a:xfrm>
            <a:off x="771905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971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1170" y="595629"/>
                </a:lnTo>
                <a:lnTo>
                  <a:pt x="15971" y="0"/>
                </a:lnTo>
                <a:close/>
              </a:path>
            </a:pathLst>
          </a:custGeom>
          <a:solidFill>
            <a:srgbClr val="0086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k object 383"/>
          <p:cNvSpPr/>
          <p:nvPr/>
        </p:nvSpPr>
        <p:spPr>
          <a:xfrm>
            <a:off x="7735031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48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678" y="595629"/>
                </a:lnTo>
                <a:lnTo>
                  <a:pt x="17048" y="0"/>
                </a:lnTo>
                <a:close/>
              </a:path>
            </a:pathLst>
          </a:custGeom>
          <a:solidFill>
            <a:srgbClr val="008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k object 384"/>
          <p:cNvSpPr/>
          <p:nvPr/>
        </p:nvSpPr>
        <p:spPr>
          <a:xfrm>
            <a:off x="77520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4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k object 385"/>
          <p:cNvSpPr/>
          <p:nvPr/>
        </p:nvSpPr>
        <p:spPr>
          <a:xfrm>
            <a:off x="77698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30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83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k object 386"/>
          <p:cNvSpPr/>
          <p:nvPr/>
        </p:nvSpPr>
        <p:spPr>
          <a:xfrm>
            <a:off x="77876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2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k object 387"/>
          <p:cNvSpPr/>
          <p:nvPr/>
        </p:nvSpPr>
        <p:spPr>
          <a:xfrm>
            <a:off x="7805419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3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70" y="595629"/>
                </a:lnTo>
                <a:lnTo>
                  <a:pt x="15239" y="0"/>
                </a:lnTo>
                <a:close/>
              </a:path>
            </a:pathLst>
          </a:custGeom>
          <a:solidFill>
            <a:srgbClr val="0081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k object 388"/>
          <p:cNvSpPr/>
          <p:nvPr/>
        </p:nvSpPr>
        <p:spPr>
          <a:xfrm>
            <a:off x="78206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30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8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k object 389"/>
          <p:cNvSpPr/>
          <p:nvPr/>
        </p:nvSpPr>
        <p:spPr>
          <a:xfrm>
            <a:off x="78384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F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k object 390"/>
          <p:cNvSpPr/>
          <p:nvPr/>
        </p:nvSpPr>
        <p:spPr>
          <a:xfrm>
            <a:off x="78562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098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159" y="595629"/>
                </a:lnTo>
                <a:lnTo>
                  <a:pt x="17098" y="0"/>
                </a:lnTo>
                <a:close/>
              </a:path>
            </a:pathLst>
          </a:custGeom>
          <a:solidFill>
            <a:srgbClr val="007E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k object 391"/>
          <p:cNvSpPr/>
          <p:nvPr/>
        </p:nvSpPr>
        <p:spPr>
          <a:xfrm>
            <a:off x="7873318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96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95" y="595629"/>
                </a:lnTo>
                <a:lnTo>
                  <a:pt x="16596" y="0"/>
                </a:lnTo>
                <a:close/>
              </a:path>
            </a:pathLst>
          </a:custGeom>
          <a:solidFill>
            <a:srgbClr val="007D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k object 392"/>
          <p:cNvSpPr/>
          <p:nvPr/>
        </p:nvSpPr>
        <p:spPr>
          <a:xfrm>
            <a:off x="788991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04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734" y="595629"/>
                </a:lnTo>
                <a:lnTo>
                  <a:pt x="17104" y="0"/>
                </a:lnTo>
                <a:close/>
              </a:path>
            </a:pathLst>
          </a:custGeom>
          <a:solidFill>
            <a:srgbClr val="007C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k object 393"/>
          <p:cNvSpPr/>
          <p:nvPr/>
        </p:nvSpPr>
        <p:spPr>
          <a:xfrm>
            <a:off x="79070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k object 394"/>
          <p:cNvSpPr/>
          <p:nvPr/>
        </p:nvSpPr>
        <p:spPr>
          <a:xfrm>
            <a:off x="79248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2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184" y="595629"/>
                </a:lnTo>
                <a:lnTo>
                  <a:pt x="17123" y="0"/>
                </a:lnTo>
                <a:close/>
              </a:path>
            </a:pathLst>
          </a:custGeom>
          <a:solidFill>
            <a:srgbClr val="007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k object 395"/>
          <p:cNvSpPr/>
          <p:nvPr/>
        </p:nvSpPr>
        <p:spPr>
          <a:xfrm>
            <a:off x="7941923" y="6262370"/>
            <a:ext cx="614045" cy="595630"/>
          </a:xfrm>
          <a:custGeom>
            <a:avLst/>
            <a:gdLst/>
            <a:ahLst/>
            <a:cxnLst/>
            <a:rect l="l" t="t" r="r" b="b"/>
            <a:pathLst>
              <a:path w="614045" h="595629">
                <a:moveTo>
                  <a:pt x="17786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3847" y="595629"/>
                </a:lnTo>
                <a:lnTo>
                  <a:pt x="17786" y="0"/>
                </a:lnTo>
                <a:close/>
              </a:path>
            </a:pathLst>
          </a:custGeom>
          <a:solidFill>
            <a:srgbClr val="0079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k object 396"/>
          <p:cNvSpPr/>
          <p:nvPr/>
        </p:nvSpPr>
        <p:spPr>
          <a:xfrm>
            <a:off x="795970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3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33" y="595629"/>
                </a:lnTo>
                <a:lnTo>
                  <a:pt x="16534" y="0"/>
                </a:lnTo>
                <a:close/>
              </a:path>
            </a:pathLst>
          </a:custGeom>
          <a:solidFill>
            <a:srgbClr val="0078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k object 397"/>
          <p:cNvSpPr/>
          <p:nvPr/>
        </p:nvSpPr>
        <p:spPr>
          <a:xfrm>
            <a:off x="7976244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35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765" y="595629"/>
                </a:lnTo>
                <a:lnTo>
                  <a:pt x="17135" y="0"/>
                </a:lnTo>
                <a:close/>
              </a:path>
            </a:pathLst>
          </a:custGeom>
          <a:solidFill>
            <a:srgbClr val="0077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k object 398"/>
          <p:cNvSpPr/>
          <p:nvPr/>
        </p:nvSpPr>
        <p:spPr>
          <a:xfrm>
            <a:off x="79933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k object 399"/>
          <p:cNvSpPr/>
          <p:nvPr/>
        </p:nvSpPr>
        <p:spPr>
          <a:xfrm>
            <a:off x="80111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54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215" y="595629"/>
                </a:lnTo>
                <a:lnTo>
                  <a:pt x="17154" y="0"/>
                </a:lnTo>
                <a:close/>
              </a:path>
            </a:pathLst>
          </a:custGeom>
          <a:solidFill>
            <a:srgbClr val="0075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k object 400"/>
          <p:cNvSpPr/>
          <p:nvPr/>
        </p:nvSpPr>
        <p:spPr>
          <a:xfrm>
            <a:off x="8028314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86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495" y="595629"/>
                </a:lnTo>
                <a:lnTo>
                  <a:pt x="1586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k object 401"/>
          <p:cNvSpPr/>
          <p:nvPr/>
        </p:nvSpPr>
        <p:spPr>
          <a:xfrm>
            <a:off x="80441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k object 402"/>
          <p:cNvSpPr/>
          <p:nvPr/>
        </p:nvSpPr>
        <p:spPr>
          <a:xfrm>
            <a:off x="80619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72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k object 403"/>
          <p:cNvSpPr/>
          <p:nvPr/>
        </p:nvSpPr>
        <p:spPr>
          <a:xfrm>
            <a:off x="80797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240" y="595629"/>
                </a:lnTo>
                <a:lnTo>
                  <a:pt x="17179" y="0"/>
                </a:lnTo>
                <a:close/>
              </a:path>
            </a:pathLst>
          </a:custGeom>
          <a:solidFill>
            <a:srgbClr val="0071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k object 404"/>
          <p:cNvSpPr/>
          <p:nvPr/>
        </p:nvSpPr>
        <p:spPr>
          <a:xfrm>
            <a:off x="809691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10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740" y="595629"/>
                </a:lnTo>
                <a:lnTo>
                  <a:pt x="17110" y="0"/>
                </a:lnTo>
                <a:close/>
              </a:path>
            </a:pathLst>
          </a:custGeom>
          <a:solidFill>
            <a:srgbClr val="007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k object 405"/>
          <p:cNvSpPr/>
          <p:nvPr/>
        </p:nvSpPr>
        <p:spPr>
          <a:xfrm>
            <a:off x="811403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98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297" y="595629"/>
                </a:lnTo>
                <a:lnTo>
                  <a:pt x="17098" y="0"/>
                </a:lnTo>
                <a:close/>
              </a:path>
            </a:pathLst>
          </a:custGeom>
          <a:solidFill>
            <a:srgbClr val="006F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k object 406"/>
          <p:cNvSpPr/>
          <p:nvPr/>
        </p:nvSpPr>
        <p:spPr>
          <a:xfrm>
            <a:off x="8131128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91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21" y="595629"/>
                </a:lnTo>
                <a:lnTo>
                  <a:pt x="17191" y="0"/>
                </a:lnTo>
                <a:close/>
              </a:path>
            </a:pathLst>
          </a:custGeom>
          <a:solidFill>
            <a:srgbClr val="006E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k object 407"/>
          <p:cNvSpPr/>
          <p:nvPr/>
        </p:nvSpPr>
        <p:spPr>
          <a:xfrm>
            <a:off x="81483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D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k object 408"/>
          <p:cNvSpPr/>
          <p:nvPr/>
        </p:nvSpPr>
        <p:spPr>
          <a:xfrm>
            <a:off x="816610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6C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k object 409"/>
          <p:cNvSpPr/>
          <p:nvPr/>
        </p:nvSpPr>
        <p:spPr>
          <a:xfrm>
            <a:off x="818260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6B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k object 410"/>
          <p:cNvSpPr/>
          <p:nvPr/>
        </p:nvSpPr>
        <p:spPr>
          <a:xfrm>
            <a:off x="81991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A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k object 411"/>
          <p:cNvSpPr/>
          <p:nvPr/>
        </p:nvSpPr>
        <p:spPr>
          <a:xfrm>
            <a:off x="82169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2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290" y="595629"/>
                </a:lnTo>
                <a:lnTo>
                  <a:pt x="17229" y="0"/>
                </a:lnTo>
                <a:close/>
              </a:path>
            </a:pathLst>
          </a:custGeom>
          <a:solidFill>
            <a:srgbClr val="006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k object 412"/>
          <p:cNvSpPr/>
          <p:nvPr/>
        </p:nvSpPr>
        <p:spPr>
          <a:xfrm>
            <a:off x="823412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60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690" y="595629"/>
                </a:lnTo>
                <a:lnTo>
                  <a:pt x="17060" y="0"/>
                </a:lnTo>
                <a:close/>
              </a:path>
            </a:pathLst>
          </a:custGeom>
          <a:solidFill>
            <a:srgbClr val="0068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k object 413"/>
          <p:cNvSpPr/>
          <p:nvPr/>
        </p:nvSpPr>
        <p:spPr>
          <a:xfrm>
            <a:off x="825119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48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247" y="595629"/>
                </a:lnTo>
                <a:lnTo>
                  <a:pt x="17048" y="0"/>
                </a:lnTo>
                <a:close/>
              </a:path>
            </a:pathLst>
          </a:custGeom>
          <a:solidFill>
            <a:srgbClr val="0067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k object 414"/>
          <p:cNvSpPr/>
          <p:nvPr/>
        </p:nvSpPr>
        <p:spPr>
          <a:xfrm>
            <a:off x="8268238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41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71" y="595629"/>
                </a:lnTo>
                <a:lnTo>
                  <a:pt x="17241" y="0"/>
                </a:lnTo>
                <a:close/>
              </a:path>
            </a:pathLst>
          </a:custGeom>
          <a:solidFill>
            <a:srgbClr val="0066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k object 415"/>
          <p:cNvSpPr/>
          <p:nvPr/>
        </p:nvSpPr>
        <p:spPr>
          <a:xfrm>
            <a:off x="82854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6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k object 416"/>
          <p:cNvSpPr/>
          <p:nvPr/>
        </p:nvSpPr>
        <p:spPr>
          <a:xfrm>
            <a:off x="83032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64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k object 417"/>
          <p:cNvSpPr/>
          <p:nvPr/>
        </p:nvSpPr>
        <p:spPr>
          <a:xfrm>
            <a:off x="832104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75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952" y="595629"/>
                </a:lnTo>
                <a:lnTo>
                  <a:pt x="15753" y="0"/>
                </a:lnTo>
                <a:close/>
              </a:path>
            </a:pathLst>
          </a:custGeom>
          <a:solidFill>
            <a:srgbClr val="0063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k object 418"/>
          <p:cNvSpPr/>
          <p:nvPr/>
        </p:nvSpPr>
        <p:spPr>
          <a:xfrm>
            <a:off x="8336793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6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96" y="595629"/>
                </a:lnTo>
                <a:lnTo>
                  <a:pt x="17266" y="0"/>
                </a:lnTo>
                <a:close/>
              </a:path>
            </a:pathLst>
          </a:custGeom>
          <a:solidFill>
            <a:srgbClr val="0062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k object 419"/>
          <p:cNvSpPr/>
          <p:nvPr/>
        </p:nvSpPr>
        <p:spPr>
          <a:xfrm>
            <a:off x="83540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6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k object 420"/>
          <p:cNvSpPr/>
          <p:nvPr/>
        </p:nvSpPr>
        <p:spPr>
          <a:xfrm>
            <a:off x="83718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k object 421"/>
          <p:cNvSpPr/>
          <p:nvPr/>
        </p:nvSpPr>
        <p:spPr>
          <a:xfrm>
            <a:off x="838961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5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k object 422"/>
          <p:cNvSpPr/>
          <p:nvPr/>
        </p:nvSpPr>
        <p:spPr>
          <a:xfrm>
            <a:off x="840613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99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91" y="595629"/>
                </a:lnTo>
                <a:lnTo>
                  <a:pt x="16992" y="0"/>
                </a:lnTo>
                <a:close/>
              </a:path>
            </a:pathLst>
          </a:custGeom>
          <a:solidFill>
            <a:srgbClr val="005E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k object 423"/>
          <p:cNvSpPr/>
          <p:nvPr/>
        </p:nvSpPr>
        <p:spPr>
          <a:xfrm>
            <a:off x="8423122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9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927" y="595629"/>
                </a:lnTo>
                <a:lnTo>
                  <a:pt x="17297" y="0"/>
                </a:lnTo>
                <a:close/>
              </a:path>
            </a:pathLst>
          </a:custGeom>
          <a:solidFill>
            <a:srgbClr val="005D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k object 424"/>
          <p:cNvSpPr/>
          <p:nvPr/>
        </p:nvSpPr>
        <p:spPr>
          <a:xfrm>
            <a:off x="84404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C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k object 425"/>
          <p:cNvSpPr/>
          <p:nvPr/>
        </p:nvSpPr>
        <p:spPr>
          <a:xfrm>
            <a:off x="84582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B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k object 426"/>
          <p:cNvSpPr/>
          <p:nvPr/>
        </p:nvSpPr>
        <p:spPr>
          <a:xfrm>
            <a:off x="847598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697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96" y="595629"/>
                </a:lnTo>
                <a:lnTo>
                  <a:pt x="15697" y="0"/>
                </a:lnTo>
                <a:close/>
              </a:path>
            </a:pathLst>
          </a:custGeom>
          <a:solidFill>
            <a:srgbClr val="005A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k object 427"/>
          <p:cNvSpPr/>
          <p:nvPr/>
        </p:nvSpPr>
        <p:spPr>
          <a:xfrm>
            <a:off x="8491677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32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952" y="595629"/>
                </a:lnTo>
                <a:lnTo>
                  <a:pt x="17322" y="0"/>
                </a:lnTo>
                <a:close/>
              </a:path>
            </a:pathLst>
          </a:custGeom>
          <a:solidFill>
            <a:srgbClr val="0059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k object 428"/>
          <p:cNvSpPr/>
          <p:nvPr/>
        </p:nvSpPr>
        <p:spPr>
          <a:xfrm>
            <a:off x="85090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k object 429"/>
          <p:cNvSpPr/>
          <p:nvPr/>
        </p:nvSpPr>
        <p:spPr>
          <a:xfrm>
            <a:off x="85267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7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k object 430"/>
          <p:cNvSpPr/>
          <p:nvPr/>
        </p:nvSpPr>
        <p:spPr>
          <a:xfrm>
            <a:off x="8544559" y="6262370"/>
            <a:ext cx="599440" cy="595630"/>
          </a:xfrm>
          <a:custGeom>
            <a:avLst/>
            <a:gdLst/>
            <a:ahLst/>
            <a:cxnLst/>
            <a:rect l="l" t="t" r="r" b="b"/>
            <a:pathLst>
              <a:path w="599440" h="595629">
                <a:moveTo>
                  <a:pt x="17347" y="0"/>
                </a:moveTo>
                <a:lnTo>
                  <a:pt x="0" y="0"/>
                </a:lnTo>
                <a:lnTo>
                  <a:pt x="595630" y="595629"/>
                </a:lnTo>
                <a:lnTo>
                  <a:pt x="599440" y="595629"/>
                </a:lnTo>
                <a:lnTo>
                  <a:pt x="599440" y="581671"/>
                </a:lnTo>
                <a:lnTo>
                  <a:pt x="17347" y="0"/>
                </a:lnTo>
                <a:close/>
              </a:path>
            </a:pathLst>
          </a:custGeom>
          <a:solidFill>
            <a:srgbClr val="0056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k object 431"/>
          <p:cNvSpPr/>
          <p:nvPr/>
        </p:nvSpPr>
        <p:spPr>
          <a:xfrm>
            <a:off x="8561907" y="6262370"/>
            <a:ext cx="582295" cy="582295"/>
          </a:xfrm>
          <a:custGeom>
            <a:avLst/>
            <a:gdLst/>
            <a:ahLst/>
            <a:cxnLst/>
            <a:rect l="l" t="t" r="r" b="b"/>
            <a:pathLst>
              <a:path w="582295" h="582295">
                <a:moveTo>
                  <a:pt x="16098" y="0"/>
                </a:moveTo>
                <a:lnTo>
                  <a:pt x="0" y="0"/>
                </a:lnTo>
                <a:lnTo>
                  <a:pt x="582092" y="581671"/>
                </a:lnTo>
                <a:lnTo>
                  <a:pt x="582092" y="566403"/>
                </a:lnTo>
                <a:lnTo>
                  <a:pt x="16098" y="0"/>
                </a:lnTo>
                <a:close/>
              </a:path>
            </a:pathLst>
          </a:custGeom>
          <a:solidFill>
            <a:srgbClr val="0055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k object 432"/>
          <p:cNvSpPr/>
          <p:nvPr/>
        </p:nvSpPr>
        <p:spPr>
          <a:xfrm>
            <a:off x="8578006" y="6262370"/>
            <a:ext cx="566420" cy="566420"/>
          </a:xfrm>
          <a:custGeom>
            <a:avLst/>
            <a:gdLst/>
            <a:ahLst/>
            <a:cxnLst/>
            <a:rect l="l" t="t" r="r" b="b"/>
            <a:pathLst>
              <a:path w="566420" h="566420">
                <a:moveTo>
                  <a:pt x="17353" y="0"/>
                </a:moveTo>
                <a:lnTo>
                  <a:pt x="0" y="0"/>
                </a:lnTo>
                <a:lnTo>
                  <a:pt x="565993" y="566403"/>
                </a:lnTo>
                <a:lnTo>
                  <a:pt x="565993" y="548639"/>
                </a:lnTo>
                <a:lnTo>
                  <a:pt x="17353" y="0"/>
                </a:lnTo>
                <a:close/>
              </a:path>
            </a:pathLst>
          </a:custGeom>
          <a:solidFill>
            <a:srgbClr val="005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k object 433"/>
          <p:cNvSpPr/>
          <p:nvPr/>
        </p:nvSpPr>
        <p:spPr>
          <a:xfrm>
            <a:off x="8595359" y="6262370"/>
            <a:ext cx="548640" cy="548640"/>
          </a:xfrm>
          <a:custGeom>
            <a:avLst/>
            <a:gdLst/>
            <a:ahLst/>
            <a:cxnLst/>
            <a:rect l="l" t="t" r="r" b="b"/>
            <a:pathLst>
              <a:path w="548640" h="548640">
                <a:moveTo>
                  <a:pt x="17780" y="0"/>
                </a:moveTo>
                <a:lnTo>
                  <a:pt x="0" y="0"/>
                </a:lnTo>
                <a:lnTo>
                  <a:pt x="548640" y="548639"/>
                </a:lnTo>
                <a:lnTo>
                  <a:pt x="548640" y="530859"/>
                </a:lnTo>
                <a:lnTo>
                  <a:pt x="17780" y="0"/>
                </a:lnTo>
                <a:close/>
              </a:path>
            </a:pathLst>
          </a:custGeom>
          <a:solidFill>
            <a:srgbClr val="0053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k object 434"/>
          <p:cNvSpPr/>
          <p:nvPr/>
        </p:nvSpPr>
        <p:spPr>
          <a:xfrm>
            <a:off x="8613140" y="6262370"/>
            <a:ext cx="530860" cy="530860"/>
          </a:xfrm>
          <a:custGeom>
            <a:avLst/>
            <a:gdLst/>
            <a:ahLst/>
            <a:cxnLst/>
            <a:rect l="l" t="t" r="r" b="b"/>
            <a:pathLst>
              <a:path w="530859" h="530859">
                <a:moveTo>
                  <a:pt x="17372" y="0"/>
                </a:moveTo>
                <a:lnTo>
                  <a:pt x="0" y="0"/>
                </a:lnTo>
                <a:lnTo>
                  <a:pt x="530859" y="530859"/>
                </a:lnTo>
                <a:lnTo>
                  <a:pt x="530859" y="513115"/>
                </a:lnTo>
                <a:lnTo>
                  <a:pt x="17372" y="0"/>
                </a:lnTo>
                <a:close/>
              </a:path>
            </a:pathLst>
          </a:custGeom>
          <a:solidFill>
            <a:srgbClr val="0052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k object 435"/>
          <p:cNvSpPr/>
          <p:nvPr/>
        </p:nvSpPr>
        <p:spPr>
          <a:xfrm>
            <a:off x="8630512" y="6262370"/>
            <a:ext cx="513715" cy="513715"/>
          </a:xfrm>
          <a:custGeom>
            <a:avLst/>
            <a:gdLst/>
            <a:ahLst/>
            <a:cxnLst/>
            <a:rect l="l" t="t" r="r" b="b"/>
            <a:pathLst>
              <a:path w="513715" h="513715">
                <a:moveTo>
                  <a:pt x="15647" y="0"/>
                </a:moveTo>
                <a:lnTo>
                  <a:pt x="0" y="0"/>
                </a:lnTo>
                <a:lnTo>
                  <a:pt x="513487" y="513115"/>
                </a:lnTo>
                <a:lnTo>
                  <a:pt x="513487" y="497839"/>
                </a:lnTo>
                <a:lnTo>
                  <a:pt x="15647" y="0"/>
                </a:lnTo>
                <a:close/>
              </a:path>
            </a:pathLst>
          </a:custGeom>
          <a:solidFill>
            <a:srgbClr val="0051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k object 436"/>
          <p:cNvSpPr/>
          <p:nvPr/>
        </p:nvSpPr>
        <p:spPr>
          <a:xfrm>
            <a:off x="8646159" y="6262370"/>
            <a:ext cx="497840" cy="497840"/>
          </a:xfrm>
          <a:custGeom>
            <a:avLst/>
            <a:gdLst/>
            <a:ahLst/>
            <a:cxnLst/>
            <a:rect l="l" t="t" r="r" b="b"/>
            <a:pathLst>
              <a:path w="497840" h="497840">
                <a:moveTo>
                  <a:pt x="17780" y="0"/>
                </a:moveTo>
                <a:lnTo>
                  <a:pt x="0" y="0"/>
                </a:lnTo>
                <a:lnTo>
                  <a:pt x="497840" y="497839"/>
                </a:lnTo>
                <a:lnTo>
                  <a:pt x="497840" y="480059"/>
                </a:lnTo>
                <a:lnTo>
                  <a:pt x="17780" y="0"/>
                </a:lnTo>
                <a:close/>
              </a:path>
            </a:pathLst>
          </a:custGeom>
          <a:solidFill>
            <a:srgbClr val="005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k object 437"/>
          <p:cNvSpPr/>
          <p:nvPr/>
        </p:nvSpPr>
        <p:spPr>
          <a:xfrm>
            <a:off x="8663940" y="6262370"/>
            <a:ext cx="480059" cy="480059"/>
          </a:xfrm>
          <a:custGeom>
            <a:avLst/>
            <a:gdLst/>
            <a:ahLst/>
            <a:cxnLst/>
            <a:rect l="l" t="t" r="r" b="b"/>
            <a:pathLst>
              <a:path w="480059" h="480059">
                <a:moveTo>
                  <a:pt x="17779" y="0"/>
                </a:moveTo>
                <a:lnTo>
                  <a:pt x="0" y="0"/>
                </a:lnTo>
                <a:lnTo>
                  <a:pt x="480059" y="480059"/>
                </a:lnTo>
                <a:lnTo>
                  <a:pt x="480059" y="462280"/>
                </a:lnTo>
                <a:lnTo>
                  <a:pt x="17779" y="0"/>
                </a:lnTo>
                <a:close/>
              </a:path>
            </a:pathLst>
          </a:custGeom>
          <a:solidFill>
            <a:srgbClr val="004F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k object 438"/>
          <p:cNvSpPr/>
          <p:nvPr/>
        </p:nvSpPr>
        <p:spPr>
          <a:xfrm>
            <a:off x="8681719" y="6262370"/>
            <a:ext cx="462280" cy="462280"/>
          </a:xfrm>
          <a:custGeom>
            <a:avLst/>
            <a:gdLst/>
            <a:ahLst/>
            <a:cxnLst/>
            <a:rect l="l" t="t" r="r" b="b"/>
            <a:pathLst>
              <a:path w="462279" h="462279">
                <a:moveTo>
                  <a:pt x="17779" y="0"/>
                </a:moveTo>
                <a:lnTo>
                  <a:pt x="0" y="0"/>
                </a:lnTo>
                <a:lnTo>
                  <a:pt x="462279" y="462280"/>
                </a:lnTo>
                <a:lnTo>
                  <a:pt x="462279" y="444499"/>
                </a:lnTo>
                <a:lnTo>
                  <a:pt x="17779" y="0"/>
                </a:lnTo>
                <a:close/>
              </a:path>
            </a:pathLst>
          </a:custGeom>
          <a:solidFill>
            <a:srgbClr val="004E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k object 439"/>
          <p:cNvSpPr/>
          <p:nvPr/>
        </p:nvSpPr>
        <p:spPr>
          <a:xfrm>
            <a:off x="8699500" y="6262370"/>
            <a:ext cx="444500" cy="444500"/>
          </a:xfrm>
          <a:custGeom>
            <a:avLst/>
            <a:gdLst/>
            <a:ahLst/>
            <a:cxnLst/>
            <a:rect l="l" t="t" r="r" b="b"/>
            <a:pathLst>
              <a:path w="444500" h="444500">
                <a:moveTo>
                  <a:pt x="17403" y="0"/>
                </a:moveTo>
                <a:lnTo>
                  <a:pt x="0" y="0"/>
                </a:lnTo>
                <a:lnTo>
                  <a:pt x="444500" y="444499"/>
                </a:lnTo>
                <a:lnTo>
                  <a:pt x="444500" y="426787"/>
                </a:lnTo>
                <a:lnTo>
                  <a:pt x="17403" y="0"/>
                </a:lnTo>
                <a:close/>
              </a:path>
            </a:pathLst>
          </a:custGeom>
          <a:solidFill>
            <a:srgbClr val="004D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k object 440"/>
          <p:cNvSpPr/>
          <p:nvPr/>
        </p:nvSpPr>
        <p:spPr>
          <a:xfrm>
            <a:off x="8716903" y="6262370"/>
            <a:ext cx="427355" cy="427355"/>
          </a:xfrm>
          <a:custGeom>
            <a:avLst/>
            <a:gdLst/>
            <a:ahLst/>
            <a:cxnLst/>
            <a:rect l="l" t="t" r="r" b="b"/>
            <a:pathLst>
              <a:path w="427354" h="427354">
                <a:moveTo>
                  <a:pt x="15616" y="0"/>
                </a:moveTo>
                <a:lnTo>
                  <a:pt x="0" y="0"/>
                </a:lnTo>
                <a:lnTo>
                  <a:pt x="427096" y="426787"/>
                </a:lnTo>
                <a:lnTo>
                  <a:pt x="427096" y="411480"/>
                </a:lnTo>
                <a:lnTo>
                  <a:pt x="15616" y="0"/>
                </a:lnTo>
                <a:close/>
              </a:path>
            </a:pathLst>
          </a:custGeom>
          <a:solidFill>
            <a:srgbClr val="004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k object 441"/>
          <p:cNvSpPr/>
          <p:nvPr/>
        </p:nvSpPr>
        <p:spPr>
          <a:xfrm>
            <a:off x="8732519" y="6262370"/>
            <a:ext cx="411480" cy="411480"/>
          </a:xfrm>
          <a:custGeom>
            <a:avLst/>
            <a:gdLst/>
            <a:ahLst/>
            <a:cxnLst/>
            <a:rect l="l" t="t" r="r" b="b"/>
            <a:pathLst>
              <a:path w="411479" h="411479">
                <a:moveTo>
                  <a:pt x="17779" y="0"/>
                </a:moveTo>
                <a:lnTo>
                  <a:pt x="0" y="0"/>
                </a:lnTo>
                <a:lnTo>
                  <a:pt x="411479" y="411479"/>
                </a:lnTo>
                <a:lnTo>
                  <a:pt x="411479" y="393699"/>
                </a:lnTo>
                <a:lnTo>
                  <a:pt x="17779" y="0"/>
                </a:lnTo>
                <a:close/>
              </a:path>
            </a:pathLst>
          </a:custGeom>
          <a:solidFill>
            <a:srgbClr val="004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k object 442"/>
          <p:cNvSpPr/>
          <p:nvPr/>
        </p:nvSpPr>
        <p:spPr>
          <a:xfrm>
            <a:off x="8750300" y="6262370"/>
            <a:ext cx="393700" cy="393700"/>
          </a:xfrm>
          <a:custGeom>
            <a:avLst/>
            <a:gdLst/>
            <a:ahLst/>
            <a:cxnLst/>
            <a:rect l="l" t="t" r="r" b="b"/>
            <a:pathLst>
              <a:path w="393700" h="393700">
                <a:moveTo>
                  <a:pt x="17779" y="0"/>
                </a:moveTo>
                <a:lnTo>
                  <a:pt x="0" y="0"/>
                </a:lnTo>
                <a:lnTo>
                  <a:pt x="393700" y="393699"/>
                </a:lnTo>
                <a:lnTo>
                  <a:pt x="393700" y="375920"/>
                </a:lnTo>
                <a:lnTo>
                  <a:pt x="17779" y="0"/>
                </a:lnTo>
                <a:close/>
              </a:path>
            </a:pathLst>
          </a:custGeom>
          <a:solidFill>
            <a:srgbClr val="004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k object 443"/>
          <p:cNvSpPr/>
          <p:nvPr/>
        </p:nvSpPr>
        <p:spPr>
          <a:xfrm>
            <a:off x="8768080" y="6262370"/>
            <a:ext cx="375920" cy="375920"/>
          </a:xfrm>
          <a:custGeom>
            <a:avLst/>
            <a:gdLst/>
            <a:ahLst/>
            <a:cxnLst/>
            <a:rect l="l" t="t" r="r" b="b"/>
            <a:pathLst>
              <a:path w="375920" h="375920">
                <a:moveTo>
                  <a:pt x="16509" y="0"/>
                </a:moveTo>
                <a:lnTo>
                  <a:pt x="0" y="0"/>
                </a:lnTo>
                <a:lnTo>
                  <a:pt x="375920" y="375920"/>
                </a:lnTo>
                <a:lnTo>
                  <a:pt x="375920" y="359410"/>
                </a:lnTo>
                <a:lnTo>
                  <a:pt x="16509" y="0"/>
                </a:lnTo>
                <a:close/>
              </a:path>
            </a:pathLst>
          </a:custGeom>
          <a:solidFill>
            <a:srgbClr val="0049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k object 444"/>
          <p:cNvSpPr/>
          <p:nvPr/>
        </p:nvSpPr>
        <p:spPr>
          <a:xfrm>
            <a:off x="8784590" y="6262370"/>
            <a:ext cx="359410" cy="359410"/>
          </a:xfrm>
          <a:custGeom>
            <a:avLst/>
            <a:gdLst/>
            <a:ahLst/>
            <a:cxnLst/>
            <a:rect l="l" t="t" r="r" b="b"/>
            <a:pathLst>
              <a:path w="359409" h="359409">
                <a:moveTo>
                  <a:pt x="17780" y="0"/>
                </a:moveTo>
                <a:lnTo>
                  <a:pt x="0" y="0"/>
                </a:lnTo>
                <a:lnTo>
                  <a:pt x="359410" y="359410"/>
                </a:lnTo>
                <a:lnTo>
                  <a:pt x="359410" y="341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48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k object 445"/>
          <p:cNvSpPr/>
          <p:nvPr/>
        </p:nvSpPr>
        <p:spPr>
          <a:xfrm>
            <a:off x="8802369" y="6262370"/>
            <a:ext cx="341630" cy="341630"/>
          </a:xfrm>
          <a:custGeom>
            <a:avLst/>
            <a:gdLst/>
            <a:ahLst/>
            <a:cxnLst/>
            <a:rect l="l" t="t" r="r" b="b"/>
            <a:pathLst>
              <a:path w="341629" h="341629">
                <a:moveTo>
                  <a:pt x="16509" y="0"/>
                </a:moveTo>
                <a:lnTo>
                  <a:pt x="0" y="0"/>
                </a:lnTo>
                <a:lnTo>
                  <a:pt x="341629" y="341629"/>
                </a:lnTo>
                <a:lnTo>
                  <a:pt x="341629" y="325120"/>
                </a:lnTo>
                <a:lnTo>
                  <a:pt x="16509" y="0"/>
                </a:lnTo>
                <a:close/>
              </a:path>
            </a:pathLst>
          </a:custGeom>
          <a:solidFill>
            <a:srgbClr val="004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k object 446"/>
          <p:cNvSpPr/>
          <p:nvPr/>
        </p:nvSpPr>
        <p:spPr>
          <a:xfrm>
            <a:off x="8818880" y="6262370"/>
            <a:ext cx="325120" cy="325120"/>
          </a:xfrm>
          <a:custGeom>
            <a:avLst/>
            <a:gdLst/>
            <a:ahLst/>
            <a:cxnLst/>
            <a:rect l="l" t="t" r="r" b="b"/>
            <a:pathLst>
              <a:path w="325120" h="325120">
                <a:moveTo>
                  <a:pt x="17779" y="0"/>
                </a:moveTo>
                <a:lnTo>
                  <a:pt x="0" y="0"/>
                </a:lnTo>
                <a:lnTo>
                  <a:pt x="325120" y="325120"/>
                </a:lnTo>
                <a:lnTo>
                  <a:pt x="325120" y="307339"/>
                </a:lnTo>
                <a:lnTo>
                  <a:pt x="17779" y="0"/>
                </a:lnTo>
                <a:close/>
              </a:path>
            </a:pathLst>
          </a:custGeom>
          <a:solidFill>
            <a:srgbClr val="0046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k object 447"/>
          <p:cNvSpPr/>
          <p:nvPr/>
        </p:nvSpPr>
        <p:spPr>
          <a:xfrm>
            <a:off x="8836659" y="6262370"/>
            <a:ext cx="307340" cy="307340"/>
          </a:xfrm>
          <a:custGeom>
            <a:avLst/>
            <a:gdLst/>
            <a:ahLst/>
            <a:cxnLst/>
            <a:rect l="l" t="t" r="r" b="b"/>
            <a:pathLst>
              <a:path w="307340" h="307340">
                <a:moveTo>
                  <a:pt x="17780" y="0"/>
                </a:moveTo>
                <a:lnTo>
                  <a:pt x="0" y="0"/>
                </a:lnTo>
                <a:lnTo>
                  <a:pt x="307340" y="307339"/>
                </a:lnTo>
                <a:lnTo>
                  <a:pt x="307340" y="289559"/>
                </a:lnTo>
                <a:lnTo>
                  <a:pt x="17780" y="0"/>
                </a:lnTo>
                <a:close/>
              </a:path>
            </a:pathLst>
          </a:custGeom>
          <a:solidFill>
            <a:srgbClr val="0045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k object 448"/>
          <p:cNvSpPr/>
          <p:nvPr/>
        </p:nvSpPr>
        <p:spPr>
          <a:xfrm>
            <a:off x="8854440" y="6262370"/>
            <a:ext cx="289560" cy="289560"/>
          </a:xfrm>
          <a:custGeom>
            <a:avLst/>
            <a:gdLst/>
            <a:ahLst/>
            <a:cxnLst/>
            <a:rect l="l" t="t" r="r" b="b"/>
            <a:pathLst>
              <a:path w="289559" h="289559">
                <a:moveTo>
                  <a:pt x="16509" y="0"/>
                </a:moveTo>
                <a:lnTo>
                  <a:pt x="0" y="0"/>
                </a:lnTo>
                <a:lnTo>
                  <a:pt x="289559" y="289559"/>
                </a:lnTo>
                <a:lnTo>
                  <a:pt x="289559" y="273050"/>
                </a:lnTo>
                <a:lnTo>
                  <a:pt x="16509" y="0"/>
                </a:lnTo>
                <a:close/>
              </a:path>
            </a:pathLst>
          </a:custGeom>
          <a:solidFill>
            <a:srgbClr val="0044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k object 449"/>
          <p:cNvSpPr/>
          <p:nvPr/>
        </p:nvSpPr>
        <p:spPr>
          <a:xfrm>
            <a:off x="8870950" y="6262370"/>
            <a:ext cx="273050" cy="273050"/>
          </a:xfrm>
          <a:custGeom>
            <a:avLst/>
            <a:gdLst/>
            <a:ahLst/>
            <a:cxnLst/>
            <a:rect l="l" t="t" r="r" b="b"/>
            <a:pathLst>
              <a:path w="273050" h="273050">
                <a:moveTo>
                  <a:pt x="16509" y="0"/>
                </a:moveTo>
                <a:lnTo>
                  <a:pt x="0" y="0"/>
                </a:lnTo>
                <a:lnTo>
                  <a:pt x="273050" y="273049"/>
                </a:lnTo>
                <a:lnTo>
                  <a:pt x="273050" y="256540"/>
                </a:lnTo>
                <a:lnTo>
                  <a:pt x="16509" y="0"/>
                </a:lnTo>
                <a:close/>
              </a:path>
            </a:pathLst>
          </a:custGeom>
          <a:solidFill>
            <a:srgbClr val="0043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k object 450"/>
          <p:cNvSpPr/>
          <p:nvPr/>
        </p:nvSpPr>
        <p:spPr>
          <a:xfrm>
            <a:off x="8887459" y="6262370"/>
            <a:ext cx="256540" cy="256540"/>
          </a:xfrm>
          <a:custGeom>
            <a:avLst/>
            <a:gdLst/>
            <a:ahLst/>
            <a:cxnLst/>
            <a:rect l="l" t="t" r="r" b="b"/>
            <a:pathLst>
              <a:path w="256540" h="256540">
                <a:moveTo>
                  <a:pt x="17780" y="0"/>
                </a:moveTo>
                <a:lnTo>
                  <a:pt x="0" y="0"/>
                </a:lnTo>
                <a:lnTo>
                  <a:pt x="256540" y="256539"/>
                </a:lnTo>
                <a:lnTo>
                  <a:pt x="256540" y="238759"/>
                </a:lnTo>
                <a:lnTo>
                  <a:pt x="17780" y="0"/>
                </a:lnTo>
                <a:close/>
              </a:path>
            </a:pathLst>
          </a:custGeom>
          <a:solidFill>
            <a:srgbClr val="0042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k object 451"/>
          <p:cNvSpPr/>
          <p:nvPr/>
        </p:nvSpPr>
        <p:spPr>
          <a:xfrm>
            <a:off x="8905240" y="6262370"/>
            <a:ext cx="238759" cy="2387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737360" y="314959"/>
            <a:ext cx="5670550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89609" y="3408679"/>
            <a:ext cx="7764780" cy="14884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3/4/2020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399780" y="6478736"/>
            <a:ext cx="220979" cy="1962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 txBox="1">
            <a:spLocks noGrp="1"/>
          </p:cNvSpPr>
          <p:nvPr>
            <p:ph type="title"/>
          </p:nvPr>
        </p:nvSpPr>
        <p:spPr>
          <a:xfrm>
            <a:off x="2410460" y="345440"/>
            <a:ext cx="42849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14420" algn="l"/>
              </a:tabLst>
            </a:pPr>
            <a:r>
              <a:rPr b="1" spc="295" dirty="0">
                <a:latin typeface="Baskerville Old Face"/>
                <a:cs typeface="Baskerville Old Face"/>
              </a:rPr>
              <a:t>I</a:t>
            </a:r>
            <a:r>
              <a:rPr b="1" spc="280" dirty="0">
                <a:latin typeface="Baskerville Old Face"/>
                <a:cs typeface="Baskerville Old Face"/>
              </a:rPr>
              <a:t>MP</a:t>
            </a:r>
            <a:r>
              <a:rPr b="1" spc="290" dirty="0">
                <a:latin typeface="Baskerville Old Face"/>
                <a:cs typeface="Baskerville Old Face"/>
              </a:rPr>
              <a:t>O</a:t>
            </a:r>
            <a:r>
              <a:rPr b="1" spc="295" dirty="0">
                <a:latin typeface="Baskerville Old Face"/>
                <a:cs typeface="Baskerville Old Face"/>
              </a:rPr>
              <a:t>R</a:t>
            </a:r>
            <a:r>
              <a:rPr b="1" spc="290" dirty="0">
                <a:latin typeface="Baskerville Old Face"/>
                <a:cs typeface="Baskerville Old Face"/>
              </a:rPr>
              <a:t>T</a:t>
            </a:r>
            <a:r>
              <a:rPr b="1" spc="295" dirty="0">
                <a:latin typeface="Baskerville Old Face"/>
                <a:cs typeface="Baskerville Old Face"/>
              </a:rPr>
              <a:t>ANC</a:t>
            </a:r>
            <a:r>
              <a:rPr b="1" spc="-5" dirty="0">
                <a:latin typeface="Baskerville Old Face"/>
                <a:cs typeface="Baskerville Old Face"/>
              </a:rPr>
              <a:t>E</a:t>
            </a:r>
            <a:r>
              <a:rPr b="1" dirty="0">
                <a:latin typeface="Baskerville Old Face"/>
                <a:cs typeface="Baskerville Old Face"/>
              </a:rPr>
              <a:t>	</a:t>
            </a:r>
            <a:r>
              <a:rPr b="1" spc="285" dirty="0">
                <a:latin typeface="Baskerville Old Face"/>
                <a:cs typeface="Baskerville Old Face"/>
              </a:rPr>
              <a:t>O</a:t>
            </a:r>
            <a:r>
              <a:rPr b="1" spc="-5" dirty="0">
                <a:latin typeface="Baskerville Old Face"/>
                <a:cs typeface="Baskerville Old Face"/>
              </a:rPr>
              <a:t>F</a:t>
            </a:r>
          </a:p>
        </p:txBody>
      </p:sp>
      <p:sp>
        <p:nvSpPr>
          <p:cNvPr id="1844" name="object 1844"/>
          <p:cNvSpPr txBox="1"/>
          <p:nvPr/>
        </p:nvSpPr>
        <p:spPr>
          <a:xfrm>
            <a:off x="2237739" y="894079"/>
            <a:ext cx="462978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14020">
              <a:lnSpc>
                <a:spcPct val="100000"/>
              </a:lnSpc>
              <a:spcBef>
                <a:spcPts val="100"/>
              </a:spcBef>
            </a:pPr>
            <a:r>
              <a:rPr sz="3600" b="1" spc="265" dirty="0">
                <a:solidFill>
                  <a:srgbClr val="E2E2FF"/>
                </a:solidFill>
                <a:latin typeface="Baskerville Old Face"/>
                <a:cs typeface="Baskerville Old Face"/>
              </a:rPr>
              <a:t>EDUCATIONAL  </a:t>
            </a:r>
            <a:r>
              <a:rPr sz="3600" b="1" spc="285" dirty="0">
                <a:solidFill>
                  <a:srgbClr val="E2E2FF"/>
                </a:solidFill>
                <a:latin typeface="Baskerville Old Face"/>
                <a:cs typeface="Baskerville Old Face"/>
              </a:rPr>
              <a:t>A</a:t>
            </a:r>
            <a:r>
              <a:rPr sz="3600" b="1" spc="300" dirty="0">
                <a:solidFill>
                  <a:srgbClr val="E2E2FF"/>
                </a:solidFill>
                <a:latin typeface="Baskerville Old Face"/>
                <a:cs typeface="Baskerville Old Face"/>
              </a:rPr>
              <a:t>D</a:t>
            </a:r>
            <a:r>
              <a:rPr sz="3600" b="1" spc="280" dirty="0">
                <a:solidFill>
                  <a:srgbClr val="E2E2FF"/>
                </a:solidFill>
                <a:latin typeface="Baskerville Old Face"/>
                <a:cs typeface="Baskerville Old Face"/>
              </a:rPr>
              <a:t>M</a:t>
            </a:r>
            <a:r>
              <a:rPr sz="3600" b="1" spc="295" dirty="0">
                <a:solidFill>
                  <a:srgbClr val="E2E2FF"/>
                </a:solidFill>
                <a:latin typeface="Baskerville Old Face"/>
                <a:cs typeface="Baskerville Old Face"/>
              </a:rPr>
              <a:t>INI</a:t>
            </a:r>
            <a:r>
              <a:rPr sz="3600" b="1" spc="290" dirty="0">
                <a:solidFill>
                  <a:srgbClr val="E2E2FF"/>
                </a:solidFill>
                <a:latin typeface="Baskerville Old Face"/>
                <a:cs typeface="Baskerville Old Face"/>
              </a:rPr>
              <a:t>ST</a:t>
            </a:r>
            <a:r>
              <a:rPr sz="3600" b="1" spc="295" dirty="0">
                <a:solidFill>
                  <a:srgbClr val="E2E2FF"/>
                </a:solidFill>
                <a:latin typeface="Baskerville Old Face"/>
                <a:cs typeface="Baskerville Old Face"/>
              </a:rPr>
              <a:t>RA</a:t>
            </a:r>
            <a:r>
              <a:rPr sz="3600" b="1" spc="290" dirty="0">
                <a:solidFill>
                  <a:srgbClr val="E2E2FF"/>
                </a:solidFill>
                <a:latin typeface="Baskerville Old Face"/>
                <a:cs typeface="Baskerville Old Face"/>
              </a:rPr>
              <a:t>TIO</a:t>
            </a:r>
            <a:r>
              <a:rPr sz="3600" b="1" spc="-5" dirty="0">
                <a:solidFill>
                  <a:srgbClr val="E2E2FF"/>
                </a:solidFill>
                <a:latin typeface="Baskerville Old Face"/>
                <a:cs typeface="Baskerville Old Face"/>
              </a:rPr>
              <a:t>N</a:t>
            </a:r>
            <a:endParaRPr sz="3600">
              <a:latin typeface="Baskerville Old Face"/>
              <a:cs typeface="Baskerville Old Face"/>
            </a:endParaRPr>
          </a:p>
        </p:txBody>
      </p:sp>
      <p:sp>
        <p:nvSpPr>
          <p:cNvPr id="1845" name="object 1845"/>
          <p:cNvSpPr txBox="1"/>
          <p:nvPr/>
        </p:nvSpPr>
        <p:spPr>
          <a:xfrm>
            <a:off x="-12700" y="6464300"/>
            <a:ext cx="5537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45535" algn="l"/>
              </a:tabLst>
            </a:pPr>
            <a:r>
              <a:rPr sz="1200" strike="sngStrike" dirty="0">
                <a:solidFill>
                  <a:srgbClr val="FFFFFF"/>
                </a:solidFill>
                <a:latin typeface="Times New Roman"/>
                <a:cs typeface="Times New Roman"/>
              </a:rPr>
              <a:t> 	</a:t>
            </a:r>
            <a:r>
              <a:rPr sz="1200" strike="sngStrike" dirty="0">
                <a:solidFill>
                  <a:srgbClr val="FFFFFF"/>
                </a:solidFill>
                <a:latin typeface="Arial"/>
                <a:cs typeface="Arial"/>
              </a:rPr>
              <a:t>Presenta</a:t>
            </a:r>
            <a:r>
              <a:rPr sz="1200" strike="noStrike" dirty="0">
                <a:solidFill>
                  <a:srgbClr val="FFFFFF"/>
                </a:solidFill>
                <a:latin typeface="Arial"/>
                <a:cs typeface="Arial"/>
              </a:rPr>
              <a:t>tion by </a:t>
            </a:r>
            <a:r>
              <a:rPr sz="1200" strike="noStrike" spc="-5" dirty="0">
                <a:solidFill>
                  <a:srgbClr val="FFFFFF"/>
                </a:solidFill>
                <a:latin typeface="Arial"/>
                <a:cs typeface="Arial"/>
              </a:rPr>
              <a:t>Imran</a:t>
            </a:r>
            <a:r>
              <a:rPr sz="1200" strike="noStrike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strike="noStrike" spc="-5" dirty="0">
                <a:solidFill>
                  <a:srgbClr val="FFFFFF"/>
                </a:solidFill>
                <a:latin typeface="Arial"/>
                <a:cs typeface="Arial"/>
              </a:rPr>
              <a:t>Zakir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846" name="object 1846"/>
          <p:cNvSpPr txBox="1"/>
          <p:nvPr/>
        </p:nvSpPr>
        <p:spPr>
          <a:xfrm>
            <a:off x="8497569" y="6464300"/>
            <a:ext cx="11048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062989" y="513079"/>
            <a:ext cx="70186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spc="15" dirty="0"/>
              <a:t> </a:t>
            </a:r>
            <a:r>
              <a:rPr spc="-5" dirty="0"/>
              <a:t>Administration-History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10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33220"/>
            <a:ext cx="8038465" cy="2564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404495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Stanford, Chicago and Harvard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Universities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other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institutions</a:t>
            </a:r>
            <a:r>
              <a:rPr sz="3200" spc="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(1950)</a:t>
            </a:r>
            <a:endParaRPr sz="32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Australia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first institution to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ommence  teaching ‘Educational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Administration’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was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University 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New</a:t>
            </a:r>
            <a:r>
              <a:rPr sz="3200" spc="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England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851660" y="513079"/>
            <a:ext cx="544322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dirty="0"/>
              <a:t> </a:t>
            </a:r>
            <a:r>
              <a:rPr spc="-5" dirty="0"/>
              <a:t>Administration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11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531620"/>
            <a:ext cx="7948295" cy="3641090"/>
          </a:xfrm>
          <a:prstGeom prst="rect">
            <a:avLst/>
          </a:prstGeom>
        </p:spPr>
        <p:txBody>
          <a:bodyPr vert="horz" wrap="square" lIns="0" tIns="114300" rIns="0" bIns="0" rtlCol="0">
            <a:spAutoFit/>
          </a:bodyPr>
          <a:lstStyle/>
          <a:p>
            <a:pPr marL="355600" indent="-342900">
              <a:lnSpc>
                <a:spcPct val="100000"/>
              </a:lnSpc>
              <a:spcBef>
                <a:spcPts val="9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So we can conclude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that</a:t>
            </a:r>
            <a:endParaRPr sz="32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there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are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certain unique aspects specific  to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as 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aims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objectives as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well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goals that  are to be achieved are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quite different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from  those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business and industrial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organizations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343660" y="513079"/>
            <a:ext cx="64598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dirty="0"/>
              <a:t> </a:t>
            </a:r>
            <a:r>
              <a:rPr spc="-5" dirty="0"/>
              <a:t>Administration-cont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12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33220"/>
            <a:ext cx="8000365" cy="2950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task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view these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problems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issues from 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new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perspective, that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 administrator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who  must see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organization as a whole,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not just as a teacher/lecturer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 classroom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situation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343660" y="513079"/>
            <a:ext cx="64598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dirty="0"/>
              <a:t> </a:t>
            </a:r>
            <a:r>
              <a:rPr spc="-5" dirty="0"/>
              <a:t>Administration-cont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13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33220"/>
            <a:ext cx="8000365" cy="2950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task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view these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problems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issues from 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new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perspective, that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 administrator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who  must see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organization as a whole,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not just as a teacher/lecturer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 classroom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situation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 txBox="1">
            <a:spLocks noGrp="1"/>
          </p:cNvSpPr>
          <p:nvPr>
            <p:ph type="title"/>
          </p:nvPr>
        </p:nvSpPr>
        <p:spPr>
          <a:xfrm>
            <a:off x="1154430" y="314959"/>
            <a:ext cx="68376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What </a:t>
            </a:r>
            <a:r>
              <a:rPr spc="5" dirty="0"/>
              <a:t>is </a:t>
            </a:r>
            <a:r>
              <a:rPr spc="-5" dirty="0"/>
              <a:t>the </a:t>
            </a:r>
            <a:r>
              <a:rPr dirty="0"/>
              <a:t>Job </a:t>
            </a:r>
            <a:r>
              <a:rPr spc="-5" dirty="0"/>
              <a:t>of </a:t>
            </a:r>
            <a:r>
              <a:rPr dirty="0"/>
              <a:t>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17" name="object 18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14</a:t>
            </a:fld>
            <a:endParaRPr dirty="0"/>
          </a:p>
        </p:txBody>
      </p:sp>
      <p:sp>
        <p:nvSpPr>
          <p:cNvPr id="1816" name="object 1816"/>
          <p:cNvSpPr txBox="1"/>
          <p:nvPr/>
        </p:nvSpPr>
        <p:spPr>
          <a:xfrm>
            <a:off x="354329" y="614997"/>
            <a:ext cx="8068945" cy="563372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74320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Administrator?</a:t>
            </a:r>
            <a:endParaRPr sz="3600">
              <a:latin typeface="Arial"/>
              <a:cs typeface="Arial"/>
            </a:endParaRPr>
          </a:p>
          <a:p>
            <a:pPr marL="53721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basic purpose of 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enhance teaching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learning</a:t>
            </a:r>
            <a:endParaRPr sz="3200">
              <a:latin typeface="Arial"/>
              <a:cs typeface="Arial"/>
            </a:endParaRPr>
          </a:p>
          <a:p>
            <a:pPr marL="537210" marR="30226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serves an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instrumental or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supportive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role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not 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primary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role</a:t>
            </a:r>
            <a:endParaRPr sz="3200">
              <a:latin typeface="Arial"/>
              <a:cs typeface="Arial"/>
            </a:endParaRPr>
          </a:p>
          <a:p>
            <a:pPr marL="537210" marR="97155" indent="-342900" algn="just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53721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many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administrative activities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do not deal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directly with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students, the relationships of  these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activities to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teaching and learning</a:t>
            </a:r>
            <a:endParaRPr sz="3200">
              <a:latin typeface="Arial"/>
              <a:cs typeface="Arial"/>
            </a:endParaRPr>
          </a:p>
          <a:p>
            <a:pPr marL="12700" algn="just">
              <a:lnSpc>
                <a:spcPts val="3829"/>
              </a:lnSpc>
            </a:pP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   </a:t>
            </a:r>
            <a:r>
              <a:rPr sz="3200" u="dbl" spc="130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are </a:t>
            </a:r>
            <a:r>
              <a:rPr sz="3200" u="dbl" strike="sngStrike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no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t</a:t>
            </a:r>
            <a:r>
              <a:rPr sz="3200" strike="noStrike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alw</a:t>
            </a:r>
            <a:r>
              <a:rPr sz="3200" u="dbl" strike="dbl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ay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s</a:t>
            </a:r>
            <a:r>
              <a:rPr sz="3200" strike="noStrike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746650"/>
                  </a:solidFill>
                </a:uFill>
                <a:latin typeface="Arial"/>
                <a:cs typeface="Arial"/>
              </a:rPr>
              <a:t>appare</a:t>
            </a:r>
            <a:r>
              <a:rPr sz="3200" strike="noStrike" dirty="0">
                <a:solidFill>
                  <a:srgbClr val="FFFFFF"/>
                </a:solidFill>
                <a:latin typeface="Arial"/>
                <a:cs typeface="Arial"/>
              </a:rPr>
              <a:t>nt   </a:t>
            </a:r>
            <a:r>
              <a:rPr sz="3200" strike="noStrike" spc="2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3200" u="dbl" strike="noStrike" spc="-85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 txBox="1">
            <a:spLocks noGrp="1"/>
          </p:cNvSpPr>
          <p:nvPr>
            <p:ph type="title"/>
          </p:nvPr>
        </p:nvSpPr>
        <p:spPr>
          <a:xfrm>
            <a:off x="1154430" y="314959"/>
            <a:ext cx="68376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What </a:t>
            </a:r>
            <a:r>
              <a:rPr spc="5" dirty="0"/>
              <a:t>is </a:t>
            </a:r>
            <a:r>
              <a:rPr spc="-5" dirty="0"/>
              <a:t>the </a:t>
            </a:r>
            <a:r>
              <a:rPr dirty="0"/>
              <a:t>Job </a:t>
            </a:r>
            <a:r>
              <a:rPr spc="-5" dirty="0"/>
              <a:t>of </a:t>
            </a:r>
            <a:r>
              <a:rPr dirty="0"/>
              <a:t>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17" name="object 18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15</a:t>
            </a:fld>
            <a:endParaRPr dirty="0"/>
          </a:p>
        </p:txBody>
      </p:sp>
      <p:sp>
        <p:nvSpPr>
          <p:cNvPr id="1816" name="object 1816"/>
          <p:cNvSpPr txBox="1"/>
          <p:nvPr/>
        </p:nvSpPr>
        <p:spPr>
          <a:xfrm>
            <a:off x="354329" y="614997"/>
            <a:ext cx="8068945" cy="563372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74320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Administrator?</a:t>
            </a:r>
            <a:endParaRPr sz="3600">
              <a:latin typeface="Arial"/>
              <a:cs typeface="Arial"/>
            </a:endParaRPr>
          </a:p>
          <a:p>
            <a:pPr marL="53721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basic purpose of 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enhance teaching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learning</a:t>
            </a:r>
            <a:endParaRPr sz="3200">
              <a:latin typeface="Arial"/>
              <a:cs typeface="Arial"/>
            </a:endParaRPr>
          </a:p>
          <a:p>
            <a:pPr marL="537210" marR="30226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serves an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instrumental or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supportive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role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not 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primary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role</a:t>
            </a:r>
            <a:endParaRPr sz="3200">
              <a:latin typeface="Arial"/>
              <a:cs typeface="Arial"/>
            </a:endParaRPr>
          </a:p>
          <a:p>
            <a:pPr marL="537210" marR="97155" indent="-342900" algn="just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53721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many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administrative activities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do not deal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directly with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students, the relationships of  these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activities to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teaching and learning</a:t>
            </a:r>
            <a:endParaRPr sz="3200">
              <a:latin typeface="Arial"/>
              <a:cs typeface="Arial"/>
            </a:endParaRPr>
          </a:p>
          <a:p>
            <a:pPr marL="12700" algn="just">
              <a:lnSpc>
                <a:spcPts val="3829"/>
              </a:lnSpc>
            </a:pP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   </a:t>
            </a:r>
            <a:r>
              <a:rPr sz="3200" u="dbl" spc="130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are </a:t>
            </a:r>
            <a:r>
              <a:rPr sz="3200" u="dbl" strike="sngStrike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no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t</a:t>
            </a:r>
            <a:r>
              <a:rPr sz="3200" strike="noStrike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alw</a:t>
            </a:r>
            <a:r>
              <a:rPr sz="3200" u="dbl" strike="dbl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ay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s</a:t>
            </a:r>
            <a:r>
              <a:rPr sz="3200" strike="noStrike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746650"/>
                  </a:solidFill>
                </a:uFill>
                <a:latin typeface="Arial"/>
                <a:cs typeface="Arial"/>
              </a:rPr>
              <a:t>appare</a:t>
            </a:r>
            <a:r>
              <a:rPr sz="3200" strike="noStrike" dirty="0">
                <a:solidFill>
                  <a:srgbClr val="FFFFFF"/>
                </a:solidFill>
                <a:latin typeface="Arial"/>
                <a:cs typeface="Arial"/>
              </a:rPr>
              <a:t>nt   </a:t>
            </a:r>
            <a:r>
              <a:rPr sz="3200" strike="noStrike" spc="2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3200" u="dbl" strike="noStrike" spc="-85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154430" y="314959"/>
            <a:ext cx="68376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What </a:t>
            </a:r>
            <a:r>
              <a:rPr spc="5" dirty="0"/>
              <a:t>is </a:t>
            </a:r>
            <a:r>
              <a:rPr spc="-5" dirty="0"/>
              <a:t>the </a:t>
            </a:r>
            <a:r>
              <a:rPr dirty="0"/>
              <a:t>Job </a:t>
            </a:r>
            <a:r>
              <a:rPr spc="-5" dirty="0"/>
              <a:t>of </a:t>
            </a:r>
            <a:r>
              <a:rPr dirty="0"/>
              <a:t>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16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614997"/>
            <a:ext cx="8000365" cy="455803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56159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Administrator?</a:t>
            </a:r>
            <a:endParaRPr sz="36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one considers the range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activities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that a  school principal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involved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in, she or he  can be viewed as a generalist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needing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relying 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expertise of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others</a:t>
            </a:r>
            <a:endParaRPr sz="3200">
              <a:latin typeface="Arial"/>
              <a:cs typeface="Arial"/>
            </a:endParaRPr>
          </a:p>
          <a:p>
            <a:pPr marL="355600" marR="211454" indent="-342900" algn="just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Indeed the expertise that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principals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need  to acquire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know how to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fit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pieces  together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 txBox="1">
            <a:spLocks noGrp="1"/>
          </p:cNvSpPr>
          <p:nvPr>
            <p:ph type="title"/>
          </p:nvPr>
        </p:nvSpPr>
        <p:spPr>
          <a:xfrm>
            <a:off x="1154430" y="314959"/>
            <a:ext cx="68376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What </a:t>
            </a:r>
            <a:r>
              <a:rPr spc="5" dirty="0"/>
              <a:t>is </a:t>
            </a:r>
            <a:r>
              <a:rPr spc="-5" dirty="0"/>
              <a:t>the </a:t>
            </a:r>
            <a:r>
              <a:rPr dirty="0"/>
              <a:t>Job </a:t>
            </a:r>
            <a:r>
              <a:rPr spc="-5" dirty="0"/>
              <a:t>of </a:t>
            </a:r>
            <a:r>
              <a:rPr dirty="0"/>
              <a:t>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26" name="object 18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17</a:t>
            </a:fld>
            <a:endParaRPr dirty="0"/>
          </a:p>
        </p:txBody>
      </p:sp>
      <p:sp>
        <p:nvSpPr>
          <p:cNvPr id="1825" name="object 1825"/>
          <p:cNvSpPr txBox="1"/>
          <p:nvPr/>
        </p:nvSpPr>
        <p:spPr>
          <a:xfrm>
            <a:off x="-12700" y="614997"/>
            <a:ext cx="8616315" cy="601980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311023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Administrator?</a:t>
            </a:r>
            <a:endParaRPr sz="3600">
              <a:latin typeface="Arial"/>
              <a:cs typeface="Arial"/>
            </a:endParaRPr>
          </a:p>
          <a:p>
            <a:pPr marL="90424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903605" algn="l"/>
                <a:tab pos="90424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Because the total program of teaching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learning,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whether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more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formal arena  of a classroom or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school as a whole,  could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be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performed better when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it is co-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ordinated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effectively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by the</a:t>
            </a:r>
            <a:r>
              <a:rPr sz="32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principal</a:t>
            </a:r>
            <a:endParaRPr sz="3200">
              <a:latin typeface="Arial"/>
              <a:cs typeface="Arial"/>
            </a:endParaRPr>
          </a:p>
          <a:p>
            <a:pPr marL="904240" marR="73660" indent="-342900">
              <a:lnSpc>
                <a:spcPct val="99900"/>
              </a:lnSpc>
              <a:spcBef>
                <a:spcPts val="795"/>
              </a:spcBef>
              <a:buClr>
                <a:srgbClr val="E2E2FF"/>
              </a:buClr>
              <a:buChar char="•"/>
              <a:tabLst>
                <a:tab pos="903605" algn="l"/>
                <a:tab pos="90424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 short,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principals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must help shape a safe  and positive environment by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providing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adequate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facilities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resources, so that  t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E5F49"/>
                  </a:solidFill>
                </a:uFill>
                <a:latin typeface="Arial"/>
                <a:cs typeface="Arial"/>
              </a:rPr>
              <a:t>e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ac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14B"/>
                  </a:solidFill>
                </a:uFill>
                <a:latin typeface="Arial"/>
                <a:cs typeface="Arial"/>
              </a:rPr>
              <a:t>hi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ng an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71634D"/>
                  </a:solidFill>
                </a:uFill>
                <a:latin typeface="Arial"/>
                <a:cs typeface="Arial"/>
              </a:rPr>
              <a:t>d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learning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fos</a:t>
            </a:r>
            <a:r>
              <a:rPr sz="3200" u="sng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Arial"/>
                <a:cs typeface="Arial"/>
              </a:rPr>
              <a:t>tere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32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more</a:t>
            </a:r>
            <a:endParaRPr sz="3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903605" algn="l"/>
                <a:tab pos="2919095" algn="l"/>
                <a:tab pos="6965950" algn="l"/>
              </a:tabLst>
            </a:pPr>
            <a:r>
              <a:rPr sz="3200" u="dbl" dirty="0">
                <a:solidFill>
                  <a:srgbClr val="FFFFFF"/>
                </a:solidFill>
                <a:uFill>
                  <a:solidFill>
                    <a:srgbClr val="58482D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58482D"/>
                  </a:solidFill>
                </a:uFill>
                <a:latin typeface="Arial"/>
                <a:cs typeface="Arial"/>
              </a:rPr>
              <a:t>effective</a:t>
            </a:r>
            <a:r>
              <a:rPr sz="3200" u="sng" spc="-5" dirty="0">
                <a:solidFill>
                  <a:srgbClr val="FFFFFF"/>
                </a:solidFill>
                <a:uFill>
                  <a:solidFill>
                    <a:srgbClr val="57472C"/>
                  </a:solidFill>
                </a:uFill>
                <a:latin typeface="Arial"/>
                <a:cs typeface="Arial"/>
              </a:rPr>
              <a:t>l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y	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 	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18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614997"/>
            <a:ext cx="8066405" cy="514731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68859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</a:t>
            </a:r>
            <a:endParaRPr sz="36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There are a number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distinctive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functions  that an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should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perform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 enhance teaching and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learning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These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are:</a:t>
            </a:r>
            <a:endParaRPr sz="3200">
              <a:latin typeface="Arial"/>
              <a:cs typeface="Arial"/>
            </a:endParaRPr>
          </a:p>
          <a:p>
            <a:pPr marL="355600" marR="18415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s/he should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discern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influence the  development of a shared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vision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for the 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 organization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that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she or he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leads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30" name="object 18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19</a:t>
            </a:fld>
            <a:endParaRPr dirty="0"/>
          </a:p>
        </p:txBody>
      </p:sp>
      <p:sp>
        <p:nvSpPr>
          <p:cNvPr id="1829" name="object 1829"/>
          <p:cNvSpPr txBox="1"/>
          <p:nvPr/>
        </p:nvSpPr>
        <p:spPr>
          <a:xfrm>
            <a:off x="535940" y="614997"/>
            <a:ext cx="7933055" cy="553212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18059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Administrator-cont</a:t>
            </a:r>
            <a:endParaRPr sz="36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S/he should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articulate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shared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vision and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involve others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setting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goals and  developing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strategies,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for the  realization of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shared</a:t>
            </a:r>
            <a:r>
              <a:rPr sz="3200" spc="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vision</a:t>
            </a:r>
            <a:endParaRPr sz="3200">
              <a:latin typeface="Arial"/>
              <a:cs typeface="Arial"/>
            </a:endParaRPr>
          </a:p>
          <a:p>
            <a:pPr marL="355600" marR="98425" indent="-342900">
              <a:lnSpc>
                <a:spcPct val="99900"/>
              </a:lnSpc>
              <a:spcBef>
                <a:spcPts val="795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  <a:tab pos="2313305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goals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may reside in the culture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 community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or the  particular organization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so, they  should be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identified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perhaps made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ex</a:t>
            </a:r>
            <a:r>
              <a:rPr sz="3200" u="sng" spc="-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Arial"/>
                <a:cs typeface="Arial"/>
              </a:rPr>
              <a:t>p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F614B"/>
                  </a:solidFill>
                </a:uFill>
                <a:latin typeface="Arial"/>
                <a:cs typeface="Arial"/>
              </a:rPr>
              <a:t>icit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pc="-229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pc="-41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 txBox="1">
            <a:spLocks noGrp="1"/>
          </p:cNvSpPr>
          <p:nvPr>
            <p:ph type="title"/>
          </p:nvPr>
        </p:nvSpPr>
        <p:spPr>
          <a:xfrm>
            <a:off x="1663700" y="360679"/>
            <a:ext cx="581787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spc="-10" dirty="0">
                <a:latin typeface="Times New Roman"/>
                <a:cs typeface="Times New Roman"/>
              </a:rPr>
              <a:t>IMPORTANCE </a:t>
            </a:r>
            <a:r>
              <a:rPr sz="2800" b="1" spc="-5" dirty="0">
                <a:latin typeface="Times New Roman"/>
                <a:cs typeface="Times New Roman"/>
              </a:rPr>
              <a:t>OF</a:t>
            </a:r>
            <a:r>
              <a:rPr sz="2800" b="1" spc="-60" dirty="0">
                <a:latin typeface="Times New Roman"/>
                <a:cs typeface="Times New Roman"/>
              </a:rPr>
              <a:t> </a:t>
            </a:r>
            <a:r>
              <a:rPr sz="2800" b="1" spc="-10" dirty="0">
                <a:latin typeface="Times New Roman"/>
                <a:cs typeface="Times New Roman"/>
              </a:rPr>
              <a:t>EDUCATIONAL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832" name="object 18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2</a:t>
            </a:fld>
            <a:endParaRPr dirty="0"/>
          </a:p>
        </p:txBody>
      </p:sp>
      <p:sp>
        <p:nvSpPr>
          <p:cNvPr id="1828" name="object 1828"/>
          <p:cNvSpPr txBox="1"/>
          <p:nvPr/>
        </p:nvSpPr>
        <p:spPr>
          <a:xfrm>
            <a:off x="535940" y="787400"/>
            <a:ext cx="7953375" cy="37960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9380" algn="ctr">
              <a:lnSpc>
                <a:spcPct val="100000"/>
              </a:lnSpc>
              <a:spcBef>
                <a:spcPts val="100"/>
              </a:spcBef>
            </a:pPr>
            <a:r>
              <a:rPr sz="2800" b="1" spc="-10" dirty="0">
                <a:solidFill>
                  <a:srgbClr val="E2E2FF"/>
                </a:solidFill>
                <a:latin typeface="Times New Roman"/>
                <a:cs typeface="Times New Roman"/>
              </a:rPr>
              <a:t>ADMINISTRATION</a:t>
            </a:r>
            <a:endParaRPr sz="2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850">
              <a:latin typeface="Times New Roman"/>
              <a:cs typeface="Times New Roman"/>
            </a:endParaRPr>
          </a:p>
          <a:p>
            <a:pPr marL="355600" marR="5080" indent="-342900">
              <a:lnSpc>
                <a:spcPct val="100000"/>
              </a:lnSpc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For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purpose of becoming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effective  leader or manager who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incharge of an 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needs to be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familiar  with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theoretical concepts and best  practices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relating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administration.</a:t>
            </a:r>
            <a:endParaRPr sz="3200">
              <a:latin typeface="Arial"/>
              <a:cs typeface="Arial"/>
            </a:endParaRPr>
          </a:p>
        </p:txBody>
      </p:sp>
      <p:sp>
        <p:nvSpPr>
          <p:cNvPr id="1829" name="object 1829"/>
          <p:cNvSpPr txBox="1"/>
          <p:nvPr/>
        </p:nvSpPr>
        <p:spPr>
          <a:xfrm>
            <a:off x="535940" y="4638040"/>
            <a:ext cx="16827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E2E2FF"/>
                </a:solidFill>
                <a:latin typeface="Arial"/>
                <a:cs typeface="Arial"/>
              </a:rPr>
              <a:t>•</a:t>
            </a:r>
            <a:endParaRPr sz="3200">
              <a:latin typeface="Arial"/>
              <a:cs typeface="Arial"/>
            </a:endParaRPr>
          </a:p>
        </p:txBody>
      </p:sp>
      <p:sp>
        <p:nvSpPr>
          <p:cNvPr id="1830" name="object 1830"/>
          <p:cNvSpPr txBox="1"/>
          <p:nvPr/>
        </p:nvSpPr>
        <p:spPr>
          <a:xfrm>
            <a:off x="991869" y="4659629"/>
            <a:ext cx="732091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trying to gain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good understanding</a:t>
            </a:r>
            <a:r>
              <a:rPr sz="3200" spc="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endParaRPr sz="3200">
              <a:latin typeface="Arial"/>
              <a:cs typeface="Arial"/>
            </a:endParaRPr>
          </a:p>
        </p:txBody>
      </p:sp>
      <p:sp>
        <p:nvSpPr>
          <p:cNvPr id="1831" name="object 1831"/>
          <p:cNvSpPr txBox="1"/>
          <p:nvPr/>
        </p:nvSpPr>
        <p:spPr>
          <a:xfrm>
            <a:off x="878839" y="5147309"/>
            <a:ext cx="6931025" cy="999490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700" marR="5080">
              <a:lnSpc>
                <a:spcPts val="3829"/>
              </a:lnSpc>
              <a:spcBef>
                <a:spcPts val="235"/>
              </a:spcBef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we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have to  mak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14B"/>
                  </a:solidFill>
                </a:uFill>
                <a:latin typeface="Arial"/>
                <a:cs typeface="Arial"/>
              </a:rPr>
              <a:t>e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14B"/>
                  </a:solidFill>
                </a:uFill>
                <a:latin typeface="Arial"/>
                <a:cs typeface="Arial"/>
              </a:rPr>
              <a:t>c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erta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Arial"/>
                <a:cs typeface="Arial"/>
              </a:rPr>
              <a:t>in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assumptions</a:t>
            </a:r>
            <a:r>
              <a:rPr sz="32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sng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Arial"/>
                <a:cs typeface="Arial"/>
              </a:rPr>
              <a:t>that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: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26" name="object 18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20</a:t>
            </a:fld>
            <a:endParaRPr dirty="0"/>
          </a:p>
        </p:txBody>
      </p:sp>
      <p:sp>
        <p:nvSpPr>
          <p:cNvPr id="1825" name="object 1825"/>
          <p:cNvSpPr txBox="1"/>
          <p:nvPr/>
        </p:nvSpPr>
        <p:spPr>
          <a:xfrm>
            <a:off x="354329" y="579482"/>
            <a:ext cx="8253095" cy="5610860"/>
          </a:xfrm>
          <a:prstGeom prst="rect">
            <a:avLst/>
          </a:prstGeom>
        </p:spPr>
        <p:txBody>
          <a:bodyPr vert="horz" wrap="square" lIns="0" tIns="296545" rIns="0" bIns="0" rtlCol="0">
            <a:spAutoFit/>
          </a:bodyPr>
          <a:lstStyle/>
          <a:p>
            <a:pPr marL="182880" algn="ctr">
              <a:lnSpc>
                <a:spcPct val="100000"/>
              </a:lnSpc>
              <a:spcBef>
                <a:spcPts val="233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Administrator-cont</a:t>
            </a:r>
            <a:endParaRPr sz="3600">
              <a:latin typeface="Arial"/>
              <a:cs typeface="Arial"/>
            </a:endParaRPr>
          </a:p>
          <a:p>
            <a:pPr marL="53721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administrator should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stimulate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and direct the 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development </a:t>
            </a:r>
            <a:r>
              <a:rPr sz="2800" spc="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programs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to achieve the goals  and purposes</a:t>
            </a:r>
            <a:endParaRPr sz="2800">
              <a:latin typeface="Arial"/>
              <a:cs typeface="Arial"/>
            </a:endParaRPr>
          </a:p>
          <a:p>
            <a:pPr marL="537210" marR="22860" indent="-342900">
              <a:lnSpc>
                <a:spcPts val="3350"/>
              </a:lnSpc>
              <a:spcBef>
                <a:spcPts val="819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administrator should establish the structures  and processes to co-ordinate</a:t>
            </a:r>
            <a:endParaRPr sz="2800">
              <a:latin typeface="Arial"/>
              <a:cs typeface="Arial"/>
            </a:endParaRPr>
          </a:p>
          <a:p>
            <a:pPr marL="537210" marR="1548765" indent="-342900">
              <a:lnSpc>
                <a:spcPct val="100000"/>
              </a:lnSpc>
              <a:spcBef>
                <a:spcPts val="59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and organize the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implementation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of the 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programs</a:t>
            </a:r>
            <a:endParaRPr sz="2800">
              <a:latin typeface="Arial"/>
              <a:cs typeface="Arial"/>
            </a:endParaRPr>
          </a:p>
          <a:p>
            <a:pPr marL="537210" marR="240029" indent="-342900">
              <a:lnSpc>
                <a:spcPct val="100000"/>
              </a:lnSpc>
              <a:spcBef>
                <a:spcPts val="70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  <a:tab pos="4203065" algn="l"/>
              </a:tabLst>
            </a:pP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S/he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should procure and allocate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resources  needed to</a:t>
            </a:r>
            <a:r>
              <a:rPr sz="28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support</a:t>
            </a:r>
            <a:r>
              <a:rPr sz="28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the	organization and</a:t>
            </a:r>
            <a:r>
              <a:rPr sz="28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its</a:t>
            </a:r>
            <a:endParaRPr sz="2800">
              <a:latin typeface="Arial"/>
              <a:cs typeface="Arial"/>
            </a:endParaRPr>
          </a:p>
          <a:p>
            <a:pPr marL="12700">
              <a:lnSpc>
                <a:spcPts val="3350"/>
              </a:lnSpc>
              <a:tabLst>
                <a:tab pos="536575" algn="l"/>
                <a:tab pos="2494915" algn="l"/>
                <a:tab pos="3409315" algn="l"/>
                <a:tab pos="4575810" algn="l"/>
              </a:tabLst>
            </a:pPr>
            <a:r>
              <a:rPr sz="2800" u="sng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2800" u="sng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progra</a:t>
            </a:r>
            <a:r>
              <a:rPr sz="2800" u="sng" strike="dblStrike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m</a:t>
            </a:r>
            <a:r>
              <a:rPr sz="2800" strike="noStrike" spc="-5" dirty="0">
                <a:solidFill>
                  <a:srgbClr val="FFFFFF"/>
                </a:solidFill>
                <a:latin typeface="Arial"/>
                <a:cs typeface="Arial"/>
              </a:rPr>
              <a:t>s	</a:t>
            </a:r>
            <a:r>
              <a:rPr sz="2800" u="dbl" strike="noStrike" spc="-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800" u="dbl" strike="noStrike" spc="2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800" strike="noStrike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800" u="sng" strike="noStrike" dirty="0">
                <a:solidFill>
                  <a:srgbClr val="FFFFFF"/>
                </a:solidFill>
                <a:uFill>
                  <a:solidFill>
                    <a:srgbClr val="786B55"/>
                  </a:solidFill>
                </a:uFill>
                <a:latin typeface="Times New Roman"/>
                <a:cs typeface="Times New Roman"/>
              </a:rPr>
              <a:t> 	</a:t>
            </a:r>
            <a:endParaRPr sz="28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21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614997"/>
            <a:ext cx="7844790" cy="455803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27965" algn="ctr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Administrator-cont</a:t>
            </a:r>
            <a:endParaRPr sz="3600">
              <a:latin typeface="Arial"/>
              <a:cs typeface="Arial"/>
            </a:endParaRPr>
          </a:p>
          <a:p>
            <a:pPr marL="355600" marR="5080" indent="-342900" algn="just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S/he should represent the organization to  groups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local and larger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community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whenever a necessity arises mediate  between the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groups</a:t>
            </a:r>
            <a:endParaRPr sz="3200">
              <a:latin typeface="Arial"/>
              <a:cs typeface="Arial"/>
            </a:endParaRPr>
          </a:p>
          <a:p>
            <a:pPr marL="355600" marR="77470" indent="-342900" algn="just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This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perhaps one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most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forthright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tough functions that an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administrator  is called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upon to perform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30" name="object 18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22</a:t>
            </a:fld>
            <a:endParaRPr dirty="0"/>
          </a:p>
        </p:txBody>
      </p:sp>
      <p:sp>
        <p:nvSpPr>
          <p:cNvPr id="1829" name="object 1829"/>
          <p:cNvSpPr txBox="1"/>
          <p:nvPr/>
        </p:nvSpPr>
        <p:spPr>
          <a:xfrm>
            <a:off x="535940" y="614997"/>
            <a:ext cx="7955280" cy="553212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18059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Administrator-cont</a:t>
            </a:r>
            <a:endParaRPr sz="36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S/he should evaluate and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monitor the  efficiency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effectiveness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institutional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operations</a:t>
            </a:r>
            <a:endParaRPr sz="3200">
              <a:latin typeface="Arial"/>
              <a:cs typeface="Arial"/>
            </a:endParaRPr>
          </a:p>
          <a:p>
            <a:pPr marL="355600" marR="27940" indent="-342900">
              <a:lnSpc>
                <a:spcPct val="99900"/>
              </a:lnSpc>
              <a:spcBef>
                <a:spcPts val="795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  <a:tab pos="2313305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Starratt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(1996) argues that the work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administrator is different from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other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 management, as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it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shaped and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directed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by the core business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teaching and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E5F49"/>
                  </a:solidFill>
                </a:uFill>
                <a:latin typeface="Arial"/>
                <a:cs typeface="Arial"/>
              </a:rPr>
              <a:t>e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arn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72644E"/>
                  </a:solidFill>
                </a:uFill>
                <a:latin typeface="Arial"/>
                <a:cs typeface="Arial"/>
              </a:rPr>
              <a:t>in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g	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pc="-229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pc="-41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23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614997"/>
            <a:ext cx="7071359" cy="427355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1001394" algn="ctr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Administrator-cont</a:t>
            </a:r>
            <a:endParaRPr sz="3600">
              <a:latin typeface="Arial"/>
              <a:cs typeface="Arial"/>
            </a:endParaRPr>
          </a:p>
          <a:p>
            <a:pPr marL="355600" marR="5080" indent="-342900" algn="just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been pointed out that 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has three fundamental  functions</a:t>
            </a:r>
            <a:endParaRPr sz="3200">
              <a:latin typeface="Arial"/>
              <a:cs typeface="Arial"/>
            </a:endParaRPr>
          </a:p>
          <a:p>
            <a:pPr marL="355600" indent="-342900" algn="just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meaning</a:t>
            </a:r>
            <a:endParaRPr sz="3200">
              <a:latin typeface="Arial"/>
              <a:cs typeface="Arial"/>
            </a:endParaRPr>
          </a:p>
          <a:p>
            <a:pPr marL="355600" indent="-342900" algn="just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community</a:t>
            </a:r>
            <a:endParaRPr sz="3200">
              <a:latin typeface="Arial"/>
              <a:cs typeface="Arial"/>
            </a:endParaRPr>
          </a:p>
          <a:p>
            <a:pPr marL="355600" indent="-342900" algn="just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excellence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2232660" y="124459"/>
            <a:ext cx="468058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</a:rPr>
              <a:t>Administering</a:t>
            </a:r>
            <a:r>
              <a:rPr spc="-50" dirty="0">
                <a:solidFill>
                  <a:srgbClr val="FFFFFF"/>
                </a:solidFill>
              </a:rPr>
              <a:t> </a:t>
            </a:r>
            <a:r>
              <a:rPr dirty="0">
                <a:solidFill>
                  <a:srgbClr val="FFFFFF"/>
                </a:solidFill>
              </a:rPr>
              <a:t>meaning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24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8046084" cy="4513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Administrators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are expected to ensure that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schools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are</a:t>
            </a:r>
            <a:endParaRPr sz="3200">
              <a:latin typeface="Arial"/>
              <a:cs typeface="Arial"/>
            </a:endParaRPr>
          </a:p>
          <a:p>
            <a:pPr marL="355600" marR="254635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able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provide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opportunities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for the  students to discover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meaning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their  world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– the meaning of nature, of human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affairs,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human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relationships enabling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them to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learn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beyond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memorizing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superficial knowledge for success at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examinations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2232660" y="124459"/>
            <a:ext cx="468058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</a:rPr>
              <a:t>Administering</a:t>
            </a:r>
            <a:r>
              <a:rPr spc="-50" dirty="0">
                <a:solidFill>
                  <a:srgbClr val="FFFFFF"/>
                </a:solidFill>
              </a:rPr>
              <a:t> </a:t>
            </a:r>
            <a:r>
              <a:rPr dirty="0">
                <a:solidFill>
                  <a:srgbClr val="FFFFFF"/>
                </a:solidFill>
              </a:rPr>
              <a:t>meaning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25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7905750" cy="24625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meaning demands that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learning 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schools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grounded upon  human concerns,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connected to the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major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cultural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activities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society, and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attuned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realities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everyday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life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953260" y="124459"/>
            <a:ext cx="523811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>
                <a:solidFill>
                  <a:srgbClr val="FFFFFF"/>
                </a:solidFill>
              </a:rPr>
              <a:t>Administering</a:t>
            </a:r>
            <a:r>
              <a:rPr spc="-60" dirty="0">
                <a:solidFill>
                  <a:srgbClr val="FFFFFF"/>
                </a:solidFill>
              </a:rPr>
              <a:t> </a:t>
            </a:r>
            <a:r>
              <a:rPr spc="-5" dirty="0">
                <a:solidFill>
                  <a:srgbClr val="FFFFFF"/>
                </a:solidFill>
              </a:rPr>
              <a:t>Community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26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7773670" cy="4513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 community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demands that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administrators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endeavor to transform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traditional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separation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of the individual  from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community into their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essential  union</a:t>
            </a:r>
            <a:endParaRPr sz="3200">
              <a:latin typeface="Arial"/>
              <a:cs typeface="Arial"/>
            </a:endParaRPr>
          </a:p>
          <a:p>
            <a:pPr marL="355600" marR="1068070" indent="-342900">
              <a:lnSpc>
                <a:spcPct val="999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Creating more opportunities for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cooperative learning and teamwork  towards the creation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learning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organizations could encourage</a:t>
            </a:r>
            <a:r>
              <a:rPr sz="32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this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953260" y="124459"/>
            <a:ext cx="523811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>
                <a:solidFill>
                  <a:srgbClr val="FFFFFF"/>
                </a:solidFill>
              </a:rPr>
              <a:t>Administering</a:t>
            </a:r>
            <a:r>
              <a:rPr spc="-60" dirty="0">
                <a:solidFill>
                  <a:srgbClr val="FFFFFF"/>
                </a:solidFill>
              </a:rPr>
              <a:t> </a:t>
            </a:r>
            <a:r>
              <a:rPr spc="-5" dirty="0">
                <a:solidFill>
                  <a:srgbClr val="FFFFFF"/>
                </a:solidFill>
              </a:rPr>
              <a:t>Community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27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7700645" cy="24625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 addition, 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introduces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concept of organic management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 administering community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mean  management by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commitment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rather than  control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2004060" y="398779"/>
            <a:ext cx="513778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</a:rPr>
              <a:t>Administering</a:t>
            </a:r>
            <a:r>
              <a:rPr spc="-10" dirty="0">
                <a:solidFill>
                  <a:srgbClr val="FFFFFF"/>
                </a:solidFill>
              </a:rPr>
              <a:t> </a:t>
            </a:r>
            <a:r>
              <a:rPr spc="-5" dirty="0">
                <a:solidFill>
                  <a:srgbClr val="FFFFFF"/>
                </a:solidFill>
              </a:rPr>
              <a:t>Excellence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28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8066405" cy="3925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excellence demands that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administrator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promotes and  encourages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high quality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performance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schools not only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terms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productivity,  innovations or technical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virtuosity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but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more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so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terms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students’ character and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moulding him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 her to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be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useful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citizen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member of the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society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216660" y="398779"/>
            <a:ext cx="6712584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</a:rPr>
              <a:t>Administrator Role-other</a:t>
            </a:r>
            <a:r>
              <a:rPr spc="-10" dirty="0">
                <a:solidFill>
                  <a:srgbClr val="FFFFFF"/>
                </a:solidFill>
              </a:rPr>
              <a:t> </a:t>
            </a:r>
            <a:r>
              <a:rPr dirty="0">
                <a:solidFill>
                  <a:srgbClr val="FFFFFF"/>
                </a:solidFill>
              </a:rPr>
              <a:t>concept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29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8023859" cy="4513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Another way to view the functions of an  organizational leader/manager, whether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it  is 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department, school,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college,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university, and an education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authority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 education system as a whole,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through 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following</a:t>
            </a:r>
            <a:r>
              <a:rPr sz="3200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categories:</a:t>
            </a:r>
            <a:endParaRPr sz="3200">
              <a:latin typeface="Arial"/>
              <a:cs typeface="Arial"/>
            </a:endParaRPr>
          </a:p>
          <a:p>
            <a:pPr marL="355600" marR="71120" indent="-342900">
              <a:lnSpc>
                <a:spcPct val="999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Integrating the organizational resources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most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efficient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effective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pursuit of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its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goals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2366010" y="452120"/>
            <a:ext cx="441198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5" dirty="0">
                <a:latin typeface="Times New Roman"/>
                <a:cs typeface="Times New Roman"/>
              </a:rPr>
              <a:t>IMPORTANCE</a:t>
            </a:r>
            <a:r>
              <a:rPr sz="4400" b="1" spc="-5" dirty="0">
                <a:latin typeface="Times New Roman"/>
                <a:cs typeface="Times New Roman"/>
              </a:rPr>
              <a:t>-cont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1857" name="object 185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3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1290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Times New Roman"/>
                <a:cs typeface="Times New Roman"/>
              </a:rPr>
              <a:t>•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46" name="object 1846"/>
          <p:cNvSpPr txBox="1"/>
          <p:nvPr/>
        </p:nvSpPr>
        <p:spPr>
          <a:xfrm>
            <a:off x="878839" y="1633220"/>
            <a:ext cx="728090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Organizations are essential and it is impossible to avoid</a:t>
            </a:r>
            <a:r>
              <a:rPr sz="2400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47" name="object 1847"/>
          <p:cNvSpPr txBox="1"/>
          <p:nvPr/>
        </p:nvSpPr>
        <p:spPr>
          <a:xfrm>
            <a:off x="878839" y="1998979"/>
            <a:ext cx="716978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influence of different types of organizations on human</a:t>
            </a:r>
            <a:r>
              <a:rPr sz="2400" spc="-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life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48" name="object 1848"/>
          <p:cNvSpPr txBox="1"/>
          <p:nvPr/>
        </p:nvSpPr>
        <p:spPr>
          <a:xfrm>
            <a:off x="535940" y="242062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Times New Roman"/>
                <a:cs typeface="Times New Roman"/>
              </a:rPr>
              <a:t>•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49" name="object 1849"/>
          <p:cNvSpPr txBox="1"/>
          <p:nvPr/>
        </p:nvSpPr>
        <p:spPr>
          <a:xfrm>
            <a:off x="878839" y="2440940"/>
            <a:ext cx="631444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Administrators can perform useful functions</a:t>
            </a:r>
            <a:r>
              <a:rPr sz="24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within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0" name="object 1850"/>
          <p:cNvSpPr txBox="1"/>
          <p:nvPr/>
        </p:nvSpPr>
        <p:spPr>
          <a:xfrm>
            <a:off x="878839" y="2806700"/>
            <a:ext cx="17570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org</a:t>
            </a:r>
            <a:r>
              <a:rPr sz="2400" spc="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ni</a:t>
            </a:r>
            <a:r>
              <a:rPr sz="2400" spc="5" dirty="0">
                <a:solidFill>
                  <a:srgbClr val="FFFFFF"/>
                </a:solidFill>
                <a:latin typeface="Times New Roman"/>
                <a:cs typeface="Times New Roman"/>
              </a:rPr>
              <a:t>za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tion</a:t>
            </a:r>
            <a:r>
              <a:rPr sz="2400" spc="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;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1" name="object 1851"/>
          <p:cNvSpPr txBox="1"/>
          <p:nvPr/>
        </p:nvSpPr>
        <p:spPr>
          <a:xfrm>
            <a:off x="535940" y="322834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Times New Roman"/>
                <a:cs typeface="Times New Roman"/>
              </a:rPr>
              <a:t>•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2" name="object 1852"/>
          <p:cNvSpPr txBox="1"/>
          <p:nvPr/>
        </p:nvSpPr>
        <p:spPr>
          <a:xfrm>
            <a:off x="878839" y="3248659"/>
            <a:ext cx="71310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Knowledge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and understanding of organizational behavior,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3" name="object 1853"/>
          <p:cNvSpPr txBox="1"/>
          <p:nvPr/>
        </p:nvSpPr>
        <p:spPr>
          <a:xfrm>
            <a:off x="878839" y="3614420"/>
            <a:ext cx="760349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both internal and external could enable an administrator to act  more effectively; and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4" name="object 1854"/>
          <p:cNvSpPr txBox="1"/>
          <p:nvPr/>
        </p:nvSpPr>
        <p:spPr>
          <a:xfrm>
            <a:off x="535940" y="440182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Times New Roman"/>
                <a:cs typeface="Times New Roman"/>
              </a:rPr>
              <a:t>•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5" name="object 1855"/>
          <p:cNvSpPr txBox="1"/>
          <p:nvPr/>
        </p:nvSpPr>
        <p:spPr>
          <a:xfrm>
            <a:off x="878839" y="4422140"/>
            <a:ext cx="769683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Educational organizations and their administrations have</a:t>
            </a:r>
            <a:r>
              <a:rPr sz="2400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some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6" name="object 1856"/>
          <p:cNvSpPr txBox="1"/>
          <p:nvPr/>
        </p:nvSpPr>
        <p:spPr>
          <a:xfrm>
            <a:off x="878839" y="4787900"/>
            <a:ext cx="68865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unique characteristics that deserve distinctive treatment.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216660" y="398779"/>
            <a:ext cx="6712584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</a:rPr>
              <a:t>Administrator Role-other</a:t>
            </a:r>
            <a:r>
              <a:rPr spc="-10" dirty="0">
                <a:solidFill>
                  <a:srgbClr val="FFFFFF"/>
                </a:solidFill>
              </a:rPr>
              <a:t> </a:t>
            </a:r>
            <a:r>
              <a:rPr dirty="0">
                <a:solidFill>
                  <a:srgbClr val="FFFFFF"/>
                </a:solidFill>
              </a:rPr>
              <a:t>concept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30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7209155" cy="20764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Acting as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agent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introducing and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institutionalizing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desirable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changes</a:t>
            </a:r>
            <a:endParaRPr sz="3200">
              <a:latin typeface="Arial"/>
              <a:cs typeface="Arial"/>
            </a:endParaRPr>
          </a:p>
          <a:p>
            <a:pPr marL="355600" marR="109474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Maintaining,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supplementing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developing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its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resources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59740" y="267970"/>
            <a:ext cx="7739380" cy="2213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6200">
              <a:lnSpc>
                <a:spcPct val="100000"/>
              </a:lnSpc>
              <a:spcBef>
                <a:spcPts val="100"/>
              </a:spcBef>
            </a:pPr>
            <a:r>
              <a:rPr sz="3200" b="1" spc="-5" dirty="0">
                <a:solidFill>
                  <a:srgbClr val="E2E2FF"/>
                </a:solidFill>
                <a:latin typeface="Arial"/>
                <a:cs typeface="Arial"/>
              </a:rPr>
              <a:t>The Importance </a:t>
            </a:r>
            <a:r>
              <a:rPr sz="3200" b="1" dirty="0">
                <a:solidFill>
                  <a:srgbClr val="E2E2FF"/>
                </a:solidFill>
                <a:latin typeface="Arial"/>
                <a:cs typeface="Arial"/>
              </a:rPr>
              <a:t>of </a:t>
            </a:r>
            <a:r>
              <a:rPr sz="3200" b="1" spc="-5" dirty="0">
                <a:solidFill>
                  <a:srgbClr val="E2E2FF"/>
                </a:solidFill>
                <a:latin typeface="Arial"/>
                <a:cs typeface="Arial"/>
              </a:rPr>
              <a:t>the </a:t>
            </a:r>
            <a:r>
              <a:rPr sz="3200" b="1" dirty="0">
                <a:solidFill>
                  <a:srgbClr val="E2E2FF"/>
                </a:solidFill>
                <a:latin typeface="Arial"/>
                <a:cs typeface="Arial"/>
              </a:rPr>
              <a:t>School  </a:t>
            </a:r>
            <a:r>
              <a:rPr sz="3200" b="1" spc="-5" dirty="0">
                <a:solidFill>
                  <a:srgbClr val="E2E2FF"/>
                </a:solidFill>
                <a:latin typeface="Arial"/>
                <a:cs typeface="Arial"/>
              </a:rPr>
              <a:t>Administration to </a:t>
            </a:r>
            <a:r>
              <a:rPr sz="3200" b="1" dirty="0">
                <a:solidFill>
                  <a:srgbClr val="E2E2FF"/>
                </a:solidFill>
                <a:latin typeface="Arial"/>
                <a:cs typeface="Arial"/>
              </a:rPr>
              <a:t>Student</a:t>
            </a:r>
            <a:r>
              <a:rPr sz="3200" b="1" spc="-20" dirty="0">
                <a:solidFill>
                  <a:srgbClr val="E2E2FF"/>
                </a:solidFill>
                <a:latin typeface="Arial"/>
                <a:cs typeface="Arial"/>
              </a:rPr>
              <a:t> </a:t>
            </a:r>
            <a:r>
              <a:rPr sz="3200" b="1" dirty="0">
                <a:solidFill>
                  <a:srgbClr val="E2E2FF"/>
                </a:solidFill>
                <a:latin typeface="Arial"/>
                <a:cs typeface="Arial"/>
              </a:rPr>
              <a:t>Achievement</a:t>
            </a:r>
            <a:endParaRPr sz="3200">
              <a:latin typeface="Arial"/>
              <a:cs typeface="Arial"/>
            </a:endParaRPr>
          </a:p>
          <a:p>
            <a:pPr marL="431800" marR="5080" indent="-342900">
              <a:lnSpc>
                <a:spcPct val="100000"/>
              </a:lnSpc>
              <a:spcBef>
                <a:spcPts val="1870"/>
              </a:spcBef>
              <a:buClr>
                <a:srgbClr val="E2E2FF"/>
              </a:buClr>
              <a:buChar char="•"/>
              <a:tabLst>
                <a:tab pos="431165" algn="l"/>
                <a:tab pos="4318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 represents perhaps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most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important institution in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child's</a:t>
            </a:r>
            <a:r>
              <a:rPr sz="3200" spc="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life</a:t>
            </a:r>
            <a:endParaRPr sz="3200">
              <a:latin typeface="Arial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t>31</a:t>
            </a:fld>
            <a:endParaRPr dirty="0"/>
          </a:p>
        </p:txBody>
      </p:sp>
    </p:spTree>
  </p:cSld>
  <p:clrMapOvr>
    <a:masterClrMapping/>
  </p:clrMapOvr>
  <p:transition>
    <p:blinds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772159" y="513079"/>
            <a:ext cx="75996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latin typeface="Times New Roman"/>
                <a:cs typeface="Times New Roman"/>
              </a:rPr>
              <a:t>ADMINISTRATION </a:t>
            </a:r>
            <a:r>
              <a:rPr dirty="0">
                <a:latin typeface="Times New Roman"/>
                <a:cs typeface="Times New Roman"/>
              </a:rPr>
              <a:t>&amp; </a:t>
            </a:r>
            <a:r>
              <a:rPr spc="-5" dirty="0">
                <a:latin typeface="Times New Roman"/>
                <a:cs typeface="Times New Roman"/>
              </a:rPr>
              <a:t>MANAGMENT</a:t>
            </a:r>
          </a:p>
        </p:txBody>
      </p:sp>
      <p:sp>
        <p:nvSpPr>
          <p:cNvPr id="1857" name="object 185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4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16709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46" name="object 1846"/>
          <p:cNvSpPr txBox="1"/>
          <p:nvPr/>
        </p:nvSpPr>
        <p:spPr>
          <a:xfrm>
            <a:off x="878839" y="1633220"/>
            <a:ext cx="758444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In the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present literature, these two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terms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are </a:t>
            </a:r>
            <a:r>
              <a:rPr sz="2400" spc="-10" dirty="0">
                <a:solidFill>
                  <a:srgbClr val="FFFFFF"/>
                </a:solidFill>
                <a:latin typeface="Arial"/>
                <a:cs typeface="Arial"/>
              </a:rPr>
              <a:t>being</a:t>
            </a:r>
            <a:r>
              <a:rPr sz="2400" spc="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used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47" name="object 1847"/>
          <p:cNvSpPr txBox="1"/>
          <p:nvPr/>
        </p:nvSpPr>
        <p:spPr>
          <a:xfrm>
            <a:off x="878839" y="1998979"/>
            <a:ext cx="57696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convey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more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or less the same</a:t>
            </a:r>
            <a:r>
              <a:rPr sz="24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meaning.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48" name="object 1848"/>
          <p:cNvSpPr txBox="1"/>
          <p:nvPr/>
        </p:nvSpPr>
        <p:spPr>
          <a:xfrm>
            <a:off x="535940" y="2423159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49" name="object 1849"/>
          <p:cNvSpPr txBox="1"/>
          <p:nvPr/>
        </p:nvSpPr>
        <p:spPr>
          <a:xfrm>
            <a:off x="878839" y="2440940"/>
            <a:ext cx="723836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USA, </a:t>
            </a:r>
            <a:r>
              <a:rPr sz="2400" spc="-10" dirty="0">
                <a:solidFill>
                  <a:srgbClr val="FFFFFF"/>
                </a:solidFill>
                <a:latin typeface="Arial"/>
                <a:cs typeface="Arial"/>
              </a:rPr>
              <a:t>Canada and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Australia, where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24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educational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0" name="object 1850"/>
          <p:cNvSpPr txBox="1"/>
          <p:nvPr/>
        </p:nvSpPr>
        <p:spPr>
          <a:xfrm>
            <a:off x="878839" y="2806700"/>
            <a:ext cx="687070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administrative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systems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are based mainly on the  American models, the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term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‘administration’ is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more 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commonly used.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1" name="object 1851"/>
          <p:cNvSpPr txBox="1"/>
          <p:nvPr/>
        </p:nvSpPr>
        <p:spPr>
          <a:xfrm>
            <a:off x="535940" y="396240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2" name="object 1852"/>
          <p:cNvSpPr txBox="1"/>
          <p:nvPr/>
        </p:nvSpPr>
        <p:spPr>
          <a:xfrm>
            <a:off x="878839" y="3980179"/>
            <a:ext cx="73075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Britain </a:t>
            </a:r>
            <a:r>
              <a:rPr sz="2400" spc="-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systems mainly influenced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by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2400" spc="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British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3" name="object 1853"/>
          <p:cNvSpPr txBox="1"/>
          <p:nvPr/>
        </p:nvSpPr>
        <p:spPr>
          <a:xfrm>
            <a:off x="878839" y="4345940"/>
            <a:ext cx="59918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system,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term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‘management’ </a:t>
            </a:r>
            <a:r>
              <a:rPr sz="2400" spc="-10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24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preferred.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4" name="object 1854"/>
          <p:cNvSpPr txBox="1"/>
          <p:nvPr/>
        </p:nvSpPr>
        <p:spPr>
          <a:xfrm>
            <a:off x="535940" y="477012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5" name="object 1855"/>
          <p:cNvSpPr txBox="1"/>
          <p:nvPr/>
        </p:nvSpPr>
        <p:spPr>
          <a:xfrm>
            <a:off x="878839" y="4787900"/>
            <a:ext cx="65182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In the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context of business </a:t>
            </a:r>
            <a:r>
              <a:rPr sz="2400" spc="-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industry,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term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6" name="object 1856"/>
          <p:cNvSpPr txBox="1"/>
          <p:nvPr/>
        </p:nvSpPr>
        <p:spPr>
          <a:xfrm>
            <a:off x="878839" y="5153659"/>
            <a:ext cx="454596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‘management’ is commonly</a:t>
            </a:r>
            <a:r>
              <a:rPr sz="24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used.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 txBox="1">
            <a:spLocks noGrp="1"/>
          </p:cNvSpPr>
          <p:nvPr>
            <p:ph type="title"/>
          </p:nvPr>
        </p:nvSpPr>
        <p:spPr>
          <a:xfrm>
            <a:off x="1245869" y="452120"/>
            <a:ext cx="665289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dirty="0"/>
              <a:t>Educational</a:t>
            </a:r>
            <a:r>
              <a:rPr sz="4400" spc="-25" dirty="0"/>
              <a:t> </a:t>
            </a:r>
            <a:r>
              <a:rPr sz="4400" spc="-5" dirty="0"/>
              <a:t>Administration</a:t>
            </a:r>
            <a:endParaRPr sz="4400"/>
          </a:p>
        </p:txBody>
      </p:sp>
      <p:sp>
        <p:nvSpPr>
          <p:cNvPr id="1835" name="object 183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5</a:t>
            </a:fld>
            <a:endParaRPr dirty="0"/>
          </a:p>
        </p:txBody>
      </p:sp>
      <p:sp>
        <p:nvSpPr>
          <p:cNvPr id="1834" name="object 1834"/>
          <p:cNvSpPr txBox="1"/>
          <p:nvPr/>
        </p:nvSpPr>
        <p:spPr>
          <a:xfrm>
            <a:off x="535940" y="1633220"/>
            <a:ext cx="7456170" cy="44323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the administration and/or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management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designed to  foster teaching and</a:t>
            </a:r>
            <a:r>
              <a:rPr sz="32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learning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These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institutions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include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public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private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schools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technical education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colleges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Special education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institutions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publ</a:t>
            </a:r>
            <a:r>
              <a:rPr sz="3200" u="sng" spc="-5" dirty="0">
                <a:solidFill>
                  <a:srgbClr val="FFFFFF"/>
                </a:solidFill>
                <a:uFill>
                  <a:solidFill>
                    <a:srgbClr val="6F614B"/>
                  </a:solidFill>
                </a:uFill>
                <a:latin typeface="Arial"/>
                <a:cs typeface="Arial"/>
              </a:rPr>
              <a:t>ic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p</a:t>
            </a:r>
            <a:r>
              <a:rPr sz="3200" u="sng" dirty="0">
                <a:solidFill>
                  <a:srgbClr val="FFFFFF"/>
                </a:solidFill>
                <a:uFill>
                  <a:solidFill>
                    <a:srgbClr val="70624C"/>
                  </a:solidFill>
                </a:uFill>
                <a:latin typeface="Arial"/>
                <a:cs typeface="Arial"/>
              </a:rPr>
              <a:t>r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ivate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universities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 txBox="1">
            <a:spLocks noGrp="1"/>
          </p:cNvSpPr>
          <p:nvPr>
            <p:ph type="title"/>
          </p:nvPr>
        </p:nvSpPr>
        <p:spPr>
          <a:xfrm>
            <a:off x="624840" y="452120"/>
            <a:ext cx="789622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spc="-5" dirty="0"/>
              <a:t>Educational</a:t>
            </a:r>
            <a:r>
              <a:rPr sz="4400" spc="-50" dirty="0"/>
              <a:t> </a:t>
            </a:r>
            <a:r>
              <a:rPr sz="4400" dirty="0"/>
              <a:t>Administration-cont</a:t>
            </a:r>
            <a:endParaRPr sz="4400"/>
          </a:p>
        </p:txBody>
      </p:sp>
      <p:sp>
        <p:nvSpPr>
          <p:cNvPr id="1836" name="object 183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6</a:t>
            </a:fld>
            <a:endParaRPr dirty="0"/>
          </a:p>
        </p:txBody>
      </p:sp>
      <p:sp>
        <p:nvSpPr>
          <p:cNvPr id="1835" name="object 1835"/>
          <p:cNvSpPr txBox="1"/>
          <p:nvPr/>
        </p:nvSpPr>
        <p:spPr>
          <a:xfrm>
            <a:off x="535940" y="1226820"/>
            <a:ext cx="8065770" cy="4818380"/>
          </a:xfrm>
          <a:prstGeom prst="rect">
            <a:avLst/>
          </a:prstGeom>
        </p:spPr>
        <p:txBody>
          <a:bodyPr vert="horz" wrap="square" lIns="0" tIns="114300" rIns="0" bIns="0" rtlCol="0">
            <a:spAutoFit/>
          </a:bodyPr>
          <a:lstStyle/>
          <a:p>
            <a:pPr marL="355600" indent="-342900">
              <a:lnSpc>
                <a:spcPct val="100000"/>
              </a:lnSpc>
              <a:spcBef>
                <a:spcPts val="9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resource-centers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district offices,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regional</a:t>
            </a:r>
            <a:r>
              <a:rPr sz="32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directorates</a:t>
            </a:r>
            <a:endParaRPr sz="32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Federal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/Provincial/ Divisional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Government  Departments of Education, and all other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fostering teaching and</a:t>
            </a:r>
            <a:r>
              <a:rPr sz="32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learning</a:t>
            </a:r>
            <a:endParaRPr sz="3200">
              <a:latin typeface="Arial"/>
              <a:cs typeface="Arial"/>
            </a:endParaRPr>
          </a:p>
          <a:p>
            <a:pPr marL="355600" marR="11938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  <a:tab pos="3712845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management or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this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broad range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supports the  notion that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of</a:t>
            </a:r>
            <a:r>
              <a:rPr sz="32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prac</a:t>
            </a:r>
            <a:r>
              <a:rPr sz="3200" u="sng" dirty="0">
                <a:solidFill>
                  <a:srgbClr val="FFFFFF"/>
                </a:solidFill>
                <a:uFill>
                  <a:solidFill>
                    <a:srgbClr val="70624C"/>
                  </a:solidFill>
                </a:uFill>
                <a:latin typeface="Arial"/>
                <a:cs typeface="Arial"/>
              </a:rPr>
              <a:t>ti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ce	</a:t>
            </a:r>
            <a:r>
              <a:rPr sz="3200" u="sng" dirty="0">
                <a:solidFill>
                  <a:srgbClr val="FFFFFF"/>
                </a:solidFill>
                <a:uFill>
                  <a:solidFill>
                    <a:srgbClr val="837763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pc="-365" dirty="0">
                <a:solidFill>
                  <a:srgbClr val="FFFFFF"/>
                </a:solidFill>
                <a:uFill>
                  <a:solidFill>
                    <a:srgbClr val="837763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343660" y="513079"/>
            <a:ext cx="64598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dirty="0"/>
              <a:t> </a:t>
            </a:r>
            <a:r>
              <a:rPr spc="-5" dirty="0"/>
              <a:t>Administration-cont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7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33220"/>
            <a:ext cx="7910195" cy="1974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Similarly, it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has certain aspects common  to other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management, such as,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public administration,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hospital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business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management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 txBox="1">
            <a:spLocks noGrp="1"/>
          </p:cNvSpPr>
          <p:nvPr>
            <p:ph type="title"/>
          </p:nvPr>
        </p:nvSpPr>
        <p:spPr>
          <a:xfrm>
            <a:off x="1062989" y="513079"/>
            <a:ext cx="70186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spc="15" dirty="0"/>
              <a:t> </a:t>
            </a:r>
            <a:r>
              <a:rPr spc="-5" dirty="0"/>
              <a:t>Administration-History</a:t>
            </a:r>
          </a:p>
        </p:txBody>
      </p:sp>
      <p:sp>
        <p:nvSpPr>
          <p:cNvPr id="1824" name="object 18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8</a:t>
            </a:fld>
            <a:endParaRPr dirty="0"/>
          </a:p>
        </p:txBody>
      </p:sp>
      <p:sp>
        <p:nvSpPr>
          <p:cNvPr id="1823" name="object 1823"/>
          <p:cNvSpPr txBox="1"/>
          <p:nvPr/>
        </p:nvSpPr>
        <p:spPr>
          <a:xfrm>
            <a:off x="354329" y="1633220"/>
            <a:ext cx="7974330" cy="4615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721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not only a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practice but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also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32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study</a:t>
            </a:r>
            <a:endParaRPr sz="3200">
              <a:latin typeface="Arial"/>
              <a:cs typeface="Arial"/>
            </a:endParaRPr>
          </a:p>
          <a:p>
            <a:pPr marL="537210" marR="95885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early part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twentieth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century  that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emerged  as a separate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study</a:t>
            </a:r>
            <a:endParaRPr sz="3200">
              <a:latin typeface="Arial"/>
              <a:cs typeface="Arial"/>
            </a:endParaRPr>
          </a:p>
          <a:p>
            <a:pPr marL="537210" marR="884555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First,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courses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were offered at the  teachers College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University</a:t>
            </a:r>
            <a:r>
              <a:rPr sz="32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endParaRPr sz="3200">
              <a:latin typeface="Arial"/>
              <a:cs typeface="Arial"/>
            </a:endParaRPr>
          </a:p>
          <a:p>
            <a:pPr marL="12700">
              <a:lnSpc>
                <a:spcPts val="3829"/>
              </a:lnSpc>
              <a:tabLst>
                <a:tab pos="536575" algn="l"/>
                <a:tab pos="3169285" algn="l"/>
                <a:tab pos="3409315" algn="l"/>
                <a:tab pos="4588510" algn="l"/>
                <a:tab pos="5216525" algn="l"/>
                <a:tab pos="6239510" algn="l"/>
              </a:tabLst>
            </a:pP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Colu</a:t>
            </a:r>
            <a:r>
              <a:rPr sz="3200" u="dbl" strike="dblStrike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m</a:t>
            </a:r>
            <a:r>
              <a:rPr sz="3200" u="dbl" strike="noStrike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bia,	</a:t>
            </a:r>
            <a:r>
              <a:rPr sz="3200" strike="noStrike" spc="-5" dirty="0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sz="3200" u="dbl" strike="noStrike" spc="-5" dirty="0">
                <a:solidFill>
                  <a:srgbClr val="FFFFFF"/>
                </a:solidFill>
                <a:uFill>
                  <a:solidFill>
                    <a:srgbClr val="786B55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strike="noStrike" spc="-5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3200" u="sng" strike="noStrike" spc="-5" dirty="0">
                <a:solidFill>
                  <a:srgbClr val="FFFFFF"/>
                </a:solidFill>
                <a:uFill>
                  <a:solidFill>
                    <a:srgbClr val="746650"/>
                  </a:solidFill>
                </a:uFill>
                <a:latin typeface="Times New Roman"/>
                <a:cs typeface="Times New Roman"/>
              </a:rPr>
              <a:t> 	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 txBox="1">
            <a:spLocks noGrp="1"/>
          </p:cNvSpPr>
          <p:nvPr>
            <p:ph type="title"/>
          </p:nvPr>
        </p:nvSpPr>
        <p:spPr>
          <a:xfrm>
            <a:off x="1062989" y="513079"/>
            <a:ext cx="70186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spc="15" dirty="0"/>
              <a:t> </a:t>
            </a:r>
            <a:r>
              <a:rPr spc="-5" dirty="0"/>
              <a:t>Administration-History</a:t>
            </a:r>
          </a:p>
        </p:txBody>
      </p:sp>
      <p:sp>
        <p:nvSpPr>
          <p:cNvPr id="1824" name="object 18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t>9</a:t>
            </a:fld>
            <a:endParaRPr dirty="0"/>
          </a:p>
        </p:txBody>
      </p:sp>
      <p:sp>
        <p:nvSpPr>
          <p:cNvPr id="1823" name="object 1823"/>
          <p:cNvSpPr txBox="1"/>
          <p:nvPr/>
        </p:nvSpPr>
        <p:spPr>
          <a:xfrm>
            <a:off x="354329" y="1633220"/>
            <a:ext cx="7974330" cy="4615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721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not only a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practice but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also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32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study</a:t>
            </a:r>
            <a:endParaRPr sz="3200">
              <a:latin typeface="Arial"/>
              <a:cs typeface="Arial"/>
            </a:endParaRPr>
          </a:p>
          <a:p>
            <a:pPr marL="537210" marR="95885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early part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twentieth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century  that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emerged  as a separate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study</a:t>
            </a:r>
            <a:endParaRPr sz="3200">
              <a:latin typeface="Arial"/>
              <a:cs typeface="Arial"/>
            </a:endParaRPr>
          </a:p>
          <a:p>
            <a:pPr marL="537210" marR="884555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First,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courses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were offered at the  teachers College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University</a:t>
            </a:r>
            <a:r>
              <a:rPr sz="32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endParaRPr sz="3200">
              <a:latin typeface="Arial"/>
              <a:cs typeface="Arial"/>
            </a:endParaRPr>
          </a:p>
          <a:p>
            <a:pPr marL="12700">
              <a:lnSpc>
                <a:spcPts val="3829"/>
              </a:lnSpc>
              <a:tabLst>
                <a:tab pos="536575" algn="l"/>
                <a:tab pos="3169285" algn="l"/>
                <a:tab pos="3409315" algn="l"/>
                <a:tab pos="4588510" algn="l"/>
                <a:tab pos="5216525" algn="l"/>
                <a:tab pos="6239510" algn="l"/>
              </a:tabLst>
            </a:pP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Colu</a:t>
            </a:r>
            <a:r>
              <a:rPr sz="3200" u="dbl" strike="dblStrike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m</a:t>
            </a:r>
            <a:r>
              <a:rPr sz="3200" u="dbl" strike="noStrike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bia,	</a:t>
            </a:r>
            <a:r>
              <a:rPr sz="3200" strike="noStrike" spc="-5" dirty="0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sz="3200" u="dbl" strike="noStrike" spc="-5" dirty="0">
                <a:solidFill>
                  <a:srgbClr val="FFFFFF"/>
                </a:solidFill>
                <a:uFill>
                  <a:solidFill>
                    <a:srgbClr val="786B55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strike="noStrike" spc="-5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3200" u="sng" strike="noStrike" spc="-5" dirty="0">
                <a:solidFill>
                  <a:srgbClr val="FFFFFF"/>
                </a:solidFill>
                <a:uFill>
                  <a:solidFill>
                    <a:srgbClr val="746650"/>
                  </a:solidFill>
                </a:uFill>
                <a:latin typeface="Times New Roman"/>
                <a:cs typeface="Times New Roman"/>
              </a:rPr>
              <a:t> 	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68</TotalTime>
  <Words>1452</Words>
  <Application>Microsoft Office PowerPoint</Application>
  <PresentationFormat>On-screen Show (4:3)</PresentationFormat>
  <Paragraphs>172</Paragraphs>
  <Slides>31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2" baseType="lpstr">
      <vt:lpstr>Office Theme</vt:lpstr>
      <vt:lpstr>IMPORTANCE OF</vt:lpstr>
      <vt:lpstr>IMPORTANCE OF EDUCATIONAL</vt:lpstr>
      <vt:lpstr>IMPORTANCE-cont</vt:lpstr>
      <vt:lpstr>ADMINISTRATION &amp; MANAGMENT</vt:lpstr>
      <vt:lpstr>Educational Administration</vt:lpstr>
      <vt:lpstr>Educational Administration-cont</vt:lpstr>
      <vt:lpstr>Educational Administration-cont</vt:lpstr>
      <vt:lpstr>Educational Administration-History</vt:lpstr>
      <vt:lpstr>Educational Administration-History</vt:lpstr>
      <vt:lpstr>Educational Administration-History</vt:lpstr>
      <vt:lpstr>Educational Administration</vt:lpstr>
      <vt:lpstr>Educational Administration-cont</vt:lpstr>
      <vt:lpstr>Educational Administration-cont</vt:lpstr>
      <vt:lpstr>What is the Job of an Educational</vt:lpstr>
      <vt:lpstr>What is the Job of an Educational</vt:lpstr>
      <vt:lpstr>What is the Job of an Educational</vt:lpstr>
      <vt:lpstr>What is the Job of an Educational</vt:lpstr>
      <vt:lpstr>Functions of an Educational</vt:lpstr>
      <vt:lpstr>Functions of an Educational</vt:lpstr>
      <vt:lpstr>Functions of an Educational</vt:lpstr>
      <vt:lpstr>Functions of an Educational</vt:lpstr>
      <vt:lpstr>Functions of an Educational</vt:lpstr>
      <vt:lpstr>Functions of an Educational</vt:lpstr>
      <vt:lpstr>Administering meaning</vt:lpstr>
      <vt:lpstr>Administering meaning</vt:lpstr>
      <vt:lpstr>Administering Community</vt:lpstr>
      <vt:lpstr>Administering Community</vt:lpstr>
      <vt:lpstr>Administering Excellence</vt:lpstr>
      <vt:lpstr>Administrator Role-other concept</vt:lpstr>
      <vt:lpstr>Administrator Role-other concept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Methods of Estimating Validity and Reliability</dc:title>
  <dc:creator>Sadaish</dc:creator>
  <cp:lastModifiedBy>Dr Riffat un Nisa</cp:lastModifiedBy>
  <cp:revision>1</cp:revision>
  <dcterms:created xsi:type="dcterms:W3CDTF">2020-03-04T04:39:46Z</dcterms:created>
  <dcterms:modified xsi:type="dcterms:W3CDTF">2020-03-04T05:54:27Z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2012-01-14T00:00:00Z</vt:filetime>
  </property>
  <property fmtid="{D5CDD505-2E9C-101B-9397-08002B2CF9AE}" pid="3" name="Creator">
    <vt:lpwstr>Impress</vt:lpwstr>
  </property>
  <property fmtid="{D5CDD505-2E9C-101B-9397-08002B2CF9AE}" pid="4" name="LastSaved">
    <vt:filetime>2012-01-14T00:00:00Z</vt:filetime>
  </property>
</Properties>
</file>