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Default Extension="png" ContentType="image/png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31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docProps/custom.xml" ContentType="application/vnd.openxmlformats-officedocument.custom-properties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71" r:id="rId13"/>
    <p:sldId id="272" r:id="rId14"/>
    <p:sldId id="273" r:id="rId15"/>
    <p:sldId id="274" r:id="rId16"/>
    <p:sldId id="275" r:id="rId17"/>
    <p:sldId id="276" r:id="rId18"/>
    <p:sldId id="277" r:id="rId19"/>
    <p:sldId id="278" r:id="rId20"/>
    <p:sldId id="279" r:id="rId21"/>
    <p:sldId id="280" r:id="rId22"/>
    <p:sldId id="281" r:id="rId23"/>
    <p:sldId id="282" r:id="rId24"/>
    <p:sldId id="283" r:id="rId25"/>
    <p:sldId id="284" r:id="rId26"/>
    <p:sldId id="285" r:id="rId27"/>
    <p:sldId id="286" r:id="rId28"/>
    <p:sldId id="287" r:id="rId29"/>
    <p:sldId id="288" r:id="rId30"/>
    <p:sldId id="289" r:id="rId31"/>
    <p:sldId id="290" r:id="rId32"/>
  </p:sldIdLst>
  <p:sldSz cx="9144000" cy="6858000" type="screen4x3"/>
  <p:notesSz cx="9144000" cy="6858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="" xmlns:p14="http://schemas.microsoft.com/office/powerpoint/2010/main">
          <a:srgbClr val="FF0000"/>
        </p14:laserClr>
      </p:ext>
      <p:ext uri="{2FDB2607-1784-4EEB-B798-7EB5836EED8A}">
        <p14:showMediaCtrls xmlns="" xmlns:p14="http://schemas.microsoft.com/office/powerpoint/2010/main" val="1"/>
      </p:ext>
    </p:extLst>
  </p:showPr>
  <p:extLst>
    <p:ext uri="{E76CE94A-603C-4142-B9EB-6D1370010A27}">
      <p14:discardImageEditData xmlns="" xmlns:p14="http://schemas.microsoft.com/office/powerpoint/2010/main" val="0"/>
    </p:ext>
    <p:ext uri="{D31A062A-798A-4329-ABDD-BBA856620510}">
      <p14:defaultImageDpi xmlns=""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5620"/>
    <p:restoredTop sz="94660"/>
  </p:normalViewPr>
  <p:slideViewPr>
    <p:cSldViewPr>
      <p:cViewPr>
        <p:scale>
          <a:sx n="72" d="100"/>
          <a:sy n="72" d="100"/>
        </p:scale>
        <p:origin x="-1326" y="-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2125980"/>
            <a:ext cx="7772400" cy="14401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0"/>
            <a:ext cx="64008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5/3/2020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pPr marL="109855">
                <a:lnSpc>
                  <a:spcPts val="1425"/>
                </a:lnSpc>
              </a:pPr>
              <a:t>‹#›</a:t>
            </a:fld>
            <a:endParaRPr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0" i="0">
                <a:solidFill>
                  <a:srgbClr val="E2E2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3200" b="1" i="0">
                <a:solidFill>
                  <a:srgbClr val="E2E2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5/3/2020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pPr marL="109855">
                <a:lnSpc>
                  <a:spcPts val="1425"/>
                </a:lnSpc>
              </a:pPr>
              <a:t>‹#›</a:t>
            </a:fld>
            <a:endParaRPr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0" i="0">
                <a:solidFill>
                  <a:srgbClr val="E2E2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577340"/>
            <a:ext cx="397764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5/3/2020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pPr marL="109855">
                <a:lnSpc>
                  <a:spcPts val="1425"/>
                </a:lnSpc>
              </a:pPr>
              <a:t>‹#›</a:t>
            </a:fld>
            <a:endParaRPr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0" i="0">
                <a:solidFill>
                  <a:srgbClr val="E2E2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5/3/2020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pPr marL="109855">
                <a:lnSpc>
                  <a:spcPts val="1425"/>
                </a:lnSpc>
              </a:pPr>
              <a:t>‹#›</a:t>
            </a:fld>
            <a:endParaRPr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-1270" y="4878070"/>
            <a:ext cx="9146540" cy="57150"/>
          </a:xfrm>
          <a:custGeom>
            <a:avLst/>
            <a:gdLst/>
            <a:ahLst/>
            <a:cxnLst/>
            <a:rect l="l" t="t" r="r" b="b"/>
            <a:pathLst>
              <a:path w="9146540" h="57150">
                <a:moveTo>
                  <a:pt x="0" y="57150"/>
                </a:moveTo>
                <a:lnTo>
                  <a:pt x="9146540" y="57150"/>
                </a:lnTo>
                <a:lnTo>
                  <a:pt x="9146540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0029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k object 17"/>
          <p:cNvSpPr/>
          <p:nvPr/>
        </p:nvSpPr>
        <p:spPr>
          <a:xfrm>
            <a:off x="-1270" y="4935220"/>
            <a:ext cx="9146540" cy="82550"/>
          </a:xfrm>
          <a:custGeom>
            <a:avLst/>
            <a:gdLst/>
            <a:ahLst/>
            <a:cxnLst/>
            <a:rect l="l" t="t" r="r" b="b"/>
            <a:pathLst>
              <a:path w="9146540" h="82550">
                <a:moveTo>
                  <a:pt x="0" y="82549"/>
                </a:moveTo>
                <a:lnTo>
                  <a:pt x="9146540" y="82549"/>
                </a:lnTo>
                <a:lnTo>
                  <a:pt x="9146540" y="0"/>
                </a:lnTo>
                <a:lnTo>
                  <a:pt x="0" y="0"/>
                </a:lnTo>
                <a:lnTo>
                  <a:pt x="0" y="82549"/>
                </a:lnTo>
                <a:close/>
              </a:path>
            </a:pathLst>
          </a:custGeom>
          <a:solidFill>
            <a:srgbClr val="002A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k object 18"/>
          <p:cNvSpPr/>
          <p:nvPr/>
        </p:nvSpPr>
        <p:spPr>
          <a:xfrm>
            <a:off x="-1270" y="5017770"/>
            <a:ext cx="9146540" cy="85090"/>
          </a:xfrm>
          <a:custGeom>
            <a:avLst/>
            <a:gdLst/>
            <a:ahLst/>
            <a:cxnLst/>
            <a:rect l="l" t="t" r="r" b="b"/>
            <a:pathLst>
              <a:path w="9146540" h="85089">
                <a:moveTo>
                  <a:pt x="0" y="85090"/>
                </a:moveTo>
                <a:lnTo>
                  <a:pt x="9146540" y="85090"/>
                </a:lnTo>
                <a:lnTo>
                  <a:pt x="9146540" y="0"/>
                </a:lnTo>
                <a:lnTo>
                  <a:pt x="0" y="0"/>
                </a:lnTo>
                <a:lnTo>
                  <a:pt x="0" y="85090"/>
                </a:lnTo>
                <a:close/>
              </a:path>
            </a:pathLst>
          </a:custGeom>
          <a:solidFill>
            <a:srgbClr val="002A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k object 19"/>
          <p:cNvSpPr/>
          <p:nvPr/>
        </p:nvSpPr>
        <p:spPr>
          <a:xfrm>
            <a:off x="-1270" y="5102859"/>
            <a:ext cx="9146540" cy="82550"/>
          </a:xfrm>
          <a:custGeom>
            <a:avLst/>
            <a:gdLst/>
            <a:ahLst/>
            <a:cxnLst/>
            <a:rect l="l" t="t" r="r" b="b"/>
            <a:pathLst>
              <a:path w="9146540" h="82550">
                <a:moveTo>
                  <a:pt x="0" y="82550"/>
                </a:moveTo>
                <a:lnTo>
                  <a:pt x="9146540" y="82550"/>
                </a:lnTo>
                <a:lnTo>
                  <a:pt x="9146540" y="0"/>
                </a:lnTo>
                <a:lnTo>
                  <a:pt x="0" y="0"/>
                </a:lnTo>
                <a:lnTo>
                  <a:pt x="0" y="82550"/>
                </a:lnTo>
                <a:close/>
              </a:path>
            </a:pathLst>
          </a:custGeom>
          <a:solidFill>
            <a:srgbClr val="002A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k object 20"/>
          <p:cNvSpPr/>
          <p:nvPr/>
        </p:nvSpPr>
        <p:spPr>
          <a:xfrm>
            <a:off x="-1270" y="5185409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2B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k object 21"/>
          <p:cNvSpPr/>
          <p:nvPr/>
        </p:nvSpPr>
        <p:spPr>
          <a:xfrm>
            <a:off x="-1270" y="5269229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2B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k object 22"/>
          <p:cNvSpPr/>
          <p:nvPr/>
        </p:nvSpPr>
        <p:spPr>
          <a:xfrm>
            <a:off x="-1270" y="535305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k object 23"/>
          <p:cNvSpPr/>
          <p:nvPr/>
        </p:nvSpPr>
        <p:spPr>
          <a:xfrm>
            <a:off x="-1270" y="543687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C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k object 24"/>
          <p:cNvSpPr/>
          <p:nvPr/>
        </p:nvSpPr>
        <p:spPr>
          <a:xfrm>
            <a:off x="-1270" y="552069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2C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k object 25"/>
          <p:cNvSpPr/>
          <p:nvPr/>
        </p:nvSpPr>
        <p:spPr>
          <a:xfrm>
            <a:off x="-1270" y="5604509"/>
            <a:ext cx="9146540" cy="82550"/>
          </a:xfrm>
          <a:custGeom>
            <a:avLst/>
            <a:gdLst/>
            <a:ahLst/>
            <a:cxnLst/>
            <a:rect l="l" t="t" r="r" b="b"/>
            <a:pathLst>
              <a:path w="9146540" h="82550">
                <a:moveTo>
                  <a:pt x="0" y="82549"/>
                </a:moveTo>
                <a:lnTo>
                  <a:pt x="9146540" y="82549"/>
                </a:lnTo>
                <a:lnTo>
                  <a:pt x="9146540" y="0"/>
                </a:lnTo>
                <a:lnTo>
                  <a:pt x="0" y="0"/>
                </a:lnTo>
                <a:lnTo>
                  <a:pt x="0" y="82549"/>
                </a:lnTo>
                <a:close/>
              </a:path>
            </a:pathLst>
          </a:custGeom>
          <a:solidFill>
            <a:srgbClr val="002C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k object 26"/>
          <p:cNvSpPr/>
          <p:nvPr/>
        </p:nvSpPr>
        <p:spPr>
          <a:xfrm>
            <a:off x="-1270" y="5687059"/>
            <a:ext cx="9146540" cy="85090"/>
          </a:xfrm>
          <a:custGeom>
            <a:avLst/>
            <a:gdLst/>
            <a:ahLst/>
            <a:cxnLst/>
            <a:rect l="l" t="t" r="r" b="b"/>
            <a:pathLst>
              <a:path w="9146540" h="85089">
                <a:moveTo>
                  <a:pt x="0" y="85089"/>
                </a:moveTo>
                <a:lnTo>
                  <a:pt x="9146540" y="85089"/>
                </a:lnTo>
                <a:lnTo>
                  <a:pt x="9146540" y="0"/>
                </a:lnTo>
                <a:lnTo>
                  <a:pt x="0" y="0"/>
                </a:lnTo>
                <a:lnTo>
                  <a:pt x="0" y="85089"/>
                </a:lnTo>
                <a:close/>
              </a:path>
            </a:pathLst>
          </a:custGeom>
          <a:solidFill>
            <a:srgbClr val="002D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k object 27"/>
          <p:cNvSpPr/>
          <p:nvPr/>
        </p:nvSpPr>
        <p:spPr>
          <a:xfrm>
            <a:off x="-1270" y="5772150"/>
            <a:ext cx="9146540" cy="82550"/>
          </a:xfrm>
          <a:custGeom>
            <a:avLst/>
            <a:gdLst/>
            <a:ahLst/>
            <a:cxnLst/>
            <a:rect l="l" t="t" r="r" b="b"/>
            <a:pathLst>
              <a:path w="9146540" h="82550">
                <a:moveTo>
                  <a:pt x="0" y="82550"/>
                </a:moveTo>
                <a:lnTo>
                  <a:pt x="9146540" y="82550"/>
                </a:lnTo>
                <a:lnTo>
                  <a:pt x="9146540" y="0"/>
                </a:lnTo>
                <a:lnTo>
                  <a:pt x="0" y="0"/>
                </a:lnTo>
                <a:lnTo>
                  <a:pt x="0" y="82550"/>
                </a:lnTo>
                <a:close/>
              </a:path>
            </a:pathLst>
          </a:custGeom>
          <a:solidFill>
            <a:srgbClr val="002D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k object 28"/>
          <p:cNvSpPr/>
          <p:nvPr/>
        </p:nvSpPr>
        <p:spPr>
          <a:xfrm>
            <a:off x="-1270" y="585470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D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k object 29"/>
          <p:cNvSpPr/>
          <p:nvPr/>
        </p:nvSpPr>
        <p:spPr>
          <a:xfrm>
            <a:off x="-1270" y="593852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E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k object 30"/>
          <p:cNvSpPr/>
          <p:nvPr/>
        </p:nvSpPr>
        <p:spPr>
          <a:xfrm>
            <a:off x="-1270" y="602234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2E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k object 31"/>
          <p:cNvSpPr/>
          <p:nvPr/>
        </p:nvSpPr>
        <p:spPr>
          <a:xfrm>
            <a:off x="-1270" y="6106159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E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k object 32"/>
          <p:cNvSpPr/>
          <p:nvPr/>
        </p:nvSpPr>
        <p:spPr>
          <a:xfrm>
            <a:off x="-1270" y="6189979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2F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k object 33"/>
          <p:cNvSpPr/>
          <p:nvPr/>
        </p:nvSpPr>
        <p:spPr>
          <a:xfrm>
            <a:off x="-1270" y="6273800"/>
            <a:ext cx="9146540" cy="82550"/>
          </a:xfrm>
          <a:custGeom>
            <a:avLst/>
            <a:gdLst/>
            <a:ahLst/>
            <a:cxnLst/>
            <a:rect l="l" t="t" r="r" b="b"/>
            <a:pathLst>
              <a:path w="9146540" h="82550">
                <a:moveTo>
                  <a:pt x="0" y="82550"/>
                </a:moveTo>
                <a:lnTo>
                  <a:pt x="9146540" y="82550"/>
                </a:lnTo>
                <a:lnTo>
                  <a:pt x="9146540" y="0"/>
                </a:lnTo>
                <a:lnTo>
                  <a:pt x="0" y="0"/>
                </a:lnTo>
                <a:lnTo>
                  <a:pt x="0" y="82550"/>
                </a:lnTo>
                <a:close/>
              </a:path>
            </a:pathLst>
          </a:custGeom>
          <a:solidFill>
            <a:srgbClr val="002F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k object 34"/>
          <p:cNvSpPr/>
          <p:nvPr/>
        </p:nvSpPr>
        <p:spPr>
          <a:xfrm>
            <a:off x="-1270" y="635635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F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k object 35"/>
          <p:cNvSpPr/>
          <p:nvPr/>
        </p:nvSpPr>
        <p:spPr>
          <a:xfrm>
            <a:off x="-1270" y="644017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3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k object 36"/>
          <p:cNvSpPr/>
          <p:nvPr/>
        </p:nvSpPr>
        <p:spPr>
          <a:xfrm>
            <a:off x="-1270" y="652399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3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k object 37"/>
          <p:cNvSpPr/>
          <p:nvPr/>
        </p:nvSpPr>
        <p:spPr>
          <a:xfrm>
            <a:off x="-1270" y="6607809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3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k object 38"/>
          <p:cNvSpPr/>
          <p:nvPr/>
        </p:nvSpPr>
        <p:spPr>
          <a:xfrm>
            <a:off x="-1270" y="669163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31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k object 39"/>
          <p:cNvSpPr/>
          <p:nvPr/>
        </p:nvSpPr>
        <p:spPr>
          <a:xfrm>
            <a:off x="-1270" y="677545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3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k object 40"/>
          <p:cNvSpPr/>
          <p:nvPr/>
        </p:nvSpPr>
        <p:spPr>
          <a:xfrm>
            <a:off x="-1270" y="4883150"/>
            <a:ext cx="9146540" cy="0"/>
          </a:xfrm>
          <a:custGeom>
            <a:avLst/>
            <a:gdLst/>
            <a:ahLst/>
            <a:cxnLst/>
            <a:rect l="l" t="t" r="r" b="b"/>
            <a:pathLst>
              <a:path w="9146540">
                <a:moveTo>
                  <a:pt x="0" y="0"/>
                </a:moveTo>
                <a:lnTo>
                  <a:pt x="9146540" y="0"/>
                </a:lnTo>
              </a:path>
            </a:pathLst>
          </a:custGeom>
          <a:ln w="10160">
            <a:solidFill>
              <a:srgbClr val="00339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k object 41"/>
          <p:cNvSpPr/>
          <p:nvPr/>
        </p:nvSpPr>
        <p:spPr>
          <a:xfrm>
            <a:off x="-1270" y="488822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033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k object 42"/>
          <p:cNvSpPr/>
          <p:nvPr/>
        </p:nvSpPr>
        <p:spPr>
          <a:xfrm>
            <a:off x="-1270" y="49022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033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k object 43"/>
          <p:cNvSpPr/>
          <p:nvPr/>
        </p:nvSpPr>
        <p:spPr>
          <a:xfrm>
            <a:off x="-1270" y="49149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034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k object 44"/>
          <p:cNvSpPr/>
          <p:nvPr/>
        </p:nvSpPr>
        <p:spPr>
          <a:xfrm>
            <a:off x="-1270" y="49276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035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k object 45"/>
          <p:cNvSpPr/>
          <p:nvPr/>
        </p:nvSpPr>
        <p:spPr>
          <a:xfrm>
            <a:off x="-1270" y="49403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03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k object 46"/>
          <p:cNvSpPr/>
          <p:nvPr/>
        </p:nvSpPr>
        <p:spPr>
          <a:xfrm>
            <a:off x="-1270" y="495300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03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k object 47"/>
          <p:cNvSpPr/>
          <p:nvPr/>
        </p:nvSpPr>
        <p:spPr>
          <a:xfrm>
            <a:off x="-1270" y="49669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138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k object 48"/>
          <p:cNvSpPr/>
          <p:nvPr/>
        </p:nvSpPr>
        <p:spPr>
          <a:xfrm>
            <a:off x="-1270" y="49796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139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k object 49"/>
          <p:cNvSpPr/>
          <p:nvPr/>
        </p:nvSpPr>
        <p:spPr>
          <a:xfrm>
            <a:off x="-1270" y="49923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13A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k object 50"/>
          <p:cNvSpPr/>
          <p:nvPr/>
        </p:nvSpPr>
        <p:spPr>
          <a:xfrm>
            <a:off x="-1270" y="50050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23B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k object 51"/>
          <p:cNvSpPr/>
          <p:nvPr/>
        </p:nvSpPr>
        <p:spPr>
          <a:xfrm>
            <a:off x="-1270" y="501777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23C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k object 52"/>
          <p:cNvSpPr/>
          <p:nvPr/>
        </p:nvSpPr>
        <p:spPr>
          <a:xfrm>
            <a:off x="-1270" y="50317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23D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k object 53"/>
          <p:cNvSpPr/>
          <p:nvPr/>
        </p:nvSpPr>
        <p:spPr>
          <a:xfrm>
            <a:off x="-1270" y="50444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3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k object 54"/>
          <p:cNvSpPr/>
          <p:nvPr/>
        </p:nvSpPr>
        <p:spPr>
          <a:xfrm>
            <a:off x="-1270" y="50571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33F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k object 55"/>
          <p:cNvSpPr/>
          <p:nvPr/>
        </p:nvSpPr>
        <p:spPr>
          <a:xfrm>
            <a:off x="-1270" y="506984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34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k object 56"/>
          <p:cNvSpPr/>
          <p:nvPr/>
        </p:nvSpPr>
        <p:spPr>
          <a:xfrm>
            <a:off x="-1270" y="50838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441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k object 57"/>
          <p:cNvSpPr/>
          <p:nvPr/>
        </p:nvSpPr>
        <p:spPr>
          <a:xfrm>
            <a:off x="-1270" y="50965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442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k object 58"/>
          <p:cNvSpPr/>
          <p:nvPr/>
        </p:nvSpPr>
        <p:spPr>
          <a:xfrm>
            <a:off x="-1270" y="51092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443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k object 59"/>
          <p:cNvSpPr/>
          <p:nvPr/>
        </p:nvSpPr>
        <p:spPr>
          <a:xfrm>
            <a:off x="-1270" y="51219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544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k object 60"/>
          <p:cNvSpPr/>
          <p:nvPr/>
        </p:nvSpPr>
        <p:spPr>
          <a:xfrm>
            <a:off x="-1270" y="513460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545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k object 61"/>
          <p:cNvSpPr/>
          <p:nvPr/>
        </p:nvSpPr>
        <p:spPr>
          <a:xfrm>
            <a:off x="-1270" y="51485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546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k object 62"/>
          <p:cNvSpPr/>
          <p:nvPr/>
        </p:nvSpPr>
        <p:spPr>
          <a:xfrm>
            <a:off x="-1270" y="51612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647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k object 63"/>
          <p:cNvSpPr/>
          <p:nvPr/>
        </p:nvSpPr>
        <p:spPr>
          <a:xfrm>
            <a:off x="-1270" y="51739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648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k object 64"/>
          <p:cNvSpPr/>
          <p:nvPr/>
        </p:nvSpPr>
        <p:spPr>
          <a:xfrm>
            <a:off x="-1270" y="51866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649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k object 65"/>
          <p:cNvSpPr/>
          <p:nvPr/>
        </p:nvSpPr>
        <p:spPr>
          <a:xfrm>
            <a:off x="-1270" y="519937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74A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k object 66"/>
          <p:cNvSpPr/>
          <p:nvPr/>
        </p:nvSpPr>
        <p:spPr>
          <a:xfrm>
            <a:off x="-1270" y="52133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74B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k object 67"/>
          <p:cNvSpPr/>
          <p:nvPr/>
        </p:nvSpPr>
        <p:spPr>
          <a:xfrm>
            <a:off x="-1270" y="52260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74C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k object 68"/>
          <p:cNvSpPr/>
          <p:nvPr/>
        </p:nvSpPr>
        <p:spPr>
          <a:xfrm>
            <a:off x="-1270" y="52387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84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k object 69"/>
          <p:cNvSpPr/>
          <p:nvPr/>
        </p:nvSpPr>
        <p:spPr>
          <a:xfrm>
            <a:off x="-1270" y="52514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84E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k object 70"/>
          <p:cNvSpPr/>
          <p:nvPr/>
        </p:nvSpPr>
        <p:spPr>
          <a:xfrm>
            <a:off x="-1270" y="526415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084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k object 71"/>
          <p:cNvSpPr/>
          <p:nvPr/>
        </p:nvSpPr>
        <p:spPr>
          <a:xfrm>
            <a:off x="-1270" y="52781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95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k object 72"/>
          <p:cNvSpPr/>
          <p:nvPr/>
        </p:nvSpPr>
        <p:spPr>
          <a:xfrm>
            <a:off x="-1270" y="52908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9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k object 73"/>
          <p:cNvSpPr/>
          <p:nvPr/>
        </p:nvSpPr>
        <p:spPr>
          <a:xfrm>
            <a:off x="-1270" y="53035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952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k object 74"/>
          <p:cNvSpPr/>
          <p:nvPr/>
        </p:nvSpPr>
        <p:spPr>
          <a:xfrm>
            <a:off x="-1270" y="53162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A53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k object 75"/>
          <p:cNvSpPr/>
          <p:nvPr/>
        </p:nvSpPr>
        <p:spPr>
          <a:xfrm>
            <a:off x="-1270" y="532892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0A54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k object 76"/>
          <p:cNvSpPr/>
          <p:nvPr/>
        </p:nvSpPr>
        <p:spPr>
          <a:xfrm>
            <a:off x="-1270" y="53428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A55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k object 77"/>
          <p:cNvSpPr/>
          <p:nvPr/>
        </p:nvSpPr>
        <p:spPr>
          <a:xfrm>
            <a:off x="-1270" y="53555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B56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k object 78"/>
          <p:cNvSpPr/>
          <p:nvPr/>
        </p:nvSpPr>
        <p:spPr>
          <a:xfrm>
            <a:off x="-1270" y="53682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B57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k object 79"/>
          <p:cNvSpPr/>
          <p:nvPr/>
        </p:nvSpPr>
        <p:spPr>
          <a:xfrm>
            <a:off x="-1270" y="53809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B58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k object 80"/>
          <p:cNvSpPr/>
          <p:nvPr/>
        </p:nvSpPr>
        <p:spPr>
          <a:xfrm>
            <a:off x="-1270" y="539369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C5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k object 81"/>
          <p:cNvSpPr/>
          <p:nvPr/>
        </p:nvSpPr>
        <p:spPr>
          <a:xfrm>
            <a:off x="-1270" y="54076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C5A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k object 82"/>
          <p:cNvSpPr/>
          <p:nvPr/>
        </p:nvSpPr>
        <p:spPr>
          <a:xfrm>
            <a:off x="-1270" y="54203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C5B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k object 83"/>
          <p:cNvSpPr/>
          <p:nvPr/>
        </p:nvSpPr>
        <p:spPr>
          <a:xfrm>
            <a:off x="-1270" y="54330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D5C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k object 84"/>
          <p:cNvSpPr/>
          <p:nvPr/>
        </p:nvSpPr>
        <p:spPr>
          <a:xfrm>
            <a:off x="-1270" y="54457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D5D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k object 85"/>
          <p:cNvSpPr/>
          <p:nvPr/>
        </p:nvSpPr>
        <p:spPr>
          <a:xfrm>
            <a:off x="-1270" y="545845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D5E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k object 86"/>
          <p:cNvSpPr/>
          <p:nvPr/>
        </p:nvSpPr>
        <p:spPr>
          <a:xfrm>
            <a:off x="-1270" y="54724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E5F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k object 87"/>
          <p:cNvSpPr/>
          <p:nvPr/>
        </p:nvSpPr>
        <p:spPr>
          <a:xfrm>
            <a:off x="-1270" y="54851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E6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k object 88"/>
          <p:cNvSpPr/>
          <p:nvPr/>
        </p:nvSpPr>
        <p:spPr>
          <a:xfrm>
            <a:off x="-1270" y="54978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E6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k object 89"/>
          <p:cNvSpPr/>
          <p:nvPr/>
        </p:nvSpPr>
        <p:spPr>
          <a:xfrm>
            <a:off x="-1270" y="55105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F62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bk object 90"/>
          <p:cNvSpPr/>
          <p:nvPr/>
        </p:nvSpPr>
        <p:spPr>
          <a:xfrm>
            <a:off x="-1270" y="552322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F6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bk object 91"/>
          <p:cNvSpPr/>
          <p:nvPr/>
        </p:nvSpPr>
        <p:spPr>
          <a:xfrm>
            <a:off x="-1270" y="55372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F64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bk object 92"/>
          <p:cNvSpPr/>
          <p:nvPr/>
        </p:nvSpPr>
        <p:spPr>
          <a:xfrm>
            <a:off x="-1270" y="55499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066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bk object 93"/>
          <p:cNvSpPr/>
          <p:nvPr/>
        </p:nvSpPr>
        <p:spPr>
          <a:xfrm>
            <a:off x="-1270" y="55626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066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bk object 94"/>
          <p:cNvSpPr/>
          <p:nvPr/>
        </p:nvSpPr>
        <p:spPr>
          <a:xfrm>
            <a:off x="-1270" y="557530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1067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bk object 95"/>
          <p:cNvSpPr/>
          <p:nvPr/>
        </p:nvSpPr>
        <p:spPr>
          <a:xfrm>
            <a:off x="-1270" y="55892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168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bk object 96"/>
          <p:cNvSpPr/>
          <p:nvPr/>
        </p:nvSpPr>
        <p:spPr>
          <a:xfrm>
            <a:off x="-1270" y="56019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169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bk object 97"/>
          <p:cNvSpPr/>
          <p:nvPr/>
        </p:nvSpPr>
        <p:spPr>
          <a:xfrm>
            <a:off x="-1270" y="56146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16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bk object 98"/>
          <p:cNvSpPr/>
          <p:nvPr/>
        </p:nvSpPr>
        <p:spPr>
          <a:xfrm>
            <a:off x="-1270" y="56273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26B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bk object 99"/>
          <p:cNvSpPr/>
          <p:nvPr/>
        </p:nvSpPr>
        <p:spPr>
          <a:xfrm>
            <a:off x="-1270" y="564007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126C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bk object 100"/>
          <p:cNvSpPr/>
          <p:nvPr/>
        </p:nvSpPr>
        <p:spPr>
          <a:xfrm>
            <a:off x="-1270" y="56540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26D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bk object 101"/>
          <p:cNvSpPr/>
          <p:nvPr/>
        </p:nvSpPr>
        <p:spPr>
          <a:xfrm>
            <a:off x="-1270" y="56667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36E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bk object 102"/>
          <p:cNvSpPr/>
          <p:nvPr/>
        </p:nvSpPr>
        <p:spPr>
          <a:xfrm>
            <a:off x="-1270" y="56794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36F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bk object 103"/>
          <p:cNvSpPr/>
          <p:nvPr/>
        </p:nvSpPr>
        <p:spPr>
          <a:xfrm>
            <a:off x="-1270" y="56921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37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bk object 104"/>
          <p:cNvSpPr/>
          <p:nvPr/>
        </p:nvSpPr>
        <p:spPr>
          <a:xfrm>
            <a:off x="-1270" y="570484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1471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bk object 105"/>
          <p:cNvSpPr/>
          <p:nvPr/>
        </p:nvSpPr>
        <p:spPr>
          <a:xfrm>
            <a:off x="-1270" y="57188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472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bk object 106"/>
          <p:cNvSpPr/>
          <p:nvPr/>
        </p:nvSpPr>
        <p:spPr>
          <a:xfrm>
            <a:off x="-1270" y="57315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473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bk object 107"/>
          <p:cNvSpPr/>
          <p:nvPr/>
        </p:nvSpPr>
        <p:spPr>
          <a:xfrm>
            <a:off x="-1270" y="57442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574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bk object 108"/>
          <p:cNvSpPr/>
          <p:nvPr/>
        </p:nvSpPr>
        <p:spPr>
          <a:xfrm>
            <a:off x="-1270" y="57569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57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bk object 109"/>
          <p:cNvSpPr/>
          <p:nvPr/>
        </p:nvSpPr>
        <p:spPr>
          <a:xfrm>
            <a:off x="-1270" y="576960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1576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bk object 110"/>
          <p:cNvSpPr/>
          <p:nvPr/>
        </p:nvSpPr>
        <p:spPr>
          <a:xfrm>
            <a:off x="-1270" y="57835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677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bk object 111"/>
          <p:cNvSpPr/>
          <p:nvPr/>
        </p:nvSpPr>
        <p:spPr>
          <a:xfrm>
            <a:off x="-1270" y="57962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67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bk object 112"/>
          <p:cNvSpPr/>
          <p:nvPr/>
        </p:nvSpPr>
        <p:spPr>
          <a:xfrm>
            <a:off x="-1270" y="58089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679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bk object 113"/>
          <p:cNvSpPr/>
          <p:nvPr/>
        </p:nvSpPr>
        <p:spPr>
          <a:xfrm>
            <a:off x="-1270" y="58216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77A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bk object 114"/>
          <p:cNvSpPr/>
          <p:nvPr/>
        </p:nvSpPr>
        <p:spPr>
          <a:xfrm>
            <a:off x="-1270" y="583437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177B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bk object 115"/>
          <p:cNvSpPr/>
          <p:nvPr/>
        </p:nvSpPr>
        <p:spPr>
          <a:xfrm>
            <a:off x="-1270" y="58483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77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bk object 116"/>
          <p:cNvSpPr/>
          <p:nvPr/>
        </p:nvSpPr>
        <p:spPr>
          <a:xfrm>
            <a:off x="-1270" y="58610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87D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bk object 117"/>
          <p:cNvSpPr/>
          <p:nvPr/>
        </p:nvSpPr>
        <p:spPr>
          <a:xfrm>
            <a:off x="-1270" y="58737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87E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bk object 118"/>
          <p:cNvSpPr/>
          <p:nvPr/>
        </p:nvSpPr>
        <p:spPr>
          <a:xfrm>
            <a:off x="-1270" y="58864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87F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bk object 119"/>
          <p:cNvSpPr/>
          <p:nvPr/>
        </p:nvSpPr>
        <p:spPr>
          <a:xfrm>
            <a:off x="-1270" y="589915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198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bk object 120"/>
          <p:cNvSpPr/>
          <p:nvPr/>
        </p:nvSpPr>
        <p:spPr>
          <a:xfrm>
            <a:off x="-1270" y="59131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981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bk object 121"/>
          <p:cNvSpPr/>
          <p:nvPr/>
        </p:nvSpPr>
        <p:spPr>
          <a:xfrm>
            <a:off x="-1270" y="59258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982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bk object 122"/>
          <p:cNvSpPr/>
          <p:nvPr/>
        </p:nvSpPr>
        <p:spPr>
          <a:xfrm>
            <a:off x="-1270" y="59385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A8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bk object 123"/>
          <p:cNvSpPr/>
          <p:nvPr/>
        </p:nvSpPr>
        <p:spPr>
          <a:xfrm>
            <a:off x="-1270" y="59512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A84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bk object 124"/>
          <p:cNvSpPr/>
          <p:nvPr/>
        </p:nvSpPr>
        <p:spPr>
          <a:xfrm>
            <a:off x="-1270" y="596392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1A85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bk object 125"/>
          <p:cNvSpPr/>
          <p:nvPr/>
        </p:nvSpPr>
        <p:spPr>
          <a:xfrm>
            <a:off x="-1270" y="59778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B8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bk object 126"/>
          <p:cNvSpPr/>
          <p:nvPr/>
        </p:nvSpPr>
        <p:spPr>
          <a:xfrm>
            <a:off x="-1270" y="59905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B87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bk object 127"/>
          <p:cNvSpPr/>
          <p:nvPr/>
        </p:nvSpPr>
        <p:spPr>
          <a:xfrm>
            <a:off x="-1270" y="60032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B8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bk object 128"/>
          <p:cNvSpPr/>
          <p:nvPr/>
        </p:nvSpPr>
        <p:spPr>
          <a:xfrm>
            <a:off x="-1270" y="60159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89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bk object 129"/>
          <p:cNvSpPr/>
          <p:nvPr/>
        </p:nvSpPr>
        <p:spPr>
          <a:xfrm>
            <a:off x="-1270" y="602869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1C8A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bk object 130"/>
          <p:cNvSpPr/>
          <p:nvPr/>
        </p:nvSpPr>
        <p:spPr>
          <a:xfrm>
            <a:off x="-1270" y="60426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C8B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bk object 131"/>
          <p:cNvSpPr/>
          <p:nvPr/>
        </p:nvSpPr>
        <p:spPr>
          <a:xfrm>
            <a:off x="-1270" y="60553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D8C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bk object 132"/>
          <p:cNvSpPr/>
          <p:nvPr/>
        </p:nvSpPr>
        <p:spPr>
          <a:xfrm>
            <a:off x="-1270" y="60680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D8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bk object 133"/>
          <p:cNvSpPr/>
          <p:nvPr/>
        </p:nvSpPr>
        <p:spPr>
          <a:xfrm>
            <a:off x="-1270" y="60807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D8E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bk object 134"/>
          <p:cNvSpPr/>
          <p:nvPr/>
        </p:nvSpPr>
        <p:spPr>
          <a:xfrm>
            <a:off x="-1270" y="609345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1E8F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bk object 135"/>
          <p:cNvSpPr/>
          <p:nvPr/>
        </p:nvSpPr>
        <p:spPr>
          <a:xfrm>
            <a:off x="-1270" y="61074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9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bk object 136"/>
          <p:cNvSpPr/>
          <p:nvPr/>
        </p:nvSpPr>
        <p:spPr>
          <a:xfrm>
            <a:off x="-1270" y="61201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91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bk object 137"/>
          <p:cNvSpPr/>
          <p:nvPr/>
        </p:nvSpPr>
        <p:spPr>
          <a:xfrm>
            <a:off x="-1270" y="61328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92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bk object 138"/>
          <p:cNvSpPr/>
          <p:nvPr/>
        </p:nvSpPr>
        <p:spPr>
          <a:xfrm>
            <a:off x="-1270" y="614552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1F93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bk object 139"/>
          <p:cNvSpPr/>
          <p:nvPr/>
        </p:nvSpPr>
        <p:spPr>
          <a:xfrm>
            <a:off x="-1270" y="61595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94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bk object 140"/>
          <p:cNvSpPr/>
          <p:nvPr/>
        </p:nvSpPr>
        <p:spPr>
          <a:xfrm>
            <a:off x="-1270" y="61722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95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bk object 141"/>
          <p:cNvSpPr/>
          <p:nvPr/>
        </p:nvSpPr>
        <p:spPr>
          <a:xfrm>
            <a:off x="-1270" y="61849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96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bk object 142"/>
          <p:cNvSpPr/>
          <p:nvPr/>
        </p:nvSpPr>
        <p:spPr>
          <a:xfrm>
            <a:off x="-1270" y="61976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97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bk object 143"/>
          <p:cNvSpPr/>
          <p:nvPr/>
        </p:nvSpPr>
        <p:spPr>
          <a:xfrm>
            <a:off x="-1270" y="621030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198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bk object 144"/>
          <p:cNvSpPr/>
          <p:nvPr/>
        </p:nvSpPr>
        <p:spPr>
          <a:xfrm>
            <a:off x="-1270" y="62242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199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bk object 145"/>
          <p:cNvSpPr/>
          <p:nvPr/>
        </p:nvSpPr>
        <p:spPr>
          <a:xfrm>
            <a:off x="-1270" y="62369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19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bk object 146"/>
          <p:cNvSpPr/>
          <p:nvPr/>
        </p:nvSpPr>
        <p:spPr>
          <a:xfrm>
            <a:off x="-1270" y="62496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29B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bk object 147"/>
          <p:cNvSpPr/>
          <p:nvPr/>
        </p:nvSpPr>
        <p:spPr>
          <a:xfrm>
            <a:off x="-1270" y="62623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29C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bk object 148"/>
          <p:cNvSpPr/>
          <p:nvPr/>
        </p:nvSpPr>
        <p:spPr>
          <a:xfrm>
            <a:off x="-1270" y="627507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29D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bk object 149"/>
          <p:cNvSpPr/>
          <p:nvPr/>
        </p:nvSpPr>
        <p:spPr>
          <a:xfrm>
            <a:off x="-1270" y="62890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9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bk object 150"/>
          <p:cNvSpPr/>
          <p:nvPr/>
        </p:nvSpPr>
        <p:spPr>
          <a:xfrm>
            <a:off x="-1270" y="63017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9F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bk object 151"/>
          <p:cNvSpPr/>
          <p:nvPr/>
        </p:nvSpPr>
        <p:spPr>
          <a:xfrm>
            <a:off x="-1270" y="63144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A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bk object 152"/>
          <p:cNvSpPr/>
          <p:nvPr/>
        </p:nvSpPr>
        <p:spPr>
          <a:xfrm>
            <a:off x="-1270" y="63271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A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bk object 153"/>
          <p:cNvSpPr/>
          <p:nvPr/>
        </p:nvSpPr>
        <p:spPr>
          <a:xfrm>
            <a:off x="-1270" y="633984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24A2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bk object 154"/>
          <p:cNvSpPr/>
          <p:nvPr/>
        </p:nvSpPr>
        <p:spPr>
          <a:xfrm>
            <a:off x="-1270" y="63538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4A3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bk object 155"/>
          <p:cNvSpPr/>
          <p:nvPr/>
        </p:nvSpPr>
        <p:spPr>
          <a:xfrm>
            <a:off x="-1270" y="63665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5A4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bk object 156"/>
          <p:cNvSpPr/>
          <p:nvPr/>
        </p:nvSpPr>
        <p:spPr>
          <a:xfrm>
            <a:off x="-1270" y="63792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5A5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bk object 157"/>
          <p:cNvSpPr/>
          <p:nvPr/>
        </p:nvSpPr>
        <p:spPr>
          <a:xfrm>
            <a:off x="-1270" y="63919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5A6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bk object 158"/>
          <p:cNvSpPr/>
          <p:nvPr/>
        </p:nvSpPr>
        <p:spPr>
          <a:xfrm>
            <a:off x="-1270" y="640460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6A7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bk object 159"/>
          <p:cNvSpPr/>
          <p:nvPr/>
        </p:nvSpPr>
        <p:spPr>
          <a:xfrm>
            <a:off x="-1270" y="64185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A8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bk object 160"/>
          <p:cNvSpPr/>
          <p:nvPr/>
        </p:nvSpPr>
        <p:spPr>
          <a:xfrm>
            <a:off x="-1270" y="64312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A9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bk object 161"/>
          <p:cNvSpPr/>
          <p:nvPr/>
        </p:nvSpPr>
        <p:spPr>
          <a:xfrm>
            <a:off x="-1270" y="64439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AA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bk object 162"/>
          <p:cNvSpPr/>
          <p:nvPr/>
        </p:nvSpPr>
        <p:spPr>
          <a:xfrm>
            <a:off x="-1270" y="64566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AB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bk object 163"/>
          <p:cNvSpPr/>
          <p:nvPr/>
        </p:nvSpPr>
        <p:spPr>
          <a:xfrm>
            <a:off x="-1270" y="646937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27A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bk object 164"/>
          <p:cNvSpPr/>
          <p:nvPr/>
        </p:nvSpPr>
        <p:spPr>
          <a:xfrm>
            <a:off x="-1270" y="64833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AD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bk object 165"/>
          <p:cNvSpPr/>
          <p:nvPr/>
        </p:nvSpPr>
        <p:spPr>
          <a:xfrm>
            <a:off x="-1270" y="64960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AE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bk object 166"/>
          <p:cNvSpPr/>
          <p:nvPr/>
        </p:nvSpPr>
        <p:spPr>
          <a:xfrm>
            <a:off x="-1270" y="65087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A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bk object 167"/>
          <p:cNvSpPr/>
          <p:nvPr/>
        </p:nvSpPr>
        <p:spPr>
          <a:xfrm>
            <a:off x="-1270" y="65214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bk object 168"/>
          <p:cNvSpPr/>
          <p:nvPr/>
        </p:nvSpPr>
        <p:spPr>
          <a:xfrm>
            <a:off x="-1270" y="653415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29B1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bk object 169"/>
          <p:cNvSpPr/>
          <p:nvPr/>
        </p:nvSpPr>
        <p:spPr>
          <a:xfrm>
            <a:off x="-1270" y="654811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9B2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bk object 170"/>
          <p:cNvSpPr/>
          <p:nvPr/>
        </p:nvSpPr>
        <p:spPr>
          <a:xfrm>
            <a:off x="-1270" y="656081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AB3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bk object 171"/>
          <p:cNvSpPr/>
          <p:nvPr/>
        </p:nvSpPr>
        <p:spPr>
          <a:xfrm>
            <a:off x="-1270" y="657351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AB4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bk object 172"/>
          <p:cNvSpPr/>
          <p:nvPr/>
        </p:nvSpPr>
        <p:spPr>
          <a:xfrm>
            <a:off x="-1270" y="658621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AB5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bk object 173"/>
          <p:cNvSpPr/>
          <p:nvPr/>
        </p:nvSpPr>
        <p:spPr>
          <a:xfrm>
            <a:off x="-1270" y="659891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BB6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bk object 174"/>
          <p:cNvSpPr/>
          <p:nvPr/>
        </p:nvSpPr>
        <p:spPr>
          <a:xfrm>
            <a:off x="-1270" y="66128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BB7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bk object 175"/>
          <p:cNvSpPr/>
          <p:nvPr/>
        </p:nvSpPr>
        <p:spPr>
          <a:xfrm>
            <a:off x="-1270" y="66255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BB8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bk object 176"/>
          <p:cNvSpPr/>
          <p:nvPr/>
        </p:nvSpPr>
        <p:spPr>
          <a:xfrm>
            <a:off x="-1270" y="66382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CB9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bk object 177"/>
          <p:cNvSpPr/>
          <p:nvPr/>
        </p:nvSpPr>
        <p:spPr>
          <a:xfrm>
            <a:off x="-1270" y="66509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CBA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bk object 178"/>
          <p:cNvSpPr/>
          <p:nvPr/>
        </p:nvSpPr>
        <p:spPr>
          <a:xfrm>
            <a:off x="-1270" y="666369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CBB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bk object 179"/>
          <p:cNvSpPr/>
          <p:nvPr/>
        </p:nvSpPr>
        <p:spPr>
          <a:xfrm>
            <a:off x="-1270" y="66776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BC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bk object 180"/>
          <p:cNvSpPr/>
          <p:nvPr/>
        </p:nvSpPr>
        <p:spPr>
          <a:xfrm>
            <a:off x="-1270" y="66903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BD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bk object 181"/>
          <p:cNvSpPr/>
          <p:nvPr/>
        </p:nvSpPr>
        <p:spPr>
          <a:xfrm>
            <a:off x="-1270" y="67030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BE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bk object 182"/>
          <p:cNvSpPr/>
          <p:nvPr/>
        </p:nvSpPr>
        <p:spPr>
          <a:xfrm>
            <a:off x="-1270" y="671575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2EB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bk object 183"/>
          <p:cNvSpPr/>
          <p:nvPr/>
        </p:nvSpPr>
        <p:spPr>
          <a:xfrm>
            <a:off x="-1270" y="672973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C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bk object 184"/>
          <p:cNvSpPr/>
          <p:nvPr/>
        </p:nvSpPr>
        <p:spPr>
          <a:xfrm>
            <a:off x="-1270" y="674243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C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bk object 185"/>
          <p:cNvSpPr/>
          <p:nvPr/>
        </p:nvSpPr>
        <p:spPr>
          <a:xfrm>
            <a:off x="-1270" y="675513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FC2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bk object 186"/>
          <p:cNvSpPr/>
          <p:nvPr/>
        </p:nvSpPr>
        <p:spPr>
          <a:xfrm>
            <a:off x="-1270" y="676783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FC3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bk object 187"/>
          <p:cNvSpPr/>
          <p:nvPr/>
        </p:nvSpPr>
        <p:spPr>
          <a:xfrm>
            <a:off x="-1270" y="678053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2FC4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bk object 188"/>
          <p:cNvSpPr/>
          <p:nvPr/>
        </p:nvSpPr>
        <p:spPr>
          <a:xfrm>
            <a:off x="-1270" y="67945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30C5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bk object 189"/>
          <p:cNvSpPr/>
          <p:nvPr/>
        </p:nvSpPr>
        <p:spPr>
          <a:xfrm>
            <a:off x="-1270" y="68072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30C6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bk object 190"/>
          <p:cNvSpPr/>
          <p:nvPr/>
        </p:nvSpPr>
        <p:spPr>
          <a:xfrm>
            <a:off x="-1270" y="68199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30C7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bk object 191"/>
          <p:cNvSpPr/>
          <p:nvPr/>
        </p:nvSpPr>
        <p:spPr>
          <a:xfrm>
            <a:off x="-1270" y="68326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31C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bk object 192"/>
          <p:cNvSpPr/>
          <p:nvPr/>
        </p:nvSpPr>
        <p:spPr>
          <a:xfrm>
            <a:off x="-1270" y="684530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31C9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bk object 193"/>
          <p:cNvSpPr/>
          <p:nvPr/>
        </p:nvSpPr>
        <p:spPr>
          <a:xfrm>
            <a:off x="-1270" y="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7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bk object 194"/>
          <p:cNvSpPr/>
          <p:nvPr/>
        </p:nvSpPr>
        <p:spPr>
          <a:xfrm>
            <a:off x="-1270" y="5841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17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bk object 195"/>
          <p:cNvSpPr/>
          <p:nvPr/>
        </p:nvSpPr>
        <p:spPr>
          <a:xfrm>
            <a:off x="-1270" y="11811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19"/>
                </a:moveTo>
                <a:lnTo>
                  <a:pt x="9146540" y="58419"/>
                </a:lnTo>
                <a:lnTo>
                  <a:pt x="9146540" y="0"/>
                </a:lnTo>
                <a:lnTo>
                  <a:pt x="0" y="0"/>
                </a:lnTo>
                <a:lnTo>
                  <a:pt x="0" y="58419"/>
                </a:lnTo>
                <a:close/>
              </a:path>
            </a:pathLst>
          </a:custGeom>
          <a:solidFill>
            <a:srgbClr val="0017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bk object 196"/>
          <p:cNvSpPr/>
          <p:nvPr/>
        </p:nvSpPr>
        <p:spPr>
          <a:xfrm>
            <a:off x="-1270" y="176529"/>
            <a:ext cx="9146540" cy="60960"/>
          </a:xfrm>
          <a:custGeom>
            <a:avLst/>
            <a:gdLst/>
            <a:ahLst/>
            <a:cxnLst/>
            <a:rect l="l" t="t" r="r" b="b"/>
            <a:pathLst>
              <a:path w="9146540" h="60960">
                <a:moveTo>
                  <a:pt x="0" y="60960"/>
                </a:moveTo>
                <a:lnTo>
                  <a:pt x="9146540" y="60960"/>
                </a:lnTo>
                <a:lnTo>
                  <a:pt x="9146540" y="0"/>
                </a:lnTo>
                <a:lnTo>
                  <a:pt x="0" y="0"/>
                </a:lnTo>
                <a:lnTo>
                  <a:pt x="0" y="60960"/>
                </a:lnTo>
                <a:close/>
              </a:path>
            </a:pathLst>
          </a:custGeom>
          <a:solidFill>
            <a:srgbClr val="0017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bk object 197"/>
          <p:cNvSpPr/>
          <p:nvPr/>
        </p:nvSpPr>
        <p:spPr>
          <a:xfrm>
            <a:off x="-1270" y="23749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19"/>
                </a:moveTo>
                <a:lnTo>
                  <a:pt x="9146540" y="58419"/>
                </a:lnTo>
                <a:lnTo>
                  <a:pt x="9146540" y="0"/>
                </a:lnTo>
                <a:lnTo>
                  <a:pt x="0" y="0"/>
                </a:lnTo>
                <a:lnTo>
                  <a:pt x="0" y="58419"/>
                </a:lnTo>
                <a:close/>
              </a:path>
            </a:pathLst>
          </a:custGeom>
          <a:solidFill>
            <a:srgbClr val="0018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bk object 198"/>
          <p:cNvSpPr/>
          <p:nvPr/>
        </p:nvSpPr>
        <p:spPr>
          <a:xfrm>
            <a:off x="-1270" y="29590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8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bk object 199"/>
          <p:cNvSpPr/>
          <p:nvPr/>
        </p:nvSpPr>
        <p:spPr>
          <a:xfrm>
            <a:off x="-1270" y="3556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8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bk object 200"/>
          <p:cNvSpPr/>
          <p:nvPr/>
        </p:nvSpPr>
        <p:spPr>
          <a:xfrm>
            <a:off x="-1270" y="41529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9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bk object 201"/>
          <p:cNvSpPr/>
          <p:nvPr/>
        </p:nvSpPr>
        <p:spPr>
          <a:xfrm>
            <a:off x="-1270" y="47498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9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bk object 202"/>
          <p:cNvSpPr/>
          <p:nvPr/>
        </p:nvSpPr>
        <p:spPr>
          <a:xfrm>
            <a:off x="-1270" y="53466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19"/>
                </a:moveTo>
                <a:lnTo>
                  <a:pt x="9146540" y="58419"/>
                </a:lnTo>
                <a:lnTo>
                  <a:pt x="9146540" y="0"/>
                </a:lnTo>
                <a:lnTo>
                  <a:pt x="0" y="0"/>
                </a:lnTo>
                <a:lnTo>
                  <a:pt x="0" y="58419"/>
                </a:lnTo>
                <a:close/>
              </a:path>
            </a:pathLst>
          </a:custGeom>
          <a:solidFill>
            <a:srgbClr val="0019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bk object 203"/>
          <p:cNvSpPr/>
          <p:nvPr/>
        </p:nvSpPr>
        <p:spPr>
          <a:xfrm>
            <a:off x="-1270" y="59309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A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bk object 204"/>
          <p:cNvSpPr/>
          <p:nvPr/>
        </p:nvSpPr>
        <p:spPr>
          <a:xfrm>
            <a:off x="-1270" y="65278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A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bk object 205"/>
          <p:cNvSpPr/>
          <p:nvPr/>
        </p:nvSpPr>
        <p:spPr>
          <a:xfrm>
            <a:off x="-1270" y="71246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A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bk object 206"/>
          <p:cNvSpPr/>
          <p:nvPr/>
        </p:nvSpPr>
        <p:spPr>
          <a:xfrm>
            <a:off x="-1270" y="77215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B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bk object 207"/>
          <p:cNvSpPr/>
          <p:nvPr/>
        </p:nvSpPr>
        <p:spPr>
          <a:xfrm>
            <a:off x="-1270" y="8318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B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bk object 208"/>
          <p:cNvSpPr/>
          <p:nvPr/>
        </p:nvSpPr>
        <p:spPr>
          <a:xfrm>
            <a:off x="-1270" y="89153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B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bk object 209"/>
          <p:cNvSpPr/>
          <p:nvPr/>
        </p:nvSpPr>
        <p:spPr>
          <a:xfrm>
            <a:off x="-1270" y="95123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1C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bk object 210"/>
          <p:cNvSpPr/>
          <p:nvPr/>
        </p:nvSpPr>
        <p:spPr>
          <a:xfrm>
            <a:off x="-1270" y="10096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C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bk object 211"/>
          <p:cNvSpPr/>
          <p:nvPr/>
        </p:nvSpPr>
        <p:spPr>
          <a:xfrm>
            <a:off x="-1270" y="106933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C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bk object 212"/>
          <p:cNvSpPr/>
          <p:nvPr/>
        </p:nvSpPr>
        <p:spPr>
          <a:xfrm>
            <a:off x="-1270" y="112903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D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bk object 213"/>
          <p:cNvSpPr/>
          <p:nvPr/>
        </p:nvSpPr>
        <p:spPr>
          <a:xfrm>
            <a:off x="-1270" y="118871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D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bk object 214"/>
          <p:cNvSpPr/>
          <p:nvPr/>
        </p:nvSpPr>
        <p:spPr>
          <a:xfrm>
            <a:off x="-1270" y="124841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D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bk object 215"/>
          <p:cNvSpPr/>
          <p:nvPr/>
        </p:nvSpPr>
        <p:spPr>
          <a:xfrm>
            <a:off x="-1270" y="13081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E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bk object 216"/>
          <p:cNvSpPr/>
          <p:nvPr/>
        </p:nvSpPr>
        <p:spPr>
          <a:xfrm>
            <a:off x="-1270" y="136778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1E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bk object 217"/>
          <p:cNvSpPr/>
          <p:nvPr/>
        </p:nvSpPr>
        <p:spPr>
          <a:xfrm>
            <a:off x="-1270" y="142621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bk object 218"/>
          <p:cNvSpPr/>
          <p:nvPr/>
        </p:nvSpPr>
        <p:spPr>
          <a:xfrm>
            <a:off x="-1270" y="14859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bk object 219"/>
          <p:cNvSpPr/>
          <p:nvPr/>
        </p:nvSpPr>
        <p:spPr>
          <a:xfrm>
            <a:off x="-1270" y="154558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bk object 220"/>
          <p:cNvSpPr/>
          <p:nvPr/>
        </p:nvSpPr>
        <p:spPr>
          <a:xfrm>
            <a:off x="-1270" y="160528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F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bk object 221"/>
          <p:cNvSpPr/>
          <p:nvPr/>
        </p:nvSpPr>
        <p:spPr>
          <a:xfrm>
            <a:off x="-1270" y="16649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0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bk object 222"/>
          <p:cNvSpPr/>
          <p:nvPr/>
        </p:nvSpPr>
        <p:spPr>
          <a:xfrm>
            <a:off x="-1270" y="172466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0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bk object 223"/>
          <p:cNvSpPr/>
          <p:nvPr/>
        </p:nvSpPr>
        <p:spPr>
          <a:xfrm>
            <a:off x="-1270" y="178435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0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bk object 224"/>
          <p:cNvSpPr/>
          <p:nvPr/>
        </p:nvSpPr>
        <p:spPr>
          <a:xfrm>
            <a:off x="-1270" y="18427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1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bk object 225"/>
          <p:cNvSpPr/>
          <p:nvPr/>
        </p:nvSpPr>
        <p:spPr>
          <a:xfrm>
            <a:off x="-1270" y="190246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1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bk object 226"/>
          <p:cNvSpPr/>
          <p:nvPr/>
        </p:nvSpPr>
        <p:spPr>
          <a:xfrm>
            <a:off x="-1270" y="19621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1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bk object 227"/>
          <p:cNvSpPr/>
          <p:nvPr/>
        </p:nvSpPr>
        <p:spPr>
          <a:xfrm>
            <a:off x="-1270" y="202183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2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bk object 228"/>
          <p:cNvSpPr/>
          <p:nvPr/>
        </p:nvSpPr>
        <p:spPr>
          <a:xfrm>
            <a:off x="-1270" y="208152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2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bk object 229"/>
          <p:cNvSpPr/>
          <p:nvPr/>
        </p:nvSpPr>
        <p:spPr>
          <a:xfrm>
            <a:off x="-1270" y="21399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2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bk object 230"/>
          <p:cNvSpPr/>
          <p:nvPr/>
        </p:nvSpPr>
        <p:spPr>
          <a:xfrm>
            <a:off x="-1270" y="219963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3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bk object 231"/>
          <p:cNvSpPr/>
          <p:nvPr/>
        </p:nvSpPr>
        <p:spPr>
          <a:xfrm>
            <a:off x="-1270" y="225932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3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bk object 232"/>
          <p:cNvSpPr/>
          <p:nvPr/>
        </p:nvSpPr>
        <p:spPr>
          <a:xfrm>
            <a:off x="-1270" y="231902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3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bk object 233"/>
          <p:cNvSpPr/>
          <p:nvPr/>
        </p:nvSpPr>
        <p:spPr>
          <a:xfrm>
            <a:off x="-1270" y="237871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4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bk object 234"/>
          <p:cNvSpPr/>
          <p:nvPr/>
        </p:nvSpPr>
        <p:spPr>
          <a:xfrm>
            <a:off x="-1270" y="24384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4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bk object 235"/>
          <p:cNvSpPr/>
          <p:nvPr/>
        </p:nvSpPr>
        <p:spPr>
          <a:xfrm>
            <a:off x="-1270" y="249808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4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bk object 236"/>
          <p:cNvSpPr/>
          <p:nvPr/>
        </p:nvSpPr>
        <p:spPr>
          <a:xfrm>
            <a:off x="-1270" y="255651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4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bk object 237"/>
          <p:cNvSpPr/>
          <p:nvPr/>
        </p:nvSpPr>
        <p:spPr>
          <a:xfrm>
            <a:off x="-1270" y="26162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5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bk object 238"/>
          <p:cNvSpPr/>
          <p:nvPr/>
        </p:nvSpPr>
        <p:spPr>
          <a:xfrm>
            <a:off x="-1270" y="267588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5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bk object 239"/>
          <p:cNvSpPr/>
          <p:nvPr/>
        </p:nvSpPr>
        <p:spPr>
          <a:xfrm>
            <a:off x="-1270" y="273557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5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bk object 240"/>
          <p:cNvSpPr/>
          <p:nvPr/>
        </p:nvSpPr>
        <p:spPr>
          <a:xfrm>
            <a:off x="-1270" y="27952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6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bk object 241"/>
          <p:cNvSpPr/>
          <p:nvPr/>
        </p:nvSpPr>
        <p:spPr>
          <a:xfrm>
            <a:off x="-1270" y="285496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6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bk object 242"/>
          <p:cNvSpPr/>
          <p:nvPr/>
        </p:nvSpPr>
        <p:spPr>
          <a:xfrm>
            <a:off x="-1270" y="291465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6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bk object 243"/>
          <p:cNvSpPr/>
          <p:nvPr/>
        </p:nvSpPr>
        <p:spPr>
          <a:xfrm>
            <a:off x="-1270" y="29730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7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bk object 244"/>
          <p:cNvSpPr/>
          <p:nvPr/>
        </p:nvSpPr>
        <p:spPr>
          <a:xfrm>
            <a:off x="-1270" y="303276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7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bk object 245"/>
          <p:cNvSpPr/>
          <p:nvPr/>
        </p:nvSpPr>
        <p:spPr>
          <a:xfrm>
            <a:off x="-1270" y="30924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7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bk object 246"/>
          <p:cNvSpPr/>
          <p:nvPr/>
        </p:nvSpPr>
        <p:spPr>
          <a:xfrm>
            <a:off x="-1270" y="315213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8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bk object 247"/>
          <p:cNvSpPr/>
          <p:nvPr/>
        </p:nvSpPr>
        <p:spPr>
          <a:xfrm>
            <a:off x="-1270" y="321182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8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bk object 248"/>
          <p:cNvSpPr/>
          <p:nvPr/>
        </p:nvSpPr>
        <p:spPr>
          <a:xfrm>
            <a:off x="-1270" y="327152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8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bk object 249"/>
          <p:cNvSpPr/>
          <p:nvPr/>
        </p:nvSpPr>
        <p:spPr>
          <a:xfrm>
            <a:off x="-1270" y="333120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19"/>
                </a:moveTo>
                <a:lnTo>
                  <a:pt x="9146540" y="58419"/>
                </a:lnTo>
                <a:lnTo>
                  <a:pt x="9146540" y="0"/>
                </a:lnTo>
                <a:lnTo>
                  <a:pt x="0" y="0"/>
                </a:lnTo>
                <a:lnTo>
                  <a:pt x="0" y="58419"/>
                </a:lnTo>
                <a:close/>
              </a:path>
            </a:pathLst>
          </a:custGeom>
          <a:solidFill>
            <a:srgbClr val="0029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bk object 250"/>
          <p:cNvSpPr/>
          <p:nvPr/>
        </p:nvSpPr>
        <p:spPr>
          <a:xfrm>
            <a:off x="-1270" y="338962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9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bk object 251"/>
          <p:cNvSpPr/>
          <p:nvPr/>
        </p:nvSpPr>
        <p:spPr>
          <a:xfrm>
            <a:off x="-1270" y="344932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9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bk object 252"/>
          <p:cNvSpPr/>
          <p:nvPr/>
        </p:nvSpPr>
        <p:spPr>
          <a:xfrm>
            <a:off x="-1270" y="350900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A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bk object 253"/>
          <p:cNvSpPr/>
          <p:nvPr/>
        </p:nvSpPr>
        <p:spPr>
          <a:xfrm>
            <a:off x="-1270" y="35687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A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bk object 254"/>
          <p:cNvSpPr/>
          <p:nvPr/>
        </p:nvSpPr>
        <p:spPr>
          <a:xfrm>
            <a:off x="-1270" y="362839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A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bk object 255"/>
          <p:cNvSpPr/>
          <p:nvPr/>
        </p:nvSpPr>
        <p:spPr>
          <a:xfrm>
            <a:off x="-1270" y="368807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B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bk object 256"/>
          <p:cNvSpPr/>
          <p:nvPr/>
        </p:nvSpPr>
        <p:spPr>
          <a:xfrm>
            <a:off x="-1270" y="37465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2B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bk object 257"/>
          <p:cNvSpPr/>
          <p:nvPr/>
        </p:nvSpPr>
        <p:spPr>
          <a:xfrm>
            <a:off x="-1270" y="380619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bk object 258"/>
          <p:cNvSpPr/>
          <p:nvPr/>
        </p:nvSpPr>
        <p:spPr>
          <a:xfrm>
            <a:off x="-1270" y="386587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C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bk object 259"/>
          <p:cNvSpPr/>
          <p:nvPr/>
        </p:nvSpPr>
        <p:spPr>
          <a:xfrm>
            <a:off x="-1270" y="39255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C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bk object 260"/>
          <p:cNvSpPr/>
          <p:nvPr/>
        </p:nvSpPr>
        <p:spPr>
          <a:xfrm>
            <a:off x="-1270" y="398525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2C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bk object 261"/>
          <p:cNvSpPr/>
          <p:nvPr/>
        </p:nvSpPr>
        <p:spPr>
          <a:xfrm>
            <a:off x="-1270" y="404495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D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bk object 262"/>
          <p:cNvSpPr/>
          <p:nvPr/>
        </p:nvSpPr>
        <p:spPr>
          <a:xfrm>
            <a:off x="-1270" y="41033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D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bk object 263"/>
          <p:cNvSpPr/>
          <p:nvPr/>
        </p:nvSpPr>
        <p:spPr>
          <a:xfrm>
            <a:off x="-1270" y="416305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2D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bk object 264"/>
          <p:cNvSpPr/>
          <p:nvPr/>
        </p:nvSpPr>
        <p:spPr>
          <a:xfrm>
            <a:off x="-1270" y="42227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2E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bk object 265"/>
          <p:cNvSpPr/>
          <p:nvPr/>
        </p:nvSpPr>
        <p:spPr>
          <a:xfrm>
            <a:off x="-1270" y="428244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E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bk object 266"/>
          <p:cNvSpPr/>
          <p:nvPr/>
        </p:nvSpPr>
        <p:spPr>
          <a:xfrm>
            <a:off x="-1270" y="434212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E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bk object 267"/>
          <p:cNvSpPr/>
          <p:nvPr/>
        </p:nvSpPr>
        <p:spPr>
          <a:xfrm>
            <a:off x="-1270" y="440182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F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bk object 268"/>
          <p:cNvSpPr/>
          <p:nvPr/>
        </p:nvSpPr>
        <p:spPr>
          <a:xfrm>
            <a:off x="-1270" y="446150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F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bk object 269"/>
          <p:cNvSpPr/>
          <p:nvPr/>
        </p:nvSpPr>
        <p:spPr>
          <a:xfrm>
            <a:off x="-1270" y="451992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F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bk object 270"/>
          <p:cNvSpPr/>
          <p:nvPr/>
        </p:nvSpPr>
        <p:spPr>
          <a:xfrm>
            <a:off x="-1270" y="457962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3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bk object 271"/>
          <p:cNvSpPr/>
          <p:nvPr/>
        </p:nvSpPr>
        <p:spPr>
          <a:xfrm>
            <a:off x="-1270" y="463930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3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bk object 272"/>
          <p:cNvSpPr/>
          <p:nvPr/>
        </p:nvSpPr>
        <p:spPr>
          <a:xfrm>
            <a:off x="-1270" y="46990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3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bk object 273"/>
          <p:cNvSpPr/>
          <p:nvPr/>
        </p:nvSpPr>
        <p:spPr>
          <a:xfrm>
            <a:off x="-1270" y="475869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31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bk object 274"/>
          <p:cNvSpPr/>
          <p:nvPr/>
        </p:nvSpPr>
        <p:spPr>
          <a:xfrm>
            <a:off x="-1270" y="481837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3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bk object 275"/>
          <p:cNvSpPr/>
          <p:nvPr/>
        </p:nvSpPr>
        <p:spPr>
          <a:xfrm>
            <a:off x="6248400" y="6615430"/>
            <a:ext cx="242570" cy="24257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bk object 276"/>
          <p:cNvSpPr/>
          <p:nvPr/>
        </p:nvSpPr>
        <p:spPr>
          <a:xfrm>
            <a:off x="6248400" y="6599042"/>
            <a:ext cx="259079" cy="259079"/>
          </a:xfrm>
          <a:custGeom>
            <a:avLst/>
            <a:gdLst/>
            <a:ahLst/>
            <a:cxnLst/>
            <a:rect l="l" t="t" r="r" b="b"/>
            <a:pathLst>
              <a:path w="259079" h="259079">
                <a:moveTo>
                  <a:pt x="0" y="0"/>
                </a:moveTo>
                <a:lnTo>
                  <a:pt x="0" y="16387"/>
                </a:lnTo>
                <a:lnTo>
                  <a:pt x="242570" y="258957"/>
                </a:lnTo>
                <a:lnTo>
                  <a:pt x="258770" y="258957"/>
                </a:lnTo>
                <a:lnTo>
                  <a:pt x="0" y="0"/>
                </a:lnTo>
                <a:close/>
              </a:path>
            </a:pathLst>
          </a:custGeom>
          <a:solidFill>
            <a:srgbClr val="00F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bk object 277"/>
          <p:cNvSpPr/>
          <p:nvPr/>
        </p:nvSpPr>
        <p:spPr>
          <a:xfrm>
            <a:off x="6248400" y="6582409"/>
            <a:ext cx="275590" cy="275590"/>
          </a:xfrm>
          <a:custGeom>
            <a:avLst/>
            <a:gdLst/>
            <a:ahLst/>
            <a:cxnLst/>
            <a:rect l="l" t="t" r="r" b="b"/>
            <a:pathLst>
              <a:path w="275590" h="275590">
                <a:moveTo>
                  <a:pt x="0" y="0"/>
                </a:moveTo>
                <a:lnTo>
                  <a:pt x="0" y="16632"/>
                </a:lnTo>
                <a:lnTo>
                  <a:pt x="258770" y="275590"/>
                </a:lnTo>
                <a:lnTo>
                  <a:pt x="275590" y="275590"/>
                </a:lnTo>
                <a:lnTo>
                  <a:pt x="0" y="0"/>
                </a:lnTo>
                <a:close/>
              </a:path>
            </a:pathLst>
          </a:custGeom>
          <a:solidFill>
            <a:srgbClr val="00EF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bk object 278"/>
          <p:cNvSpPr/>
          <p:nvPr/>
        </p:nvSpPr>
        <p:spPr>
          <a:xfrm>
            <a:off x="6248400" y="6564630"/>
            <a:ext cx="293370" cy="293370"/>
          </a:xfrm>
          <a:custGeom>
            <a:avLst/>
            <a:gdLst/>
            <a:ahLst/>
            <a:cxnLst/>
            <a:rect l="l" t="t" r="r" b="b"/>
            <a:pathLst>
              <a:path w="293370" h="293370">
                <a:moveTo>
                  <a:pt x="0" y="0"/>
                </a:moveTo>
                <a:lnTo>
                  <a:pt x="0" y="17780"/>
                </a:lnTo>
                <a:lnTo>
                  <a:pt x="275590" y="293370"/>
                </a:lnTo>
                <a:lnTo>
                  <a:pt x="293370" y="293370"/>
                </a:lnTo>
                <a:lnTo>
                  <a:pt x="0" y="0"/>
                </a:lnTo>
                <a:close/>
              </a:path>
            </a:pathLst>
          </a:custGeom>
          <a:solidFill>
            <a:srgbClr val="00EE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bk object 279"/>
          <p:cNvSpPr/>
          <p:nvPr/>
        </p:nvSpPr>
        <p:spPr>
          <a:xfrm>
            <a:off x="6248400" y="6546850"/>
            <a:ext cx="311150" cy="311150"/>
          </a:xfrm>
          <a:custGeom>
            <a:avLst/>
            <a:gdLst/>
            <a:ahLst/>
            <a:cxnLst/>
            <a:rect l="l" t="t" r="r" b="b"/>
            <a:pathLst>
              <a:path w="311150" h="311150">
                <a:moveTo>
                  <a:pt x="0" y="0"/>
                </a:moveTo>
                <a:lnTo>
                  <a:pt x="0" y="17780"/>
                </a:lnTo>
                <a:lnTo>
                  <a:pt x="293370" y="311150"/>
                </a:lnTo>
                <a:lnTo>
                  <a:pt x="311150" y="311150"/>
                </a:lnTo>
                <a:lnTo>
                  <a:pt x="0" y="0"/>
                </a:lnTo>
                <a:close/>
              </a:path>
            </a:pathLst>
          </a:custGeom>
          <a:solidFill>
            <a:srgbClr val="00ED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bk object 280"/>
          <p:cNvSpPr/>
          <p:nvPr/>
        </p:nvSpPr>
        <p:spPr>
          <a:xfrm>
            <a:off x="6248400" y="6530437"/>
            <a:ext cx="327660" cy="327660"/>
          </a:xfrm>
          <a:custGeom>
            <a:avLst/>
            <a:gdLst/>
            <a:ahLst/>
            <a:cxnLst/>
            <a:rect l="l" t="t" r="r" b="b"/>
            <a:pathLst>
              <a:path w="327659" h="327659">
                <a:moveTo>
                  <a:pt x="0" y="0"/>
                </a:moveTo>
                <a:lnTo>
                  <a:pt x="0" y="16412"/>
                </a:lnTo>
                <a:lnTo>
                  <a:pt x="311150" y="327562"/>
                </a:lnTo>
                <a:lnTo>
                  <a:pt x="327325" y="327562"/>
                </a:lnTo>
                <a:lnTo>
                  <a:pt x="0" y="0"/>
                </a:lnTo>
                <a:close/>
              </a:path>
            </a:pathLst>
          </a:custGeom>
          <a:solidFill>
            <a:srgbClr val="00EC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bk object 281"/>
          <p:cNvSpPr/>
          <p:nvPr/>
        </p:nvSpPr>
        <p:spPr>
          <a:xfrm>
            <a:off x="6248400" y="6513830"/>
            <a:ext cx="344170" cy="344170"/>
          </a:xfrm>
          <a:custGeom>
            <a:avLst/>
            <a:gdLst/>
            <a:ahLst/>
            <a:cxnLst/>
            <a:rect l="l" t="t" r="r" b="b"/>
            <a:pathLst>
              <a:path w="344170" h="344170">
                <a:moveTo>
                  <a:pt x="0" y="0"/>
                </a:moveTo>
                <a:lnTo>
                  <a:pt x="0" y="16607"/>
                </a:lnTo>
                <a:lnTo>
                  <a:pt x="327325" y="344170"/>
                </a:lnTo>
                <a:lnTo>
                  <a:pt x="344170" y="344170"/>
                </a:lnTo>
                <a:lnTo>
                  <a:pt x="0" y="0"/>
                </a:lnTo>
                <a:close/>
              </a:path>
            </a:pathLst>
          </a:custGeom>
          <a:solidFill>
            <a:srgbClr val="00EB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bk object 282"/>
          <p:cNvSpPr/>
          <p:nvPr/>
        </p:nvSpPr>
        <p:spPr>
          <a:xfrm>
            <a:off x="6248400" y="6496050"/>
            <a:ext cx="361950" cy="361950"/>
          </a:xfrm>
          <a:custGeom>
            <a:avLst/>
            <a:gdLst/>
            <a:ahLst/>
            <a:cxnLst/>
            <a:rect l="l" t="t" r="r" b="b"/>
            <a:pathLst>
              <a:path w="361950" h="361950">
                <a:moveTo>
                  <a:pt x="0" y="0"/>
                </a:moveTo>
                <a:lnTo>
                  <a:pt x="0" y="17780"/>
                </a:lnTo>
                <a:lnTo>
                  <a:pt x="344170" y="361950"/>
                </a:lnTo>
                <a:lnTo>
                  <a:pt x="361950" y="361950"/>
                </a:lnTo>
                <a:lnTo>
                  <a:pt x="0" y="0"/>
                </a:lnTo>
                <a:close/>
              </a:path>
            </a:pathLst>
          </a:custGeom>
          <a:solidFill>
            <a:srgbClr val="00EA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bk object 283"/>
          <p:cNvSpPr/>
          <p:nvPr/>
        </p:nvSpPr>
        <p:spPr>
          <a:xfrm>
            <a:off x="6248400" y="6478270"/>
            <a:ext cx="379730" cy="379730"/>
          </a:xfrm>
          <a:custGeom>
            <a:avLst/>
            <a:gdLst/>
            <a:ahLst/>
            <a:cxnLst/>
            <a:rect l="l" t="t" r="r" b="b"/>
            <a:pathLst>
              <a:path w="379729" h="379729">
                <a:moveTo>
                  <a:pt x="0" y="0"/>
                </a:moveTo>
                <a:lnTo>
                  <a:pt x="0" y="17780"/>
                </a:lnTo>
                <a:lnTo>
                  <a:pt x="361950" y="379729"/>
                </a:lnTo>
                <a:lnTo>
                  <a:pt x="379729" y="379729"/>
                </a:lnTo>
                <a:lnTo>
                  <a:pt x="0" y="0"/>
                </a:lnTo>
                <a:close/>
              </a:path>
            </a:pathLst>
          </a:custGeom>
          <a:solidFill>
            <a:srgbClr val="00E9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bk object 284"/>
          <p:cNvSpPr/>
          <p:nvPr/>
        </p:nvSpPr>
        <p:spPr>
          <a:xfrm>
            <a:off x="6248400" y="6461687"/>
            <a:ext cx="396875" cy="396875"/>
          </a:xfrm>
          <a:custGeom>
            <a:avLst/>
            <a:gdLst/>
            <a:ahLst/>
            <a:cxnLst/>
            <a:rect l="l" t="t" r="r" b="b"/>
            <a:pathLst>
              <a:path w="396875" h="396875">
                <a:moveTo>
                  <a:pt x="0" y="0"/>
                </a:moveTo>
                <a:lnTo>
                  <a:pt x="0" y="16582"/>
                </a:lnTo>
                <a:lnTo>
                  <a:pt x="379729" y="396312"/>
                </a:lnTo>
                <a:lnTo>
                  <a:pt x="396599" y="396312"/>
                </a:lnTo>
                <a:lnTo>
                  <a:pt x="0" y="0"/>
                </a:lnTo>
                <a:close/>
              </a:path>
            </a:pathLst>
          </a:custGeom>
          <a:solidFill>
            <a:srgbClr val="00E8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bk object 285"/>
          <p:cNvSpPr/>
          <p:nvPr/>
        </p:nvSpPr>
        <p:spPr>
          <a:xfrm>
            <a:off x="6248400" y="6444046"/>
            <a:ext cx="414020" cy="414020"/>
          </a:xfrm>
          <a:custGeom>
            <a:avLst/>
            <a:gdLst/>
            <a:ahLst/>
            <a:cxnLst/>
            <a:rect l="l" t="t" r="r" b="b"/>
            <a:pathLst>
              <a:path w="414020" h="414020">
                <a:moveTo>
                  <a:pt x="0" y="0"/>
                </a:moveTo>
                <a:lnTo>
                  <a:pt x="0" y="17641"/>
                </a:lnTo>
                <a:lnTo>
                  <a:pt x="396599" y="413953"/>
                </a:lnTo>
                <a:lnTo>
                  <a:pt x="413654" y="413953"/>
                </a:lnTo>
                <a:lnTo>
                  <a:pt x="0" y="0"/>
                </a:lnTo>
                <a:close/>
              </a:path>
            </a:pathLst>
          </a:custGeom>
          <a:solidFill>
            <a:srgbClr val="00E7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bk object 286"/>
          <p:cNvSpPr/>
          <p:nvPr/>
        </p:nvSpPr>
        <p:spPr>
          <a:xfrm>
            <a:off x="6248400" y="6427470"/>
            <a:ext cx="430530" cy="430530"/>
          </a:xfrm>
          <a:custGeom>
            <a:avLst/>
            <a:gdLst/>
            <a:ahLst/>
            <a:cxnLst/>
            <a:rect l="l" t="t" r="r" b="b"/>
            <a:pathLst>
              <a:path w="430529" h="430529">
                <a:moveTo>
                  <a:pt x="0" y="0"/>
                </a:moveTo>
                <a:lnTo>
                  <a:pt x="0" y="16576"/>
                </a:lnTo>
                <a:lnTo>
                  <a:pt x="413654" y="430529"/>
                </a:lnTo>
                <a:lnTo>
                  <a:pt x="430529" y="430529"/>
                </a:lnTo>
                <a:lnTo>
                  <a:pt x="0" y="0"/>
                </a:lnTo>
                <a:close/>
              </a:path>
            </a:pathLst>
          </a:custGeom>
          <a:solidFill>
            <a:srgbClr val="00E6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bk object 287"/>
          <p:cNvSpPr/>
          <p:nvPr/>
        </p:nvSpPr>
        <p:spPr>
          <a:xfrm>
            <a:off x="6248400" y="6409690"/>
            <a:ext cx="448309" cy="448309"/>
          </a:xfrm>
          <a:custGeom>
            <a:avLst/>
            <a:gdLst/>
            <a:ahLst/>
            <a:cxnLst/>
            <a:rect l="l" t="t" r="r" b="b"/>
            <a:pathLst>
              <a:path w="448309" h="448309">
                <a:moveTo>
                  <a:pt x="0" y="0"/>
                </a:moveTo>
                <a:lnTo>
                  <a:pt x="0" y="17780"/>
                </a:lnTo>
                <a:lnTo>
                  <a:pt x="430529" y="448310"/>
                </a:lnTo>
                <a:lnTo>
                  <a:pt x="448309" y="448310"/>
                </a:lnTo>
                <a:lnTo>
                  <a:pt x="0" y="0"/>
                </a:lnTo>
                <a:close/>
              </a:path>
            </a:pathLst>
          </a:custGeom>
          <a:solidFill>
            <a:srgbClr val="00E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bk object 288"/>
          <p:cNvSpPr/>
          <p:nvPr/>
        </p:nvSpPr>
        <p:spPr>
          <a:xfrm>
            <a:off x="6248400" y="6391909"/>
            <a:ext cx="466090" cy="466090"/>
          </a:xfrm>
          <a:custGeom>
            <a:avLst/>
            <a:gdLst/>
            <a:ahLst/>
            <a:cxnLst/>
            <a:rect l="l" t="t" r="r" b="b"/>
            <a:pathLst>
              <a:path w="466090" h="466090">
                <a:moveTo>
                  <a:pt x="0" y="0"/>
                </a:moveTo>
                <a:lnTo>
                  <a:pt x="0" y="17779"/>
                </a:lnTo>
                <a:lnTo>
                  <a:pt x="448309" y="466089"/>
                </a:lnTo>
                <a:lnTo>
                  <a:pt x="466090" y="466089"/>
                </a:lnTo>
                <a:lnTo>
                  <a:pt x="0" y="0"/>
                </a:lnTo>
                <a:close/>
              </a:path>
            </a:pathLst>
          </a:custGeom>
          <a:solidFill>
            <a:srgbClr val="00E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bk object 289"/>
          <p:cNvSpPr/>
          <p:nvPr/>
        </p:nvSpPr>
        <p:spPr>
          <a:xfrm>
            <a:off x="6248400" y="6375358"/>
            <a:ext cx="483234" cy="483234"/>
          </a:xfrm>
          <a:custGeom>
            <a:avLst/>
            <a:gdLst/>
            <a:ahLst/>
            <a:cxnLst/>
            <a:rect l="l" t="t" r="r" b="b"/>
            <a:pathLst>
              <a:path w="483234" h="483234">
                <a:moveTo>
                  <a:pt x="0" y="0"/>
                </a:moveTo>
                <a:lnTo>
                  <a:pt x="0" y="16551"/>
                </a:lnTo>
                <a:lnTo>
                  <a:pt x="466090" y="482641"/>
                </a:lnTo>
                <a:lnTo>
                  <a:pt x="482990" y="482641"/>
                </a:lnTo>
                <a:lnTo>
                  <a:pt x="0" y="0"/>
                </a:lnTo>
                <a:close/>
              </a:path>
            </a:pathLst>
          </a:custGeom>
          <a:solidFill>
            <a:srgbClr val="00E3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bk object 290"/>
          <p:cNvSpPr/>
          <p:nvPr/>
        </p:nvSpPr>
        <p:spPr>
          <a:xfrm>
            <a:off x="6248400" y="6358890"/>
            <a:ext cx="499109" cy="499109"/>
          </a:xfrm>
          <a:custGeom>
            <a:avLst/>
            <a:gdLst/>
            <a:ahLst/>
            <a:cxnLst/>
            <a:rect l="l" t="t" r="r" b="b"/>
            <a:pathLst>
              <a:path w="499109" h="499109">
                <a:moveTo>
                  <a:pt x="0" y="0"/>
                </a:moveTo>
                <a:lnTo>
                  <a:pt x="0" y="16468"/>
                </a:lnTo>
                <a:lnTo>
                  <a:pt x="482990" y="499110"/>
                </a:lnTo>
                <a:lnTo>
                  <a:pt x="499109" y="499110"/>
                </a:lnTo>
                <a:lnTo>
                  <a:pt x="0" y="0"/>
                </a:lnTo>
                <a:close/>
              </a:path>
            </a:pathLst>
          </a:custGeom>
          <a:solidFill>
            <a:srgbClr val="00E2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bk object 291"/>
          <p:cNvSpPr/>
          <p:nvPr/>
        </p:nvSpPr>
        <p:spPr>
          <a:xfrm>
            <a:off x="6248400" y="6341109"/>
            <a:ext cx="516890" cy="516890"/>
          </a:xfrm>
          <a:custGeom>
            <a:avLst/>
            <a:gdLst/>
            <a:ahLst/>
            <a:cxnLst/>
            <a:rect l="l" t="t" r="r" b="b"/>
            <a:pathLst>
              <a:path w="516890" h="516890">
                <a:moveTo>
                  <a:pt x="0" y="0"/>
                </a:moveTo>
                <a:lnTo>
                  <a:pt x="0" y="17779"/>
                </a:lnTo>
                <a:lnTo>
                  <a:pt x="499109" y="516889"/>
                </a:lnTo>
                <a:lnTo>
                  <a:pt x="516890" y="516889"/>
                </a:lnTo>
                <a:lnTo>
                  <a:pt x="0" y="0"/>
                </a:lnTo>
                <a:close/>
              </a:path>
            </a:pathLst>
          </a:custGeom>
          <a:solidFill>
            <a:srgbClr val="00E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bk object 292"/>
          <p:cNvSpPr/>
          <p:nvPr/>
        </p:nvSpPr>
        <p:spPr>
          <a:xfrm>
            <a:off x="6248400" y="6323329"/>
            <a:ext cx="534670" cy="534670"/>
          </a:xfrm>
          <a:custGeom>
            <a:avLst/>
            <a:gdLst/>
            <a:ahLst/>
            <a:cxnLst/>
            <a:rect l="l" t="t" r="r" b="b"/>
            <a:pathLst>
              <a:path w="534670" h="534670">
                <a:moveTo>
                  <a:pt x="0" y="0"/>
                </a:moveTo>
                <a:lnTo>
                  <a:pt x="0" y="17780"/>
                </a:lnTo>
                <a:lnTo>
                  <a:pt x="516890" y="534670"/>
                </a:lnTo>
                <a:lnTo>
                  <a:pt x="534670" y="534670"/>
                </a:lnTo>
                <a:lnTo>
                  <a:pt x="0" y="0"/>
                </a:lnTo>
                <a:close/>
              </a:path>
            </a:pathLst>
          </a:custGeom>
          <a:solidFill>
            <a:srgbClr val="00E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bk object 293"/>
          <p:cNvSpPr/>
          <p:nvPr/>
        </p:nvSpPr>
        <p:spPr>
          <a:xfrm>
            <a:off x="6248400" y="6306803"/>
            <a:ext cx="551815" cy="551815"/>
          </a:xfrm>
          <a:custGeom>
            <a:avLst/>
            <a:gdLst/>
            <a:ahLst/>
            <a:cxnLst/>
            <a:rect l="l" t="t" r="r" b="b"/>
            <a:pathLst>
              <a:path w="551815" h="551815">
                <a:moveTo>
                  <a:pt x="0" y="0"/>
                </a:moveTo>
                <a:lnTo>
                  <a:pt x="0" y="16526"/>
                </a:lnTo>
                <a:lnTo>
                  <a:pt x="534670" y="551196"/>
                </a:lnTo>
                <a:lnTo>
                  <a:pt x="551595" y="551196"/>
                </a:lnTo>
                <a:lnTo>
                  <a:pt x="0" y="0"/>
                </a:lnTo>
                <a:close/>
              </a:path>
            </a:pathLst>
          </a:custGeom>
          <a:solidFill>
            <a:srgbClr val="00DF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bk object 294"/>
          <p:cNvSpPr/>
          <p:nvPr/>
        </p:nvSpPr>
        <p:spPr>
          <a:xfrm>
            <a:off x="6248400" y="6290309"/>
            <a:ext cx="567690" cy="567690"/>
          </a:xfrm>
          <a:custGeom>
            <a:avLst/>
            <a:gdLst/>
            <a:ahLst/>
            <a:cxnLst/>
            <a:rect l="l" t="t" r="r" b="b"/>
            <a:pathLst>
              <a:path w="567690" h="567690">
                <a:moveTo>
                  <a:pt x="0" y="0"/>
                </a:moveTo>
                <a:lnTo>
                  <a:pt x="0" y="16493"/>
                </a:lnTo>
                <a:lnTo>
                  <a:pt x="551595" y="567689"/>
                </a:lnTo>
                <a:lnTo>
                  <a:pt x="567690" y="567689"/>
                </a:lnTo>
                <a:lnTo>
                  <a:pt x="0" y="0"/>
                </a:lnTo>
                <a:close/>
              </a:path>
            </a:pathLst>
          </a:custGeom>
          <a:solidFill>
            <a:srgbClr val="00D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bk object 295"/>
          <p:cNvSpPr/>
          <p:nvPr/>
        </p:nvSpPr>
        <p:spPr>
          <a:xfrm>
            <a:off x="6248400" y="6272529"/>
            <a:ext cx="585470" cy="585470"/>
          </a:xfrm>
          <a:custGeom>
            <a:avLst/>
            <a:gdLst/>
            <a:ahLst/>
            <a:cxnLst/>
            <a:rect l="l" t="t" r="r" b="b"/>
            <a:pathLst>
              <a:path w="585470" h="585470">
                <a:moveTo>
                  <a:pt x="0" y="0"/>
                </a:moveTo>
                <a:lnTo>
                  <a:pt x="0" y="17780"/>
                </a:lnTo>
                <a:lnTo>
                  <a:pt x="567690" y="585470"/>
                </a:lnTo>
                <a:lnTo>
                  <a:pt x="585470" y="585470"/>
                </a:lnTo>
                <a:lnTo>
                  <a:pt x="0" y="0"/>
                </a:lnTo>
                <a:close/>
              </a:path>
            </a:pathLst>
          </a:custGeom>
          <a:solidFill>
            <a:srgbClr val="00DD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bk object 296"/>
          <p:cNvSpPr/>
          <p:nvPr/>
        </p:nvSpPr>
        <p:spPr>
          <a:xfrm>
            <a:off x="6248400" y="6262370"/>
            <a:ext cx="603250" cy="595630"/>
          </a:xfrm>
          <a:custGeom>
            <a:avLst/>
            <a:gdLst/>
            <a:ahLst/>
            <a:cxnLst/>
            <a:rect l="l" t="t" r="r" b="b"/>
            <a:pathLst>
              <a:path w="603250" h="595629">
                <a:moveTo>
                  <a:pt x="7619" y="0"/>
                </a:moveTo>
                <a:lnTo>
                  <a:pt x="0" y="0"/>
                </a:lnTo>
                <a:lnTo>
                  <a:pt x="0" y="10159"/>
                </a:lnTo>
                <a:lnTo>
                  <a:pt x="585470" y="595629"/>
                </a:lnTo>
                <a:lnTo>
                  <a:pt x="603250" y="595629"/>
                </a:lnTo>
                <a:lnTo>
                  <a:pt x="7619" y="0"/>
                </a:lnTo>
                <a:close/>
              </a:path>
            </a:pathLst>
          </a:custGeom>
          <a:solidFill>
            <a:srgbClr val="00DC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bk object 297"/>
          <p:cNvSpPr/>
          <p:nvPr/>
        </p:nvSpPr>
        <p:spPr>
          <a:xfrm>
            <a:off x="625602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D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bk object 298"/>
          <p:cNvSpPr/>
          <p:nvPr/>
        </p:nvSpPr>
        <p:spPr>
          <a:xfrm>
            <a:off x="627380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525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586" y="595629"/>
                </a:lnTo>
                <a:lnTo>
                  <a:pt x="16525" y="0"/>
                </a:lnTo>
                <a:close/>
              </a:path>
            </a:pathLst>
          </a:custGeom>
          <a:solidFill>
            <a:srgbClr val="00DA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bk object 299"/>
          <p:cNvSpPr/>
          <p:nvPr/>
        </p:nvSpPr>
        <p:spPr>
          <a:xfrm>
            <a:off x="6290325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494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124" y="595629"/>
                </a:lnTo>
                <a:lnTo>
                  <a:pt x="16494" y="0"/>
                </a:lnTo>
                <a:close/>
              </a:path>
            </a:pathLst>
          </a:custGeom>
          <a:solidFill>
            <a:srgbClr val="00D9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bk object 300"/>
          <p:cNvSpPr/>
          <p:nvPr/>
        </p:nvSpPr>
        <p:spPr>
          <a:xfrm>
            <a:off x="630682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D8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bk object 301"/>
          <p:cNvSpPr/>
          <p:nvPr/>
        </p:nvSpPr>
        <p:spPr>
          <a:xfrm>
            <a:off x="63246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D7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bk object 302"/>
          <p:cNvSpPr/>
          <p:nvPr/>
        </p:nvSpPr>
        <p:spPr>
          <a:xfrm>
            <a:off x="634237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D6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bk object 303"/>
          <p:cNvSpPr/>
          <p:nvPr/>
        </p:nvSpPr>
        <p:spPr>
          <a:xfrm>
            <a:off x="635889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139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D5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bk object 304"/>
          <p:cNvSpPr/>
          <p:nvPr/>
        </p:nvSpPr>
        <p:spPr>
          <a:xfrm>
            <a:off x="63754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D4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bk object 305"/>
          <p:cNvSpPr/>
          <p:nvPr/>
        </p:nvSpPr>
        <p:spPr>
          <a:xfrm>
            <a:off x="639317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D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bk object 306"/>
          <p:cNvSpPr/>
          <p:nvPr/>
        </p:nvSpPr>
        <p:spPr>
          <a:xfrm>
            <a:off x="64109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D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bk object 307"/>
          <p:cNvSpPr/>
          <p:nvPr/>
        </p:nvSpPr>
        <p:spPr>
          <a:xfrm>
            <a:off x="642874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139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D1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bk object 308"/>
          <p:cNvSpPr/>
          <p:nvPr/>
        </p:nvSpPr>
        <p:spPr>
          <a:xfrm>
            <a:off x="644525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D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bk object 309"/>
          <p:cNvSpPr/>
          <p:nvPr/>
        </p:nvSpPr>
        <p:spPr>
          <a:xfrm>
            <a:off x="64617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C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bk object 310"/>
          <p:cNvSpPr/>
          <p:nvPr/>
        </p:nvSpPr>
        <p:spPr>
          <a:xfrm>
            <a:off x="647954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0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661" y="595629"/>
                </a:lnTo>
                <a:lnTo>
                  <a:pt x="16600" y="0"/>
                </a:lnTo>
                <a:close/>
              </a:path>
            </a:pathLst>
          </a:custGeom>
          <a:solidFill>
            <a:srgbClr val="00CE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bk object 311"/>
          <p:cNvSpPr/>
          <p:nvPr/>
        </p:nvSpPr>
        <p:spPr>
          <a:xfrm>
            <a:off x="64961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593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792" y="595629"/>
                </a:lnTo>
                <a:lnTo>
                  <a:pt x="17593" y="0"/>
                </a:lnTo>
                <a:close/>
              </a:path>
            </a:pathLst>
          </a:custGeom>
          <a:solidFill>
            <a:srgbClr val="00CD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bk object 312"/>
          <p:cNvSpPr/>
          <p:nvPr/>
        </p:nvSpPr>
        <p:spPr>
          <a:xfrm>
            <a:off x="6513733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06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236" y="595629"/>
                </a:lnTo>
                <a:lnTo>
                  <a:pt x="16606" y="0"/>
                </a:lnTo>
                <a:close/>
              </a:path>
            </a:pathLst>
          </a:custGeom>
          <a:solidFill>
            <a:srgbClr val="00C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bk object 313"/>
          <p:cNvSpPr/>
          <p:nvPr/>
        </p:nvSpPr>
        <p:spPr>
          <a:xfrm>
            <a:off x="65303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C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bk object 314"/>
          <p:cNvSpPr/>
          <p:nvPr/>
        </p:nvSpPr>
        <p:spPr>
          <a:xfrm>
            <a:off x="6548119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24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686" y="595629"/>
                </a:lnTo>
                <a:lnTo>
                  <a:pt x="16624" y="0"/>
                </a:lnTo>
                <a:close/>
              </a:path>
            </a:pathLst>
          </a:custGeom>
          <a:solidFill>
            <a:srgbClr val="00CA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bk object 315"/>
          <p:cNvSpPr/>
          <p:nvPr/>
        </p:nvSpPr>
        <p:spPr>
          <a:xfrm>
            <a:off x="6564745" y="6262370"/>
            <a:ext cx="614680" cy="595630"/>
          </a:xfrm>
          <a:custGeom>
            <a:avLst/>
            <a:gdLst/>
            <a:ahLst/>
            <a:cxnLst/>
            <a:rect l="l" t="t" r="r" b="b"/>
            <a:pathLst>
              <a:path w="614679" h="595629">
                <a:moveTo>
                  <a:pt x="18935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4565" y="595629"/>
                </a:lnTo>
                <a:lnTo>
                  <a:pt x="18935" y="0"/>
                </a:lnTo>
                <a:close/>
              </a:path>
            </a:pathLst>
          </a:custGeom>
          <a:solidFill>
            <a:srgbClr val="00C9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bk object 316"/>
          <p:cNvSpPr/>
          <p:nvPr/>
        </p:nvSpPr>
        <p:spPr>
          <a:xfrm>
            <a:off x="658368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382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1581" y="595630"/>
                </a:lnTo>
                <a:lnTo>
                  <a:pt x="16382" y="0"/>
                </a:lnTo>
                <a:close/>
              </a:path>
            </a:pathLst>
          </a:custGeom>
          <a:solidFill>
            <a:srgbClr val="00C8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bk object 317"/>
          <p:cNvSpPr/>
          <p:nvPr/>
        </p:nvSpPr>
        <p:spPr>
          <a:xfrm>
            <a:off x="6600062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37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267" y="595629"/>
                </a:lnTo>
                <a:lnTo>
                  <a:pt x="16637" y="0"/>
                </a:lnTo>
                <a:close/>
              </a:path>
            </a:pathLst>
          </a:custGeom>
          <a:solidFill>
            <a:srgbClr val="00C7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bk object 318"/>
          <p:cNvSpPr/>
          <p:nvPr/>
        </p:nvSpPr>
        <p:spPr>
          <a:xfrm>
            <a:off x="66167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C6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bk object 319"/>
          <p:cNvSpPr/>
          <p:nvPr/>
        </p:nvSpPr>
        <p:spPr>
          <a:xfrm>
            <a:off x="663448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56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717" y="595630"/>
                </a:lnTo>
                <a:lnTo>
                  <a:pt x="16656" y="0"/>
                </a:lnTo>
                <a:close/>
              </a:path>
            </a:pathLst>
          </a:custGeom>
          <a:solidFill>
            <a:srgbClr val="00C5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bk object 320"/>
          <p:cNvSpPr/>
          <p:nvPr/>
        </p:nvSpPr>
        <p:spPr>
          <a:xfrm>
            <a:off x="6651135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481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680" y="595630"/>
                </a:lnTo>
                <a:lnTo>
                  <a:pt x="17481" y="0"/>
                </a:lnTo>
                <a:close/>
              </a:path>
            </a:pathLst>
          </a:custGeom>
          <a:solidFill>
            <a:srgbClr val="00C4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bk object 321"/>
          <p:cNvSpPr/>
          <p:nvPr/>
        </p:nvSpPr>
        <p:spPr>
          <a:xfrm>
            <a:off x="6668617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62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292" y="595629"/>
                </a:lnTo>
                <a:lnTo>
                  <a:pt x="16662" y="0"/>
                </a:lnTo>
                <a:close/>
              </a:path>
            </a:pathLst>
          </a:custGeom>
          <a:solidFill>
            <a:srgbClr val="00C3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bk object 322"/>
          <p:cNvSpPr/>
          <p:nvPr/>
        </p:nvSpPr>
        <p:spPr>
          <a:xfrm>
            <a:off x="66852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30"/>
                </a:lnTo>
                <a:lnTo>
                  <a:pt x="17780" y="0"/>
                </a:lnTo>
                <a:close/>
              </a:path>
            </a:pathLst>
          </a:custGeom>
          <a:solidFill>
            <a:srgbClr val="00C2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bk object 323"/>
          <p:cNvSpPr/>
          <p:nvPr/>
        </p:nvSpPr>
        <p:spPr>
          <a:xfrm>
            <a:off x="67030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C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bk object 324"/>
          <p:cNvSpPr/>
          <p:nvPr/>
        </p:nvSpPr>
        <p:spPr>
          <a:xfrm>
            <a:off x="672084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C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bk object 325"/>
          <p:cNvSpPr/>
          <p:nvPr/>
        </p:nvSpPr>
        <p:spPr>
          <a:xfrm>
            <a:off x="673735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596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795" y="595629"/>
                </a:lnTo>
                <a:lnTo>
                  <a:pt x="17596" y="0"/>
                </a:lnTo>
                <a:close/>
              </a:path>
            </a:pathLst>
          </a:custGeom>
          <a:solidFill>
            <a:srgbClr val="00BF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bk object 326"/>
          <p:cNvSpPr/>
          <p:nvPr/>
        </p:nvSpPr>
        <p:spPr>
          <a:xfrm>
            <a:off x="6754945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93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323" y="595629"/>
                </a:lnTo>
                <a:lnTo>
                  <a:pt x="16693" y="0"/>
                </a:lnTo>
                <a:close/>
              </a:path>
            </a:pathLst>
          </a:custGeom>
          <a:solidFill>
            <a:srgbClr val="00B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bk object 327"/>
          <p:cNvSpPr/>
          <p:nvPr/>
        </p:nvSpPr>
        <p:spPr>
          <a:xfrm>
            <a:off x="67716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D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bk object 328"/>
          <p:cNvSpPr/>
          <p:nvPr/>
        </p:nvSpPr>
        <p:spPr>
          <a:xfrm>
            <a:off x="67894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C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bk object 329"/>
          <p:cNvSpPr/>
          <p:nvPr/>
        </p:nvSpPr>
        <p:spPr>
          <a:xfrm>
            <a:off x="6807200" y="6262370"/>
            <a:ext cx="610870" cy="595630"/>
          </a:xfrm>
          <a:custGeom>
            <a:avLst/>
            <a:gdLst/>
            <a:ahLst/>
            <a:cxnLst/>
            <a:rect l="l" t="t" r="r" b="b"/>
            <a:pathLst>
              <a:path w="610870" h="595629">
                <a:moveTo>
                  <a:pt x="1524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0870" y="595629"/>
                </a:lnTo>
                <a:lnTo>
                  <a:pt x="15240" y="0"/>
                </a:lnTo>
                <a:close/>
              </a:path>
            </a:pathLst>
          </a:custGeom>
          <a:solidFill>
            <a:srgbClr val="00BB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bk object 330"/>
          <p:cNvSpPr/>
          <p:nvPr/>
        </p:nvSpPr>
        <p:spPr>
          <a:xfrm>
            <a:off x="68224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bk object 331"/>
          <p:cNvSpPr/>
          <p:nvPr/>
        </p:nvSpPr>
        <p:spPr>
          <a:xfrm>
            <a:off x="68402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9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bk object 332"/>
          <p:cNvSpPr/>
          <p:nvPr/>
        </p:nvSpPr>
        <p:spPr>
          <a:xfrm>
            <a:off x="68580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8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bk object 333"/>
          <p:cNvSpPr/>
          <p:nvPr/>
        </p:nvSpPr>
        <p:spPr>
          <a:xfrm>
            <a:off x="687578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B7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bk object 334"/>
          <p:cNvSpPr/>
          <p:nvPr/>
        </p:nvSpPr>
        <p:spPr>
          <a:xfrm>
            <a:off x="689229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B6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bk object 335"/>
          <p:cNvSpPr/>
          <p:nvPr/>
        </p:nvSpPr>
        <p:spPr>
          <a:xfrm>
            <a:off x="69088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5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bk object 336"/>
          <p:cNvSpPr/>
          <p:nvPr/>
        </p:nvSpPr>
        <p:spPr>
          <a:xfrm>
            <a:off x="69265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4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bk object 337"/>
          <p:cNvSpPr/>
          <p:nvPr/>
        </p:nvSpPr>
        <p:spPr>
          <a:xfrm>
            <a:off x="69443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B3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bk object 338"/>
          <p:cNvSpPr/>
          <p:nvPr/>
        </p:nvSpPr>
        <p:spPr>
          <a:xfrm>
            <a:off x="6962140" y="6262370"/>
            <a:ext cx="610870" cy="595630"/>
          </a:xfrm>
          <a:custGeom>
            <a:avLst/>
            <a:gdLst/>
            <a:ahLst/>
            <a:cxnLst/>
            <a:rect l="l" t="t" r="r" b="b"/>
            <a:pathLst>
              <a:path w="610870" h="595629">
                <a:moveTo>
                  <a:pt x="1523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0869" y="595629"/>
                </a:lnTo>
                <a:lnTo>
                  <a:pt x="15239" y="0"/>
                </a:lnTo>
                <a:close/>
              </a:path>
            </a:pathLst>
          </a:custGeom>
          <a:solidFill>
            <a:srgbClr val="00B2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bk object 339"/>
          <p:cNvSpPr/>
          <p:nvPr/>
        </p:nvSpPr>
        <p:spPr>
          <a:xfrm>
            <a:off x="69773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1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bk object 340"/>
          <p:cNvSpPr/>
          <p:nvPr/>
        </p:nvSpPr>
        <p:spPr>
          <a:xfrm>
            <a:off x="69951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B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bk object 341"/>
          <p:cNvSpPr/>
          <p:nvPr/>
        </p:nvSpPr>
        <p:spPr>
          <a:xfrm>
            <a:off x="70129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F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bk object 342"/>
          <p:cNvSpPr/>
          <p:nvPr/>
        </p:nvSpPr>
        <p:spPr>
          <a:xfrm>
            <a:off x="7030719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622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1419" y="595629"/>
                </a:lnTo>
                <a:lnTo>
                  <a:pt x="16220" y="0"/>
                </a:lnTo>
                <a:close/>
              </a:path>
            </a:pathLst>
          </a:custGeom>
          <a:solidFill>
            <a:srgbClr val="00AE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bk object 343"/>
          <p:cNvSpPr/>
          <p:nvPr/>
        </p:nvSpPr>
        <p:spPr>
          <a:xfrm>
            <a:off x="704694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799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429" y="595629"/>
                </a:lnTo>
                <a:lnTo>
                  <a:pt x="16799" y="0"/>
                </a:lnTo>
                <a:close/>
              </a:path>
            </a:pathLst>
          </a:custGeom>
          <a:solidFill>
            <a:srgbClr val="00A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bk object 344"/>
          <p:cNvSpPr/>
          <p:nvPr/>
        </p:nvSpPr>
        <p:spPr>
          <a:xfrm>
            <a:off x="70637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C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bk object 345"/>
          <p:cNvSpPr/>
          <p:nvPr/>
        </p:nvSpPr>
        <p:spPr>
          <a:xfrm>
            <a:off x="70815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B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bk object 346"/>
          <p:cNvSpPr/>
          <p:nvPr/>
        </p:nvSpPr>
        <p:spPr>
          <a:xfrm>
            <a:off x="70993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A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bk object 347"/>
          <p:cNvSpPr/>
          <p:nvPr/>
        </p:nvSpPr>
        <p:spPr>
          <a:xfrm>
            <a:off x="711708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A9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bk object 348"/>
          <p:cNvSpPr/>
          <p:nvPr/>
        </p:nvSpPr>
        <p:spPr>
          <a:xfrm>
            <a:off x="713359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A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bk object 349"/>
          <p:cNvSpPr/>
          <p:nvPr/>
        </p:nvSpPr>
        <p:spPr>
          <a:xfrm>
            <a:off x="71501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7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bk object 350"/>
          <p:cNvSpPr/>
          <p:nvPr/>
        </p:nvSpPr>
        <p:spPr>
          <a:xfrm>
            <a:off x="71678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684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910" y="595629"/>
                </a:lnTo>
                <a:lnTo>
                  <a:pt x="16849" y="0"/>
                </a:lnTo>
                <a:close/>
              </a:path>
            </a:pathLst>
          </a:custGeom>
          <a:solidFill>
            <a:srgbClr val="00A6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bk object 351"/>
          <p:cNvSpPr/>
          <p:nvPr/>
        </p:nvSpPr>
        <p:spPr>
          <a:xfrm>
            <a:off x="7184729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95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294" y="595629"/>
                </a:lnTo>
                <a:lnTo>
                  <a:pt x="17095" y="0"/>
                </a:lnTo>
                <a:close/>
              </a:path>
            </a:pathLst>
          </a:custGeom>
          <a:solidFill>
            <a:srgbClr val="00A5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bk object 352"/>
          <p:cNvSpPr/>
          <p:nvPr/>
        </p:nvSpPr>
        <p:spPr>
          <a:xfrm>
            <a:off x="7201824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855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485" y="595629"/>
                </a:lnTo>
                <a:lnTo>
                  <a:pt x="16855" y="0"/>
                </a:lnTo>
                <a:close/>
              </a:path>
            </a:pathLst>
          </a:custGeom>
          <a:solidFill>
            <a:srgbClr val="00A4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bk object 353"/>
          <p:cNvSpPr/>
          <p:nvPr/>
        </p:nvSpPr>
        <p:spPr>
          <a:xfrm>
            <a:off x="72186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3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bk object 354"/>
          <p:cNvSpPr/>
          <p:nvPr/>
        </p:nvSpPr>
        <p:spPr>
          <a:xfrm>
            <a:off x="72364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6874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935" y="595629"/>
                </a:lnTo>
                <a:lnTo>
                  <a:pt x="16874" y="0"/>
                </a:lnTo>
                <a:close/>
              </a:path>
            </a:pathLst>
          </a:custGeom>
          <a:solidFill>
            <a:srgbClr val="00A2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bk object 355"/>
          <p:cNvSpPr/>
          <p:nvPr/>
        </p:nvSpPr>
        <p:spPr>
          <a:xfrm>
            <a:off x="7253334" y="6262370"/>
            <a:ext cx="614680" cy="595630"/>
          </a:xfrm>
          <a:custGeom>
            <a:avLst/>
            <a:gdLst/>
            <a:ahLst/>
            <a:cxnLst/>
            <a:rect l="l" t="t" r="r" b="b"/>
            <a:pathLst>
              <a:path w="614679" h="595629">
                <a:moveTo>
                  <a:pt x="18685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4315" y="595629"/>
                </a:lnTo>
                <a:lnTo>
                  <a:pt x="18685" y="0"/>
                </a:lnTo>
                <a:close/>
              </a:path>
            </a:pathLst>
          </a:custGeom>
          <a:solidFill>
            <a:srgbClr val="00A1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bk object 356"/>
          <p:cNvSpPr/>
          <p:nvPr/>
        </p:nvSpPr>
        <p:spPr>
          <a:xfrm>
            <a:off x="7272019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6133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1332" y="595629"/>
                </a:lnTo>
                <a:lnTo>
                  <a:pt x="16133" y="0"/>
                </a:lnTo>
                <a:close/>
              </a:path>
            </a:pathLst>
          </a:custGeom>
          <a:solidFill>
            <a:srgbClr val="00A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bk object 357"/>
          <p:cNvSpPr/>
          <p:nvPr/>
        </p:nvSpPr>
        <p:spPr>
          <a:xfrm>
            <a:off x="7288153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886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516" y="595629"/>
                </a:lnTo>
                <a:lnTo>
                  <a:pt x="16886" y="0"/>
                </a:lnTo>
                <a:close/>
              </a:path>
            </a:pathLst>
          </a:custGeom>
          <a:solidFill>
            <a:srgbClr val="009F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bk object 358"/>
          <p:cNvSpPr/>
          <p:nvPr/>
        </p:nvSpPr>
        <p:spPr>
          <a:xfrm>
            <a:off x="73050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9E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bk object 359"/>
          <p:cNvSpPr/>
          <p:nvPr/>
        </p:nvSpPr>
        <p:spPr>
          <a:xfrm>
            <a:off x="73228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6905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966" y="595629"/>
                </a:lnTo>
                <a:lnTo>
                  <a:pt x="16905" y="0"/>
                </a:lnTo>
                <a:close/>
              </a:path>
            </a:pathLst>
          </a:custGeom>
          <a:solidFill>
            <a:srgbClr val="009D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bk object 360"/>
          <p:cNvSpPr/>
          <p:nvPr/>
        </p:nvSpPr>
        <p:spPr>
          <a:xfrm>
            <a:off x="7339725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114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1744" y="595629"/>
                </a:lnTo>
                <a:lnTo>
                  <a:pt x="16114" y="0"/>
                </a:lnTo>
                <a:close/>
              </a:path>
            </a:pathLst>
          </a:custGeom>
          <a:solidFill>
            <a:srgbClr val="009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bk object 361"/>
          <p:cNvSpPr/>
          <p:nvPr/>
        </p:nvSpPr>
        <p:spPr>
          <a:xfrm>
            <a:off x="73558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9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bk object 362"/>
          <p:cNvSpPr/>
          <p:nvPr/>
        </p:nvSpPr>
        <p:spPr>
          <a:xfrm>
            <a:off x="73736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9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bk object 363"/>
          <p:cNvSpPr/>
          <p:nvPr/>
        </p:nvSpPr>
        <p:spPr>
          <a:xfrm>
            <a:off x="73914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693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991" y="595629"/>
                </a:lnTo>
                <a:lnTo>
                  <a:pt x="16930" y="0"/>
                </a:lnTo>
                <a:close/>
              </a:path>
            </a:pathLst>
          </a:custGeom>
          <a:solidFill>
            <a:srgbClr val="0099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bk object 364"/>
          <p:cNvSpPr/>
          <p:nvPr/>
        </p:nvSpPr>
        <p:spPr>
          <a:xfrm>
            <a:off x="740832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359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989" y="595629"/>
                </a:lnTo>
                <a:lnTo>
                  <a:pt x="17359" y="0"/>
                </a:lnTo>
                <a:close/>
              </a:path>
            </a:pathLst>
          </a:custGeom>
          <a:solidFill>
            <a:srgbClr val="0098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bk object 365"/>
          <p:cNvSpPr/>
          <p:nvPr/>
        </p:nvSpPr>
        <p:spPr>
          <a:xfrm>
            <a:off x="742569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347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546" y="595629"/>
                </a:lnTo>
                <a:lnTo>
                  <a:pt x="17347" y="0"/>
                </a:lnTo>
                <a:close/>
              </a:path>
            </a:pathLst>
          </a:custGeom>
          <a:solidFill>
            <a:srgbClr val="009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bk object 366"/>
          <p:cNvSpPr/>
          <p:nvPr/>
        </p:nvSpPr>
        <p:spPr>
          <a:xfrm>
            <a:off x="7443037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942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572" y="595629"/>
                </a:lnTo>
                <a:lnTo>
                  <a:pt x="16942" y="0"/>
                </a:lnTo>
                <a:close/>
              </a:path>
            </a:pathLst>
          </a:custGeom>
          <a:solidFill>
            <a:srgbClr val="009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bk object 367"/>
          <p:cNvSpPr/>
          <p:nvPr/>
        </p:nvSpPr>
        <p:spPr>
          <a:xfrm>
            <a:off x="74599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95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bk object 368"/>
          <p:cNvSpPr/>
          <p:nvPr/>
        </p:nvSpPr>
        <p:spPr>
          <a:xfrm>
            <a:off x="747775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94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bk object 369"/>
          <p:cNvSpPr/>
          <p:nvPr/>
        </p:nvSpPr>
        <p:spPr>
          <a:xfrm>
            <a:off x="749426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9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bk object 370"/>
          <p:cNvSpPr/>
          <p:nvPr/>
        </p:nvSpPr>
        <p:spPr>
          <a:xfrm>
            <a:off x="75107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92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bk object 371"/>
          <p:cNvSpPr/>
          <p:nvPr/>
        </p:nvSpPr>
        <p:spPr>
          <a:xfrm>
            <a:off x="75285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91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bk object 372"/>
          <p:cNvSpPr/>
          <p:nvPr/>
        </p:nvSpPr>
        <p:spPr>
          <a:xfrm>
            <a:off x="754634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9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bk object 373"/>
          <p:cNvSpPr/>
          <p:nvPr/>
        </p:nvSpPr>
        <p:spPr>
          <a:xfrm>
            <a:off x="756285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F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bk object 374"/>
          <p:cNvSpPr/>
          <p:nvPr/>
        </p:nvSpPr>
        <p:spPr>
          <a:xfrm>
            <a:off x="758063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8E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bk object 375"/>
          <p:cNvSpPr/>
          <p:nvPr/>
        </p:nvSpPr>
        <p:spPr>
          <a:xfrm>
            <a:off x="75971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D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bk object 376"/>
          <p:cNvSpPr/>
          <p:nvPr/>
        </p:nvSpPr>
        <p:spPr>
          <a:xfrm>
            <a:off x="76149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bk object 377"/>
          <p:cNvSpPr/>
          <p:nvPr/>
        </p:nvSpPr>
        <p:spPr>
          <a:xfrm>
            <a:off x="7632700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6002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1201" y="595629"/>
                </a:lnTo>
                <a:lnTo>
                  <a:pt x="16002" y="0"/>
                </a:lnTo>
                <a:close/>
              </a:path>
            </a:pathLst>
          </a:custGeom>
          <a:solidFill>
            <a:srgbClr val="008B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bk object 378"/>
          <p:cNvSpPr/>
          <p:nvPr/>
        </p:nvSpPr>
        <p:spPr>
          <a:xfrm>
            <a:off x="7648702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17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647" y="595629"/>
                </a:lnTo>
                <a:lnTo>
                  <a:pt x="17017" y="0"/>
                </a:lnTo>
                <a:close/>
              </a:path>
            </a:pathLst>
          </a:custGeom>
          <a:solidFill>
            <a:srgbClr val="008A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bk object 379"/>
          <p:cNvSpPr/>
          <p:nvPr/>
        </p:nvSpPr>
        <p:spPr>
          <a:xfrm>
            <a:off x="76657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9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bk object 380"/>
          <p:cNvSpPr/>
          <p:nvPr/>
        </p:nvSpPr>
        <p:spPr>
          <a:xfrm>
            <a:off x="76835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8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bk object 381"/>
          <p:cNvSpPr/>
          <p:nvPr/>
        </p:nvSpPr>
        <p:spPr>
          <a:xfrm>
            <a:off x="77012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7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bk object 382"/>
          <p:cNvSpPr/>
          <p:nvPr/>
        </p:nvSpPr>
        <p:spPr>
          <a:xfrm>
            <a:off x="7719059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5971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1170" y="595629"/>
                </a:lnTo>
                <a:lnTo>
                  <a:pt x="15971" y="0"/>
                </a:lnTo>
                <a:close/>
              </a:path>
            </a:pathLst>
          </a:custGeom>
          <a:solidFill>
            <a:srgbClr val="0086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bk object 383"/>
          <p:cNvSpPr/>
          <p:nvPr/>
        </p:nvSpPr>
        <p:spPr>
          <a:xfrm>
            <a:off x="7735031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48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678" y="595629"/>
                </a:lnTo>
                <a:lnTo>
                  <a:pt x="17048" y="0"/>
                </a:lnTo>
                <a:close/>
              </a:path>
            </a:pathLst>
          </a:custGeom>
          <a:solidFill>
            <a:srgbClr val="008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bk object 384"/>
          <p:cNvSpPr/>
          <p:nvPr/>
        </p:nvSpPr>
        <p:spPr>
          <a:xfrm>
            <a:off x="77520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4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bk object 385"/>
          <p:cNvSpPr/>
          <p:nvPr/>
        </p:nvSpPr>
        <p:spPr>
          <a:xfrm>
            <a:off x="77698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30"/>
                </a:lnTo>
                <a:lnTo>
                  <a:pt x="613410" y="595630"/>
                </a:lnTo>
                <a:lnTo>
                  <a:pt x="17780" y="0"/>
                </a:lnTo>
                <a:close/>
              </a:path>
            </a:pathLst>
          </a:custGeom>
          <a:solidFill>
            <a:srgbClr val="0083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bk object 386"/>
          <p:cNvSpPr/>
          <p:nvPr/>
        </p:nvSpPr>
        <p:spPr>
          <a:xfrm>
            <a:off x="77876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2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bk object 387"/>
          <p:cNvSpPr/>
          <p:nvPr/>
        </p:nvSpPr>
        <p:spPr>
          <a:xfrm>
            <a:off x="7805419" y="6262370"/>
            <a:ext cx="610870" cy="595630"/>
          </a:xfrm>
          <a:custGeom>
            <a:avLst/>
            <a:gdLst/>
            <a:ahLst/>
            <a:cxnLst/>
            <a:rect l="l" t="t" r="r" b="b"/>
            <a:pathLst>
              <a:path w="610870" h="595629">
                <a:moveTo>
                  <a:pt x="1523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0870" y="595629"/>
                </a:lnTo>
                <a:lnTo>
                  <a:pt x="15239" y="0"/>
                </a:lnTo>
                <a:close/>
              </a:path>
            </a:pathLst>
          </a:custGeom>
          <a:solidFill>
            <a:srgbClr val="0081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bk object 388"/>
          <p:cNvSpPr/>
          <p:nvPr/>
        </p:nvSpPr>
        <p:spPr>
          <a:xfrm>
            <a:off x="78206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30"/>
                </a:lnTo>
                <a:lnTo>
                  <a:pt x="613410" y="595630"/>
                </a:lnTo>
                <a:lnTo>
                  <a:pt x="17780" y="0"/>
                </a:lnTo>
                <a:close/>
              </a:path>
            </a:pathLst>
          </a:custGeom>
          <a:solidFill>
            <a:srgbClr val="008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bk object 389"/>
          <p:cNvSpPr/>
          <p:nvPr/>
        </p:nvSpPr>
        <p:spPr>
          <a:xfrm>
            <a:off x="78384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7F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bk object 390"/>
          <p:cNvSpPr/>
          <p:nvPr/>
        </p:nvSpPr>
        <p:spPr>
          <a:xfrm>
            <a:off x="78562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098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159" y="595629"/>
                </a:lnTo>
                <a:lnTo>
                  <a:pt x="17098" y="0"/>
                </a:lnTo>
                <a:close/>
              </a:path>
            </a:pathLst>
          </a:custGeom>
          <a:solidFill>
            <a:srgbClr val="007E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bk object 391"/>
          <p:cNvSpPr/>
          <p:nvPr/>
        </p:nvSpPr>
        <p:spPr>
          <a:xfrm>
            <a:off x="7873318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96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1795" y="595629"/>
                </a:lnTo>
                <a:lnTo>
                  <a:pt x="16596" y="0"/>
                </a:lnTo>
                <a:close/>
              </a:path>
            </a:pathLst>
          </a:custGeom>
          <a:solidFill>
            <a:srgbClr val="007D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bk object 392"/>
          <p:cNvSpPr/>
          <p:nvPr/>
        </p:nvSpPr>
        <p:spPr>
          <a:xfrm>
            <a:off x="7889915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104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734" y="595629"/>
                </a:lnTo>
                <a:lnTo>
                  <a:pt x="17104" y="0"/>
                </a:lnTo>
                <a:close/>
              </a:path>
            </a:pathLst>
          </a:custGeom>
          <a:solidFill>
            <a:srgbClr val="007C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bk object 393"/>
          <p:cNvSpPr/>
          <p:nvPr/>
        </p:nvSpPr>
        <p:spPr>
          <a:xfrm>
            <a:off x="79070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7B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bk object 394"/>
          <p:cNvSpPr/>
          <p:nvPr/>
        </p:nvSpPr>
        <p:spPr>
          <a:xfrm>
            <a:off x="79248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123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184" y="595629"/>
                </a:lnTo>
                <a:lnTo>
                  <a:pt x="17123" y="0"/>
                </a:lnTo>
                <a:close/>
              </a:path>
            </a:pathLst>
          </a:custGeom>
          <a:solidFill>
            <a:srgbClr val="007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bk object 395"/>
          <p:cNvSpPr/>
          <p:nvPr/>
        </p:nvSpPr>
        <p:spPr>
          <a:xfrm>
            <a:off x="7941923" y="6262370"/>
            <a:ext cx="614045" cy="595630"/>
          </a:xfrm>
          <a:custGeom>
            <a:avLst/>
            <a:gdLst/>
            <a:ahLst/>
            <a:cxnLst/>
            <a:rect l="l" t="t" r="r" b="b"/>
            <a:pathLst>
              <a:path w="614045" h="595629">
                <a:moveTo>
                  <a:pt x="17786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3847" y="595629"/>
                </a:lnTo>
                <a:lnTo>
                  <a:pt x="17786" y="0"/>
                </a:lnTo>
                <a:close/>
              </a:path>
            </a:pathLst>
          </a:custGeom>
          <a:solidFill>
            <a:srgbClr val="0079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bk object 396"/>
          <p:cNvSpPr/>
          <p:nvPr/>
        </p:nvSpPr>
        <p:spPr>
          <a:xfrm>
            <a:off x="795970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34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1733" y="595629"/>
                </a:lnTo>
                <a:lnTo>
                  <a:pt x="16534" y="0"/>
                </a:lnTo>
                <a:close/>
              </a:path>
            </a:pathLst>
          </a:custGeom>
          <a:solidFill>
            <a:srgbClr val="0078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bk object 397"/>
          <p:cNvSpPr/>
          <p:nvPr/>
        </p:nvSpPr>
        <p:spPr>
          <a:xfrm>
            <a:off x="7976244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135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765" y="595629"/>
                </a:lnTo>
                <a:lnTo>
                  <a:pt x="17135" y="0"/>
                </a:lnTo>
                <a:close/>
              </a:path>
            </a:pathLst>
          </a:custGeom>
          <a:solidFill>
            <a:srgbClr val="0077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bk object 398"/>
          <p:cNvSpPr/>
          <p:nvPr/>
        </p:nvSpPr>
        <p:spPr>
          <a:xfrm>
            <a:off x="79933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76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bk object 399"/>
          <p:cNvSpPr/>
          <p:nvPr/>
        </p:nvSpPr>
        <p:spPr>
          <a:xfrm>
            <a:off x="80111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154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215" y="595629"/>
                </a:lnTo>
                <a:lnTo>
                  <a:pt x="17154" y="0"/>
                </a:lnTo>
                <a:close/>
              </a:path>
            </a:pathLst>
          </a:custGeom>
          <a:solidFill>
            <a:srgbClr val="0075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bk object 400"/>
          <p:cNvSpPr/>
          <p:nvPr/>
        </p:nvSpPr>
        <p:spPr>
          <a:xfrm>
            <a:off x="8028314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5865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1495" y="595629"/>
                </a:lnTo>
                <a:lnTo>
                  <a:pt x="1586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bk object 401"/>
          <p:cNvSpPr/>
          <p:nvPr/>
        </p:nvSpPr>
        <p:spPr>
          <a:xfrm>
            <a:off x="80441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7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bk object 402"/>
          <p:cNvSpPr/>
          <p:nvPr/>
        </p:nvSpPr>
        <p:spPr>
          <a:xfrm>
            <a:off x="80619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72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bk object 403"/>
          <p:cNvSpPr/>
          <p:nvPr/>
        </p:nvSpPr>
        <p:spPr>
          <a:xfrm>
            <a:off x="80797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1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240" y="595629"/>
                </a:lnTo>
                <a:lnTo>
                  <a:pt x="17179" y="0"/>
                </a:lnTo>
                <a:close/>
              </a:path>
            </a:pathLst>
          </a:custGeom>
          <a:solidFill>
            <a:srgbClr val="0071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bk object 404"/>
          <p:cNvSpPr/>
          <p:nvPr/>
        </p:nvSpPr>
        <p:spPr>
          <a:xfrm>
            <a:off x="8096919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110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740" y="595629"/>
                </a:lnTo>
                <a:lnTo>
                  <a:pt x="17110" y="0"/>
                </a:lnTo>
                <a:close/>
              </a:path>
            </a:pathLst>
          </a:custGeom>
          <a:solidFill>
            <a:srgbClr val="007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bk object 405"/>
          <p:cNvSpPr/>
          <p:nvPr/>
        </p:nvSpPr>
        <p:spPr>
          <a:xfrm>
            <a:off x="811403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98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297" y="595629"/>
                </a:lnTo>
                <a:lnTo>
                  <a:pt x="17098" y="0"/>
                </a:lnTo>
                <a:close/>
              </a:path>
            </a:pathLst>
          </a:custGeom>
          <a:solidFill>
            <a:srgbClr val="006F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bk object 406"/>
          <p:cNvSpPr/>
          <p:nvPr/>
        </p:nvSpPr>
        <p:spPr>
          <a:xfrm>
            <a:off x="8131128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191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821" y="595629"/>
                </a:lnTo>
                <a:lnTo>
                  <a:pt x="17191" y="0"/>
                </a:lnTo>
                <a:close/>
              </a:path>
            </a:pathLst>
          </a:custGeom>
          <a:solidFill>
            <a:srgbClr val="006E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bk object 407"/>
          <p:cNvSpPr/>
          <p:nvPr/>
        </p:nvSpPr>
        <p:spPr>
          <a:xfrm>
            <a:off x="81483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6D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bk object 408"/>
          <p:cNvSpPr/>
          <p:nvPr/>
        </p:nvSpPr>
        <p:spPr>
          <a:xfrm>
            <a:off x="816610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6C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bk object 409"/>
          <p:cNvSpPr/>
          <p:nvPr/>
        </p:nvSpPr>
        <p:spPr>
          <a:xfrm>
            <a:off x="818260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6B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bk object 410"/>
          <p:cNvSpPr/>
          <p:nvPr/>
        </p:nvSpPr>
        <p:spPr>
          <a:xfrm>
            <a:off x="81991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6A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bk object 411"/>
          <p:cNvSpPr/>
          <p:nvPr/>
        </p:nvSpPr>
        <p:spPr>
          <a:xfrm>
            <a:off x="82169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22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290" y="595629"/>
                </a:lnTo>
                <a:lnTo>
                  <a:pt x="17229" y="0"/>
                </a:lnTo>
                <a:close/>
              </a:path>
            </a:pathLst>
          </a:custGeom>
          <a:solidFill>
            <a:srgbClr val="006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bk object 412"/>
          <p:cNvSpPr/>
          <p:nvPr/>
        </p:nvSpPr>
        <p:spPr>
          <a:xfrm>
            <a:off x="8234129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60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690" y="595629"/>
                </a:lnTo>
                <a:lnTo>
                  <a:pt x="17060" y="0"/>
                </a:lnTo>
                <a:close/>
              </a:path>
            </a:pathLst>
          </a:custGeom>
          <a:solidFill>
            <a:srgbClr val="0068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bk object 413"/>
          <p:cNvSpPr/>
          <p:nvPr/>
        </p:nvSpPr>
        <p:spPr>
          <a:xfrm>
            <a:off x="825119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48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247" y="595629"/>
                </a:lnTo>
                <a:lnTo>
                  <a:pt x="17048" y="0"/>
                </a:lnTo>
                <a:close/>
              </a:path>
            </a:pathLst>
          </a:custGeom>
          <a:solidFill>
            <a:srgbClr val="0067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bk object 414"/>
          <p:cNvSpPr/>
          <p:nvPr/>
        </p:nvSpPr>
        <p:spPr>
          <a:xfrm>
            <a:off x="8268238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241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871" y="595629"/>
                </a:lnTo>
                <a:lnTo>
                  <a:pt x="17241" y="0"/>
                </a:lnTo>
                <a:close/>
              </a:path>
            </a:pathLst>
          </a:custGeom>
          <a:solidFill>
            <a:srgbClr val="0066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bk object 415"/>
          <p:cNvSpPr/>
          <p:nvPr/>
        </p:nvSpPr>
        <p:spPr>
          <a:xfrm>
            <a:off x="82854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66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bk object 416"/>
          <p:cNvSpPr/>
          <p:nvPr/>
        </p:nvSpPr>
        <p:spPr>
          <a:xfrm>
            <a:off x="83032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64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bk object 417"/>
          <p:cNvSpPr/>
          <p:nvPr/>
        </p:nvSpPr>
        <p:spPr>
          <a:xfrm>
            <a:off x="8321040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5753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0952" y="595629"/>
                </a:lnTo>
                <a:lnTo>
                  <a:pt x="15753" y="0"/>
                </a:lnTo>
                <a:close/>
              </a:path>
            </a:pathLst>
          </a:custGeom>
          <a:solidFill>
            <a:srgbClr val="0063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bk object 418"/>
          <p:cNvSpPr/>
          <p:nvPr/>
        </p:nvSpPr>
        <p:spPr>
          <a:xfrm>
            <a:off x="8336793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266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896" y="595629"/>
                </a:lnTo>
                <a:lnTo>
                  <a:pt x="17266" y="0"/>
                </a:lnTo>
                <a:close/>
              </a:path>
            </a:pathLst>
          </a:custGeom>
          <a:solidFill>
            <a:srgbClr val="0062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bk object 419"/>
          <p:cNvSpPr/>
          <p:nvPr/>
        </p:nvSpPr>
        <p:spPr>
          <a:xfrm>
            <a:off x="83540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6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bk object 420"/>
          <p:cNvSpPr/>
          <p:nvPr/>
        </p:nvSpPr>
        <p:spPr>
          <a:xfrm>
            <a:off x="83718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6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bk object 421"/>
          <p:cNvSpPr/>
          <p:nvPr/>
        </p:nvSpPr>
        <p:spPr>
          <a:xfrm>
            <a:off x="838961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5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bk object 422"/>
          <p:cNvSpPr/>
          <p:nvPr/>
        </p:nvSpPr>
        <p:spPr>
          <a:xfrm>
            <a:off x="840613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992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91" y="595629"/>
                </a:lnTo>
                <a:lnTo>
                  <a:pt x="16992" y="0"/>
                </a:lnTo>
                <a:close/>
              </a:path>
            </a:pathLst>
          </a:custGeom>
          <a:solidFill>
            <a:srgbClr val="005E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bk object 423"/>
          <p:cNvSpPr/>
          <p:nvPr/>
        </p:nvSpPr>
        <p:spPr>
          <a:xfrm>
            <a:off x="8423122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297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927" y="595629"/>
                </a:lnTo>
                <a:lnTo>
                  <a:pt x="17297" y="0"/>
                </a:lnTo>
                <a:close/>
              </a:path>
            </a:pathLst>
          </a:custGeom>
          <a:solidFill>
            <a:srgbClr val="005D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bk object 424"/>
          <p:cNvSpPr/>
          <p:nvPr/>
        </p:nvSpPr>
        <p:spPr>
          <a:xfrm>
            <a:off x="84404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5C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bk object 425"/>
          <p:cNvSpPr/>
          <p:nvPr/>
        </p:nvSpPr>
        <p:spPr>
          <a:xfrm>
            <a:off x="84582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5B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bk object 426"/>
          <p:cNvSpPr/>
          <p:nvPr/>
        </p:nvSpPr>
        <p:spPr>
          <a:xfrm>
            <a:off x="8475980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5697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0896" y="595629"/>
                </a:lnTo>
                <a:lnTo>
                  <a:pt x="15697" y="0"/>
                </a:lnTo>
                <a:close/>
              </a:path>
            </a:pathLst>
          </a:custGeom>
          <a:solidFill>
            <a:srgbClr val="005A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bk object 427"/>
          <p:cNvSpPr/>
          <p:nvPr/>
        </p:nvSpPr>
        <p:spPr>
          <a:xfrm>
            <a:off x="8491677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322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952" y="595629"/>
                </a:lnTo>
                <a:lnTo>
                  <a:pt x="17322" y="0"/>
                </a:lnTo>
                <a:close/>
              </a:path>
            </a:pathLst>
          </a:custGeom>
          <a:solidFill>
            <a:srgbClr val="0059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bk object 428"/>
          <p:cNvSpPr/>
          <p:nvPr/>
        </p:nvSpPr>
        <p:spPr>
          <a:xfrm>
            <a:off x="85090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5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bk object 429"/>
          <p:cNvSpPr/>
          <p:nvPr/>
        </p:nvSpPr>
        <p:spPr>
          <a:xfrm>
            <a:off x="85267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57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bk object 430"/>
          <p:cNvSpPr/>
          <p:nvPr/>
        </p:nvSpPr>
        <p:spPr>
          <a:xfrm>
            <a:off x="8544559" y="6262370"/>
            <a:ext cx="599440" cy="595630"/>
          </a:xfrm>
          <a:custGeom>
            <a:avLst/>
            <a:gdLst/>
            <a:ahLst/>
            <a:cxnLst/>
            <a:rect l="l" t="t" r="r" b="b"/>
            <a:pathLst>
              <a:path w="599440" h="595629">
                <a:moveTo>
                  <a:pt x="17347" y="0"/>
                </a:moveTo>
                <a:lnTo>
                  <a:pt x="0" y="0"/>
                </a:lnTo>
                <a:lnTo>
                  <a:pt x="595630" y="595629"/>
                </a:lnTo>
                <a:lnTo>
                  <a:pt x="599440" y="595629"/>
                </a:lnTo>
                <a:lnTo>
                  <a:pt x="599440" y="581671"/>
                </a:lnTo>
                <a:lnTo>
                  <a:pt x="17347" y="0"/>
                </a:lnTo>
                <a:close/>
              </a:path>
            </a:pathLst>
          </a:custGeom>
          <a:solidFill>
            <a:srgbClr val="0056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bk object 431"/>
          <p:cNvSpPr/>
          <p:nvPr/>
        </p:nvSpPr>
        <p:spPr>
          <a:xfrm>
            <a:off x="8561907" y="6262370"/>
            <a:ext cx="582295" cy="582295"/>
          </a:xfrm>
          <a:custGeom>
            <a:avLst/>
            <a:gdLst/>
            <a:ahLst/>
            <a:cxnLst/>
            <a:rect l="l" t="t" r="r" b="b"/>
            <a:pathLst>
              <a:path w="582295" h="582295">
                <a:moveTo>
                  <a:pt x="16098" y="0"/>
                </a:moveTo>
                <a:lnTo>
                  <a:pt x="0" y="0"/>
                </a:lnTo>
                <a:lnTo>
                  <a:pt x="582092" y="581671"/>
                </a:lnTo>
                <a:lnTo>
                  <a:pt x="582092" y="566403"/>
                </a:lnTo>
                <a:lnTo>
                  <a:pt x="16098" y="0"/>
                </a:lnTo>
                <a:close/>
              </a:path>
            </a:pathLst>
          </a:custGeom>
          <a:solidFill>
            <a:srgbClr val="0055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bk object 432"/>
          <p:cNvSpPr/>
          <p:nvPr/>
        </p:nvSpPr>
        <p:spPr>
          <a:xfrm>
            <a:off x="8578006" y="6262370"/>
            <a:ext cx="566420" cy="566420"/>
          </a:xfrm>
          <a:custGeom>
            <a:avLst/>
            <a:gdLst/>
            <a:ahLst/>
            <a:cxnLst/>
            <a:rect l="l" t="t" r="r" b="b"/>
            <a:pathLst>
              <a:path w="566420" h="566420">
                <a:moveTo>
                  <a:pt x="17353" y="0"/>
                </a:moveTo>
                <a:lnTo>
                  <a:pt x="0" y="0"/>
                </a:lnTo>
                <a:lnTo>
                  <a:pt x="565993" y="566403"/>
                </a:lnTo>
                <a:lnTo>
                  <a:pt x="565993" y="548639"/>
                </a:lnTo>
                <a:lnTo>
                  <a:pt x="17353" y="0"/>
                </a:lnTo>
                <a:close/>
              </a:path>
            </a:pathLst>
          </a:custGeom>
          <a:solidFill>
            <a:srgbClr val="005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bk object 433"/>
          <p:cNvSpPr/>
          <p:nvPr/>
        </p:nvSpPr>
        <p:spPr>
          <a:xfrm>
            <a:off x="8595359" y="6262370"/>
            <a:ext cx="548640" cy="548640"/>
          </a:xfrm>
          <a:custGeom>
            <a:avLst/>
            <a:gdLst/>
            <a:ahLst/>
            <a:cxnLst/>
            <a:rect l="l" t="t" r="r" b="b"/>
            <a:pathLst>
              <a:path w="548640" h="548640">
                <a:moveTo>
                  <a:pt x="17780" y="0"/>
                </a:moveTo>
                <a:lnTo>
                  <a:pt x="0" y="0"/>
                </a:lnTo>
                <a:lnTo>
                  <a:pt x="548640" y="548639"/>
                </a:lnTo>
                <a:lnTo>
                  <a:pt x="548640" y="530859"/>
                </a:lnTo>
                <a:lnTo>
                  <a:pt x="17780" y="0"/>
                </a:lnTo>
                <a:close/>
              </a:path>
            </a:pathLst>
          </a:custGeom>
          <a:solidFill>
            <a:srgbClr val="0053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bk object 434"/>
          <p:cNvSpPr/>
          <p:nvPr/>
        </p:nvSpPr>
        <p:spPr>
          <a:xfrm>
            <a:off x="8613140" y="6262370"/>
            <a:ext cx="530860" cy="530860"/>
          </a:xfrm>
          <a:custGeom>
            <a:avLst/>
            <a:gdLst/>
            <a:ahLst/>
            <a:cxnLst/>
            <a:rect l="l" t="t" r="r" b="b"/>
            <a:pathLst>
              <a:path w="530859" h="530859">
                <a:moveTo>
                  <a:pt x="17372" y="0"/>
                </a:moveTo>
                <a:lnTo>
                  <a:pt x="0" y="0"/>
                </a:lnTo>
                <a:lnTo>
                  <a:pt x="530859" y="530859"/>
                </a:lnTo>
                <a:lnTo>
                  <a:pt x="530859" y="513115"/>
                </a:lnTo>
                <a:lnTo>
                  <a:pt x="17372" y="0"/>
                </a:lnTo>
                <a:close/>
              </a:path>
            </a:pathLst>
          </a:custGeom>
          <a:solidFill>
            <a:srgbClr val="0052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bk object 435"/>
          <p:cNvSpPr/>
          <p:nvPr/>
        </p:nvSpPr>
        <p:spPr>
          <a:xfrm>
            <a:off x="8630512" y="6262370"/>
            <a:ext cx="513715" cy="513715"/>
          </a:xfrm>
          <a:custGeom>
            <a:avLst/>
            <a:gdLst/>
            <a:ahLst/>
            <a:cxnLst/>
            <a:rect l="l" t="t" r="r" b="b"/>
            <a:pathLst>
              <a:path w="513715" h="513715">
                <a:moveTo>
                  <a:pt x="15647" y="0"/>
                </a:moveTo>
                <a:lnTo>
                  <a:pt x="0" y="0"/>
                </a:lnTo>
                <a:lnTo>
                  <a:pt x="513487" y="513115"/>
                </a:lnTo>
                <a:lnTo>
                  <a:pt x="513487" y="497839"/>
                </a:lnTo>
                <a:lnTo>
                  <a:pt x="15647" y="0"/>
                </a:lnTo>
                <a:close/>
              </a:path>
            </a:pathLst>
          </a:custGeom>
          <a:solidFill>
            <a:srgbClr val="0051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bk object 436"/>
          <p:cNvSpPr/>
          <p:nvPr/>
        </p:nvSpPr>
        <p:spPr>
          <a:xfrm>
            <a:off x="8646159" y="6262370"/>
            <a:ext cx="497840" cy="497840"/>
          </a:xfrm>
          <a:custGeom>
            <a:avLst/>
            <a:gdLst/>
            <a:ahLst/>
            <a:cxnLst/>
            <a:rect l="l" t="t" r="r" b="b"/>
            <a:pathLst>
              <a:path w="497840" h="497840">
                <a:moveTo>
                  <a:pt x="17780" y="0"/>
                </a:moveTo>
                <a:lnTo>
                  <a:pt x="0" y="0"/>
                </a:lnTo>
                <a:lnTo>
                  <a:pt x="497840" y="497839"/>
                </a:lnTo>
                <a:lnTo>
                  <a:pt x="497840" y="480059"/>
                </a:lnTo>
                <a:lnTo>
                  <a:pt x="17780" y="0"/>
                </a:lnTo>
                <a:close/>
              </a:path>
            </a:pathLst>
          </a:custGeom>
          <a:solidFill>
            <a:srgbClr val="005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bk object 437"/>
          <p:cNvSpPr/>
          <p:nvPr/>
        </p:nvSpPr>
        <p:spPr>
          <a:xfrm>
            <a:off x="8663940" y="6262370"/>
            <a:ext cx="480059" cy="480059"/>
          </a:xfrm>
          <a:custGeom>
            <a:avLst/>
            <a:gdLst/>
            <a:ahLst/>
            <a:cxnLst/>
            <a:rect l="l" t="t" r="r" b="b"/>
            <a:pathLst>
              <a:path w="480059" h="480059">
                <a:moveTo>
                  <a:pt x="17779" y="0"/>
                </a:moveTo>
                <a:lnTo>
                  <a:pt x="0" y="0"/>
                </a:lnTo>
                <a:lnTo>
                  <a:pt x="480059" y="480059"/>
                </a:lnTo>
                <a:lnTo>
                  <a:pt x="480059" y="462280"/>
                </a:lnTo>
                <a:lnTo>
                  <a:pt x="17779" y="0"/>
                </a:lnTo>
                <a:close/>
              </a:path>
            </a:pathLst>
          </a:custGeom>
          <a:solidFill>
            <a:srgbClr val="004F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bk object 438"/>
          <p:cNvSpPr/>
          <p:nvPr/>
        </p:nvSpPr>
        <p:spPr>
          <a:xfrm>
            <a:off x="8681719" y="6262370"/>
            <a:ext cx="462280" cy="462280"/>
          </a:xfrm>
          <a:custGeom>
            <a:avLst/>
            <a:gdLst/>
            <a:ahLst/>
            <a:cxnLst/>
            <a:rect l="l" t="t" r="r" b="b"/>
            <a:pathLst>
              <a:path w="462279" h="462279">
                <a:moveTo>
                  <a:pt x="17779" y="0"/>
                </a:moveTo>
                <a:lnTo>
                  <a:pt x="0" y="0"/>
                </a:lnTo>
                <a:lnTo>
                  <a:pt x="462279" y="462280"/>
                </a:lnTo>
                <a:lnTo>
                  <a:pt x="462279" y="444499"/>
                </a:lnTo>
                <a:lnTo>
                  <a:pt x="17779" y="0"/>
                </a:lnTo>
                <a:close/>
              </a:path>
            </a:pathLst>
          </a:custGeom>
          <a:solidFill>
            <a:srgbClr val="004E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bk object 439"/>
          <p:cNvSpPr/>
          <p:nvPr/>
        </p:nvSpPr>
        <p:spPr>
          <a:xfrm>
            <a:off x="8699500" y="6262370"/>
            <a:ext cx="444500" cy="444500"/>
          </a:xfrm>
          <a:custGeom>
            <a:avLst/>
            <a:gdLst/>
            <a:ahLst/>
            <a:cxnLst/>
            <a:rect l="l" t="t" r="r" b="b"/>
            <a:pathLst>
              <a:path w="444500" h="444500">
                <a:moveTo>
                  <a:pt x="17403" y="0"/>
                </a:moveTo>
                <a:lnTo>
                  <a:pt x="0" y="0"/>
                </a:lnTo>
                <a:lnTo>
                  <a:pt x="444500" y="444499"/>
                </a:lnTo>
                <a:lnTo>
                  <a:pt x="444500" y="426787"/>
                </a:lnTo>
                <a:lnTo>
                  <a:pt x="17403" y="0"/>
                </a:lnTo>
                <a:close/>
              </a:path>
            </a:pathLst>
          </a:custGeom>
          <a:solidFill>
            <a:srgbClr val="004D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bk object 440"/>
          <p:cNvSpPr/>
          <p:nvPr/>
        </p:nvSpPr>
        <p:spPr>
          <a:xfrm>
            <a:off x="8716903" y="6262370"/>
            <a:ext cx="427355" cy="427355"/>
          </a:xfrm>
          <a:custGeom>
            <a:avLst/>
            <a:gdLst/>
            <a:ahLst/>
            <a:cxnLst/>
            <a:rect l="l" t="t" r="r" b="b"/>
            <a:pathLst>
              <a:path w="427354" h="427354">
                <a:moveTo>
                  <a:pt x="15616" y="0"/>
                </a:moveTo>
                <a:lnTo>
                  <a:pt x="0" y="0"/>
                </a:lnTo>
                <a:lnTo>
                  <a:pt x="427096" y="426787"/>
                </a:lnTo>
                <a:lnTo>
                  <a:pt x="427096" y="411480"/>
                </a:lnTo>
                <a:lnTo>
                  <a:pt x="15616" y="0"/>
                </a:lnTo>
                <a:close/>
              </a:path>
            </a:pathLst>
          </a:custGeom>
          <a:solidFill>
            <a:srgbClr val="004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bk object 441"/>
          <p:cNvSpPr/>
          <p:nvPr/>
        </p:nvSpPr>
        <p:spPr>
          <a:xfrm>
            <a:off x="8732519" y="6262370"/>
            <a:ext cx="411480" cy="411480"/>
          </a:xfrm>
          <a:custGeom>
            <a:avLst/>
            <a:gdLst/>
            <a:ahLst/>
            <a:cxnLst/>
            <a:rect l="l" t="t" r="r" b="b"/>
            <a:pathLst>
              <a:path w="411479" h="411479">
                <a:moveTo>
                  <a:pt x="17779" y="0"/>
                </a:moveTo>
                <a:lnTo>
                  <a:pt x="0" y="0"/>
                </a:lnTo>
                <a:lnTo>
                  <a:pt x="411479" y="411479"/>
                </a:lnTo>
                <a:lnTo>
                  <a:pt x="411479" y="393699"/>
                </a:lnTo>
                <a:lnTo>
                  <a:pt x="17779" y="0"/>
                </a:lnTo>
                <a:close/>
              </a:path>
            </a:pathLst>
          </a:custGeom>
          <a:solidFill>
            <a:srgbClr val="004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bk object 442"/>
          <p:cNvSpPr/>
          <p:nvPr/>
        </p:nvSpPr>
        <p:spPr>
          <a:xfrm>
            <a:off x="8750300" y="6262370"/>
            <a:ext cx="393700" cy="393700"/>
          </a:xfrm>
          <a:custGeom>
            <a:avLst/>
            <a:gdLst/>
            <a:ahLst/>
            <a:cxnLst/>
            <a:rect l="l" t="t" r="r" b="b"/>
            <a:pathLst>
              <a:path w="393700" h="393700">
                <a:moveTo>
                  <a:pt x="17779" y="0"/>
                </a:moveTo>
                <a:lnTo>
                  <a:pt x="0" y="0"/>
                </a:lnTo>
                <a:lnTo>
                  <a:pt x="393700" y="393699"/>
                </a:lnTo>
                <a:lnTo>
                  <a:pt x="393700" y="375920"/>
                </a:lnTo>
                <a:lnTo>
                  <a:pt x="17779" y="0"/>
                </a:lnTo>
                <a:close/>
              </a:path>
            </a:pathLst>
          </a:custGeom>
          <a:solidFill>
            <a:srgbClr val="004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bk object 443"/>
          <p:cNvSpPr/>
          <p:nvPr/>
        </p:nvSpPr>
        <p:spPr>
          <a:xfrm>
            <a:off x="8768080" y="6262370"/>
            <a:ext cx="375920" cy="375920"/>
          </a:xfrm>
          <a:custGeom>
            <a:avLst/>
            <a:gdLst/>
            <a:ahLst/>
            <a:cxnLst/>
            <a:rect l="l" t="t" r="r" b="b"/>
            <a:pathLst>
              <a:path w="375920" h="375920">
                <a:moveTo>
                  <a:pt x="16509" y="0"/>
                </a:moveTo>
                <a:lnTo>
                  <a:pt x="0" y="0"/>
                </a:lnTo>
                <a:lnTo>
                  <a:pt x="375920" y="375920"/>
                </a:lnTo>
                <a:lnTo>
                  <a:pt x="375920" y="359410"/>
                </a:lnTo>
                <a:lnTo>
                  <a:pt x="16509" y="0"/>
                </a:lnTo>
                <a:close/>
              </a:path>
            </a:pathLst>
          </a:custGeom>
          <a:solidFill>
            <a:srgbClr val="0049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bk object 444"/>
          <p:cNvSpPr/>
          <p:nvPr/>
        </p:nvSpPr>
        <p:spPr>
          <a:xfrm>
            <a:off x="8784590" y="6262370"/>
            <a:ext cx="359410" cy="359410"/>
          </a:xfrm>
          <a:custGeom>
            <a:avLst/>
            <a:gdLst/>
            <a:ahLst/>
            <a:cxnLst/>
            <a:rect l="l" t="t" r="r" b="b"/>
            <a:pathLst>
              <a:path w="359409" h="359409">
                <a:moveTo>
                  <a:pt x="17780" y="0"/>
                </a:moveTo>
                <a:lnTo>
                  <a:pt x="0" y="0"/>
                </a:lnTo>
                <a:lnTo>
                  <a:pt x="359410" y="359410"/>
                </a:lnTo>
                <a:lnTo>
                  <a:pt x="359410" y="341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48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bk object 445"/>
          <p:cNvSpPr/>
          <p:nvPr/>
        </p:nvSpPr>
        <p:spPr>
          <a:xfrm>
            <a:off x="8802369" y="6262370"/>
            <a:ext cx="341630" cy="341630"/>
          </a:xfrm>
          <a:custGeom>
            <a:avLst/>
            <a:gdLst/>
            <a:ahLst/>
            <a:cxnLst/>
            <a:rect l="l" t="t" r="r" b="b"/>
            <a:pathLst>
              <a:path w="341629" h="341629">
                <a:moveTo>
                  <a:pt x="16509" y="0"/>
                </a:moveTo>
                <a:lnTo>
                  <a:pt x="0" y="0"/>
                </a:lnTo>
                <a:lnTo>
                  <a:pt x="341629" y="341629"/>
                </a:lnTo>
                <a:lnTo>
                  <a:pt x="341629" y="325120"/>
                </a:lnTo>
                <a:lnTo>
                  <a:pt x="16509" y="0"/>
                </a:lnTo>
                <a:close/>
              </a:path>
            </a:pathLst>
          </a:custGeom>
          <a:solidFill>
            <a:srgbClr val="004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bk object 446"/>
          <p:cNvSpPr/>
          <p:nvPr/>
        </p:nvSpPr>
        <p:spPr>
          <a:xfrm>
            <a:off x="8818880" y="6262370"/>
            <a:ext cx="325120" cy="325120"/>
          </a:xfrm>
          <a:custGeom>
            <a:avLst/>
            <a:gdLst/>
            <a:ahLst/>
            <a:cxnLst/>
            <a:rect l="l" t="t" r="r" b="b"/>
            <a:pathLst>
              <a:path w="325120" h="325120">
                <a:moveTo>
                  <a:pt x="17779" y="0"/>
                </a:moveTo>
                <a:lnTo>
                  <a:pt x="0" y="0"/>
                </a:lnTo>
                <a:lnTo>
                  <a:pt x="325120" y="325120"/>
                </a:lnTo>
                <a:lnTo>
                  <a:pt x="325120" y="307339"/>
                </a:lnTo>
                <a:lnTo>
                  <a:pt x="17779" y="0"/>
                </a:lnTo>
                <a:close/>
              </a:path>
            </a:pathLst>
          </a:custGeom>
          <a:solidFill>
            <a:srgbClr val="0046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bk object 447"/>
          <p:cNvSpPr/>
          <p:nvPr/>
        </p:nvSpPr>
        <p:spPr>
          <a:xfrm>
            <a:off x="8836659" y="6262370"/>
            <a:ext cx="307340" cy="307340"/>
          </a:xfrm>
          <a:custGeom>
            <a:avLst/>
            <a:gdLst/>
            <a:ahLst/>
            <a:cxnLst/>
            <a:rect l="l" t="t" r="r" b="b"/>
            <a:pathLst>
              <a:path w="307340" h="307340">
                <a:moveTo>
                  <a:pt x="17780" y="0"/>
                </a:moveTo>
                <a:lnTo>
                  <a:pt x="0" y="0"/>
                </a:lnTo>
                <a:lnTo>
                  <a:pt x="307340" y="307339"/>
                </a:lnTo>
                <a:lnTo>
                  <a:pt x="307340" y="289559"/>
                </a:lnTo>
                <a:lnTo>
                  <a:pt x="17780" y="0"/>
                </a:lnTo>
                <a:close/>
              </a:path>
            </a:pathLst>
          </a:custGeom>
          <a:solidFill>
            <a:srgbClr val="0045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bk object 448"/>
          <p:cNvSpPr/>
          <p:nvPr/>
        </p:nvSpPr>
        <p:spPr>
          <a:xfrm>
            <a:off x="8854440" y="6262370"/>
            <a:ext cx="289560" cy="289560"/>
          </a:xfrm>
          <a:custGeom>
            <a:avLst/>
            <a:gdLst/>
            <a:ahLst/>
            <a:cxnLst/>
            <a:rect l="l" t="t" r="r" b="b"/>
            <a:pathLst>
              <a:path w="289559" h="289559">
                <a:moveTo>
                  <a:pt x="16509" y="0"/>
                </a:moveTo>
                <a:lnTo>
                  <a:pt x="0" y="0"/>
                </a:lnTo>
                <a:lnTo>
                  <a:pt x="289559" y="289559"/>
                </a:lnTo>
                <a:lnTo>
                  <a:pt x="289559" y="273050"/>
                </a:lnTo>
                <a:lnTo>
                  <a:pt x="16509" y="0"/>
                </a:lnTo>
                <a:close/>
              </a:path>
            </a:pathLst>
          </a:custGeom>
          <a:solidFill>
            <a:srgbClr val="0044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bk object 449"/>
          <p:cNvSpPr/>
          <p:nvPr/>
        </p:nvSpPr>
        <p:spPr>
          <a:xfrm>
            <a:off x="8870950" y="6262370"/>
            <a:ext cx="273050" cy="273050"/>
          </a:xfrm>
          <a:custGeom>
            <a:avLst/>
            <a:gdLst/>
            <a:ahLst/>
            <a:cxnLst/>
            <a:rect l="l" t="t" r="r" b="b"/>
            <a:pathLst>
              <a:path w="273050" h="273050">
                <a:moveTo>
                  <a:pt x="16509" y="0"/>
                </a:moveTo>
                <a:lnTo>
                  <a:pt x="0" y="0"/>
                </a:lnTo>
                <a:lnTo>
                  <a:pt x="273050" y="273049"/>
                </a:lnTo>
                <a:lnTo>
                  <a:pt x="273050" y="256540"/>
                </a:lnTo>
                <a:lnTo>
                  <a:pt x="16509" y="0"/>
                </a:lnTo>
                <a:close/>
              </a:path>
            </a:pathLst>
          </a:custGeom>
          <a:solidFill>
            <a:srgbClr val="0043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bk object 450"/>
          <p:cNvSpPr/>
          <p:nvPr/>
        </p:nvSpPr>
        <p:spPr>
          <a:xfrm>
            <a:off x="8887459" y="6262370"/>
            <a:ext cx="256540" cy="256540"/>
          </a:xfrm>
          <a:custGeom>
            <a:avLst/>
            <a:gdLst/>
            <a:ahLst/>
            <a:cxnLst/>
            <a:rect l="l" t="t" r="r" b="b"/>
            <a:pathLst>
              <a:path w="256540" h="256540">
                <a:moveTo>
                  <a:pt x="17780" y="0"/>
                </a:moveTo>
                <a:lnTo>
                  <a:pt x="0" y="0"/>
                </a:lnTo>
                <a:lnTo>
                  <a:pt x="256540" y="256539"/>
                </a:lnTo>
                <a:lnTo>
                  <a:pt x="256540" y="238759"/>
                </a:lnTo>
                <a:lnTo>
                  <a:pt x="17780" y="0"/>
                </a:lnTo>
                <a:close/>
              </a:path>
            </a:pathLst>
          </a:custGeom>
          <a:solidFill>
            <a:srgbClr val="0042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bk object 451"/>
          <p:cNvSpPr/>
          <p:nvPr/>
        </p:nvSpPr>
        <p:spPr>
          <a:xfrm>
            <a:off x="8905240" y="6262370"/>
            <a:ext cx="238759" cy="2387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bk object 45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bk object 45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bk object 45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bk object 45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bk object 45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bk object 45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bk object 45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bk object 45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bk object 46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bk object 46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bk object 46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bk object 46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bk object 46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bk object 46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bk object 46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bk object 46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bk object 46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bk object 46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bk object 47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bk object 47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bk object 47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bk object 47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bk object 47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bk object 47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bk object 47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bk object 47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bk object 47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bk object 47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bk object 48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bk object 48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bk object 48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bk object 48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bk object 48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bk object 48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bk object 48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bk object 48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bk object 48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bk object 48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bk object 49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bk object 49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bk object 49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bk object 49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bk object 49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bk object 49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bk object 49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bk object 49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bk object 49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bk object 49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bk object 50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bk object 50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bk object 50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bk object 50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bk object 50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bk object 50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bk object 50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bk object 50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bk object 50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bk object 50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bk object 51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bk object 51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bk object 51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bk object 51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bk object 51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bk object 51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bk object 51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bk object 51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bk object 51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bk object 51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bk object 52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bk object 52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bk object 52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bk object 52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bk object 52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bk object 52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bk object 52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bk object 52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bk object 52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bk object 52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bk object 53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bk object 53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bk object 53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bk object 53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bk object 53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bk object 53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bk object 53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bk object 53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bk object 53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bk object 53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bk object 54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bk object 54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bk object 54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bk object 54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bk object 54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bk object 54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bk object 54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bk object 54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bk object 54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bk object 54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bk object 55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bk object 55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bk object 55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bk object 55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bk object 55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bk object 55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bk object 55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bk object 55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bk object 55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bk object 55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bk object 56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bk object 56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bk object 56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bk object 56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bk object 56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bk object 56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bk object 56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bk object 56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bk object 56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bk object 56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bk object 57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bk object 57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bk object 57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bk object 57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bk object 57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bk object 57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bk object 57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bk object 57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bk object 57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bk object 57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bk object 58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bk object 58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bk object 58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bk object 58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bk object 58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bk object 58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bk object 58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bk object 58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bk object 58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bk object 58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bk object 59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bk object 59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bk object 59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bk object 59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bk object 59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bk object 59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bk object 59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bk object 59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bk object 59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bk object 59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bk object 60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bk object 60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bk object 60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bk object 60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bk object 60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bk object 60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bk object 60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bk object 60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bk object 60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bk object 60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bk object 61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bk object 61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bk object 61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bk object 61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bk object 61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bk object 61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bk object 61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bk object 61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bk object 61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bk object 61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bk object 62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bk object 62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bk object 62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bk object 62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bk object 62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bk object 62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bk object 62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bk object 62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bk object 62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bk object 62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bk object 63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bk object 63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bk object 63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bk object 63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bk object 63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bk object 63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bk object 63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bk object 63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bk object 63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bk object 63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bk object 64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bk object 64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bk object 64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bk object 64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bk object 64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bk object 64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bk object 64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bk object 64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bk object 64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bk object 64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bk object 65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bk object 65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bk object 65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bk object 65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bk object 65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bk object 65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bk object 65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bk object 65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bk object 65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bk object 65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bk object 66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bk object 66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bk object 66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bk object 66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bk object 66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bk object 66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bk object 66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bk object 66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bk object 66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bk object 66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bk object 67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bk object 67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bk object 67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bk object 67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bk object 67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bk object 67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bk object 67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bk object 67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bk object 67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bk object 67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bk object 68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bk object 68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bk object 68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bk object 68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bk object 68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bk object 68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bk object 68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bk object 68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bk object 68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bk object 68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bk object 69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bk object 69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bk object 69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bk object 69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bk object 69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bk object 69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bk object 69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bk object 69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bk object 69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bk object 69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bk object 70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bk object 70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bk object 70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bk object 70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bk object 70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bk object 70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bk object 70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bk object 70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bk object 70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bk object 70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bk object 71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bk object 71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bk object 71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bk object 71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bk object 71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bk object 71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bk object 71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bk object 71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bk object 71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bk object 71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bk object 72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bk object 72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bk object 72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bk object 72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bk object 72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bk object 72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bk object 72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bk object 72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bk object 72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bk object 72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bk object 73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bk object 73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bk object 73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bk object 73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bk object 73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bk object 73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bk object 73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bk object 73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bk object 73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bk object 73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bk object 74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bk object 74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bk object 74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bk object 74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bk object 74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bk object 74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bk object 74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bk object 74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bk object 74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bk object 74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bk object 75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bk object 75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bk object 75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bk object 75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bk object 75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bk object 75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bk object 75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bk object 75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bk object 75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bk object 75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bk object 76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bk object 76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bk object 76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bk object 76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bk object 76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bk object 76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bk object 76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bk object 76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bk object 76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bk object 76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bk object 77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bk object 77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bk object 77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bk object 77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bk object 77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bk object 77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bk object 77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bk object 77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bk object 77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bk object 77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bk object 78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bk object 78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bk object 78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bk object 78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bk object 78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bk object 78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bk object 78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bk object 78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bk object 78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bk object 78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bk object 79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bk object 79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bk object 79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bk object 79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bk object 79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bk object 79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bk object 79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bk object 79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bk object 79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bk object 79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bk object 80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bk object 80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bk object 80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bk object 80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bk object 80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bk object 80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bk object 80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bk object 80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bk object 80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bk object 80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bk object 81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bk object 81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bk object 81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bk object 81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bk object 81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bk object 81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bk object 81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bk object 81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bk object 81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bk object 81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bk object 82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bk object 82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bk object 82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bk object 82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bk object 82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bk object 82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bk object 82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bk object 82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bk object 82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bk object 82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bk object 83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bk object 83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bk object 83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bk object 83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bk object 83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bk object 83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bk object 83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bk object 83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bk object 83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bk object 83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bk object 84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bk object 84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bk object 84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bk object 84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bk object 84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bk object 84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bk object 84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bk object 84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bk object 84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bk object 84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bk object 85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bk object 85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bk object 85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bk object 85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bk object 85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bk object 85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bk object 85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bk object 85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bk object 85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bk object 85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bk object 86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bk object 86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bk object 86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bk object 86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bk object 86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bk object 86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bk object 86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bk object 86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bk object 86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bk object 86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bk object 87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bk object 87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bk object 87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bk object 87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bk object 87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bk object 87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bk object 87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bk object 87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bk object 87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bk object 87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bk object 88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bk object 88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bk object 88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bk object 88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bk object 88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bk object 88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bk object 88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bk object 88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bk object 88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bk object 88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bk object 89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bk object 89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bk object 89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bk object 89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bk object 89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bk object 89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bk object 89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bk object 89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bk object 89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bk object 89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bk object 90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bk object 90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bk object 90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bk object 90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bk object 90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bk object 90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bk object 90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bk object 90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bk object 90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bk object 90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bk object 91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bk object 91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bk object 91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bk object 91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bk object 91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bk object 91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bk object 91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bk object 91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bk object 91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bk object 91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bk object 92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bk object 92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bk object 92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bk object 92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bk object 92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bk object 92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bk object 92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bk object 92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bk object 92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bk object 92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bk object 93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bk object 93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bk object 93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bk object 93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bk object 93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bk object 93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bk object 93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bk object 93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bk object 93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bk object 93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bk object 94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bk object 94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bk object 94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bk object 94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bk object 94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bk object 94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bk object 94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bk object 94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bk object 94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bk object 94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bk object 95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bk object 95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bk object 95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bk object 95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bk object 95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bk object 95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bk object 95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bk object 95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bk object 95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bk object 95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bk object 96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bk object 96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bk object 96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bk object 96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bk object 96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bk object 96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bk object 96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bk object 96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bk object 96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bk object 96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bk object 97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bk object 97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bk object 97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bk object 97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bk object 97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bk object 97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bk object 97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bk object 97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bk object 97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bk object 97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bk object 98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bk object 98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bk object 98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bk object 98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bk object 98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bk object 98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bk object 98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bk object 98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bk object 98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bk object 98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bk object 99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bk object 99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bk object 99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bk object 99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bk object 99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bk object 99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bk object 99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bk object 99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bk object 99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bk object 99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bk object 100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bk object 100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bk object 100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bk object 100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bk object 100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bk object 100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bk object 100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bk object 100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bk object 100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bk object 100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bk object 101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bk object 101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bk object 101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bk object 101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bk object 101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bk object 101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bk object 101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bk object 101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bk object 101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bk object 101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bk object 102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bk object 102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bk object 102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bk object 102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bk object 102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bk object 102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bk object 102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bk object 102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bk object 102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bk object 102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bk object 103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bk object 103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bk object 103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bk object 103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bk object 103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bk object 103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bk object 103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bk object 103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bk object 103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bk object 103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bk object 104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bk object 104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bk object 104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bk object 104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bk object 104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bk object 104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bk object 104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bk object 104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bk object 104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bk object 104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bk object 105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bk object 105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bk object 105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bk object 105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bk object 105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bk object 105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bk object 105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bk object 105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bk object 105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bk object 105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bk object 106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bk object 106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bk object 106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bk object 106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bk object 106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bk object 106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bk object 106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bk object 106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bk object 106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bk object 106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bk object 107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bk object 107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bk object 107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bk object 107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bk object 107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bk object 107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bk object 107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bk object 107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bk object 107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bk object 107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bk object 108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bk object 108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bk object 108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bk object 108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bk object 108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bk object 108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bk object 108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bk object 108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bk object 108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bk object 108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bk object 109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bk object 109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bk object 109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bk object 109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bk object 109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bk object 109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bk object 109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bk object 109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bk object 109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bk object 109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bk object 110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bk object 110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bk object 110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bk object 110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bk object 110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bk object 110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bk object 110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bk object 110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bk object 110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bk object 110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bk object 111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bk object 111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bk object 111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bk object 111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bk object 111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bk object 111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bk object 111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bk object 111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bk object 111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bk object 111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bk object 112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bk object 112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bk object 112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bk object 112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bk object 112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bk object 112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bk object 112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bk object 112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bk object 112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bk object 112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bk object 113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bk object 113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bk object 113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bk object 113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bk object 113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bk object 113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bk object 113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bk object 113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bk object 113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bk object 113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bk object 114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bk object 114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bk object 114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bk object 114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bk object 114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bk object 114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bk object 114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bk object 114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bk object 114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bk object 114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bk object 115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bk object 115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bk object 115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bk object 115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bk object 115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bk object 115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bk object 115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bk object 115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bk object 115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bk object 115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bk object 116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bk object 116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bk object 116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bk object 116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bk object 116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bk object 116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bk object 116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bk object 116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bk object 116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bk object 116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bk object 117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bk object 117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bk object 117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bk object 117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bk object 117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bk object 117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bk object 117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bk object 117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bk object 117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bk object 117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bk object 118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bk object 118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bk object 118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bk object 118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bk object 118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bk object 118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bk object 118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bk object 118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bk object 118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bk object 118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bk object 119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bk object 119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bk object 119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bk object 119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bk object 119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bk object 119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bk object 119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bk object 119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bk object 119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bk object 119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bk object 120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bk object 120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bk object 120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bk object 120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bk object 120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bk object 120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bk object 120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bk object 120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bk object 120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bk object 120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bk object 121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bk object 121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bk object 121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bk object 121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bk object 121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bk object 121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bk object 121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bk object 121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bk object 121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bk object 121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bk object 122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bk object 122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bk object 122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bk object 122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bk object 122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bk object 122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bk object 122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bk object 122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bk object 122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bk object 122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bk object 123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bk object 123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bk object 123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bk object 123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bk object 123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bk object 123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bk object 123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bk object 123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bk object 123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bk object 123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bk object 124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bk object 124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bk object 124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bk object 124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bk object 124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bk object 124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bk object 124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bk object 124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bk object 124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bk object 124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bk object 125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bk object 125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bk object 125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bk object 125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bk object 125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bk object 125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bk object 125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bk object 125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bk object 125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bk object 125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bk object 126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bk object 126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bk object 126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bk object 126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bk object 126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bk object 126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bk object 126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bk object 126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bk object 126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bk object 126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bk object 127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bk object 127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bk object 127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bk object 127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bk object 127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bk object 127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bk object 127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bk object 127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bk object 127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bk object 127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bk object 128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bk object 128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bk object 128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bk object 128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bk object 128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bk object 128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bk object 128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bk object 128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bk object 128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bk object 128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bk object 129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bk object 129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bk object 129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bk object 129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bk object 129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bk object 129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bk object 129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bk object 129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bk object 129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bk object 129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bk object 130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bk object 130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bk object 130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bk object 130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bk object 130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bk object 130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bk object 130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bk object 130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bk object 130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bk object 130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bk object 131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bk object 131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bk object 131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bk object 131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bk object 131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bk object 131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bk object 131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bk object 131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bk object 131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bk object 131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bk object 132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bk object 132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bk object 132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bk object 132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bk object 132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bk object 132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bk object 132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bk object 132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bk object 132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bk object 132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bk object 133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bk object 133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bk object 133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bk object 133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bk object 133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bk object 133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bk object 133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bk object 133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bk object 133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bk object 133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bk object 134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bk object 134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bk object 134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bk object 134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bk object 134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bk object 134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bk object 134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bk object 134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bk object 134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bk object 134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bk object 135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bk object 135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bk object 135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bk object 135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bk object 135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bk object 135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bk object 135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bk object 135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bk object 135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bk object 135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bk object 136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bk object 136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bk object 136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bk object 136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bk object 136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bk object 136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bk object 136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bk object 136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bk object 136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bk object 136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bk object 137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bk object 137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bk object 137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bk object 137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bk object 137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bk object 137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bk object 137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bk object 137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bk object 137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bk object 137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bk object 138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bk object 138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bk object 138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bk object 138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bk object 138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bk object 138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bk object 138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bk object 138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bk object 138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bk object 138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bk object 139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bk object 139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bk object 139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bk object 139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bk object 139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bk object 139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bk object 139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bk object 139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bk object 139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bk object 139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bk object 140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bk object 140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bk object 140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bk object 140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bk object 140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bk object 140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bk object 140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bk object 140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bk object 140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bk object 140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bk object 141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bk object 141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bk object 141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bk object 141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bk object 141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bk object 141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bk object 141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bk object 141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bk object 141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bk object 141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bk object 142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bk object 142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bk object 142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bk object 142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bk object 142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bk object 142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bk object 142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bk object 142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bk object 142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bk object 142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bk object 143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bk object 143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bk object 143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bk object 143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bk object 143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bk object 143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bk object 143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bk object 143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bk object 143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bk object 143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bk object 144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bk object 144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bk object 144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bk object 144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bk object 144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bk object 144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bk object 144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bk object 144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bk object 144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bk object 144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bk object 145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bk object 145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bk object 145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bk object 145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bk object 145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bk object 145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bk object 145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bk object 145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bk object 145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bk object 145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bk object 146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bk object 146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bk object 146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bk object 146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bk object 146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bk object 146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bk object 146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bk object 146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bk object 146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bk object 146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bk object 147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bk object 147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bk object 147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bk object 147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bk object 147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bk object 147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bk object 147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bk object 147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bk object 147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bk object 147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bk object 148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bk object 148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bk object 148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bk object 148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bk object 148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bk object 148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bk object 148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bk object 148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bk object 148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bk object 148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bk object 149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bk object 149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bk object 149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bk object 149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bk object 149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bk object 149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bk object 149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bk object 149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bk object 149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bk object 149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bk object 150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bk object 150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bk object 150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bk object 150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bk object 150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bk object 150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bk object 150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bk object 150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bk object 150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bk object 150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bk object 151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bk object 151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bk object 151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bk object 151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bk object 151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bk object 151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bk object 151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bk object 151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bk object 151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bk object 151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bk object 152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bk object 152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bk object 152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bk object 152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bk object 152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bk object 152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bk object 152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bk object 152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bk object 152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bk object 152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bk object 153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bk object 153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bk object 153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bk object 153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bk object 153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bk object 153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bk object 153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bk object 153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bk object 153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bk object 153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bk object 154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bk object 154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bk object 154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bk object 154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bk object 154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bk object 154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bk object 154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bk object 154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bk object 154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bk object 154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bk object 155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bk object 155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bk object 155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bk object 155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bk object 155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bk object 155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bk object 155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bk object 155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bk object 155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bk object 155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bk object 156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bk object 156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bk object 156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bk object 156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bk object 156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bk object 156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bk object 156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bk object 156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bk object 156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bk object 156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bk object 157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bk object 157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bk object 157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bk object 157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bk object 157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bk object 157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bk object 157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bk object 157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bk object 157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bk object 157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bk object 158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bk object 158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bk object 158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bk object 158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bk object 158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bk object 158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bk object 158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bk object 158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bk object 158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bk object 158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bk object 159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bk object 159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bk object 159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bk object 159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bk object 159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bk object 159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bk object 159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bk object 159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bk object 159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bk object 159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bk object 160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bk object 160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bk object 160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bk object 160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bk object 160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bk object 160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bk object 160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bk object 160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bk object 160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bk object 160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bk object 161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bk object 161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bk object 161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bk object 161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bk object 161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bk object 161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bk object 161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bk object 161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bk object 161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bk object 161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bk object 162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bk object 162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bk object 162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bk object 162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bk object 162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bk object 162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bk object 162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bk object 162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bk object 162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bk object 162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bk object 163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bk object 163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bk object 163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bk object 163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bk object 163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bk object 163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bk object 163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bk object 163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bk object 163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bk object 163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bk object 164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bk object 164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bk object 164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bk object 164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bk object 164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bk object 164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bk object 164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bk object 164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bk object 164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bk object 164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bk object 165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bk object 165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bk object 165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bk object 165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bk object 165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bk object 165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bk object 165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bk object 165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bk object 165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bk object 165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bk object 166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bk object 166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bk object 166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bk object 166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bk object 166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bk object 166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bk object 166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bk object 166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bk object 166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bk object 166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bk object 167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bk object 167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bk object 167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bk object 167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bk object 167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bk object 167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bk object 167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bk object 167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bk object 167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bk object 167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bk object 168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bk object 168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bk object 168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bk object 168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bk object 168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bk object 168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bk object 168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bk object 168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bk object 168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bk object 168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bk object 169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bk object 169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bk object 169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bk object 169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bk object 169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bk object 169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bk object 169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bk object 169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bk object 169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bk object 169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bk object 170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bk object 170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bk object 170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bk object 170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bk object 170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bk object 170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bk object 170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bk object 170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bk object 170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bk object 170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bk object 171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bk object 171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bk object 171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bk object 171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bk object 171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bk object 171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bk object 171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bk object 171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bk object 171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bk object 171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bk object 172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bk object 172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bk object 172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bk object 172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bk object 172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bk object 172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bk object 172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bk object 172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bk object 172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bk object 172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bk object 173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bk object 173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bk object 173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bk object 173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bk object 173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bk object 173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bk object 173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bk object 173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bk object 173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bk object 173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bk object 174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bk object 174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bk object 174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bk object 174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bk object 174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bk object 174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bk object 174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bk object 174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bk object 174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bk object 174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bk object 175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bk object 175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bk object 175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bk object 175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bk object 175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bk object 175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bk object 175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bk object 175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bk object 175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bk object 175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bk object 176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bk object 176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bk object 176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bk object 176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bk object 176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bk object 176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bk object 176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bk object 176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bk object 176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bk object 176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bk object 177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bk object 177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bk object 177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bk object 177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bk object 177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bk object 177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bk object 177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bk object 177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bk object 177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bk object 177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bk object 178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bk object 178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bk object 178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bk object 178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bk object 178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bk object 178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bk object 178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bk object 178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bk object 178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bk object 178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bk object 179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bk object 179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bk object 179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bk object 179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bk object 179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bk object 179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bk object 179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bk object 179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bk object 179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bk object 179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bk object 180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bk object 180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bk object 180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bk object 180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bk object 180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bk object 180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bk object 180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bk object 180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bk object 180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bk object 180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bk object 181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bk object 181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bk object 181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bk object 181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bk object 181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bk object 181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bk object 181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bk object 181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bk object 181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bk object 181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bk object 182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bk object 182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bk object 182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bk object 182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bk object 182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bk object 182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bk object 182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bk object 182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bk object 182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bk object 182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bk object 183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bk object 183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bk object 183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bk object 183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bk object 183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bk object 183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bk object 183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bk object 183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bk object 183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bk object 183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bk object 184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bk object 184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bk object 184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bk object 184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bk object 184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bk object 184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bk object 184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bk object 184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bk object 184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bk object 184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bk object 185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bk object 185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bk object 185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bk object 185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bk object 185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bk object 185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bk object 185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bk object 185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bk object 185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bk object 185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bk object 186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bk object 186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bk object 186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bk object 186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bk object 186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bk object 186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bk object 186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bk object 186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bk object 186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bk object 186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bk object 187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bk object 187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bk object 187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bk object 187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bk object 187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bk object 187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bk object 187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bk object 187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bk object 187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bk object 187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bk object 188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bk object 188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bk object 188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bk object 188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bk object 188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bk object 188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bk object 188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bk object 188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bk object 188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bk object 188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bk object 189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bk object 189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bk object 189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bk object 189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bk object 189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bk object 189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bk object 189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bk object 189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bk object 189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bk object 189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bk object 190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bk object 190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bk object 190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bk object 190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bk object 190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bk object 190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bk object 190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bk object 190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bk object 190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bk object 190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bk object 191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bk object 191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bk object 191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bk object 191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bk object 191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bk object 191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bk object 191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bk object 191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bk object 191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bk object 191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bk object 192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bk object 192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bk object 192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bk object 192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bk object 192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bk object 192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bk object 192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bk object 192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bk object 192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bk object 192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bk object 193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bk object 193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bk object 193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bk object 193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bk object 193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bk object 193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bk object 193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bk object 193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bk object 193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bk object 193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bk object 194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bk object 194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bk object 194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bk object 194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bk object 194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bk object 194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bk object 194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bk object 194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bk object 194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bk object 194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bk object 195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bk object 195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bk object 195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bk object 195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bk object 195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bk object 195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bk object 195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bk object 195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bk object 195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bk object 195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bk object 196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bk object 196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bk object 196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bk object 196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bk object 196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bk object 196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bk object 196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bk object 196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bk object 196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bk object 196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bk object 197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bk object 197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bk object 197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bk object 197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bk object 197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bk object 197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bk object 197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bk object 197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bk object 197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bk object 197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bk object 198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bk object 198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bk object 198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bk object 198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bk object 198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bk object 198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bk object 198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bk object 198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bk object 198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bk object 198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bk object 199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bk object 199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bk object 199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bk object 199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bk object 199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bk object 199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bk object 199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bk object 199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bk object 199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bk object 199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bk object 200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bk object 200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bk object 200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bk object 200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bk object 200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bk object 200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bk object 200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bk object 200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bk object 200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bk object 200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bk object 201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bk object 201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bk object 201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bk object 201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bk object 201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bk object 201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bk object 201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bk object 201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bk object 201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bk object 201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bk object 202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bk object 202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bk object 202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bk object 202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bk object 202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bk object 202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bk object 202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bk object 202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bk object 202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bk object 202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bk object 203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bk object 203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bk object 203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bk object 203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bk object 203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bk object 203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bk object 203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bk object 203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bk object 203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bk object 203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bk object 204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bk object 204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bk object 204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bk object 204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bk object 204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bk object 204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bk object 204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bk object 204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bk object 204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bk object 204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bk object 205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bk object 205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bk object 205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bk object 205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bk object 205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bk object 205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bk object 205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bk object 205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bk object 205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bk object 205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bk object 206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bk object 206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bk object 206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bk object 206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bk object 206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bk object 206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bk object 206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bk object 206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bk object 206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bk object 206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bk object 207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bk object 207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bk object 207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bk object 207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bk object 207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bk object 207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bk object 207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bk object 207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bk object 207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bk object 207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bk object 208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bk object 208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bk object 208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bk object 208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bk object 208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bk object 208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bk object 208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bk object 208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bk object 208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bk object 208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bk object 209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bk object 209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bk object 209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bk object 209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bk object 209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bk object 209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bk object 209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bk object 209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bk object 209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bk object 209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bk object 210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bk object 210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bk object 210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bk object 210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bk object 210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bk object 210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bk object 210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bk object 210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bk object 210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bk object 210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bk object 211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bk object 211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bk object 211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bk object 211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bk object 211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bk object 211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bk object 211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bk object 211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bk object 211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bk object 211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bk object 212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bk object 212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bk object 212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bk object 212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bk object 212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bk object 212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bk object 212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bk object 212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bk object 212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bk object 212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bk object 213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bk object 213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bk object 213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bk object 213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bk object 213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bk object 213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bk object 213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bk object 213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bk object 213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bk object 213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bk object 214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bk object 214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bk object 214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bk object 214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bk object 214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bk object 214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bk object 214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bk object 214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bk object 214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bk object 214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bk object 215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bk object 215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bk object 215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bk object 215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bk object 215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bk object 215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bk object 215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bk object 215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bk object 215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bk object 215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bk object 216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bk object 216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bk object 216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bk object 216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bk object 216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bk object 216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bk object 216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bk object 216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bk object 216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bk object 216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bk object 217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bk object 217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bk object 217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bk object 217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bk object 217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bk object 217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bk object 217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bk object 217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bk object 217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bk object 217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bk object 218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bk object 218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bk object 218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bk object 218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bk object 218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bk object 218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bk object 218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bk object 218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bk object 218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bk object 218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bk object 219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bk object 219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bk object 219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bk object 219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bk object 219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bk object 219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bk object 219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bk object 219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bk object 219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bk object 219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bk object 220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bk object 220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bk object 220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bk object 220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bk object 220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bk object 220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bk object 220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bk object 220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bk object 220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bk object 220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bk object 221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bk object 221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bk object 221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bk object 221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bk object 221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bk object 221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bk object 221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bk object 221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bk object 221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bk object 221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bk object 222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bk object 222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bk object 222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bk object 222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bk object 222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bk object 222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bk object 222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bk object 222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bk object 222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bk object 222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bk object 223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bk object 223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bk object 223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bk object 223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bk object 223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bk object 223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bk object 223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bk object 223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bk object 223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bk object 223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bk object 224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bk object 224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bk object 224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bk object 224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bk object 224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bk object 224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bk object 224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bk object 224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bk object 224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bk object 224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bk object 225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bk object 225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bk object 225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bk object 225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bk object 225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bk object 225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bk object 225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bk object 225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bk object 225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bk object 225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bk object 226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bk object 226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bk object 226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bk object 226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bk object 226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bk object 226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bk object 226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bk object 226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bk object 226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bk object 226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bk object 227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bk object 227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bk object 227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bk object 227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bk object 227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bk object 227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bk object 227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bk object 227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bk object 227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bk object 227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bk object 228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bk object 228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bk object 228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bk object 228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bk object 228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bk object 228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bk object 228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bk object 228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bk object 228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bk object 228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bk object 229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bk object 229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bk object 229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bk object 229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5/3/2020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pPr marL="109855">
                <a:lnSpc>
                  <a:spcPts val="1425"/>
                </a:lnSpc>
              </a:pPr>
              <a:t>‹#›</a:t>
            </a:fld>
            <a:endParaRPr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-1270" y="4878070"/>
            <a:ext cx="9146540" cy="57150"/>
          </a:xfrm>
          <a:custGeom>
            <a:avLst/>
            <a:gdLst/>
            <a:ahLst/>
            <a:cxnLst/>
            <a:rect l="l" t="t" r="r" b="b"/>
            <a:pathLst>
              <a:path w="9146540" h="57150">
                <a:moveTo>
                  <a:pt x="0" y="57150"/>
                </a:moveTo>
                <a:lnTo>
                  <a:pt x="9146540" y="57150"/>
                </a:lnTo>
                <a:lnTo>
                  <a:pt x="9146540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0029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k object 17"/>
          <p:cNvSpPr/>
          <p:nvPr/>
        </p:nvSpPr>
        <p:spPr>
          <a:xfrm>
            <a:off x="-1270" y="4935220"/>
            <a:ext cx="9146540" cy="82550"/>
          </a:xfrm>
          <a:custGeom>
            <a:avLst/>
            <a:gdLst/>
            <a:ahLst/>
            <a:cxnLst/>
            <a:rect l="l" t="t" r="r" b="b"/>
            <a:pathLst>
              <a:path w="9146540" h="82550">
                <a:moveTo>
                  <a:pt x="0" y="82549"/>
                </a:moveTo>
                <a:lnTo>
                  <a:pt x="9146540" y="82549"/>
                </a:lnTo>
                <a:lnTo>
                  <a:pt x="9146540" y="0"/>
                </a:lnTo>
                <a:lnTo>
                  <a:pt x="0" y="0"/>
                </a:lnTo>
                <a:lnTo>
                  <a:pt x="0" y="82549"/>
                </a:lnTo>
                <a:close/>
              </a:path>
            </a:pathLst>
          </a:custGeom>
          <a:solidFill>
            <a:srgbClr val="002A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k object 18"/>
          <p:cNvSpPr/>
          <p:nvPr/>
        </p:nvSpPr>
        <p:spPr>
          <a:xfrm>
            <a:off x="-1270" y="5017770"/>
            <a:ext cx="9146540" cy="85090"/>
          </a:xfrm>
          <a:custGeom>
            <a:avLst/>
            <a:gdLst/>
            <a:ahLst/>
            <a:cxnLst/>
            <a:rect l="l" t="t" r="r" b="b"/>
            <a:pathLst>
              <a:path w="9146540" h="85089">
                <a:moveTo>
                  <a:pt x="0" y="85090"/>
                </a:moveTo>
                <a:lnTo>
                  <a:pt x="9146540" y="85090"/>
                </a:lnTo>
                <a:lnTo>
                  <a:pt x="9146540" y="0"/>
                </a:lnTo>
                <a:lnTo>
                  <a:pt x="0" y="0"/>
                </a:lnTo>
                <a:lnTo>
                  <a:pt x="0" y="85090"/>
                </a:lnTo>
                <a:close/>
              </a:path>
            </a:pathLst>
          </a:custGeom>
          <a:solidFill>
            <a:srgbClr val="002A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k object 19"/>
          <p:cNvSpPr/>
          <p:nvPr/>
        </p:nvSpPr>
        <p:spPr>
          <a:xfrm>
            <a:off x="-1270" y="5102859"/>
            <a:ext cx="9146540" cy="82550"/>
          </a:xfrm>
          <a:custGeom>
            <a:avLst/>
            <a:gdLst/>
            <a:ahLst/>
            <a:cxnLst/>
            <a:rect l="l" t="t" r="r" b="b"/>
            <a:pathLst>
              <a:path w="9146540" h="82550">
                <a:moveTo>
                  <a:pt x="0" y="82550"/>
                </a:moveTo>
                <a:lnTo>
                  <a:pt x="9146540" y="82550"/>
                </a:lnTo>
                <a:lnTo>
                  <a:pt x="9146540" y="0"/>
                </a:lnTo>
                <a:lnTo>
                  <a:pt x="0" y="0"/>
                </a:lnTo>
                <a:lnTo>
                  <a:pt x="0" y="82550"/>
                </a:lnTo>
                <a:close/>
              </a:path>
            </a:pathLst>
          </a:custGeom>
          <a:solidFill>
            <a:srgbClr val="002A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k object 20"/>
          <p:cNvSpPr/>
          <p:nvPr/>
        </p:nvSpPr>
        <p:spPr>
          <a:xfrm>
            <a:off x="-1270" y="5185409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2B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k object 21"/>
          <p:cNvSpPr/>
          <p:nvPr/>
        </p:nvSpPr>
        <p:spPr>
          <a:xfrm>
            <a:off x="-1270" y="5269229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2B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k object 22"/>
          <p:cNvSpPr/>
          <p:nvPr/>
        </p:nvSpPr>
        <p:spPr>
          <a:xfrm>
            <a:off x="-1270" y="535305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k object 23"/>
          <p:cNvSpPr/>
          <p:nvPr/>
        </p:nvSpPr>
        <p:spPr>
          <a:xfrm>
            <a:off x="-1270" y="543687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C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k object 24"/>
          <p:cNvSpPr/>
          <p:nvPr/>
        </p:nvSpPr>
        <p:spPr>
          <a:xfrm>
            <a:off x="-1270" y="552069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2C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k object 25"/>
          <p:cNvSpPr/>
          <p:nvPr/>
        </p:nvSpPr>
        <p:spPr>
          <a:xfrm>
            <a:off x="-1270" y="5604509"/>
            <a:ext cx="9146540" cy="82550"/>
          </a:xfrm>
          <a:custGeom>
            <a:avLst/>
            <a:gdLst/>
            <a:ahLst/>
            <a:cxnLst/>
            <a:rect l="l" t="t" r="r" b="b"/>
            <a:pathLst>
              <a:path w="9146540" h="82550">
                <a:moveTo>
                  <a:pt x="0" y="82549"/>
                </a:moveTo>
                <a:lnTo>
                  <a:pt x="9146540" y="82549"/>
                </a:lnTo>
                <a:lnTo>
                  <a:pt x="9146540" y="0"/>
                </a:lnTo>
                <a:lnTo>
                  <a:pt x="0" y="0"/>
                </a:lnTo>
                <a:lnTo>
                  <a:pt x="0" y="82549"/>
                </a:lnTo>
                <a:close/>
              </a:path>
            </a:pathLst>
          </a:custGeom>
          <a:solidFill>
            <a:srgbClr val="002C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k object 26"/>
          <p:cNvSpPr/>
          <p:nvPr/>
        </p:nvSpPr>
        <p:spPr>
          <a:xfrm>
            <a:off x="-1270" y="5687059"/>
            <a:ext cx="9146540" cy="85090"/>
          </a:xfrm>
          <a:custGeom>
            <a:avLst/>
            <a:gdLst/>
            <a:ahLst/>
            <a:cxnLst/>
            <a:rect l="l" t="t" r="r" b="b"/>
            <a:pathLst>
              <a:path w="9146540" h="85089">
                <a:moveTo>
                  <a:pt x="0" y="85089"/>
                </a:moveTo>
                <a:lnTo>
                  <a:pt x="9146540" y="85089"/>
                </a:lnTo>
                <a:lnTo>
                  <a:pt x="9146540" y="0"/>
                </a:lnTo>
                <a:lnTo>
                  <a:pt x="0" y="0"/>
                </a:lnTo>
                <a:lnTo>
                  <a:pt x="0" y="85089"/>
                </a:lnTo>
                <a:close/>
              </a:path>
            </a:pathLst>
          </a:custGeom>
          <a:solidFill>
            <a:srgbClr val="002D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k object 27"/>
          <p:cNvSpPr/>
          <p:nvPr/>
        </p:nvSpPr>
        <p:spPr>
          <a:xfrm>
            <a:off x="-1270" y="5772150"/>
            <a:ext cx="9146540" cy="82550"/>
          </a:xfrm>
          <a:custGeom>
            <a:avLst/>
            <a:gdLst/>
            <a:ahLst/>
            <a:cxnLst/>
            <a:rect l="l" t="t" r="r" b="b"/>
            <a:pathLst>
              <a:path w="9146540" h="82550">
                <a:moveTo>
                  <a:pt x="0" y="82550"/>
                </a:moveTo>
                <a:lnTo>
                  <a:pt x="9146540" y="82550"/>
                </a:lnTo>
                <a:lnTo>
                  <a:pt x="9146540" y="0"/>
                </a:lnTo>
                <a:lnTo>
                  <a:pt x="0" y="0"/>
                </a:lnTo>
                <a:lnTo>
                  <a:pt x="0" y="82550"/>
                </a:lnTo>
                <a:close/>
              </a:path>
            </a:pathLst>
          </a:custGeom>
          <a:solidFill>
            <a:srgbClr val="002D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k object 28"/>
          <p:cNvSpPr/>
          <p:nvPr/>
        </p:nvSpPr>
        <p:spPr>
          <a:xfrm>
            <a:off x="-1270" y="585470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D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k object 29"/>
          <p:cNvSpPr/>
          <p:nvPr/>
        </p:nvSpPr>
        <p:spPr>
          <a:xfrm>
            <a:off x="-1270" y="593852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E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k object 30"/>
          <p:cNvSpPr/>
          <p:nvPr/>
        </p:nvSpPr>
        <p:spPr>
          <a:xfrm>
            <a:off x="-1270" y="602234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2E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k object 31"/>
          <p:cNvSpPr/>
          <p:nvPr/>
        </p:nvSpPr>
        <p:spPr>
          <a:xfrm>
            <a:off x="-1270" y="6106159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E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k object 32"/>
          <p:cNvSpPr/>
          <p:nvPr/>
        </p:nvSpPr>
        <p:spPr>
          <a:xfrm>
            <a:off x="-1270" y="6189979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2F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k object 33"/>
          <p:cNvSpPr/>
          <p:nvPr/>
        </p:nvSpPr>
        <p:spPr>
          <a:xfrm>
            <a:off x="-1270" y="6273800"/>
            <a:ext cx="9146540" cy="82550"/>
          </a:xfrm>
          <a:custGeom>
            <a:avLst/>
            <a:gdLst/>
            <a:ahLst/>
            <a:cxnLst/>
            <a:rect l="l" t="t" r="r" b="b"/>
            <a:pathLst>
              <a:path w="9146540" h="82550">
                <a:moveTo>
                  <a:pt x="0" y="82550"/>
                </a:moveTo>
                <a:lnTo>
                  <a:pt x="9146540" y="82550"/>
                </a:lnTo>
                <a:lnTo>
                  <a:pt x="9146540" y="0"/>
                </a:lnTo>
                <a:lnTo>
                  <a:pt x="0" y="0"/>
                </a:lnTo>
                <a:lnTo>
                  <a:pt x="0" y="82550"/>
                </a:lnTo>
                <a:close/>
              </a:path>
            </a:pathLst>
          </a:custGeom>
          <a:solidFill>
            <a:srgbClr val="002F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k object 34"/>
          <p:cNvSpPr/>
          <p:nvPr/>
        </p:nvSpPr>
        <p:spPr>
          <a:xfrm>
            <a:off x="-1270" y="635635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2F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k object 35"/>
          <p:cNvSpPr/>
          <p:nvPr/>
        </p:nvSpPr>
        <p:spPr>
          <a:xfrm>
            <a:off x="-1270" y="644017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3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k object 36"/>
          <p:cNvSpPr/>
          <p:nvPr/>
        </p:nvSpPr>
        <p:spPr>
          <a:xfrm>
            <a:off x="-1270" y="652399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19"/>
                </a:moveTo>
                <a:lnTo>
                  <a:pt x="9146540" y="83819"/>
                </a:lnTo>
                <a:lnTo>
                  <a:pt x="9146540" y="0"/>
                </a:lnTo>
                <a:lnTo>
                  <a:pt x="0" y="0"/>
                </a:lnTo>
                <a:lnTo>
                  <a:pt x="0" y="83819"/>
                </a:lnTo>
                <a:close/>
              </a:path>
            </a:pathLst>
          </a:custGeom>
          <a:solidFill>
            <a:srgbClr val="003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k object 37"/>
          <p:cNvSpPr/>
          <p:nvPr/>
        </p:nvSpPr>
        <p:spPr>
          <a:xfrm>
            <a:off x="-1270" y="6607809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3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k object 38"/>
          <p:cNvSpPr/>
          <p:nvPr/>
        </p:nvSpPr>
        <p:spPr>
          <a:xfrm>
            <a:off x="-1270" y="669163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31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k object 39"/>
          <p:cNvSpPr/>
          <p:nvPr/>
        </p:nvSpPr>
        <p:spPr>
          <a:xfrm>
            <a:off x="-1270" y="6775450"/>
            <a:ext cx="9146540" cy="83820"/>
          </a:xfrm>
          <a:custGeom>
            <a:avLst/>
            <a:gdLst/>
            <a:ahLst/>
            <a:cxnLst/>
            <a:rect l="l" t="t" r="r" b="b"/>
            <a:pathLst>
              <a:path w="9146540" h="83820">
                <a:moveTo>
                  <a:pt x="0" y="83820"/>
                </a:moveTo>
                <a:lnTo>
                  <a:pt x="9146540" y="83820"/>
                </a:lnTo>
                <a:lnTo>
                  <a:pt x="9146540" y="0"/>
                </a:lnTo>
                <a:lnTo>
                  <a:pt x="0" y="0"/>
                </a:lnTo>
                <a:lnTo>
                  <a:pt x="0" y="83820"/>
                </a:lnTo>
                <a:close/>
              </a:path>
            </a:pathLst>
          </a:custGeom>
          <a:solidFill>
            <a:srgbClr val="003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k object 40"/>
          <p:cNvSpPr/>
          <p:nvPr/>
        </p:nvSpPr>
        <p:spPr>
          <a:xfrm>
            <a:off x="-1270" y="4883150"/>
            <a:ext cx="9146540" cy="0"/>
          </a:xfrm>
          <a:custGeom>
            <a:avLst/>
            <a:gdLst/>
            <a:ahLst/>
            <a:cxnLst/>
            <a:rect l="l" t="t" r="r" b="b"/>
            <a:pathLst>
              <a:path w="9146540">
                <a:moveTo>
                  <a:pt x="0" y="0"/>
                </a:moveTo>
                <a:lnTo>
                  <a:pt x="9146540" y="0"/>
                </a:lnTo>
              </a:path>
            </a:pathLst>
          </a:custGeom>
          <a:ln w="10160">
            <a:solidFill>
              <a:srgbClr val="00339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k object 41"/>
          <p:cNvSpPr/>
          <p:nvPr/>
        </p:nvSpPr>
        <p:spPr>
          <a:xfrm>
            <a:off x="-1270" y="488822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033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k object 42"/>
          <p:cNvSpPr/>
          <p:nvPr/>
        </p:nvSpPr>
        <p:spPr>
          <a:xfrm>
            <a:off x="-1270" y="49022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033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k object 43"/>
          <p:cNvSpPr/>
          <p:nvPr/>
        </p:nvSpPr>
        <p:spPr>
          <a:xfrm>
            <a:off x="-1270" y="49149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034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k object 44"/>
          <p:cNvSpPr/>
          <p:nvPr/>
        </p:nvSpPr>
        <p:spPr>
          <a:xfrm>
            <a:off x="-1270" y="49276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035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k object 45"/>
          <p:cNvSpPr/>
          <p:nvPr/>
        </p:nvSpPr>
        <p:spPr>
          <a:xfrm>
            <a:off x="-1270" y="49403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03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k object 46"/>
          <p:cNvSpPr/>
          <p:nvPr/>
        </p:nvSpPr>
        <p:spPr>
          <a:xfrm>
            <a:off x="-1270" y="495300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03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k object 47"/>
          <p:cNvSpPr/>
          <p:nvPr/>
        </p:nvSpPr>
        <p:spPr>
          <a:xfrm>
            <a:off x="-1270" y="49669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138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k object 48"/>
          <p:cNvSpPr/>
          <p:nvPr/>
        </p:nvSpPr>
        <p:spPr>
          <a:xfrm>
            <a:off x="-1270" y="49796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139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k object 49"/>
          <p:cNvSpPr/>
          <p:nvPr/>
        </p:nvSpPr>
        <p:spPr>
          <a:xfrm>
            <a:off x="-1270" y="49923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13A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k object 50"/>
          <p:cNvSpPr/>
          <p:nvPr/>
        </p:nvSpPr>
        <p:spPr>
          <a:xfrm>
            <a:off x="-1270" y="50050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23B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k object 51"/>
          <p:cNvSpPr/>
          <p:nvPr/>
        </p:nvSpPr>
        <p:spPr>
          <a:xfrm>
            <a:off x="-1270" y="501777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23C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k object 52"/>
          <p:cNvSpPr/>
          <p:nvPr/>
        </p:nvSpPr>
        <p:spPr>
          <a:xfrm>
            <a:off x="-1270" y="50317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23D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k object 53"/>
          <p:cNvSpPr/>
          <p:nvPr/>
        </p:nvSpPr>
        <p:spPr>
          <a:xfrm>
            <a:off x="-1270" y="50444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33E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k object 54"/>
          <p:cNvSpPr/>
          <p:nvPr/>
        </p:nvSpPr>
        <p:spPr>
          <a:xfrm>
            <a:off x="-1270" y="50571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33F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k object 55"/>
          <p:cNvSpPr/>
          <p:nvPr/>
        </p:nvSpPr>
        <p:spPr>
          <a:xfrm>
            <a:off x="-1270" y="506984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340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k object 56"/>
          <p:cNvSpPr/>
          <p:nvPr/>
        </p:nvSpPr>
        <p:spPr>
          <a:xfrm>
            <a:off x="-1270" y="50838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441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k object 57"/>
          <p:cNvSpPr/>
          <p:nvPr/>
        </p:nvSpPr>
        <p:spPr>
          <a:xfrm>
            <a:off x="-1270" y="50965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442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k object 58"/>
          <p:cNvSpPr/>
          <p:nvPr/>
        </p:nvSpPr>
        <p:spPr>
          <a:xfrm>
            <a:off x="-1270" y="51092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443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k object 59"/>
          <p:cNvSpPr/>
          <p:nvPr/>
        </p:nvSpPr>
        <p:spPr>
          <a:xfrm>
            <a:off x="-1270" y="51219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544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k object 60"/>
          <p:cNvSpPr/>
          <p:nvPr/>
        </p:nvSpPr>
        <p:spPr>
          <a:xfrm>
            <a:off x="-1270" y="513460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545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k object 61"/>
          <p:cNvSpPr/>
          <p:nvPr/>
        </p:nvSpPr>
        <p:spPr>
          <a:xfrm>
            <a:off x="-1270" y="51485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546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k object 62"/>
          <p:cNvSpPr/>
          <p:nvPr/>
        </p:nvSpPr>
        <p:spPr>
          <a:xfrm>
            <a:off x="-1270" y="51612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647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k object 63"/>
          <p:cNvSpPr/>
          <p:nvPr/>
        </p:nvSpPr>
        <p:spPr>
          <a:xfrm>
            <a:off x="-1270" y="51739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648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k object 64"/>
          <p:cNvSpPr/>
          <p:nvPr/>
        </p:nvSpPr>
        <p:spPr>
          <a:xfrm>
            <a:off x="-1270" y="51866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649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k object 65"/>
          <p:cNvSpPr/>
          <p:nvPr/>
        </p:nvSpPr>
        <p:spPr>
          <a:xfrm>
            <a:off x="-1270" y="519937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74A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k object 66"/>
          <p:cNvSpPr/>
          <p:nvPr/>
        </p:nvSpPr>
        <p:spPr>
          <a:xfrm>
            <a:off x="-1270" y="52133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74B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k object 67"/>
          <p:cNvSpPr/>
          <p:nvPr/>
        </p:nvSpPr>
        <p:spPr>
          <a:xfrm>
            <a:off x="-1270" y="52260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74C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k object 68"/>
          <p:cNvSpPr/>
          <p:nvPr/>
        </p:nvSpPr>
        <p:spPr>
          <a:xfrm>
            <a:off x="-1270" y="52387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84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k object 69"/>
          <p:cNvSpPr/>
          <p:nvPr/>
        </p:nvSpPr>
        <p:spPr>
          <a:xfrm>
            <a:off x="-1270" y="52514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84E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k object 70"/>
          <p:cNvSpPr/>
          <p:nvPr/>
        </p:nvSpPr>
        <p:spPr>
          <a:xfrm>
            <a:off x="-1270" y="526415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084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k object 71"/>
          <p:cNvSpPr/>
          <p:nvPr/>
        </p:nvSpPr>
        <p:spPr>
          <a:xfrm>
            <a:off x="-1270" y="52781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95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k object 72"/>
          <p:cNvSpPr/>
          <p:nvPr/>
        </p:nvSpPr>
        <p:spPr>
          <a:xfrm>
            <a:off x="-1270" y="52908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9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k object 73"/>
          <p:cNvSpPr/>
          <p:nvPr/>
        </p:nvSpPr>
        <p:spPr>
          <a:xfrm>
            <a:off x="-1270" y="53035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952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k object 74"/>
          <p:cNvSpPr/>
          <p:nvPr/>
        </p:nvSpPr>
        <p:spPr>
          <a:xfrm>
            <a:off x="-1270" y="53162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A53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k object 75"/>
          <p:cNvSpPr/>
          <p:nvPr/>
        </p:nvSpPr>
        <p:spPr>
          <a:xfrm>
            <a:off x="-1270" y="532892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0A54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k object 76"/>
          <p:cNvSpPr/>
          <p:nvPr/>
        </p:nvSpPr>
        <p:spPr>
          <a:xfrm>
            <a:off x="-1270" y="53428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A55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k object 77"/>
          <p:cNvSpPr/>
          <p:nvPr/>
        </p:nvSpPr>
        <p:spPr>
          <a:xfrm>
            <a:off x="-1270" y="53555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B56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k object 78"/>
          <p:cNvSpPr/>
          <p:nvPr/>
        </p:nvSpPr>
        <p:spPr>
          <a:xfrm>
            <a:off x="-1270" y="53682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B57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k object 79"/>
          <p:cNvSpPr/>
          <p:nvPr/>
        </p:nvSpPr>
        <p:spPr>
          <a:xfrm>
            <a:off x="-1270" y="53809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B58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k object 80"/>
          <p:cNvSpPr/>
          <p:nvPr/>
        </p:nvSpPr>
        <p:spPr>
          <a:xfrm>
            <a:off x="-1270" y="539369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C5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k object 81"/>
          <p:cNvSpPr/>
          <p:nvPr/>
        </p:nvSpPr>
        <p:spPr>
          <a:xfrm>
            <a:off x="-1270" y="54076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C5A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k object 82"/>
          <p:cNvSpPr/>
          <p:nvPr/>
        </p:nvSpPr>
        <p:spPr>
          <a:xfrm>
            <a:off x="-1270" y="54203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C5B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k object 83"/>
          <p:cNvSpPr/>
          <p:nvPr/>
        </p:nvSpPr>
        <p:spPr>
          <a:xfrm>
            <a:off x="-1270" y="54330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D5C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k object 84"/>
          <p:cNvSpPr/>
          <p:nvPr/>
        </p:nvSpPr>
        <p:spPr>
          <a:xfrm>
            <a:off x="-1270" y="54457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0D5D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k object 85"/>
          <p:cNvSpPr/>
          <p:nvPr/>
        </p:nvSpPr>
        <p:spPr>
          <a:xfrm>
            <a:off x="-1270" y="545845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D5E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k object 86"/>
          <p:cNvSpPr/>
          <p:nvPr/>
        </p:nvSpPr>
        <p:spPr>
          <a:xfrm>
            <a:off x="-1270" y="54724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E5F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k object 87"/>
          <p:cNvSpPr/>
          <p:nvPr/>
        </p:nvSpPr>
        <p:spPr>
          <a:xfrm>
            <a:off x="-1270" y="54851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E60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k object 88"/>
          <p:cNvSpPr/>
          <p:nvPr/>
        </p:nvSpPr>
        <p:spPr>
          <a:xfrm>
            <a:off x="-1270" y="54978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E6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k object 89"/>
          <p:cNvSpPr/>
          <p:nvPr/>
        </p:nvSpPr>
        <p:spPr>
          <a:xfrm>
            <a:off x="-1270" y="55105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F62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bk object 90"/>
          <p:cNvSpPr/>
          <p:nvPr/>
        </p:nvSpPr>
        <p:spPr>
          <a:xfrm>
            <a:off x="-1270" y="552322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0F63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bk object 91"/>
          <p:cNvSpPr/>
          <p:nvPr/>
        </p:nvSpPr>
        <p:spPr>
          <a:xfrm>
            <a:off x="-1270" y="55372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0F64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bk object 92"/>
          <p:cNvSpPr/>
          <p:nvPr/>
        </p:nvSpPr>
        <p:spPr>
          <a:xfrm>
            <a:off x="-1270" y="55499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066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bk object 93"/>
          <p:cNvSpPr/>
          <p:nvPr/>
        </p:nvSpPr>
        <p:spPr>
          <a:xfrm>
            <a:off x="-1270" y="55626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066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bk object 94"/>
          <p:cNvSpPr/>
          <p:nvPr/>
        </p:nvSpPr>
        <p:spPr>
          <a:xfrm>
            <a:off x="-1270" y="557530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1067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bk object 95"/>
          <p:cNvSpPr/>
          <p:nvPr/>
        </p:nvSpPr>
        <p:spPr>
          <a:xfrm>
            <a:off x="-1270" y="55892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168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bk object 96"/>
          <p:cNvSpPr/>
          <p:nvPr/>
        </p:nvSpPr>
        <p:spPr>
          <a:xfrm>
            <a:off x="-1270" y="56019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169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bk object 97"/>
          <p:cNvSpPr/>
          <p:nvPr/>
        </p:nvSpPr>
        <p:spPr>
          <a:xfrm>
            <a:off x="-1270" y="56146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16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bk object 98"/>
          <p:cNvSpPr/>
          <p:nvPr/>
        </p:nvSpPr>
        <p:spPr>
          <a:xfrm>
            <a:off x="-1270" y="56273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26B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bk object 99"/>
          <p:cNvSpPr/>
          <p:nvPr/>
        </p:nvSpPr>
        <p:spPr>
          <a:xfrm>
            <a:off x="-1270" y="564007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126C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bk object 100"/>
          <p:cNvSpPr/>
          <p:nvPr/>
        </p:nvSpPr>
        <p:spPr>
          <a:xfrm>
            <a:off x="-1270" y="56540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26D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bk object 101"/>
          <p:cNvSpPr/>
          <p:nvPr/>
        </p:nvSpPr>
        <p:spPr>
          <a:xfrm>
            <a:off x="-1270" y="56667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36E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bk object 102"/>
          <p:cNvSpPr/>
          <p:nvPr/>
        </p:nvSpPr>
        <p:spPr>
          <a:xfrm>
            <a:off x="-1270" y="56794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36F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bk object 103"/>
          <p:cNvSpPr/>
          <p:nvPr/>
        </p:nvSpPr>
        <p:spPr>
          <a:xfrm>
            <a:off x="-1270" y="56921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37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bk object 104"/>
          <p:cNvSpPr/>
          <p:nvPr/>
        </p:nvSpPr>
        <p:spPr>
          <a:xfrm>
            <a:off x="-1270" y="570484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1471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bk object 105"/>
          <p:cNvSpPr/>
          <p:nvPr/>
        </p:nvSpPr>
        <p:spPr>
          <a:xfrm>
            <a:off x="-1270" y="57188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472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bk object 106"/>
          <p:cNvSpPr/>
          <p:nvPr/>
        </p:nvSpPr>
        <p:spPr>
          <a:xfrm>
            <a:off x="-1270" y="57315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473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bk object 107"/>
          <p:cNvSpPr/>
          <p:nvPr/>
        </p:nvSpPr>
        <p:spPr>
          <a:xfrm>
            <a:off x="-1270" y="57442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574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bk object 108"/>
          <p:cNvSpPr/>
          <p:nvPr/>
        </p:nvSpPr>
        <p:spPr>
          <a:xfrm>
            <a:off x="-1270" y="57569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57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bk object 109"/>
          <p:cNvSpPr/>
          <p:nvPr/>
        </p:nvSpPr>
        <p:spPr>
          <a:xfrm>
            <a:off x="-1270" y="576960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1576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bk object 110"/>
          <p:cNvSpPr/>
          <p:nvPr/>
        </p:nvSpPr>
        <p:spPr>
          <a:xfrm>
            <a:off x="-1270" y="57835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677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bk object 111"/>
          <p:cNvSpPr/>
          <p:nvPr/>
        </p:nvSpPr>
        <p:spPr>
          <a:xfrm>
            <a:off x="-1270" y="57962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678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bk object 112"/>
          <p:cNvSpPr/>
          <p:nvPr/>
        </p:nvSpPr>
        <p:spPr>
          <a:xfrm>
            <a:off x="-1270" y="58089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679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bk object 113"/>
          <p:cNvSpPr/>
          <p:nvPr/>
        </p:nvSpPr>
        <p:spPr>
          <a:xfrm>
            <a:off x="-1270" y="58216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77A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bk object 114"/>
          <p:cNvSpPr/>
          <p:nvPr/>
        </p:nvSpPr>
        <p:spPr>
          <a:xfrm>
            <a:off x="-1270" y="583437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177B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bk object 115"/>
          <p:cNvSpPr/>
          <p:nvPr/>
        </p:nvSpPr>
        <p:spPr>
          <a:xfrm>
            <a:off x="-1270" y="58483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77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bk object 116"/>
          <p:cNvSpPr/>
          <p:nvPr/>
        </p:nvSpPr>
        <p:spPr>
          <a:xfrm>
            <a:off x="-1270" y="58610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87D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bk object 117"/>
          <p:cNvSpPr/>
          <p:nvPr/>
        </p:nvSpPr>
        <p:spPr>
          <a:xfrm>
            <a:off x="-1270" y="58737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87E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bk object 118"/>
          <p:cNvSpPr/>
          <p:nvPr/>
        </p:nvSpPr>
        <p:spPr>
          <a:xfrm>
            <a:off x="-1270" y="58864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87F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bk object 119"/>
          <p:cNvSpPr/>
          <p:nvPr/>
        </p:nvSpPr>
        <p:spPr>
          <a:xfrm>
            <a:off x="-1270" y="589915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198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bk object 120"/>
          <p:cNvSpPr/>
          <p:nvPr/>
        </p:nvSpPr>
        <p:spPr>
          <a:xfrm>
            <a:off x="-1270" y="59131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981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bk object 121"/>
          <p:cNvSpPr/>
          <p:nvPr/>
        </p:nvSpPr>
        <p:spPr>
          <a:xfrm>
            <a:off x="-1270" y="59258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982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bk object 122"/>
          <p:cNvSpPr/>
          <p:nvPr/>
        </p:nvSpPr>
        <p:spPr>
          <a:xfrm>
            <a:off x="-1270" y="59385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A83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bk object 123"/>
          <p:cNvSpPr/>
          <p:nvPr/>
        </p:nvSpPr>
        <p:spPr>
          <a:xfrm>
            <a:off x="-1270" y="595122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A84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bk object 124"/>
          <p:cNvSpPr/>
          <p:nvPr/>
        </p:nvSpPr>
        <p:spPr>
          <a:xfrm>
            <a:off x="-1270" y="596392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1A85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bk object 125"/>
          <p:cNvSpPr/>
          <p:nvPr/>
        </p:nvSpPr>
        <p:spPr>
          <a:xfrm>
            <a:off x="-1270" y="59778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B86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bk object 126"/>
          <p:cNvSpPr/>
          <p:nvPr/>
        </p:nvSpPr>
        <p:spPr>
          <a:xfrm>
            <a:off x="-1270" y="59905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B87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bk object 127"/>
          <p:cNvSpPr/>
          <p:nvPr/>
        </p:nvSpPr>
        <p:spPr>
          <a:xfrm>
            <a:off x="-1270" y="60032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B8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bk object 128"/>
          <p:cNvSpPr/>
          <p:nvPr/>
        </p:nvSpPr>
        <p:spPr>
          <a:xfrm>
            <a:off x="-1270" y="60159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89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bk object 129"/>
          <p:cNvSpPr/>
          <p:nvPr/>
        </p:nvSpPr>
        <p:spPr>
          <a:xfrm>
            <a:off x="-1270" y="602869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1C8A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bk object 130"/>
          <p:cNvSpPr/>
          <p:nvPr/>
        </p:nvSpPr>
        <p:spPr>
          <a:xfrm>
            <a:off x="-1270" y="60426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C8B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bk object 131"/>
          <p:cNvSpPr/>
          <p:nvPr/>
        </p:nvSpPr>
        <p:spPr>
          <a:xfrm>
            <a:off x="-1270" y="60553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D8C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bk object 132"/>
          <p:cNvSpPr/>
          <p:nvPr/>
        </p:nvSpPr>
        <p:spPr>
          <a:xfrm>
            <a:off x="-1270" y="60680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D8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bk object 133"/>
          <p:cNvSpPr/>
          <p:nvPr/>
        </p:nvSpPr>
        <p:spPr>
          <a:xfrm>
            <a:off x="-1270" y="60807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1D8E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bk object 134"/>
          <p:cNvSpPr/>
          <p:nvPr/>
        </p:nvSpPr>
        <p:spPr>
          <a:xfrm>
            <a:off x="-1270" y="609345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1E8F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bk object 135"/>
          <p:cNvSpPr/>
          <p:nvPr/>
        </p:nvSpPr>
        <p:spPr>
          <a:xfrm>
            <a:off x="-1270" y="61074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9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bk object 136"/>
          <p:cNvSpPr/>
          <p:nvPr/>
        </p:nvSpPr>
        <p:spPr>
          <a:xfrm>
            <a:off x="-1270" y="61201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91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bk object 137"/>
          <p:cNvSpPr/>
          <p:nvPr/>
        </p:nvSpPr>
        <p:spPr>
          <a:xfrm>
            <a:off x="-1270" y="613282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92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bk object 138"/>
          <p:cNvSpPr/>
          <p:nvPr/>
        </p:nvSpPr>
        <p:spPr>
          <a:xfrm>
            <a:off x="-1270" y="614552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1F93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bk object 139"/>
          <p:cNvSpPr/>
          <p:nvPr/>
        </p:nvSpPr>
        <p:spPr>
          <a:xfrm>
            <a:off x="-1270" y="61595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94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bk object 140"/>
          <p:cNvSpPr/>
          <p:nvPr/>
        </p:nvSpPr>
        <p:spPr>
          <a:xfrm>
            <a:off x="-1270" y="61722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95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bk object 141"/>
          <p:cNvSpPr/>
          <p:nvPr/>
        </p:nvSpPr>
        <p:spPr>
          <a:xfrm>
            <a:off x="-1270" y="61849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96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bk object 142"/>
          <p:cNvSpPr/>
          <p:nvPr/>
        </p:nvSpPr>
        <p:spPr>
          <a:xfrm>
            <a:off x="-1270" y="61976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97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bk object 143"/>
          <p:cNvSpPr/>
          <p:nvPr/>
        </p:nvSpPr>
        <p:spPr>
          <a:xfrm>
            <a:off x="-1270" y="621030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198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bk object 144"/>
          <p:cNvSpPr/>
          <p:nvPr/>
        </p:nvSpPr>
        <p:spPr>
          <a:xfrm>
            <a:off x="-1270" y="62242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199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bk object 145"/>
          <p:cNvSpPr/>
          <p:nvPr/>
        </p:nvSpPr>
        <p:spPr>
          <a:xfrm>
            <a:off x="-1270" y="62369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19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bk object 146"/>
          <p:cNvSpPr/>
          <p:nvPr/>
        </p:nvSpPr>
        <p:spPr>
          <a:xfrm>
            <a:off x="-1270" y="62496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29B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bk object 147"/>
          <p:cNvSpPr/>
          <p:nvPr/>
        </p:nvSpPr>
        <p:spPr>
          <a:xfrm>
            <a:off x="-1270" y="626237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29C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bk object 148"/>
          <p:cNvSpPr/>
          <p:nvPr/>
        </p:nvSpPr>
        <p:spPr>
          <a:xfrm>
            <a:off x="-1270" y="627507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29D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bk object 149"/>
          <p:cNvSpPr/>
          <p:nvPr/>
        </p:nvSpPr>
        <p:spPr>
          <a:xfrm>
            <a:off x="-1270" y="62890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9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bk object 150"/>
          <p:cNvSpPr/>
          <p:nvPr/>
        </p:nvSpPr>
        <p:spPr>
          <a:xfrm>
            <a:off x="-1270" y="63017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9F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bk object 151"/>
          <p:cNvSpPr/>
          <p:nvPr/>
        </p:nvSpPr>
        <p:spPr>
          <a:xfrm>
            <a:off x="-1270" y="63144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A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bk object 152"/>
          <p:cNvSpPr/>
          <p:nvPr/>
        </p:nvSpPr>
        <p:spPr>
          <a:xfrm>
            <a:off x="-1270" y="632714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A1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bk object 153"/>
          <p:cNvSpPr/>
          <p:nvPr/>
        </p:nvSpPr>
        <p:spPr>
          <a:xfrm>
            <a:off x="-1270" y="633984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24A2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bk object 154"/>
          <p:cNvSpPr/>
          <p:nvPr/>
        </p:nvSpPr>
        <p:spPr>
          <a:xfrm>
            <a:off x="-1270" y="63538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4A3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bk object 155"/>
          <p:cNvSpPr/>
          <p:nvPr/>
        </p:nvSpPr>
        <p:spPr>
          <a:xfrm>
            <a:off x="-1270" y="63665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5A4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bk object 156"/>
          <p:cNvSpPr/>
          <p:nvPr/>
        </p:nvSpPr>
        <p:spPr>
          <a:xfrm>
            <a:off x="-1270" y="63792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5A5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bk object 157"/>
          <p:cNvSpPr/>
          <p:nvPr/>
        </p:nvSpPr>
        <p:spPr>
          <a:xfrm>
            <a:off x="-1270" y="639190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5A6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bk object 158"/>
          <p:cNvSpPr/>
          <p:nvPr/>
        </p:nvSpPr>
        <p:spPr>
          <a:xfrm>
            <a:off x="-1270" y="640460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6A7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bk object 159"/>
          <p:cNvSpPr/>
          <p:nvPr/>
        </p:nvSpPr>
        <p:spPr>
          <a:xfrm>
            <a:off x="-1270" y="64185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A8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bk object 160"/>
          <p:cNvSpPr/>
          <p:nvPr/>
        </p:nvSpPr>
        <p:spPr>
          <a:xfrm>
            <a:off x="-1270" y="64312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6A9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bk object 161"/>
          <p:cNvSpPr/>
          <p:nvPr/>
        </p:nvSpPr>
        <p:spPr>
          <a:xfrm>
            <a:off x="-1270" y="64439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AA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bk object 162"/>
          <p:cNvSpPr/>
          <p:nvPr/>
        </p:nvSpPr>
        <p:spPr>
          <a:xfrm>
            <a:off x="-1270" y="645667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7AB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bk object 163"/>
          <p:cNvSpPr/>
          <p:nvPr/>
        </p:nvSpPr>
        <p:spPr>
          <a:xfrm>
            <a:off x="-1270" y="646937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27A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bk object 164"/>
          <p:cNvSpPr/>
          <p:nvPr/>
        </p:nvSpPr>
        <p:spPr>
          <a:xfrm>
            <a:off x="-1270" y="64833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AD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bk object 165"/>
          <p:cNvSpPr/>
          <p:nvPr/>
        </p:nvSpPr>
        <p:spPr>
          <a:xfrm>
            <a:off x="-1270" y="64960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AE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bk object 166"/>
          <p:cNvSpPr/>
          <p:nvPr/>
        </p:nvSpPr>
        <p:spPr>
          <a:xfrm>
            <a:off x="-1270" y="65087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8A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bk object 167"/>
          <p:cNvSpPr/>
          <p:nvPr/>
        </p:nvSpPr>
        <p:spPr>
          <a:xfrm>
            <a:off x="-1270" y="652145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9B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bk object 168"/>
          <p:cNvSpPr/>
          <p:nvPr/>
        </p:nvSpPr>
        <p:spPr>
          <a:xfrm>
            <a:off x="-1270" y="653415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29B1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bk object 169"/>
          <p:cNvSpPr/>
          <p:nvPr/>
        </p:nvSpPr>
        <p:spPr>
          <a:xfrm>
            <a:off x="-1270" y="654811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9B2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bk object 170"/>
          <p:cNvSpPr/>
          <p:nvPr/>
        </p:nvSpPr>
        <p:spPr>
          <a:xfrm>
            <a:off x="-1270" y="656081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AB3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bk object 171"/>
          <p:cNvSpPr/>
          <p:nvPr/>
        </p:nvSpPr>
        <p:spPr>
          <a:xfrm>
            <a:off x="-1270" y="657351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AB4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bk object 172"/>
          <p:cNvSpPr/>
          <p:nvPr/>
        </p:nvSpPr>
        <p:spPr>
          <a:xfrm>
            <a:off x="-1270" y="658621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AB5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bk object 173"/>
          <p:cNvSpPr/>
          <p:nvPr/>
        </p:nvSpPr>
        <p:spPr>
          <a:xfrm>
            <a:off x="-1270" y="659891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BB6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bk object 174"/>
          <p:cNvSpPr/>
          <p:nvPr/>
        </p:nvSpPr>
        <p:spPr>
          <a:xfrm>
            <a:off x="-1270" y="66128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BB7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bk object 175"/>
          <p:cNvSpPr/>
          <p:nvPr/>
        </p:nvSpPr>
        <p:spPr>
          <a:xfrm>
            <a:off x="-1270" y="66255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BB8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bk object 176"/>
          <p:cNvSpPr/>
          <p:nvPr/>
        </p:nvSpPr>
        <p:spPr>
          <a:xfrm>
            <a:off x="-1270" y="66382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CB9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bk object 177"/>
          <p:cNvSpPr/>
          <p:nvPr/>
        </p:nvSpPr>
        <p:spPr>
          <a:xfrm>
            <a:off x="-1270" y="665099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699"/>
                </a:moveTo>
                <a:lnTo>
                  <a:pt x="9146540" y="12699"/>
                </a:lnTo>
                <a:lnTo>
                  <a:pt x="9146540" y="0"/>
                </a:lnTo>
                <a:lnTo>
                  <a:pt x="0" y="0"/>
                </a:lnTo>
                <a:lnTo>
                  <a:pt x="0" y="12699"/>
                </a:lnTo>
                <a:close/>
              </a:path>
            </a:pathLst>
          </a:custGeom>
          <a:solidFill>
            <a:srgbClr val="2CBA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bk object 178"/>
          <p:cNvSpPr/>
          <p:nvPr/>
        </p:nvSpPr>
        <p:spPr>
          <a:xfrm>
            <a:off x="-1270" y="666369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69"/>
                </a:moveTo>
                <a:lnTo>
                  <a:pt x="9146540" y="13969"/>
                </a:lnTo>
                <a:lnTo>
                  <a:pt x="9146540" y="0"/>
                </a:lnTo>
                <a:lnTo>
                  <a:pt x="0" y="0"/>
                </a:lnTo>
                <a:lnTo>
                  <a:pt x="0" y="13969"/>
                </a:lnTo>
                <a:close/>
              </a:path>
            </a:pathLst>
          </a:custGeom>
          <a:solidFill>
            <a:srgbClr val="2CBB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bk object 179"/>
          <p:cNvSpPr/>
          <p:nvPr/>
        </p:nvSpPr>
        <p:spPr>
          <a:xfrm>
            <a:off x="-1270" y="66776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BC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bk object 180"/>
          <p:cNvSpPr/>
          <p:nvPr/>
        </p:nvSpPr>
        <p:spPr>
          <a:xfrm>
            <a:off x="-1270" y="66903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BD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bk object 181"/>
          <p:cNvSpPr/>
          <p:nvPr/>
        </p:nvSpPr>
        <p:spPr>
          <a:xfrm>
            <a:off x="-1270" y="6703059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DBE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bk object 182"/>
          <p:cNvSpPr/>
          <p:nvPr/>
        </p:nvSpPr>
        <p:spPr>
          <a:xfrm>
            <a:off x="-1270" y="6715759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2EB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bk object 183"/>
          <p:cNvSpPr/>
          <p:nvPr/>
        </p:nvSpPr>
        <p:spPr>
          <a:xfrm>
            <a:off x="-1270" y="672973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C0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bk object 184"/>
          <p:cNvSpPr/>
          <p:nvPr/>
        </p:nvSpPr>
        <p:spPr>
          <a:xfrm>
            <a:off x="-1270" y="674243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EC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bk object 185"/>
          <p:cNvSpPr/>
          <p:nvPr/>
        </p:nvSpPr>
        <p:spPr>
          <a:xfrm>
            <a:off x="-1270" y="675513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FC2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bk object 186"/>
          <p:cNvSpPr/>
          <p:nvPr/>
        </p:nvSpPr>
        <p:spPr>
          <a:xfrm>
            <a:off x="-1270" y="676783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FC3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bk object 187"/>
          <p:cNvSpPr/>
          <p:nvPr/>
        </p:nvSpPr>
        <p:spPr>
          <a:xfrm>
            <a:off x="-1270" y="678053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2FC4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bk object 188"/>
          <p:cNvSpPr/>
          <p:nvPr/>
        </p:nvSpPr>
        <p:spPr>
          <a:xfrm>
            <a:off x="-1270" y="67945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30C5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bk object 189"/>
          <p:cNvSpPr/>
          <p:nvPr/>
        </p:nvSpPr>
        <p:spPr>
          <a:xfrm>
            <a:off x="-1270" y="68072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30C6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bk object 190"/>
          <p:cNvSpPr/>
          <p:nvPr/>
        </p:nvSpPr>
        <p:spPr>
          <a:xfrm>
            <a:off x="-1270" y="68199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30C7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bk object 191"/>
          <p:cNvSpPr/>
          <p:nvPr/>
        </p:nvSpPr>
        <p:spPr>
          <a:xfrm>
            <a:off x="-1270" y="6832600"/>
            <a:ext cx="9146540" cy="12700"/>
          </a:xfrm>
          <a:custGeom>
            <a:avLst/>
            <a:gdLst/>
            <a:ahLst/>
            <a:cxnLst/>
            <a:rect l="l" t="t" r="r" b="b"/>
            <a:pathLst>
              <a:path w="9146540" h="12700">
                <a:moveTo>
                  <a:pt x="0" y="12700"/>
                </a:moveTo>
                <a:lnTo>
                  <a:pt x="9146540" y="12700"/>
                </a:lnTo>
                <a:lnTo>
                  <a:pt x="9146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31C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bk object 192"/>
          <p:cNvSpPr/>
          <p:nvPr/>
        </p:nvSpPr>
        <p:spPr>
          <a:xfrm>
            <a:off x="-1270" y="6845300"/>
            <a:ext cx="9146540" cy="13970"/>
          </a:xfrm>
          <a:custGeom>
            <a:avLst/>
            <a:gdLst/>
            <a:ahLst/>
            <a:cxnLst/>
            <a:rect l="l" t="t" r="r" b="b"/>
            <a:pathLst>
              <a:path w="9146540" h="13970">
                <a:moveTo>
                  <a:pt x="0" y="13970"/>
                </a:moveTo>
                <a:lnTo>
                  <a:pt x="9146540" y="13970"/>
                </a:lnTo>
                <a:lnTo>
                  <a:pt x="9146540" y="0"/>
                </a:lnTo>
                <a:lnTo>
                  <a:pt x="0" y="0"/>
                </a:lnTo>
                <a:lnTo>
                  <a:pt x="0" y="13970"/>
                </a:lnTo>
                <a:close/>
              </a:path>
            </a:pathLst>
          </a:custGeom>
          <a:solidFill>
            <a:srgbClr val="31C9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bk object 193"/>
          <p:cNvSpPr/>
          <p:nvPr/>
        </p:nvSpPr>
        <p:spPr>
          <a:xfrm>
            <a:off x="-1270" y="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7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bk object 194"/>
          <p:cNvSpPr/>
          <p:nvPr/>
        </p:nvSpPr>
        <p:spPr>
          <a:xfrm>
            <a:off x="-1270" y="5841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17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bk object 195"/>
          <p:cNvSpPr/>
          <p:nvPr/>
        </p:nvSpPr>
        <p:spPr>
          <a:xfrm>
            <a:off x="-1270" y="11811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19"/>
                </a:moveTo>
                <a:lnTo>
                  <a:pt x="9146540" y="58419"/>
                </a:lnTo>
                <a:lnTo>
                  <a:pt x="9146540" y="0"/>
                </a:lnTo>
                <a:lnTo>
                  <a:pt x="0" y="0"/>
                </a:lnTo>
                <a:lnTo>
                  <a:pt x="0" y="58419"/>
                </a:lnTo>
                <a:close/>
              </a:path>
            </a:pathLst>
          </a:custGeom>
          <a:solidFill>
            <a:srgbClr val="0017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bk object 196"/>
          <p:cNvSpPr/>
          <p:nvPr/>
        </p:nvSpPr>
        <p:spPr>
          <a:xfrm>
            <a:off x="-1270" y="176529"/>
            <a:ext cx="9146540" cy="60960"/>
          </a:xfrm>
          <a:custGeom>
            <a:avLst/>
            <a:gdLst/>
            <a:ahLst/>
            <a:cxnLst/>
            <a:rect l="l" t="t" r="r" b="b"/>
            <a:pathLst>
              <a:path w="9146540" h="60960">
                <a:moveTo>
                  <a:pt x="0" y="60960"/>
                </a:moveTo>
                <a:lnTo>
                  <a:pt x="9146540" y="60960"/>
                </a:lnTo>
                <a:lnTo>
                  <a:pt x="9146540" y="0"/>
                </a:lnTo>
                <a:lnTo>
                  <a:pt x="0" y="0"/>
                </a:lnTo>
                <a:lnTo>
                  <a:pt x="0" y="60960"/>
                </a:lnTo>
                <a:close/>
              </a:path>
            </a:pathLst>
          </a:custGeom>
          <a:solidFill>
            <a:srgbClr val="0017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bk object 197"/>
          <p:cNvSpPr/>
          <p:nvPr/>
        </p:nvSpPr>
        <p:spPr>
          <a:xfrm>
            <a:off x="-1270" y="23749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19"/>
                </a:moveTo>
                <a:lnTo>
                  <a:pt x="9146540" y="58419"/>
                </a:lnTo>
                <a:lnTo>
                  <a:pt x="9146540" y="0"/>
                </a:lnTo>
                <a:lnTo>
                  <a:pt x="0" y="0"/>
                </a:lnTo>
                <a:lnTo>
                  <a:pt x="0" y="58419"/>
                </a:lnTo>
                <a:close/>
              </a:path>
            </a:pathLst>
          </a:custGeom>
          <a:solidFill>
            <a:srgbClr val="0018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bk object 198"/>
          <p:cNvSpPr/>
          <p:nvPr/>
        </p:nvSpPr>
        <p:spPr>
          <a:xfrm>
            <a:off x="-1270" y="29590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8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bk object 199"/>
          <p:cNvSpPr/>
          <p:nvPr/>
        </p:nvSpPr>
        <p:spPr>
          <a:xfrm>
            <a:off x="-1270" y="3556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8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bk object 200"/>
          <p:cNvSpPr/>
          <p:nvPr/>
        </p:nvSpPr>
        <p:spPr>
          <a:xfrm>
            <a:off x="-1270" y="41529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9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bk object 201"/>
          <p:cNvSpPr/>
          <p:nvPr/>
        </p:nvSpPr>
        <p:spPr>
          <a:xfrm>
            <a:off x="-1270" y="47498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9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bk object 202"/>
          <p:cNvSpPr/>
          <p:nvPr/>
        </p:nvSpPr>
        <p:spPr>
          <a:xfrm>
            <a:off x="-1270" y="53466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19"/>
                </a:moveTo>
                <a:lnTo>
                  <a:pt x="9146540" y="58419"/>
                </a:lnTo>
                <a:lnTo>
                  <a:pt x="9146540" y="0"/>
                </a:lnTo>
                <a:lnTo>
                  <a:pt x="0" y="0"/>
                </a:lnTo>
                <a:lnTo>
                  <a:pt x="0" y="58419"/>
                </a:lnTo>
                <a:close/>
              </a:path>
            </a:pathLst>
          </a:custGeom>
          <a:solidFill>
            <a:srgbClr val="0019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bk object 203"/>
          <p:cNvSpPr/>
          <p:nvPr/>
        </p:nvSpPr>
        <p:spPr>
          <a:xfrm>
            <a:off x="-1270" y="59309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A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bk object 204"/>
          <p:cNvSpPr/>
          <p:nvPr/>
        </p:nvSpPr>
        <p:spPr>
          <a:xfrm>
            <a:off x="-1270" y="65278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A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bk object 205"/>
          <p:cNvSpPr/>
          <p:nvPr/>
        </p:nvSpPr>
        <p:spPr>
          <a:xfrm>
            <a:off x="-1270" y="71246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A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bk object 206"/>
          <p:cNvSpPr/>
          <p:nvPr/>
        </p:nvSpPr>
        <p:spPr>
          <a:xfrm>
            <a:off x="-1270" y="77215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B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bk object 207"/>
          <p:cNvSpPr/>
          <p:nvPr/>
        </p:nvSpPr>
        <p:spPr>
          <a:xfrm>
            <a:off x="-1270" y="8318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B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bk object 208"/>
          <p:cNvSpPr/>
          <p:nvPr/>
        </p:nvSpPr>
        <p:spPr>
          <a:xfrm>
            <a:off x="-1270" y="89153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B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bk object 209"/>
          <p:cNvSpPr/>
          <p:nvPr/>
        </p:nvSpPr>
        <p:spPr>
          <a:xfrm>
            <a:off x="-1270" y="95123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1C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bk object 210"/>
          <p:cNvSpPr/>
          <p:nvPr/>
        </p:nvSpPr>
        <p:spPr>
          <a:xfrm>
            <a:off x="-1270" y="10096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C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bk object 211"/>
          <p:cNvSpPr/>
          <p:nvPr/>
        </p:nvSpPr>
        <p:spPr>
          <a:xfrm>
            <a:off x="-1270" y="106933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C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bk object 212"/>
          <p:cNvSpPr/>
          <p:nvPr/>
        </p:nvSpPr>
        <p:spPr>
          <a:xfrm>
            <a:off x="-1270" y="112903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D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bk object 213"/>
          <p:cNvSpPr/>
          <p:nvPr/>
        </p:nvSpPr>
        <p:spPr>
          <a:xfrm>
            <a:off x="-1270" y="118871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D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bk object 214"/>
          <p:cNvSpPr/>
          <p:nvPr/>
        </p:nvSpPr>
        <p:spPr>
          <a:xfrm>
            <a:off x="-1270" y="124841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D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bk object 215"/>
          <p:cNvSpPr/>
          <p:nvPr/>
        </p:nvSpPr>
        <p:spPr>
          <a:xfrm>
            <a:off x="-1270" y="13081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E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bk object 216"/>
          <p:cNvSpPr/>
          <p:nvPr/>
        </p:nvSpPr>
        <p:spPr>
          <a:xfrm>
            <a:off x="-1270" y="136778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1E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bk object 217"/>
          <p:cNvSpPr/>
          <p:nvPr/>
        </p:nvSpPr>
        <p:spPr>
          <a:xfrm>
            <a:off x="-1270" y="142621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bk object 218"/>
          <p:cNvSpPr/>
          <p:nvPr/>
        </p:nvSpPr>
        <p:spPr>
          <a:xfrm>
            <a:off x="-1270" y="14859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bk object 219"/>
          <p:cNvSpPr/>
          <p:nvPr/>
        </p:nvSpPr>
        <p:spPr>
          <a:xfrm>
            <a:off x="-1270" y="154558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90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bk object 220"/>
          <p:cNvSpPr/>
          <p:nvPr/>
        </p:nvSpPr>
        <p:spPr>
          <a:xfrm>
            <a:off x="-1270" y="160528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1F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bk object 221"/>
          <p:cNvSpPr/>
          <p:nvPr/>
        </p:nvSpPr>
        <p:spPr>
          <a:xfrm>
            <a:off x="-1270" y="16649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0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bk object 222"/>
          <p:cNvSpPr/>
          <p:nvPr/>
        </p:nvSpPr>
        <p:spPr>
          <a:xfrm>
            <a:off x="-1270" y="172466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0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bk object 223"/>
          <p:cNvSpPr/>
          <p:nvPr/>
        </p:nvSpPr>
        <p:spPr>
          <a:xfrm>
            <a:off x="-1270" y="178435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0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bk object 224"/>
          <p:cNvSpPr/>
          <p:nvPr/>
        </p:nvSpPr>
        <p:spPr>
          <a:xfrm>
            <a:off x="-1270" y="18427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1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bk object 225"/>
          <p:cNvSpPr/>
          <p:nvPr/>
        </p:nvSpPr>
        <p:spPr>
          <a:xfrm>
            <a:off x="-1270" y="190246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1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bk object 226"/>
          <p:cNvSpPr/>
          <p:nvPr/>
        </p:nvSpPr>
        <p:spPr>
          <a:xfrm>
            <a:off x="-1270" y="19621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1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bk object 227"/>
          <p:cNvSpPr/>
          <p:nvPr/>
        </p:nvSpPr>
        <p:spPr>
          <a:xfrm>
            <a:off x="-1270" y="202183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2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bk object 228"/>
          <p:cNvSpPr/>
          <p:nvPr/>
        </p:nvSpPr>
        <p:spPr>
          <a:xfrm>
            <a:off x="-1270" y="208152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2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bk object 229"/>
          <p:cNvSpPr/>
          <p:nvPr/>
        </p:nvSpPr>
        <p:spPr>
          <a:xfrm>
            <a:off x="-1270" y="21399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2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bk object 230"/>
          <p:cNvSpPr/>
          <p:nvPr/>
        </p:nvSpPr>
        <p:spPr>
          <a:xfrm>
            <a:off x="-1270" y="219963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3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bk object 231"/>
          <p:cNvSpPr/>
          <p:nvPr/>
        </p:nvSpPr>
        <p:spPr>
          <a:xfrm>
            <a:off x="-1270" y="225932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3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bk object 232"/>
          <p:cNvSpPr/>
          <p:nvPr/>
        </p:nvSpPr>
        <p:spPr>
          <a:xfrm>
            <a:off x="-1270" y="231902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3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bk object 233"/>
          <p:cNvSpPr/>
          <p:nvPr/>
        </p:nvSpPr>
        <p:spPr>
          <a:xfrm>
            <a:off x="-1270" y="237871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4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bk object 234"/>
          <p:cNvSpPr/>
          <p:nvPr/>
        </p:nvSpPr>
        <p:spPr>
          <a:xfrm>
            <a:off x="-1270" y="24384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4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bk object 235"/>
          <p:cNvSpPr/>
          <p:nvPr/>
        </p:nvSpPr>
        <p:spPr>
          <a:xfrm>
            <a:off x="-1270" y="249808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4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bk object 236"/>
          <p:cNvSpPr/>
          <p:nvPr/>
        </p:nvSpPr>
        <p:spPr>
          <a:xfrm>
            <a:off x="-1270" y="255651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4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bk object 237"/>
          <p:cNvSpPr/>
          <p:nvPr/>
        </p:nvSpPr>
        <p:spPr>
          <a:xfrm>
            <a:off x="-1270" y="26162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5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bk object 238"/>
          <p:cNvSpPr/>
          <p:nvPr/>
        </p:nvSpPr>
        <p:spPr>
          <a:xfrm>
            <a:off x="-1270" y="267588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5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bk object 239"/>
          <p:cNvSpPr/>
          <p:nvPr/>
        </p:nvSpPr>
        <p:spPr>
          <a:xfrm>
            <a:off x="-1270" y="273557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5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bk object 240"/>
          <p:cNvSpPr/>
          <p:nvPr/>
        </p:nvSpPr>
        <p:spPr>
          <a:xfrm>
            <a:off x="-1270" y="27952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6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bk object 241"/>
          <p:cNvSpPr/>
          <p:nvPr/>
        </p:nvSpPr>
        <p:spPr>
          <a:xfrm>
            <a:off x="-1270" y="285496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6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bk object 242"/>
          <p:cNvSpPr/>
          <p:nvPr/>
        </p:nvSpPr>
        <p:spPr>
          <a:xfrm>
            <a:off x="-1270" y="291465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19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6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bk object 243"/>
          <p:cNvSpPr/>
          <p:nvPr/>
        </p:nvSpPr>
        <p:spPr>
          <a:xfrm>
            <a:off x="-1270" y="29730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7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bk object 244"/>
          <p:cNvSpPr/>
          <p:nvPr/>
        </p:nvSpPr>
        <p:spPr>
          <a:xfrm>
            <a:off x="-1270" y="303276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7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bk object 245"/>
          <p:cNvSpPr/>
          <p:nvPr/>
        </p:nvSpPr>
        <p:spPr>
          <a:xfrm>
            <a:off x="-1270" y="30924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7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bk object 246"/>
          <p:cNvSpPr/>
          <p:nvPr/>
        </p:nvSpPr>
        <p:spPr>
          <a:xfrm>
            <a:off x="-1270" y="315213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8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bk object 247"/>
          <p:cNvSpPr/>
          <p:nvPr/>
        </p:nvSpPr>
        <p:spPr>
          <a:xfrm>
            <a:off x="-1270" y="321182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8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bk object 248"/>
          <p:cNvSpPr/>
          <p:nvPr/>
        </p:nvSpPr>
        <p:spPr>
          <a:xfrm>
            <a:off x="-1270" y="327152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8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bk object 249"/>
          <p:cNvSpPr/>
          <p:nvPr/>
        </p:nvSpPr>
        <p:spPr>
          <a:xfrm>
            <a:off x="-1270" y="333120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19"/>
                </a:moveTo>
                <a:lnTo>
                  <a:pt x="9146540" y="58419"/>
                </a:lnTo>
                <a:lnTo>
                  <a:pt x="9146540" y="0"/>
                </a:lnTo>
                <a:lnTo>
                  <a:pt x="0" y="0"/>
                </a:lnTo>
                <a:lnTo>
                  <a:pt x="0" y="58419"/>
                </a:lnTo>
                <a:close/>
              </a:path>
            </a:pathLst>
          </a:custGeom>
          <a:solidFill>
            <a:srgbClr val="0029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bk object 250"/>
          <p:cNvSpPr/>
          <p:nvPr/>
        </p:nvSpPr>
        <p:spPr>
          <a:xfrm>
            <a:off x="-1270" y="338962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9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bk object 251"/>
          <p:cNvSpPr/>
          <p:nvPr/>
        </p:nvSpPr>
        <p:spPr>
          <a:xfrm>
            <a:off x="-1270" y="344932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9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bk object 252"/>
          <p:cNvSpPr/>
          <p:nvPr/>
        </p:nvSpPr>
        <p:spPr>
          <a:xfrm>
            <a:off x="-1270" y="350900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A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bk object 253"/>
          <p:cNvSpPr/>
          <p:nvPr/>
        </p:nvSpPr>
        <p:spPr>
          <a:xfrm>
            <a:off x="-1270" y="35687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A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bk object 254"/>
          <p:cNvSpPr/>
          <p:nvPr/>
        </p:nvSpPr>
        <p:spPr>
          <a:xfrm>
            <a:off x="-1270" y="362839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A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bk object 255"/>
          <p:cNvSpPr/>
          <p:nvPr/>
        </p:nvSpPr>
        <p:spPr>
          <a:xfrm>
            <a:off x="-1270" y="368807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B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bk object 256"/>
          <p:cNvSpPr/>
          <p:nvPr/>
        </p:nvSpPr>
        <p:spPr>
          <a:xfrm>
            <a:off x="-1270" y="37465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2B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bk object 257"/>
          <p:cNvSpPr/>
          <p:nvPr/>
        </p:nvSpPr>
        <p:spPr>
          <a:xfrm>
            <a:off x="-1270" y="380619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bk object 258"/>
          <p:cNvSpPr/>
          <p:nvPr/>
        </p:nvSpPr>
        <p:spPr>
          <a:xfrm>
            <a:off x="-1270" y="386587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C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bk object 259"/>
          <p:cNvSpPr/>
          <p:nvPr/>
        </p:nvSpPr>
        <p:spPr>
          <a:xfrm>
            <a:off x="-1270" y="39255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C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bk object 260"/>
          <p:cNvSpPr/>
          <p:nvPr/>
        </p:nvSpPr>
        <p:spPr>
          <a:xfrm>
            <a:off x="-1270" y="398525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2C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bk object 261"/>
          <p:cNvSpPr/>
          <p:nvPr/>
        </p:nvSpPr>
        <p:spPr>
          <a:xfrm>
            <a:off x="-1270" y="4044950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D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bk object 262"/>
          <p:cNvSpPr/>
          <p:nvPr/>
        </p:nvSpPr>
        <p:spPr>
          <a:xfrm>
            <a:off x="-1270" y="410337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D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bk object 263"/>
          <p:cNvSpPr/>
          <p:nvPr/>
        </p:nvSpPr>
        <p:spPr>
          <a:xfrm>
            <a:off x="-1270" y="416305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2D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bk object 264"/>
          <p:cNvSpPr/>
          <p:nvPr/>
        </p:nvSpPr>
        <p:spPr>
          <a:xfrm>
            <a:off x="-1270" y="422275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2E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bk object 265"/>
          <p:cNvSpPr/>
          <p:nvPr/>
        </p:nvSpPr>
        <p:spPr>
          <a:xfrm>
            <a:off x="-1270" y="428244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E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bk object 266"/>
          <p:cNvSpPr/>
          <p:nvPr/>
        </p:nvSpPr>
        <p:spPr>
          <a:xfrm>
            <a:off x="-1270" y="434212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E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bk object 267"/>
          <p:cNvSpPr/>
          <p:nvPr/>
        </p:nvSpPr>
        <p:spPr>
          <a:xfrm>
            <a:off x="-1270" y="440182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F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bk object 268"/>
          <p:cNvSpPr/>
          <p:nvPr/>
        </p:nvSpPr>
        <p:spPr>
          <a:xfrm>
            <a:off x="-1270" y="4461509"/>
            <a:ext cx="9146540" cy="58419"/>
          </a:xfrm>
          <a:custGeom>
            <a:avLst/>
            <a:gdLst/>
            <a:ahLst/>
            <a:cxnLst/>
            <a:rect l="l" t="t" r="r" b="b"/>
            <a:pathLst>
              <a:path w="9146540" h="58420">
                <a:moveTo>
                  <a:pt x="0" y="58420"/>
                </a:moveTo>
                <a:lnTo>
                  <a:pt x="9146540" y="58420"/>
                </a:lnTo>
                <a:lnTo>
                  <a:pt x="9146540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002F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bk object 269"/>
          <p:cNvSpPr/>
          <p:nvPr/>
        </p:nvSpPr>
        <p:spPr>
          <a:xfrm>
            <a:off x="-1270" y="451992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2F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bk object 270"/>
          <p:cNvSpPr/>
          <p:nvPr/>
        </p:nvSpPr>
        <p:spPr>
          <a:xfrm>
            <a:off x="-1270" y="457962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3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bk object 271"/>
          <p:cNvSpPr/>
          <p:nvPr/>
        </p:nvSpPr>
        <p:spPr>
          <a:xfrm>
            <a:off x="-1270" y="463930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30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bk object 272"/>
          <p:cNvSpPr/>
          <p:nvPr/>
        </p:nvSpPr>
        <p:spPr>
          <a:xfrm>
            <a:off x="-1270" y="469900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89"/>
                </a:moveTo>
                <a:lnTo>
                  <a:pt x="9146540" y="59689"/>
                </a:lnTo>
                <a:lnTo>
                  <a:pt x="9146540" y="0"/>
                </a:lnTo>
                <a:lnTo>
                  <a:pt x="0" y="0"/>
                </a:lnTo>
                <a:lnTo>
                  <a:pt x="0" y="59689"/>
                </a:lnTo>
                <a:close/>
              </a:path>
            </a:pathLst>
          </a:custGeom>
          <a:solidFill>
            <a:srgbClr val="0030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bk object 273"/>
          <p:cNvSpPr/>
          <p:nvPr/>
        </p:nvSpPr>
        <p:spPr>
          <a:xfrm>
            <a:off x="-1270" y="4758690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31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bk object 274"/>
          <p:cNvSpPr/>
          <p:nvPr/>
        </p:nvSpPr>
        <p:spPr>
          <a:xfrm>
            <a:off x="-1270" y="4818379"/>
            <a:ext cx="9146540" cy="59690"/>
          </a:xfrm>
          <a:custGeom>
            <a:avLst/>
            <a:gdLst/>
            <a:ahLst/>
            <a:cxnLst/>
            <a:rect l="l" t="t" r="r" b="b"/>
            <a:pathLst>
              <a:path w="9146540" h="59689">
                <a:moveTo>
                  <a:pt x="0" y="59690"/>
                </a:moveTo>
                <a:lnTo>
                  <a:pt x="9146540" y="59690"/>
                </a:lnTo>
                <a:lnTo>
                  <a:pt x="9146540" y="0"/>
                </a:lnTo>
                <a:lnTo>
                  <a:pt x="0" y="0"/>
                </a:lnTo>
                <a:lnTo>
                  <a:pt x="0" y="59690"/>
                </a:lnTo>
                <a:close/>
              </a:path>
            </a:pathLst>
          </a:custGeom>
          <a:solidFill>
            <a:srgbClr val="003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bk object 275"/>
          <p:cNvSpPr/>
          <p:nvPr/>
        </p:nvSpPr>
        <p:spPr>
          <a:xfrm>
            <a:off x="6248400" y="6615430"/>
            <a:ext cx="242570" cy="24257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bk object 276"/>
          <p:cNvSpPr/>
          <p:nvPr/>
        </p:nvSpPr>
        <p:spPr>
          <a:xfrm>
            <a:off x="6248400" y="6599042"/>
            <a:ext cx="259079" cy="259079"/>
          </a:xfrm>
          <a:custGeom>
            <a:avLst/>
            <a:gdLst/>
            <a:ahLst/>
            <a:cxnLst/>
            <a:rect l="l" t="t" r="r" b="b"/>
            <a:pathLst>
              <a:path w="259079" h="259079">
                <a:moveTo>
                  <a:pt x="0" y="0"/>
                </a:moveTo>
                <a:lnTo>
                  <a:pt x="0" y="16387"/>
                </a:lnTo>
                <a:lnTo>
                  <a:pt x="242570" y="258957"/>
                </a:lnTo>
                <a:lnTo>
                  <a:pt x="258770" y="258957"/>
                </a:lnTo>
                <a:lnTo>
                  <a:pt x="0" y="0"/>
                </a:lnTo>
                <a:close/>
              </a:path>
            </a:pathLst>
          </a:custGeom>
          <a:solidFill>
            <a:srgbClr val="00F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bk object 277"/>
          <p:cNvSpPr/>
          <p:nvPr/>
        </p:nvSpPr>
        <p:spPr>
          <a:xfrm>
            <a:off x="6248400" y="6582409"/>
            <a:ext cx="275590" cy="275590"/>
          </a:xfrm>
          <a:custGeom>
            <a:avLst/>
            <a:gdLst/>
            <a:ahLst/>
            <a:cxnLst/>
            <a:rect l="l" t="t" r="r" b="b"/>
            <a:pathLst>
              <a:path w="275590" h="275590">
                <a:moveTo>
                  <a:pt x="0" y="0"/>
                </a:moveTo>
                <a:lnTo>
                  <a:pt x="0" y="16632"/>
                </a:lnTo>
                <a:lnTo>
                  <a:pt x="258770" y="275590"/>
                </a:lnTo>
                <a:lnTo>
                  <a:pt x="275590" y="275590"/>
                </a:lnTo>
                <a:lnTo>
                  <a:pt x="0" y="0"/>
                </a:lnTo>
                <a:close/>
              </a:path>
            </a:pathLst>
          </a:custGeom>
          <a:solidFill>
            <a:srgbClr val="00EF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bk object 278"/>
          <p:cNvSpPr/>
          <p:nvPr/>
        </p:nvSpPr>
        <p:spPr>
          <a:xfrm>
            <a:off x="6248400" y="6564630"/>
            <a:ext cx="293370" cy="293370"/>
          </a:xfrm>
          <a:custGeom>
            <a:avLst/>
            <a:gdLst/>
            <a:ahLst/>
            <a:cxnLst/>
            <a:rect l="l" t="t" r="r" b="b"/>
            <a:pathLst>
              <a:path w="293370" h="293370">
                <a:moveTo>
                  <a:pt x="0" y="0"/>
                </a:moveTo>
                <a:lnTo>
                  <a:pt x="0" y="17780"/>
                </a:lnTo>
                <a:lnTo>
                  <a:pt x="275590" y="293370"/>
                </a:lnTo>
                <a:lnTo>
                  <a:pt x="293370" y="293370"/>
                </a:lnTo>
                <a:lnTo>
                  <a:pt x="0" y="0"/>
                </a:lnTo>
                <a:close/>
              </a:path>
            </a:pathLst>
          </a:custGeom>
          <a:solidFill>
            <a:srgbClr val="00EE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bk object 279"/>
          <p:cNvSpPr/>
          <p:nvPr/>
        </p:nvSpPr>
        <p:spPr>
          <a:xfrm>
            <a:off x="6248400" y="6546850"/>
            <a:ext cx="311150" cy="311150"/>
          </a:xfrm>
          <a:custGeom>
            <a:avLst/>
            <a:gdLst/>
            <a:ahLst/>
            <a:cxnLst/>
            <a:rect l="l" t="t" r="r" b="b"/>
            <a:pathLst>
              <a:path w="311150" h="311150">
                <a:moveTo>
                  <a:pt x="0" y="0"/>
                </a:moveTo>
                <a:lnTo>
                  <a:pt x="0" y="17780"/>
                </a:lnTo>
                <a:lnTo>
                  <a:pt x="293370" y="311150"/>
                </a:lnTo>
                <a:lnTo>
                  <a:pt x="311150" y="311150"/>
                </a:lnTo>
                <a:lnTo>
                  <a:pt x="0" y="0"/>
                </a:lnTo>
                <a:close/>
              </a:path>
            </a:pathLst>
          </a:custGeom>
          <a:solidFill>
            <a:srgbClr val="00ED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bk object 280"/>
          <p:cNvSpPr/>
          <p:nvPr/>
        </p:nvSpPr>
        <p:spPr>
          <a:xfrm>
            <a:off x="6248400" y="6530437"/>
            <a:ext cx="327660" cy="327660"/>
          </a:xfrm>
          <a:custGeom>
            <a:avLst/>
            <a:gdLst/>
            <a:ahLst/>
            <a:cxnLst/>
            <a:rect l="l" t="t" r="r" b="b"/>
            <a:pathLst>
              <a:path w="327659" h="327659">
                <a:moveTo>
                  <a:pt x="0" y="0"/>
                </a:moveTo>
                <a:lnTo>
                  <a:pt x="0" y="16412"/>
                </a:lnTo>
                <a:lnTo>
                  <a:pt x="311150" y="327562"/>
                </a:lnTo>
                <a:lnTo>
                  <a:pt x="327325" y="327562"/>
                </a:lnTo>
                <a:lnTo>
                  <a:pt x="0" y="0"/>
                </a:lnTo>
                <a:close/>
              </a:path>
            </a:pathLst>
          </a:custGeom>
          <a:solidFill>
            <a:srgbClr val="00EC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bk object 281"/>
          <p:cNvSpPr/>
          <p:nvPr/>
        </p:nvSpPr>
        <p:spPr>
          <a:xfrm>
            <a:off x="6248400" y="6513830"/>
            <a:ext cx="344170" cy="344170"/>
          </a:xfrm>
          <a:custGeom>
            <a:avLst/>
            <a:gdLst/>
            <a:ahLst/>
            <a:cxnLst/>
            <a:rect l="l" t="t" r="r" b="b"/>
            <a:pathLst>
              <a:path w="344170" h="344170">
                <a:moveTo>
                  <a:pt x="0" y="0"/>
                </a:moveTo>
                <a:lnTo>
                  <a:pt x="0" y="16607"/>
                </a:lnTo>
                <a:lnTo>
                  <a:pt x="327325" y="344170"/>
                </a:lnTo>
                <a:lnTo>
                  <a:pt x="344170" y="344170"/>
                </a:lnTo>
                <a:lnTo>
                  <a:pt x="0" y="0"/>
                </a:lnTo>
                <a:close/>
              </a:path>
            </a:pathLst>
          </a:custGeom>
          <a:solidFill>
            <a:srgbClr val="00EB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bk object 282"/>
          <p:cNvSpPr/>
          <p:nvPr/>
        </p:nvSpPr>
        <p:spPr>
          <a:xfrm>
            <a:off x="6248400" y="6496050"/>
            <a:ext cx="361950" cy="361950"/>
          </a:xfrm>
          <a:custGeom>
            <a:avLst/>
            <a:gdLst/>
            <a:ahLst/>
            <a:cxnLst/>
            <a:rect l="l" t="t" r="r" b="b"/>
            <a:pathLst>
              <a:path w="361950" h="361950">
                <a:moveTo>
                  <a:pt x="0" y="0"/>
                </a:moveTo>
                <a:lnTo>
                  <a:pt x="0" y="17780"/>
                </a:lnTo>
                <a:lnTo>
                  <a:pt x="344170" y="361950"/>
                </a:lnTo>
                <a:lnTo>
                  <a:pt x="361950" y="361950"/>
                </a:lnTo>
                <a:lnTo>
                  <a:pt x="0" y="0"/>
                </a:lnTo>
                <a:close/>
              </a:path>
            </a:pathLst>
          </a:custGeom>
          <a:solidFill>
            <a:srgbClr val="00EA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bk object 283"/>
          <p:cNvSpPr/>
          <p:nvPr/>
        </p:nvSpPr>
        <p:spPr>
          <a:xfrm>
            <a:off x="6248400" y="6478270"/>
            <a:ext cx="379730" cy="379730"/>
          </a:xfrm>
          <a:custGeom>
            <a:avLst/>
            <a:gdLst/>
            <a:ahLst/>
            <a:cxnLst/>
            <a:rect l="l" t="t" r="r" b="b"/>
            <a:pathLst>
              <a:path w="379729" h="379729">
                <a:moveTo>
                  <a:pt x="0" y="0"/>
                </a:moveTo>
                <a:lnTo>
                  <a:pt x="0" y="17780"/>
                </a:lnTo>
                <a:lnTo>
                  <a:pt x="361950" y="379729"/>
                </a:lnTo>
                <a:lnTo>
                  <a:pt x="379729" y="379729"/>
                </a:lnTo>
                <a:lnTo>
                  <a:pt x="0" y="0"/>
                </a:lnTo>
                <a:close/>
              </a:path>
            </a:pathLst>
          </a:custGeom>
          <a:solidFill>
            <a:srgbClr val="00E9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bk object 284"/>
          <p:cNvSpPr/>
          <p:nvPr/>
        </p:nvSpPr>
        <p:spPr>
          <a:xfrm>
            <a:off x="6248400" y="6461687"/>
            <a:ext cx="396875" cy="396875"/>
          </a:xfrm>
          <a:custGeom>
            <a:avLst/>
            <a:gdLst/>
            <a:ahLst/>
            <a:cxnLst/>
            <a:rect l="l" t="t" r="r" b="b"/>
            <a:pathLst>
              <a:path w="396875" h="396875">
                <a:moveTo>
                  <a:pt x="0" y="0"/>
                </a:moveTo>
                <a:lnTo>
                  <a:pt x="0" y="16582"/>
                </a:lnTo>
                <a:lnTo>
                  <a:pt x="379729" y="396312"/>
                </a:lnTo>
                <a:lnTo>
                  <a:pt x="396599" y="396312"/>
                </a:lnTo>
                <a:lnTo>
                  <a:pt x="0" y="0"/>
                </a:lnTo>
                <a:close/>
              </a:path>
            </a:pathLst>
          </a:custGeom>
          <a:solidFill>
            <a:srgbClr val="00E8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bk object 285"/>
          <p:cNvSpPr/>
          <p:nvPr/>
        </p:nvSpPr>
        <p:spPr>
          <a:xfrm>
            <a:off x="6248400" y="6444046"/>
            <a:ext cx="414020" cy="414020"/>
          </a:xfrm>
          <a:custGeom>
            <a:avLst/>
            <a:gdLst/>
            <a:ahLst/>
            <a:cxnLst/>
            <a:rect l="l" t="t" r="r" b="b"/>
            <a:pathLst>
              <a:path w="414020" h="414020">
                <a:moveTo>
                  <a:pt x="0" y="0"/>
                </a:moveTo>
                <a:lnTo>
                  <a:pt x="0" y="17641"/>
                </a:lnTo>
                <a:lnTo>
                  <a:pt x="396599" y="413953"/>
                </a:lnTo>
                <a:lnTo>
                  <a:pt x="413654" y="413953"/>
                </a:lnTo>
                <a:lnTo>
                  <a:pt x="0" y="0"/>
                </a:lnTo>
                <a:close/>
              </a:path>
            </a:pathLst>
          </a:custGeom>
          <a:solidFill>
            <a:srgbClr val="00E7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bk object 286"/>
          <p:cNvSpPr/>
          <p:nvPr/>
        </p:nvSpPr>
        <p:spPr>
          <a:xfrm>
            <a:off x="6248400" y="6427470"/>
            <a:ext cx="430530" cy="430530"/>
          </a:xfrm>
          <a:custGeom>
            <a:avLst/>
            <a:gdLst/>
            <a:ahLst/>
            <a:cxnLst/>
            <a:rect l="l" t="t" r="r" b="b"/>
            <a:pathLst>
              <a:path w="430529" h="430529">
                <a:moveTo>
                  <a:pt x="0" y="0"/>
                </a:moveTo>
                <a:lnTo>
                  <a:pt x="0" y="16576"/>
                </a:lnTo>
                <a:lnTo>
                  <a:pt x="413654" y="430529"/>
                </a:lnTo>
                <a:lnTo>
                  <a:pt x="430529" y="430529"/>
                </a:lnTo>
                <a:lnTo>
                  <a:pt x="0" y="0"/>
                </a:lnTo>
                <a:close/>
              </a:path>
            </a:pathLst>
          </a:custGeom>
          <a:solidFill>
            <a:srgbClr val="00E6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bk object 287"/>
          <p:cNvSpPr/>
          <p:nvPr/>
        </p:nvSpPr>
        <p:spPr>
          <a:xfrm>
            <a:off x="6248400" y="6409690"/>
            <a:ext cx="448309" cy="448309"/>
          </a:xfrm>
          <a:custGeom>
            <a:avLst/>
            <a:gdLst/>
            <a:ahLst/>
            <a:cxnLst/>
            <a:rect l="l" t="t" r="r" b="b"/>
            <a:pathLst>
              <a:path w="448309" h="448309">
                <a:moveTo>
                  <a:pt x="0" y="0"/>
                </a:moveTo>
                <a:lnTo>
                  <a:pt x="0" y="17780"/>
                </a:lnTo>
                <a:lnTo>
                  <a:pt x="430529" y="448310"/>
                </a:lnTo>
                <a:lnTo>
                  <a:pt x="448309" y="448310"/>
                </a:lnTo>
                <a:lnTo>
                  <a:pt x="0" y="0"/>
                </a:lnTo>
                <a:close/>
              </a:path>
            </a:pathLst>
          </a:custGeom>
          <a:solidFill>
            <a:srgbClr val="00E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bk object 288"/>
          <p:cNvSpPr/>
          <p:nvPr/>
        </p:nvSpPr>
        <p:spPr>
          <a:xfrm>
            <a:off x="6248400" y="6391909"/>
            <a:ext cx="466090" cy="466090"/>
          </a:xfrm>
          <a:custGeom>
            <a:avLst/>
            <a:gdLst/>
            <a:ahLst/>
            <a:cxnLst/>
            <a:rect l="l" t="t" r="r" b="b"/>
            <a:pathLst>
              <a:path w="466090" h="466090">
                <a:moveTo>
                  <a:pt x="0" y="0"/>
                </a:moveTo>
                <a:lnTo>
                  <a:pt x="0" y="17779"/>
                </a:lnTo>
                <a:lnTo>
                  <a:pt x="448309" y="466089"/>
                </a:lnTo>
                <a:lnTo>
                  <a:pt x="466090" y="466089"/>
                </a:lnTo>
                <a:lnTo>
                  <a:pt x="0" y="0"/>
                </a:lnTo>
                <a:close/>
              </a:path>
            </a:pathLst>
          </a:custGeom>
          <a:solidFill>
            <a:srgbClr val="00E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bk object 289"/>
          <p:cNvSpPr/>
          <p:nvPr/>
        </p:nvSpPr>
        <p:spPr>
          <a:xfrm>
            <a:off x="6248400" y="6375358"/>
            <a:ext cx="483234" cy="483234"/>
          </a:xfrm>
          <a:custGeom>
            <a:avLst/>
            <a:gdLst/>
            <a:ahLst/>
            <a:cxnLst/>
            <a:rect l="l" t="t" r="r" b="b"/>
            <a:pathLst>
              <a:path w="483234" h="483234">
                <a:moveTo>
                  <a:pt x="0" y="0"/>
                </a:moveTo>
                <a:lnTo>
                  <a:pt x="0" y="16551"/>
                </a:lnTo>
                <a:lnTo>
                  <a:pt x="466090" y="482641"/>
                </a:lnTo>
                <a:lnTo>
                  <a:pt x="482990" y="482641"/>
                </a:lnTo>
                <a:lnTo>
                  <a:pt x="0" y="0"/>
                </a:lnTo>
                <a:close/>
              </a:path>
            </a:pathLst>
          </a:custGeom>
          <a:solidFill>
            <a:srgbClr val="00E3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bk object 290"/>
          <p:cNvSpPr/>
          <p:nvPr/>
        </p:nvSpPr>
        <p:spPr>
          <a:xfrm>
            <a:off x="6248400" y="6358890"/>
            <a:ext cx="499109" cy="499109"/>
          </a:xfrm>
          <a:custGeom>
            <a:avLst/>
            <a:gdLst/>
            <a:ahLst/>
            <a:cxnLst/>
            <a:rect l="l" t="t" r="r" b="b"/>
            <a:pathLst>
              <a:path w="499109" h="499109">
                <a:moveTo>
                  <a:pt x="0" y="0"/>
                </a:moveTo>
                <a:lnTo>
                  <a:pt x="0" y="16468"/>
                </a:lnTo>
                <a:lnTo>
                  <a:pt x="482990" y="499110"/>
                </a:lnTo>
                <a:lnTo>
                  <a:pt x="499109" y="499110"/>
                </a:lnTo>
                <a:lnTo>
                  <a:pt x="0" y="0"/>
                </a:lnTo>
                <a:close/>
              </a:path>
            </a:pathLst>
          </a:custGeom>
          <a:solidFill>
            <a:srgbClr val="00E2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bk object 291"/>
          <p:cNvSpPr/>
          <p:nvPr/>
        </p:nvSpPr>
        <p:spPr>
          <a:xfrm>
            <a:off x="6248400" y="6341109"/>
            <a:ext cx="516890" cy="516890"/>
          </a:xfrm>
          <a:custGeom>
            <a:avLst/>
            <a:gdLst/>
            <a:ahLst/>
            <a:cxnLst/>
            <a:rect l="l" t="t" r="r" b="b"/>
            <a:pathLst>
              <a:path w="516890" h="516890">
                <a:moveTo>
                  <a:pt x="0" y="0"/>
                </a:moveTo>
                <a:lnTo>
                  <a:pt x="0" y="17779"/>
                </a:lnTo>
                <a:lnTo>
                  <a:pt x="499109" y="516889"/>
                </a:lnTo>
                <a:lnTo>
                  <a:pt x="516890" y="516889"/>
                </a:lnTo>
                <a:lnTo>
                  <a:pt x="0" y="0"/>
                </a:lnTo>
                <a:close/>
              </a:path>
            </a:pathLst>
          </a:custGeom>
          <a:solidFill>
            <a:srgbClr val="00E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bk object 292"/>
          <p:cNvSpPr/>
          <p:nvPr/>
        </p:nvSpPr>
        <p:spPr>
          <a:xfrm>
            <a:off x="6248400" y="6323329"/>
            <a:ext cx="534670" cy="534670"/>
          </a:xfrm>
          <a:custGeom>
            <a:avLst/>
            <a:gdLst/>
            <a:ahLst/>
            <a:cxnLst/>
            <a:rect l="l" t="t" r="r" b="b"/>
            <a:pathLst>
              <a:path w="534670" h="534670">
                <a:moveTo>
                  <a:pt x="0" y="0"/>
                </a:moveTo>
                <a:lnTo>
                  <a:pt x="0" y="17780"/>
                </a:lnTo>
                <a:lnTo>
                  <a:pt x="516890" y="534670"/>
                </a:lnTo>
                <a:lnTo>
                  <a:pt x="534670" y="534670"/>
                </a:lnTo>
                <a:lnTo>
                  <a:pt x="0" y="0"/>
                </a:lnTo>
                <a:close/>
              </a:path>
            </a:pathLst>
          </a:custGeom>
          <a:solidFill>
            <a:srgbClr val="00E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bk object 293"/>
          <p:cNvSpPr/>
          <p:nvPr/>
        </p:nvSpPr>
        <p:spPr>
          <a:xfrm>
            <a:off x="6248400" y="6306803"/>
            <a:ext cx="551815" cy="551815"/>
          </a:xfrm>
          <a:custGeom>
            <a:avLst/>
            <a:gdLst/>
            <a:ahLst/>
            <a:cxnLst/>
            <a:rect l="l" t="t" r="r" b="b"/>
            <a:pathLst>
              <a:path w="551815" h="551815">
                <a:moveTo>
                  <a:pt x="0" y="0"/>
                </a:moveTo>
                <a:lnTo>
                  <a:pt x="0" y="16526"/>
                </a:lnTo>
                <a:lnTo>
                  <a:pt x="534670" y="551196"/>
                </a:lnTo>
                <a:lnTo>
                  <a:pt x="551595" y="551196"/>
                </a:lnTo>
                <a:lnTo>
                  <a:pt x="0" y="0"/>
                </a:lnTo>
                <a:close/>
              </a:path>
            </a:pathLst>
          </a:custGeom>
          <a:solidFill>
            <a:srgbClr val="00DF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bk object 294"/>
          <p:cNvSpPr/>
          <p:nvPr/>
        </p:nvSpPr>
        <p:spPr>
          <a:xfrm>
            <a:off x="6248400" y="6290309"/>
            <a:ext cx="567690" cy="567690"/>
          </a:xfrm>
          <a:custGeom>
            <a:avLst/>
            <a:gdLst/>
            <a:ahLst/>
            <a:cxnLst/>
            <a:rect l="l" t="t" r="r" b="b"/>
            <a:pathLst>
              <a:path w="567690" h="567690">
                <a:moveTo>
                  <a:pt x="0" y="0"/>
                </a:moveTo>
                <a:lnTo>
                  <a:pt x="0" y="16493"/>
                </a:lnTo>
                <a:lnTo>
                  <a:pt x="551595" y="567689"/>
                </a:lnTo>
                <a:lnTo>
                  <a:pt x="567690" y="567689"/>
                </a:lnTo>
                <a:lnTo>
                  <a:pt x="0" y="0"/>
                </a:lnTo>
                <a:close/>
              </a:path>
            </a:pathLst>
          </a:custGeom>
          <a:solidFill>
            <a:srgbClr val="00DE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bk object 295"/>
          <p:cNvSpPr/>
          <p:nvPr/>
        </p:nvSpPr>
        <p:spPr>
          <a:xfrm>
            <a:off x="6248400" y="6272529"/>
            <a:ext cx="585470" cy="585470"/>
          </a:xfrm>
          <a:custGeom>
            <a:avLst/>
            <a:gdLst/>
            <a:ahLst/>
            <a:cxnLst/>
            <a:rect l="l" t="t" r="r" b="b"/>
            <a:pathLst>
              <a:path w="585470" h="585470">
                <a:moveTo>
                  <a:pt x="0" y="0"/>
                </a:moveTo>
                <a:lnTo>
                  <a:pt x="0" y="17780"/>
                </a:lnTo>
                <a:lnTo>
                  <a:pt x="567690" y="585470"/>
                </a:lnTo>
                <a:lnTo>
                  <a:pt x="585470" y="585470"/>
                </a:lnTo>
                <a:lnTo>
                  <a:pt x="0" y="0"/>
                </a:lnTo>
                <a:close/>
              </a:path>
            </a:pathLst>
          </a:custGeom>
          <a:solidFill>
            <a:srgbClr val="00DD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bk object 296"/>
          <p:cNvSpPr/>
          <p:nvPr/>
        </p:nvSpPr>
        <p:spPr>
          <a:xfrm>
            <a:off x="6248400" y="6262370"/>
            <a:ext cx="603250" cy="595630"/>
          </a:xfrm>
          <a:custGeom>
            <a:avLst/>
            <a:gdLst/>
            <a:ahLst/>
            <a:cxnLst/>
            <a:rect l="l" t="t" r="r" b="b"/>
            <a:pathLst>
              <a:path w="603250" h="595629">
                <a:moveTo>
                  <a:pt x="7619" y="0"/>
                </a:moveTo>
                <a:lnTo>
                  <a:pt x="0" y="0"/>
                </a:lnTo>
                <a:lnTo>
                  <a:pt x="0" y="10159"/>
                </a:lnTo>
                <a:lnTo>
                  <a:pt x="585470" y="595629"/>
                </a:lnTo>
                <a:lnTo>
                  <a:pt x="603250" y="595629"/>
                </a:lnTo>
                <a:lnTo>
                  <a:pt x="7619" y="0"/>
                </a:lnTo>
                <a:close/>
              </a:path>
            </a:pathLst>
          </a:custGeom>
          <a:solidFill>
            <a:srgbClr val="00DC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bk object 297"/>
          <p:cNvSpPr/>
          <p:nvPr/>
        </p:nvSpPr>
        <p:spPr>
          <a:xfrm>
            <a:off x="625602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D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bk object 298"/>
          <p:cNvSpPr/>
          <p:nvPr/>
        </p:nvSpPr>
        <p:spPr>
          <a:xfrm>
            <a:off x="627380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525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586" y="595629"/>
                </a:lnTo>
                <a:lnTo>
                  <a:pt x="16525" y="0"/>
                </a:lnTo>
                <a:close/>
              </a:path>
            </a:pathLst>
          </a:custGeom>
          <a:solidFill>
            <a:srgbClr val="00DA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bk object 299"/>
          <p:cNvSpPr/>
          <p:nvPr/>
        </p:nvSpPr>
        <p:spPr>
          <a:xfrm>
            <a:off x="6290325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494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124" y="595629"/>
                </a:lnTo>
                <a:lnTo>
                  <a:pt x="16494" y="0"/>
                </a:lnTo>
                <a:close/>
              </a:path>
            </a:pathLst>
          </a:custGeom>
          <a:solidFill>
            <a:srgbClr val="00D9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bk object 300"/>
          <p:cNvSpPr/>
          <p:nvPr/>
        </p:nvSpPr>
        <p:spPr>
          <a:xfrm>
            <a:off x="630682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D8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bk object 301"/>
          <p:cNvSpPr/>
          <p:nvPr/>
        </p:nvSpPr>
        <p:spPr>
          <a:xfrm>
            <a:off x="63246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D7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bk object 302"/>
          <p:cNvSpPr/>
          <p:nvPr/>
        </p:nvSpPr>
        <p:spPr>
          <a:xfrm>
            <a:off x="634237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D6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bk object 303"/>
          <p:cNvSpPr/>
          <p:nvPr/>
        </p:nvSpPr>
        <p:spPr>
          <a:xfrm>
            <a:off x="635889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139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D5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bk object 304"/>
          <p:cNvSpPr/>
          <p:nvPr/>
        </p:nvSpPr>
        <p:spPr>
          <a:xfrm>
            <a:off x="63754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D4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bk object 305"/>
          <p:cNvSpPr/>
          <p:nvPr/>
        </p:nvSpPr>
        <p:spPr>
          <a:xfrm>
            <a:off x="639317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D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bk object 306"/>
          <p:cNvSpPr/>
          <p:nvPr/>
        </p:nvSpPr>
        <p:spPr>
          <a:xfrm>
            <a:off x="64109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D2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bk object 307"/>
          <p:cNvSpPr/>
          <p:nvPr/>
        </p:nvSpPr>
        <p:spPr>
          <a:xfrm>
            <a:off x="642874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139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D1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bk object 308"/>
          <p:cNvSpPr/>
          <p:nvPr/>
        </p:nvSpPr>
        <p:spPr>
          <a:xfrm>
            <a:off x="644525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D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bk object 309"/>
          <p:cNvSpPr/>
          <p:nvPr/>
        </p:nvSpPr>
        <p:spPr>
          <a:xfrm>
            <a:off x="64617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C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bk object 310"/>
          <p:cNvSpPr/>
          <p:nvPr/>
        </p:nvSpPr>
        <p:spPr>
          <a:xfrm>
            <a:off x="647954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0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661" y="595629"/>
                </a:lnTo>
                <a:lnTo>
                  <a:pt x="16600" y="0"/>
                </a:lnTo>
                <a:close/>
              </a:path>
            </a:pathLst>
          </a:custGeom>
          <a:solidFill>
            <a:srgbClr val="00CE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bk object 311"/>
          <p:cNvSpPr/>
          <p:nvPr/>
        </p:nvSpPr>
        <p:spPr>
          <a:xfrm>
            <a:off x="64961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593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792" y="595629"/>
                </a:lnTo>
                <a:lnTo>
                  <a:pt x="17593" y="0"/>
                </a:lnTo>
                <a:close/>
              </a:path>
            </a:pathLst>
          </a:custGeom>
          <a:solidFill>
            <a:srgbClr val="00CD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bk object 312"/>
          <p:cNvSpPr/>
          <p:nvPr/>
        </p:nvSpPr>
        <p:spPr>
          <a:xfrm>
            <a:off x="6513733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06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236" y="595629"/>
                </a:lnTo>
                <a:lnTo>
                  <a:pt x="16606" y="0"/>
                </a:lnTo>
                <a:close/>
              </a:path>
            </a:pathLst>
          </a:custGeom>
          <a:solidFill>
            <a:srgbClr val="00C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bk object 313"/>
          <p:cNvSpPr/>
          <p:nvPr/>
        </p:nvSpPr>
        <p:spPr>
          <a:xfrm>
            <a:off x="65303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CC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bk object 314"/>
          <p:cNvSpPr/>
          <p:nvPr/>
        </p:nvSpPr>
        <p:spPr>
          <a:xfrm>
            <a:off x="6548119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24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686" y="595629"/>
                </a:lnTo>
                <a:lnTo>
                  <a:pt x="16624" y="0"/>
                </a:lnTo>
                <a:close/>
              </a:path>
            </a:pathLst>
          </a:custGeom>
          <a:solidFill>
            <a:srgbClr val="00CA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bk object 315"/>
          <p:cNvSpPr/>
          <p:nvPr/>
        </p:nvSpPr>
        <p:spPr>
          <a:xfrm>
            <a:off x="6564745" y="6262370"/>
            <a:ext cx="614680" cy="595630"/>
          </a:xfrm>
          <a:custGeom>
            <a:avLst/>
            <a:gdLst/>
            <a:ahLst/>
            <a:cxnLst/>
            <a:rect l="l" t="t" r="r" b="b"/>
            <a:pathLst>
              <a:path w="614679" h="595629">
                <a:moveTo>
                  <a:pt x="18935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4565" y="595629"/>
                </a:lnTo>
                <a:lnTo>
                  <a:pt x="18935" y="0"/>
                </a:lnTo>
                <a:close/>
              </a:path>
            </a:pathLst>
          </a:custGeom>
          <a:solidFill>
            <a:srgbClr val="00C9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bk object 316"/>
          <p:cNvSpPr/>
          <p:nvPr/>
        </p:nvSpPr>
        <p:spPr>
          <a:xfrm>
            <a:off x="658368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382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1581" y="595630"/>
                </a:lnTo>
                <a:lnTo>
                  <a:pt x="16382" y="0"/>
                </a:lnTo>
                <a:close/>
              </a:path>
            </a:pathLst>
          </a:custGeom>
          <a:solidFill>
            <a:srgbClr val="00C8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bk object 317"/>
          <p:cNvSpPr/>
          <p:nvPr/>
        </p:nvSpPr>
        <p:spPr>
          <a:xfrm>
            <a:off x="6600062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37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267" y="595629"/>
                </a:lnTo>
                <a:lnTo>
                  <a:pt x="16637" y="0"/>
                </a:lnTo>
                <a:close/>
              </a:path>
            </a:pathLst>
          </a:custGeom>
          <a:solidFill>
            <a:srgbClr val="00C7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bk object 318"/>
          <p:cNvSpPr/>
          <p:nvPr/>
        </p:nvSpPr>
        <p:spPr>
          <a:xfrm>
            <a:off x="66167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C6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bk object 319"/>
          <p:cNvSpPr/>
          <p:nvPr/>
        </p:nvSpPr>
        <p:spPr>
          <a:xfrm>
            <a:off x="663448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56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717" y="595630"/>
                </a:lnTo>
                <a:lnTo>
                  <a:pt x="16656" y="0"/>
                </a:lnTo>
                <a:close/>
              </a:path>
            </a:pathLst>
          </a:custGeom>
          <a:solidFill>
            <a:srgbClr val="00C5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bk object 320"/>
          <p:cNvSpPr/>
          <p:nvPr/>
        </p:nvSpPr>
        <p:spPr>
          <a:xfrm>
            <a:off x="6651135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481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680" y="595630"/>
                </a:lnTo>
                <a:lnTo>
                  <a:pt x="17481" y="0"/>
                </a:lnTo>
                <a:close/>
              </a:path>
            </a:pathLst>
          </a:custGeom>
          <a:solidFill>
            <a:srgbClr val="00C4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bk object 321"/>
          <p:cNvSpPr/>
          <p:nvPr/>
        </p:nvSpPr>
        <p:spPr>
          <a:xfrm>
            <a:off x="6668617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62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292" y="595629"/>
                </a:lnTo>
                <a:lnTo>
                  <a:pt x="16662" y="0"/>
                </a:lnTo>
                <a:close/>
              </a:path>
            </a:pathLst>
          </a:custGeom>
          <a:solidFill>
            <a:srgbClr val="00C3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bk object 322"/>
          <p:cNvSpPr/>
          <p:nvPr/>
        </p:nvSpPr>
        <p:spPr>
          <a:xfrm>
            <a:off x="66852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30"/>
                </a:lnTo>
                <a:lnTo>
                  <a:pt x="17780" y="0"/>
                </a:lnTo>
                <a:close/>
              </a:path>
            </a:pathLst>
          </a:custGeom>
          <a:solidFill>
            <a:srgbClr val="00C2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bk object 323"/>
          <p:cNvSpPr/>
          <p:nvPr/>
        </p:nvSpPr>
        <p:spPr>
          <a:xfrm>
            <a:off x="67030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C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bk object 324"/>
          <p:cNvSpPr/>
          <p:nvPr/>
        </p:nvSpPr>
        <p:spPr>
          <a:xfrm>
            <a:off x="672084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C0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bk object 325"/>
          <p:cNvSpPr/>
          <p:nvPr/>
        </p:nvSpPr>
        <p:spPr>
          <a:xfrm>
            <a:off x="673735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596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795" y="595629"/>
                </a:lnTo>
                <a:lnTo>
                  <a:pt x="17596" y="0"/>
                </a:lnTo>
                <a:close/>
              </a:path>
            </a:pathLst>
          </a:custGeom>
          <a:solidFill>
            <a:srgbClr val="00BF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bk object 326"/>
          <p:cNvSpPr/>
          <p:nvPr/>
        </p:nvSpPr>
        <p:spPr>
          <a:xfrm>
            <a:off x="6754945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693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323" y="595629"/>
                </a:lnTo>
                <a:lnTo>
                  <a:pt x="16693" y="0"/>
                </a:lnTo>
                <a:close/>
              </a:path>
            </a:pathLst>
          </a:custGeom>
          <a:solidFill>
            <a:srgbClr val="00B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bk object 327"/>
          <p:cNvSpPr/>
          <p:nvPr/>
        </p:nvSpPr>
        <p:spPr>
          <a:xfrm>
            <a:off x="67716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D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bk object 328"/>
          <p:cNvSpPr/>
          <p:nvPr/>
        </p:nvSpPr>
        <p:spPr>
          <a:xfrm>
            <a:off x="67894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C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bk object 329"/>
          <p:cNvSpPr/>
          <p:nvPr/>
        </p:nvSpPr>
        <p:spPr>
          <a:xfrm>
            <a:off x="6807200" y="6262370"/>
            <a:ext cx="610870" cy="595630"/>
          </a:xfrm>
          <a:custGeom>
            <a:avLst/>
            <a:gdLst/>
            <a:ahLst/>
            <a:cxnLst/>
            <a:rect l="l" t="t" r="r" b="b"/>
            <a:pathLst>
              <a:path w="610870" h="595629">
                <a:moveTo>
                  <a:pt x="1524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0870" y="595629"/>
                </a:lnTo>
                <a:lnTo>
                  <a:pt x="15240" y="0"/>
                </a:lnTo>
                <a:close/>
              </a:path>
            </a:pathLst>
          </a:custGeom>
          <a:solidFill>
            <a:srgbClr val="00BB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bk object 330"/>
          <p:cNvSpPr/>
          <p:nvPr/>
        </p:nvSpPr>
        <p:spPr>
          <a:xfrm>
            <a:off x="68224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bk object 331"/>
          <p:cNvSpPr/>
          <p:nvPr/>
        </p:nvSpPr>
        <p:spPr>
          <a:xfrm>
            <a:off x="68402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9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bk object 332"/>
          <p:cNvSpPr/>
          <p:nvPr/>
        </p:nvSpPr>
        <p:spPr>
          <a:xfrm>
            <a:off x="68580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8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bk object 333"/>
          <p:cNvSpPr/>
          <p:nvPr/>
        </p:nvSpPr>
        <p:spPr>
          <a:xfrm>
            <a:off x="687578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B7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bk object 334"/>
          <p:cNvSpPr/>
          <p:nvPr/>
        </p:nvSpPr>
        <p:spPr>
          <a:xfrm>
            <a:off x="689229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B6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bk object 335"/>
          <p:cNvSpPr/>
          <p:nvPr/>
        </p:nvSpPr>
        <p:spPr>
          <a:xfrm>
            <a:off x="69088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5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bk object 336"/>
          <p:cNvSpPr/>
          <p:nvPr/>
        </p:nvSpPr>
        <p:spPr>
          <a:xfrm>
            <a:off x="69265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4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bk object 337"/>
          <p:cNvSpPr/>
          <p:nvPr/>
        </p:nvSpPr>
        <p:spPr>
          <a:xfrm>
            <a:off x="69443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B3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bk object 338"/>
          <p:cNvSpPr/>
          <p:nvPr/>
        </p:nvSpPr>
        <p:spPr>
          <a:xfrm>
            <a:off x="6962140" y="6262370"/>
            <a:ext cx="610870" cy="595630"/>
          </a:xfrm>
          <a:custGeom>
            <a:avLst/>
            <a:gdLst/>
            <a:ahLst/>
            <a:cxnLst/>
            <a:rect l="l" t="t" r="r" b="b"/>
            <a:pathLst>
              <a:path w="610870" h="595629">
                <a:moveTo>
                  <a:pt x="1523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0869" y="595629"/>
                </a:lnTo>
                <a:lnTo>
                  <a:pt x="15239" y="0"/>
                </a:lnTo>
                <a:close/>
              </a:path>
            </a:pathLst>
          </a:custGeom>
          <a:solidFill>
            <a:srgbClr val="00B2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bk object 339"/>
          <p:cNvSpPr/>
          <p:nvPr/>
        </p:nvSpPr>
        <p:spPr>
          <a:xfrm>
            <a:off x="69773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B1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bk object 340"/>
          <p:cNvSpPr/>
          <p:nvPr/>
        </p:nvSpPr>
        <p:spPr>
          <a:xfrm>
            <a:off x="69951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B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bk object 341"/>
          <p:cNvSpPr/>
          <p:nvPr/>
        </p:nvSpPr>
        <p:spPr>
          <a:xfrm>
            <a:off x="70129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F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bk object 342"/>
          <p:cNvSpPr/>
          <p:nvPr/>
        </p:nvSpPr>
        <p:spPr>
          <a:xfrm>
            <a:off x="7030719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622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1419" y="595629"/>
                </a:lnTo>
                <a:lnTo>
                  <a:pt x="16220" y="0"/>
                </a:lnTo>
                <a:close/>
              </a:path>
            </a:pathLst>
          </a:custGeom>
          <a:solidFill>
            <a:srgbClr val="00AE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bk object 343"/>
          <p:cNvSpPr/>
          <p:nvPr/>
        </p:nvSpPr>
        <p:spPr>
          <a:xfrm>
            <a:off x="704694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799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429" y="595629"/>
                </a:lnTo>
                <a:lnTo>
                  <a:pt x="16799" y="0"/>
                </a:lnTo>
                <a:close/>
              </a:path>
            </a:pathLst>
          </a:custGeom>
          <a:solidFill>
            <a:srgbClr val="00A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bk object 344"/>
          <p:cNvSpPr/>
          <p:nvPr/>
        </p:nvSpPr>
        <p:spPr>
          <a:xfrm>
            <a:off x="70637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C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bk object 345"/>
          <p:cNvSpPr/>
          <p:nvPr/>
        </p:nvSpPr>
        <p:spPr>
          <a:xfrm>
            <a:off x="70815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B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bk object 346"/>
          <p:cNvSpPr/>
          <p:nvPr/>
        </p:nvSpPr>
        <p:spPr>
          <a:xfrm>
            <a:off x="70993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A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bk object 347"/>
          <p:cNvSpPr/>
          <p:nvPr/>
        </p:nvSpPr>
        <p:spPr>
          <a:xfrm>
            <a:off x="711708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A9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bk object 348"/>
          <p:cNvSpPr/>
          <p:nvPr/>
        </p:nvSpPr>
        <p:spPr>
          <a:xfrm>
            <a:off x="713359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A8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bk object 349"/>
          <p:cNvSpPr/>
          <p:nvPr/>
        </p:nvSpPr>
        <p:spPr>
          <a:xfrm>
            <a:off x="71501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7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bk object 350"/>
          <p:cNvSpPr/>
          <p:nvPr/>
        </p:nvSpPr>
        <p:spPr>
          <a:xfrm>
            <a:off x="71678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684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910" y="595629"/>
                </a:lnTo>
                <a:lnTo>
                  <a:pt x="16849" y="0"/>
                </a:lnTo>
                <a:close/>
              </a:path>
            </a:pathLst>
          </a:custGeom>
          <a:solidFill>
            <a:srgbClr val="00A6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bk object 351"/>
          <p:cNvSpPr/>
          <p:nvPr/>
        </p:nvSpPr>
        <p:spPr>
          <a:xfrm>
            <a:off x="7184729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95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294" y="595629"/>
                </a:lnTo>
                <a:lnTo>
                  <a:pt x="17095" y="0"/>
                </a:lnTo>
                <a:close/>
              </a:path>
            </a:pathLst>
          </a:custGeom>
          <a:solidFill>
            <a:srgbClr val="00A5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bk object 352"/>
          <p:cNvSpPr/>
          <p:nvPr/>
        </p:nvSpPr>
        <p:spPr>
          <a:xfrm>
            <a:off x="7201824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855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485" y="595629"/>
                </a:lnTo>
                <a:lnTo>
                  <a:pt x="16855" y="0"/>
                </a:lnTo>
                <a:close/>
              </a:path>
            </a:pathLst>
          </a:custGeom>
          <a:solidFill>
            <a:srgbClr val="00A4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bk object 353"/>
          <p:cNvSpPr/>
          <p:nvPr/>
        </p:nvSpPr>
        <p:spPr>
          <a:xfrm>
            <a:off x="72186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A3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bk object 354"/>
          <p:cNvSpPr/>
          <p:nvPr/>
        </p:nvSpPr>
        <p:spPr>
          <a:xfrm>
            <a:off x="72364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6874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935" y="595629"/>
                </a:lnTo>
                <a:lnTo>
                  <a:pt x="16874" y="0"/>
                </a:lnTo>
                <a:close/>
              </a:path>
            </a:pathLst>
          </a:custGeom>
          <a:solidFill>
            <a:srgbClr val="00A2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bk object 355"/>
          <p:cNvSpPr/>
          <p:nvPr/>
        </p:nvSpPr>
        <p:spPr>
          <a:xfrm>
            <a:off x="7253334" y="6262370"/>
            <a:ext cx="614680" cy="595630"/>
          </a:xfrm>
          <a:custGeom>
            <a:avLst/>
            <a:gdLst/>
            <a:ahLst/>
            <a:cxnLst/>
            <a:rect l="l" t="t" r="r" b="b"/>
            <a:pathLst>
              <a:path w="614679" h="595629">
                <a:moveTo>
                  <a:pt x="18685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4315" y="595629"/>
                </a:lnTo>
                <a:lnTo>
                  <a:pt x="18685" y="0"/>
                </a:lnTo>
                <a:close/>
              </a:path>
            </a:pathLst>
          </a:custGeom>
          <a:solidFill>
            <a:srgbClr val="00A1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bk object 356"/>
          <p:cNvSpPr/>
          <p:nvPr/>
        </p:nvSpPr>
        <p:spPr>
          <a:xfrm>
            <a:off x="7272019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6133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1332" y="595629"/>
                </a:lnTo>
                <a:lnTo>
                  <a:pt x="16133" y="0"/>
                </a:lnTo>
                <a:close/>
              </a:path>
            </a:pathLst>
          </a:custGeom>
          <a:solidFill>
            <a:srgbClr val="00A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bk object 357"/>
          <p:cNvSpPr/>
          <p:nvPr/>
        </p:nvSpPr>
        <p:spPr>
          <a:xfrm>
            <a:off x="7288153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886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516" y="595629"/>
                </a:lnTo>
                <a:lnTo>
                  <a:pt x="16886" y="0"/>
                </a:lnTo>
                <a:close/>
              </a:path>
            </a:pathLst>
          </a:custGeom>
          <a:solidFill>
            <a:srgbClr val="009F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bk object 358"/>
          <p:cNvSpPr/>
          <p:nvPr/>
        </p:nvSpPr>
        <p:spPr>
          <a:xfrm>
            <a:off x="73050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9E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bk object 359"/>
          <p:cNvSpPr/>
          <p:nvPr/>
        </p:nvSpPr>
        <p:spPr>
          <a:xfrm>
            <a:off x="73228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6905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966" y="595629"/>
                </a:lnTo>
                <a:lnTo>
                  <a:pt x="16905" y="0"/>
                </a:lnTo>
                <a:close/>
              </a:path>
            </a:pathLst>
          </a:custGeom>
          <a:solidFill>
            <a:srgbClr val="009D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bk object 360"/>
          <p:cNvSpPr/>
          <p:nvPr/>
        </p:nvSpPr>
        <p:spPr>
          <a:xfrm>
            <a:off x="7339725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114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1744" y="595629"/>
                </a:lnTo>
                <a:lnTo>
                  <a:pt x="16114" y="0"/>
                </a:lnTo>
                <a:close/>
              </a:path>
            </a:pathLst>
          </a:custGeom>
          <a:solidFill>
            <a:srgbClr val="009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bk object 361"/>
          <p:cNvSpPr/>
          <p:nvPr/>
        </p:nvSpPr>
        <p:spPr>
          <a:xfrm>
            <a:off x="73558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9B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bk object 362"/>
          <p:cNvSpPr/>
          <p:nvPr/>
        </p:nvSpPr>
        <p:spPr>
          <a:xfrm>
            <a:off x="73736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9A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bk object 363"/>
          <p:cNvSpPr/>
          <p:nvPr/>
        </p:nvSpPr>
        <p:spPr>
          <a:xfrm>
            <a:off x="73914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693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991" y="595629"/>
                </a:lnTo>
                <a:lnTo>
                  <a:pt x="16930" y="0"/>
                </a:lnTo>
                <a:close/>
              </a:path>
            </a:pathLst>
          </a:custGeom>
          <a:solidFill>
            <a:srgbClr val="0099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bk object 364"/>
          <p:cNvSpPr/>
          <p:nvPr/>
        </p:nvSpPr>
        <p:spPr>
          <a:xfrm>
            <a:off x="740832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359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989" y="595629"/>
                </a:lnTo>
                <a:lnTo>
                  <a:pt x="17359" y="0"/>
                </a:lnTo>
                <a:close/>
              </a:path>
            </a:pathLst>
          </a:custGeom>
          <a:solidFill>
            <a:srgbClr val="0098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bk object 365"/>
          <p:cNvSpPr/>
          <p:nvPr/>
        </p:nvSpPr>
        <p:spPr>
          <a:xfrm>
            <a:off x="742569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347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546" y="595629"/>
                </a:lnTo>
                <a:lnTo>
                  <a:pt x="17347" y="0"/>
                </a:lnTo>
                <a:close/>
              </a:path>
            </a:pathLst>
          </a:custGeom>
          <a:solidFill>
            <a:srgbClr val="0097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bk object 366"/>
          <p:cNvSpPr/>
          <p:nvPr/>
        </p:nvSpPr>
        <p:spPr>
          <a:xfrm>
            <a:off x="7443037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942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572" y="595629"/>
                </a:lnTo>
                <a:lnTo>
                  <a:pt x="16942" y="0"/>
                </a:lnTo>
                <a:close/>
              </a:path>
            </a:pathLst>
          </a:custGeom>
          <a:solidFill>
            <a:srgbClr val="0096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bk object 367"/>
          <p:cNvSpPr/>
          <p:nvPr/>
        </p:nvSpPr>
        <p:spPr>
          <a:xfrm>
            <a:off x="74599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95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bk object 368"/>
          <p:cNvSpPr/>
          <p:nvPr/>
        </p:nvSpPr>
        <p:spPr>
          <a:xfrm>
            <a:off x="747775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94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bk object 369"/>
          <p:cNvSpPr/>
          <p:nvPr/>
        </p:nvSpPr>
        <p:spPr>
          <a:xfrm>
            <a:off x="749426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93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bk object 370"/>
          <p:cNvSpPr/>
          <p:nvPr/>
        </p:nvSpPr>
        <p:spPr>
          <a:xfrm>
            <a:off x="75107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92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bk object 371"/>
          <p:cNvSpPr/>
          <p:nvPr/>
        </p:nvSpPr>
        <p:spPr>
          <a:xfrm>
            <a:off x="75285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91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bk object 372"/>
          <p:cNvSpPr/>
          <p:nvPr/>
        </p:nvSpPr>
        <p:spPr>
          <a:xfrm>
            <a:off x="754634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90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bk object 373"/>
          <p:cNvSpPr/>
          <p:nvPr/>
        </p:nvSpPr>
        <p:spPr>
          <a:xfrm>
            <a:off x="756285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F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bk object 374"/>
          <p:cNvSpPr/>
          <p:nvPr/>
        </p:nvSpPr>
        <p:spPr>
          <a:xfrm>
            <a:off x="758063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8E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bk object 375"/>
          <p:cNvSpPr/>
          <p:nvPr/>
        </p:nvSpPr>
        <p:spPr>
          <a:xfrm>
            <a:off x="75971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D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bk object 376"/>
          <p:cNvSpPr/>
          <p:nvPr/>
        </p:nvSpPr>
        <p:spPr>
          <a:xfrm>
            <a:off x="76149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bk object 377"/>
          <p:cNvSpPr/>
          <p:nvPr/>
        </p:nvSpPr>
        <p:spPr>
          <a:xfrm>
            <a:off x="7632700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6002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1201" y="595629"/>
                </a:lnTo>
                <a:lnTo>
                  <a:pt x="16002" y="0"/>
                </a:lnTo>
                <a:close/>
              </a:path>
            </a:pathLst>
          </a:custGeom>
          <a:solidFill>
            <a:srgbClr val="008B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bk object 378"/>
          <p:cNvSpPr/>
          <p:nvPr/>
        </p:nvSpPr>
        <p:spPr>
          <a:xfrm>
            <a:off x="7648702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17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647" y="595629"/>
                </a:lnTo>
                <a:lnTo>
                  <a:pt x="17017" y="0"/>
                </a:lnTo>
                <a:close/>
              </a:path>
            </a:pathLst>
          </a:custGeom>
          <a:solidFill>
            <a:srgbClr val="008A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bk object 379"/>
          <p:cNvSpPr/>
          <p:nvPr/>
        </p:nvSpPr>
        <p:spPr>
          <a:xfrm>
            <a:off x="76657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9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bk object 380"/>
          <p:cNvSpPr/>
          <p:nvPr/>
        </p:nvSpPr>
        <p:spPr>
          <a:xfrm>
            <a:off x="76835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8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bk object 381"/>
          <p:cNvSpPr/>
          <p:nvPr/>
        </p:nvSpPr>
        <p:spPr>
          <a:xfrm>
            <a:off x="77012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7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bk object 382"/>
          <p:cNvSpPr/>
          <p:nvPr/>
        </p:nvSpPr>
        <p:spPr>
          <a:xfrm>
            <a:off x="7719059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5971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1170" y="595629"/>
                </a:lnTo>
                <a:lnTo>
                  <a:pt x="15971" y="0"/>
                </a:lnTo>
                <a:close/>
              </a:path>
            </a:pathLst>
          </a:custGeom>
          <a:solidFill>
            <a:srgbClr val="0086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bk object 383"/>
          <p:cNvSpPr/>
          <p:nvPr/>
        </p:nvSpPr>
        <p:spPr>
          <a:xfrm>
            <a:off x="7735031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48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678" y="595629"/>
                </a:lnTo>
                <a:lnTo>
                  <a:pt x="17048" y="0"/>
                </a:lnTo>
                <a:close/>
              </a:path>
            </a:pathLst>
          </a:custGeom>
          <a:solidFill>
            <a:srgbClr val="0085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bk object 384"/>
          <p:cNvSpPr/>
          <p:nvPr/>
        </p:nvSpPr>
        <p:spPr>
          <a:xfrm>
            <a:off x="77520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4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bk object 385"/>
          <p:cNvSpPr/>
          <p:nvPr/>
        </p:nvSpPr>
        <p:spPr>
          <a:xfrm>
            <a:off x="77698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30"/>
                </a:lnTo>
                <a:lnTo>
                  <a:pt x="613410" y="595630"/>
                </a:lnTo>
                <a:lnTo>
                  <a:pt x="17780" y="0"/>
                </a:lnTo>
                <a:close/>
              </a:path>
            </a:pathLst>
          </a:custGeom>
          <a:solidFill>
            <a:srgbClr val="0083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bk object 386"/>
          <p:cNvSpPr/>
          <p:nvPr/>
        </p:nvSpPr>
        <p:spPr>
          <a:xfrm>
            <a:off x="77876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82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bk object 387"/>
          <p:cNvSpPr/>
          <p:nvPr/>
        </p:nvSpPr>
        <p:spPr>
          <a:xfrm>
            <a:off x="7805419" y="6262370"/>
            <a:ext cx="610870" cy="595630"/>
          </a:xfrm>
          <a:custGeom>
            <a:avLst/>
            <a:gdLst/>
            <a:ahLst/>
            <a:cxnLst/>
            <a:rect l="l" t="t" r="r" b="b"/>
            <a:pathLst>
              <a:path w="610870" h="595629">
                <a:moveTo>
                  <a:pt x="1523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0870" y="595629"/>
                </a:lnTo>
                <a:lnTo>
                  <a:pt x="15239" y="0"/>
                </a:lnTo>
                <a:close/>
              </a:path>
            </a:pathLst>
          </a:custGeom>
          <a:solidFill>
            <a:srgbClr val="0081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bk object 388"/>
          <p:cNvSpPr/>
          <p:nvPr/>
        </p:nvSpPr>
        <p:spPr>
          <a:xfrm>
            <a:off x="78206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30"/>
                </a:lnTo>
                <a:lnTo>
                  <a:pt x="613410" y="595630"/>
                </a:lnTo>
                <a:lnTo>
                  <a:pt x="17780" y="0"/>
                </a:lnTo>
                <a:close/>
              </a:path>
            </a:pathLst>
          </a:custGeom>
          <a:solidFill>
            <a:srgbClr val="008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bk object 389"/>
          <p:cNvSpPr/>
          <p:nvPr/>
        </p:nvSpPr>
        <p:spPr>
          <a:xfrm>
            <a:off x="78384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7F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bk object 390"/>
          <p:cNvSpPr/>
          <p:nvPr/>
        </p:nvSpPr>
        <p:spPr>
          <a:xfrm>
            <a:off x="78562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098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159" y="595629"/>
                </a:lnTo>
                <a:lnTo>
                  <a:pt x="17098" y="0"/>
                </a:lnTo>
                <a:close/>
              </a:path>
            </a:pathLst>
          </a:custGeom>
          <a:solidFill>
            <a:srgbClr val="007E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bk object 391"/>
          <p:cNvSpPr/>
          <p:nvPr/>
        </p:nvSpPr>
        <p:spPr>
          <a:xfrm>
            <a:off x="7873318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96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1795" y="595629"/>
                </a:lnTo>
                <a:lnTo>
                  <a:pt x="16596" y="0"/>
                </a:lnTo>
                <a:close/>
              </a:path>
            </a:pathLst>
          </a:custGeom>
          <a:solidFill>
            <a:srgbClr val="007D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bk object 392"/>
          <p:cNvSpPr/>
          <p:nvPr/>
        </p:nvSpPr>
        <p:spPr>
          <a:xfrm>
            <a:off x="7889915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104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734" y="595629"/>
                </a:lnTo>
                <a:lnTo>
                  <a:pt x="17104" y="0"/>
                </a:lnTo>
                <a:close/>
              </a:path>
            </a:pathLst>
          </a:custGeom>
          <a:solidFill>
            <a:srgbClr val="007C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bk object 393"/>
          <p:cNvSpPr/>
          <p:nvPr/>
        </p:nvSpPr>
        <p:spPr>
          <a:xfrm>
            <a:off x="79070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7B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bk object 394"/>
          <p:cNvSpPr/>
          <p:nvPr/>
        </p:nvSpPr>
        <p:spPr>
          <a:xfrm>
            <a:off x="79248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123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184" y="595629"/>
                </a:lnTo>
                <a:lnTo>
                  <a:pt x="17123" y="0"/>
                </a:lnTo>
                <a:close/>
              </a:path>
            </a:pathLst>
          </a:custGeom>
          <a:solidFill>
            <a:srgbClr val="007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bk object 395"/>
          <p:cNvSpPr/>
          <p:nvPr/>
        </p:nvSpPr>
        <p:spPr>
          <a:xfrm>
            <a:off x="7941923" y="6262370"/>
            <a:ext cx="614045" cy="595630"/>
          </a:xfrm>
          <a:custGeom>
            <a:avLst/>
            <a:gdLst/>
            <a:ahLst/>
            <a:cxnLst/>
            <a:rect l="l" t="t" r="r" b="b"/>
            <a:pathLst>
              <a:path w="614045" h="595629">
                <a:moveTo>
                  <a:pt x="17786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3847" y="595629"/>
                </a:lnTo>
                <a:lnTo>
                  <a:pt x="17786" y="0"/>
                </a:lnTo>
                <a:close/>
              </a:path>
            </a:pathLst>
          </a:custGeom>
          <a:solidFill>
            <a:srgbClr val="0079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bk object 396"/>
          <p:cNvSpPr/>
          <p:nvPr/>
        </p:nvSpPr>
        <p:spPr>
          <a:xfrm>
            <a:off x="795970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34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1733" y="595629"/>
                </a:lnTo>
                <a:lnTo>
                  <a:pt x="16534" y="0"/>
                </a:lnTo>
                <a:close/>
              </a:path>
            </a:pathLst>
          </a:custGeom>
          <a:solidFill>
            <a:srgbClr val="0078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bk object 397"/>
          <p:cNvSpPr/>
          <p:nvPr/>
        </p:nvSpPr>
        <p:spPr>
          <a:xfrm>
            <a:off x="7976244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135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765" y="595629"/>
                </a:lnTo>
                <a:lnTo>
                  <a:pt x="17135" y="0"/>
                </a:lnTo>
                <a:close/>
              </a:path>
            </a:pathLst>
          </a:custGeom>
          <a:solidFill>
            <a:srgbClr val="0077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bk object 398"/>
          <p:cNvSpPr/>
          <p:nvPr/>
        </p:nvSpPr>
        <p:spPr>
          <a:xfrm>
            <a:off x="79933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76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bk object 399"/>
          <p:cNvSpPr/>
          <p:nvPr/>
        </p:nvSpPr>
        <p:spPr>
          <a:xfrm>
            <a:off x="80111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154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215" y="595629"/>
                </a:lnTo>
                <a:lnTo>
                  <a:pt x="17154" y="0"/>
                </a:lnTo>
                <a:close/>
              </a:path>
            </a:pathLst>
          </a:custGeom>
          <a:solidFill>
            <a:srgbClr val="0075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bk object 400"/>
          <p:cNvSpPr/>
          <p:nvPr/>
        </p:nvSpPr>
        <p:spPr>
          <a:xfrm>
            <a:off x="8028314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5865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1495" y="595629"/>
                </a:lnTo>
                <a:lnTo>
                  <a:pt x="1586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bk object 401"/>
          <p:cNvSpPr/>
          <p:nvPr/>
        </p:nvSpPr>
        <p:spPr>
          <a:xfrm>
            <a:off x="80441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73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bk object 402"/>
          <p:cNvSpPr/>
          <p:nvPr/>
        </p:nvSpPr>
        <p:spPr>
          <a:xfrm>
            <a:off x="80619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72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bk object 403"/>
          <p:cNvSpPr/>
          <p:nvPr/>
        </p:nvSpPr>
        <p:spPr>
          <a:xfrm>
            <a:off x="80797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1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240" y="595629"/>
                </a:lnTo>
                <a:lnTo>
                  <a:pt x="17179" y="0"/>
                </a:lnTo>
                <a:close/>
              </a:path>
            </a:pathLst>
          </a:custGeom>
          <a:solidFill>
            <a:srgbClr val="0071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bk object 404"/>
          <p:cNvSpPr/>
          <p:nvPr/>
        </p:nvSpPr>
        <p:spPr>
          <a:xfrm>
            <a:off x="8096919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110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740" y="595629"/>
                </a:lnTo>
                <a:lnTo>
                  <a:pt x="17110" y="0"/>
                </a:lnTo>
                <a:close/>
              </a:path>
            </a:pathLst>
          </a:custGeom>
          <a:solidFill>
            <a:srgbClr val="0070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bk object 405"/>
          <p:cNvSpPr/>
          <p:nvPr/>
        </p:nvSpPr>
        <p:spPr>
          <a:xfrm>
            <a:off x="811403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98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297" y="595629"/>
                </a:lnTo>
                <a:lnTo>
                  <a:pt x="17098" y="0"/>
                </a:lnTo>
                <a:close/>
              </a:path>
            </a:pathLst>
          </a:custGeom>
          <a:solidFill>
            <a:srgbClr val="006F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bk object 406"/>
          <p:cNvSpPr/>
          <p:nvPr/>
        </p:nvSpPr>
        <p:spPr>
          <a:xfrm>
            <a:off x="8131128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191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821" y="595629"/>
                </a:lnTo>
                <a:lnTo>
                  <a:pt x="17191" y="0"/>
                </a:lnTo>
                <a:close/>
              </a:path>
            </a:pathLst>
          </a:custGeom>
          <a:solidFill>
            <a:srgbClr val="006E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bk object 407"/>
          <p:cNvSpPr/>
          <p:nvPr/>
        </p:nvSpPr>
        <p:spPr>
          <a:xfrm>
            <a:off x="81483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6D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bk object 408"/>
          <p:cNvSpPr/>
          <p:nvPr/>
        </p:nvSpPr>
        <p:spPr>
          <a:xfrm>
            <a:off x="8166100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6C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bk object 409"/>
          <p:cNvSpPr/>
          <p:nvPr/>
        </p:nvSpPr>
        <p:spPr>
          <a:xfrm>
            <a:off x="818260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10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40" y="595629"/>
                </a:lnTo>
                <a:lnTo>
                  <a:pt x="16510" y="0"/>
                </a:lnTo>
                <a:close/>
              </a:path>
            </a:pathLst>
          </a:custGeom>
          <a:solidFill>
            <a:srgbClr val="006B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bk object 410"/>
          <p:cNvSpPr/>
          <p:nvPr/>
        </p:nvSpPr>
        <p:spPr>
          <a:xfrm>
            <a:off x="81991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6A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bk object 411"/>
          <p:cNvSpPr/>
          <p:nvPr/>
        </p:nvSpPr>
        <p:spPr>
          <a:xfrm>
            <a:off x="82169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22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290" y="595629"/>
                </a:lnTo>
                <a:lnTo>
                  <a:pt x="17229" y="0"/>
                </a:lnTo>
                <a:close/>
              </a:path>
            </a:pathLst>
          </a:custGeom>
          <a:solidFill>
            <a:srgbClr val="006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bk object 412"/>
          <p:cNvSpPr/>
          <p:nvPr/>
        </p:nvSpPr>
        <p:spPr>
          <a:xfrm>
            <a:off x="8234129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60" y="0"/>
                </a:moveTo>
                <a:lnTo>
                  <a:pt x="0" y="0"/>
                </a:lnTo>
                <a:lnTo>
                  <a:pt x="596061" y="595629"/>
                </a:lnTo>
                <a:lnTo>
                  <a:pt x="612690" y="595629"/>
                </a:lnTo>
                <a:lnTo>
                  <a:pt x="17060" y="0"/>
                </a:lnTo>
                <a:close/>
              </a:path>
            </a:pathLst>
          </a:custGeom>
          <a:solidFill>
            <a:srgbClr val="0068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bk object 413"/>
          <p:cNvSpPr/>
          <p:nvPr/>
        </p:nvSpPr>
        <p:spPr>
          <a:xfrm>
            <a:off x="825119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7048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2247" y="595629"/>
                </a:lnTo>
                <a:lnTo>
                  <a:pt x="17048" y="0"/>
                </a:lnTo>
                <a:close/>
              </a:path>
            </a:pathLst>
          </a:custGeom>
          <a:solidFill>
            <a:srgbClr val="0067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bk object 414"/>
          <p:cNvSpPr/>
          <p:nvPr/>
        </p:nvSpPr>
        <p:spPr>
          <a:xfrm>
            <a:off x="8268238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241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871" y="595629"/>
                </a:lnTo>
                <a:lnTo>
                  <a:pt x="17241" y="0"/>
                </a:lnTo>
                <a:close/>
              </a:path>
            </a:pathLst>
          </a:custGeom>
          <a:solidFill>
            <a:srgbClr val="0066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bk object 415"/>
          <p:cNvSpPr/>
          <p:nvPr/>
        </p:nvSpPr>
        <p:spPr>
          <a:xfrm>
            <a:off x="82854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66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bk object 416"/>
          <p:cNvSpPr/>
          <p:nvPr/>
        </p:nvSpPr>
        <p:spPr>
          <a:xfrm>
            <a:off x="83032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64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bk object 417"/>
          <p:cNvSpPr/>
          <p:nvPr/>
        </p:nvSpPr>
        <p:spPr>
          <a:xfrm>
            <a:off x="8321040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5753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0952" y="595629"/>
                </a:lnTo>
                <a:lnTo>
                  <a:pt x="15753" y="0"/>
                </a:lnTo>
                <a:close/>
              </a:path>
            </a:pathLst>
          </a:custGeom>
          <a:solidFill>
            <a:srgbClr val="0063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bk object 418"/>
          <p:cNvSpPr/>
          <p:nvPr/>
        </p:nvSpPr>
        <p:spPr>
          <a:xfrm>
            <a:off x="8336793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266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896" y="595629"/>
                </a:lnTo>
                <a:lnTo>
                  <a:pt x="17266" y="0"/>
                </a:lnTo>
                <a:close/>
              </a:path>
            </a:pathLst>
          </a:custGeom>
          <a:solidFill>
            <a:srgbClr val="0062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bk object 419"/>
          <p:cNvSpPr/>
          <p:nvPr/>
        </p:nvSpPr>
        <p:spPr>
          <a:xfrm>
            <a:off x="835405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80" y="0"/>
                </a:moveTo>
                <a:lnTo>
                  <a:pt x="0" y="0"/>
                </a:lnTo>
                <a:lnTo>
                  <a:pt x="595630" y="595629"/>
                </a:lnTo>
                <a:lnTo>
                  <a:pt x="613410" y="595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61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bk object 420"/>
          <p:cNvSpPr/>
          <p:nvPr/>
        </p:nvSpPr>
        <p:spPr>
          <a:xfrm>
            <a:off x="837184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60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bk object 421"/>
          <p:cNvSpPr/>
          <p:nvPr/>
        </p:nvSpPr>
        <p:spPr>
          <a:xfrm>
            <a:off x="8389619" y="6262370"/>
            <a:ext cx="612140" cy="595630"/>
          </a:xfrm>
          <a:custGeom>
            <a:avLst/>
            <a:gdLst/>
            <a:ahLst/>
            <a:cxnLst/>
            <a:rect l="l" t="t" r="r" b="b"/>
            <a:pathLst>
              <a:path w="612140" h="595629">
                <a:moveTo>
                  <a:pt x="1650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39" y="595629"/>
                </a:lnTo>
                <a:lnTo>
                  <a:pt x="16509" y="0"/>
                </a:lnTo>
                <a:close/>
              </a:path>
            </a:pathLst>
          </a:custGeom>
          <a:solidFill>
            <a:srgbClr val="005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bk object 422"/>
          <p:cNvSpPr/>
          <p:nvPr/>
        </p:nvSpPr>
        <p:spPr>
          <a:xfrm>
            <a:off x="8406130" y="6262370"/>
            <a:ext cx="612775" cy="595630"/>
          </a:xfrm>
          <a:custGeom>
            <a:avLst/>
            <a:gdLst/>
            <a:ahLst/>
            <a:cxnLst/>
            <a:rect l="l" t="t" r="r" b="b"/>
            <a:pathLst>
              <a:path w="612775" h="595629">
                <a:moveTo>
                  <a:pt x="16992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2191" y="595629"/>
                </a:lnTo>
                <a:lnTo>
                  <a:pt x="16992" y="0"/>
                </a:lnTo>
                <a:close/>
              </a:path>
            </a:pathLst>
          </a:custGeom>
          <a:solidFill>
            <a:srgbClr val="005E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bk object 423"/>
          <p:cNvSpPr/>
          <p:nvPr/>
        </p:nvSpPr>
        <p:spPr>
          <a:xfrm>
            <a:off x="8423122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297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927" y="595629"/>
                </a:lnTo>
                <a:lnTo>
                  <a:pt x="17297" y="0"/>
                </a:lnTo>
                <a:close/>
              </a:path>
            </a:pathLst>
          </a:custGeom>
          <a:solidFill>
            <a:srgbClr val="005D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bk object 424"/>
          <p:cNvSpPr/>
          <p:nvPr/>
        </p:nvSpPr>
        <p:spPr>
          <a:xfrm>
            <a:off x="8440419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5C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bk object 425"/>
          <p:cNvSpPr/>
          <p:nvPr/>
        </p:nvSpPr>
        <p:spPr>
          <a:xfrm>
            <a:off x="84582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5B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bk object 426"/>
          <p:cNvSpPr/>
          <p:nvPr/>
        </p:nvSpPr>
        <p:spPr>
          <a:xfrm>
            <a:off x="8475980" y="6262370"/>
            <a:ext cx="611505" cy="595630"/>
          </a:xfrm>
          <a:custGeom>
            <a:avLst/>
            <a:gdLst/>
            <a:ahLst/>
            <a:cxnLst/>
            <a:rect l="l" t="t" r="r" b="b"/>
            <a:pathLst>
              <a:path w="611504" h="595629">
                <a:moveTo>
                  <a:pt x="15697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0896" y="595629"/>
                </a:lnTo>
                <a:lnTo>
                  <a:pt x="15697" y="0"/>
                </a:lnTo>
                <a:close/>
              </a:path>
            </a:pathLst>
          </a:custGeom>
          <a:solidFill>
            <a:srgbClr val="005A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bk object 427"/>
          <p:cNvSpPr/>
          <p:nvPr/>
        </p:nvSpPr>
        <p:spPr>
          <a:xfrm>
            <a:off x="8491677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322" y="0"/>
                </a:moveTo>
                <a:lnTo>
                  <a:pt x="0" y="0"/>
                </a:lnTo>
                <a:lnTo>
                  <a:pt x="595199" y="595629"/>
                </a:lnTo>
                <a:lnTo>
                  <a:pt x="612952" y="595629"/>
                </a:lnTo>
                <a:lnTo>
                  <a:pt x="17322" y="0"/>
                </a:lnTo>
                <a:close/>
              </a:path>
            </a:pathLst>
          </a:custGeom>
          <a:solidFill>
            <a:srgbClr val="0059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bk object 428"/>
          <p:cNvSpPr/>
          <p:nvPr/>
        </p:nvSpPr>
        <p:spPr>
          <a:xfrm>
            <a:off x="850900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09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5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bk object 429"/>
          <p:cNvSpPr/>
          <p:nvPr/>
        </p:nvSpPr>
        <p:spPr>
          <a:xfrm>
            <a:off x="8526780" y="6262370"/>
            <a:ext cx="613410" cy="595630"/>
          </a:xfrm>
          <a:custGeom>
            <a:avLst/>
            <a:gdLst/>
            <a:ahLst/>
            <a:cxnLst/>
            <a:rect l="l" t="t" r="r" b="b"/>
            <a:pathLst>
              <a:path w="613409" h="595629">
                <a:moveTo>
                  <a:pt x="17779" y="0"/>
                </a:moveTo>
                <a:lnTo>
                  <a:pt x="0" y="0"/>
                </a:lnTo>
                <a:lnTo>
                  <a:pt x="595629" y="595629"/>
                </a:lnTo>
                <a:lnTo>
                  <a:pt x="613410" y="595629"/>
                </a:lnTo>
                <a:lnTo>
                  <a:pt x="17779" y="0"/>
                </a:lnTo>
                <a:close/>
              </a:path>
            </a:pathLst>
          </a:custGeom>
          <a:solidFill>
            <a:srgbClr val="0057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bk object 430"/>
          <p:cNvSpPr/>
          <p:nvPr/>
        </p:nvSpPr>
        <p:spPr>
          <a:xfrm>
            <a:off x="8544559" y="6262370"/>
            <a:ext cx="599440" cy="595630"/>
          </a:xfrm>
          <a:custGeom>
            <a:avLst/>
            <a:gdLst/>
            <a:ahLst/>
            <a:cxnLst/>
            <a:rect l="l" t="t" r="r" b="b"/>
            <a:pathLst>
              <a:path w="599440" h="595629">
                <a:moveTo>
                  <a:pt x="17347" y="0"/>
                </a:moveTo>
                <a:lnTo>
                  <a:pt x="0" y="0"/>
                </a:lnTo>
                <a:lnTo>
                  <a:pt x="595630" y="595629"/>
                </a:lnTo>
                <a:lnTo>
                  <a:pt x="599440" y="595629"/>
                </a:lnTo>
                <a:lnTo>
                  <a:pt x="599440" y="581671"/>
                </a:lnTo>
                <a:lnTo>
                  <a:pt x="17347" y="0"/>
                </a:lnTo>
                <a:close/>
              </a:path>
            </a:pathLst>
          </a:custGeom>
          <a:solidFill>
            <a:srgbClr val="0056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bk object 431"/>
          <p:cNvSpPr/>
          <p:nvPr/>
        </p:nvSpPr>
        <p:spPr>
          <a:xfrm>
            <a:off x="8561907" y="6262370"/>
            <a:ext cx="582295" cy="582295"/>
          </a:xfrm>
          <a:custGeom>
            <a:avLst/>
            <a:gdLst/>
            <a:ahLst/>
            <a:cxnLst/>
            <a:rect l="l" t="t" r="r" b="b"/>
            <a:pathLst>
              <a:path w="582295" h="582295">
                <a:moveTo>
                  <a:pt x="16098" y="0"/>
                </a:moveTo>
                <a:lnTo>
                  <a:pt x="0" y="0"/>
                </a:lnTo>
                <a:lnTo>
                  <a:pt x="582092" y="581671"/>
                </a:lnTo>
                <a:lnTo>
                  <a:pt x="582092" y="566403"/>
                </a:lnTo>
                <a:lnTo>
                  <a:pt x="16098" y="0"/>
                </a:lnTo>
                <a:close/>
              </a:path>
            </a:pathLst>
          </a:custGeom>
          <a:solidFill>
            <a:srgbClr val="0055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bk object 432"/>
          <p:cNvSpPr/>
          <p:nvPr/>
        </p:nvSpPr>
        <p:spPr>
          <a:xfrm>
            <a:off x="8578006" y="6262370"/>
            <a:ext cx="566420" cy="566420"/>
          </a:xfrm>
          <a:custGeom>
            <a:avLst/>
            <a:gdLst/>
            <a:ahLst/>
            <a:cxnLst/>
            <a:rect l="l" t="t" r="r" b="b"/>
            <a:pathLst>
              <a:path w="566420" h="566420">
                <a:moveTo>
                  <a:pt x="17353" y="0"/>
                </a:moveTo>
                <a:lnTo>
                  <a:pt x="0" y="0"/>
                </a:lnTo>
                <a:lnTo>
                  <a:pt x="565993" y="566403"/>
                </a:lnTo>
                <a:lnTo>
                  <a:pt x="565993" y="548639"/>
                </a:lnTo>
                <a:lnTo>
                  <a:pt x="17353" y="0"/>
                </a:lnTo>
                <a:close/>
              </a:path>
            </a:pathLst>
          </a:custGeom>
          <a:solidFill>
            <a:srgbClr val="0054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bk object 433"/>
          <p:cNvSpPr/>
          <p:nvPr/>
        </p:nvSpPr>
        <p:spPr>
          <a:xfrm>
            <a:off x="8595359" y="6262370"/>
            <a:ext cx="548640" cy="548640"/>
          </a:xfrm>
          <a:custGeom>
            <a:avLst/>
            <a:gdLst/>
            <a:ahLst/>
            <a:cxnLst/>
            <a:rect l="l" t="t" r="r" b="b"/>
            <a:pathLst>
              <a:path w="548640" h="548640">
                <a:moveTo>
                  <a:pt x="17780" y="0"/>
                </a:moveTo>
                <a:lnTo>
                  <a:pt x="0" y="0"/>
                </a:lnTo>
                <a:lnTo>
                  <a:pt x="548640" y="548639"/>
                </a:lnTo>
                <a:lnTo>
                  <a:pt x="548640" y="530859"/>
                </a:lnTo>
                <a:lnTo>
                  <a:pt x="17780" y="0"/>
                </a:lnTo>
                <a:close/>
              </a:path>
            </a:pathLst>
          </a:custGeom>
          <a:solidFill>
            <a:srgbClr val="0053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bk object 434"/>
          <p:cNvSpPr/>
          <p:nvPr/>
        </p:nvSpPr>
        <p:spPr>
          <a:xfrm>
            <a:off x="8613140" y="6262370"/>
            <a:ext cx="530860" cy="530860"/>
          </a:xfrm>
          <a:custGeom>
            <a:avLst/>
            <a:gdLst/>
            <a:ahLst/>
            <a:cxnLst/>
            <a:rect l="l" t="t" r="r" b="b"/>
            <a:pathLst>
              <a:path w="530859" h="530859">
                <a:moveTo>
                  <a:pt x="17372" y="0"/>
                </a:moveTo>
                <a:lnTo>
                  <a:pt x="0" y="0"/>
                </a:lnTo>
                <a:lnTo>
                  <a:pt x="530859" y="530859"/>
                </a:lnTo>
                <a:lnTo>
                  <a:pt x="530859" y="513115"/>
                </a:lnTo>
                <a:lnTo>
                  <a:pt x="17372" y="0"/>
                </a:lnTo>
                <a:close/>
              </a:path>
            </a:pathLst>
          </a:custGeom>
          <a:solidFill>
            <a:srgbClr val="0052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bk object 435"/>
          <p:cNvSpPr/>
          <p:nvPr/>
        </p:nvSpPr>
        <p:spPr>
          <a:xfrm>
            <a:off x="8630512" y="6262370"/>
            <a:ext cx="513715" cy="513715"/>
          </a:xfrm>
          <a:custGeom>
            <a:avLst/>
            <a:gdLst/>
            <a:ahLst/>
            <a:cxnLst/>
            <a:rect l="l" t="t" r="r" b="b"/>
            <a:pathLst>
              <a:path w="513715" h="513715">
                <a:moveTo>
                  <a:pt x="15647" y="0"/>
                </a:moveTo>
                <a:lnTo>
                  <a:pt x="0" y="0"/>
                </a:lnTo>
                <a:lnTo>
                  <a:pt x="513487" y="513115"/>
                </a:lnTo>
                <a:lnTo>
                  <a:pt x="513487" y="497839"/>
                </a:lnTo>
                <a:lnTo>
                  <a:pt x="15647" y="0"/>
                </a:lnTo>
                <a:close/>
              </a:path>
            </a:pathLst>
          </a:custGeom>
          <a:solidFill>
            <a:srgbClr val="0051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bk object 436"/>
          <p:cNvSpPr/>
          <p:nvPr/>
        </p:nvSpPr>
        <p:spPr>
          <a:xfrm>
            <a:off x="8646159" y="6262370"/>
            <a:ext cx="497840" cy="497840"/>
          </a:xfrm>
          <a:custGeom>
            <a:avLst/>
            <a:gdLst/>
            <a:ahLst/>
            <a:cxnLst/>
            <a:rect l="l" t="t" r="r" b="b"/>
            <a:pathLst>
              <a:path w="497840" h="497840">
                <a:moveTo>
                  <a:pt x="17780" y="0"/>
                </a:moveTo>
                <a:lnTo>
                  <a:pt x="0" y="0"/>
                </a:lnTo>
                <a:lnTo>
                  <a:pt x="497840" y="497839"/>
                </a:lnTo>
                <a:lnTo>
                  <a:pt x="497840" y="480059"/>
                </a:lnTo>
                <a:lnTo>
                  <a:pt x="17780" y="0"/>
                </a:lnTo>
                <a:close/>
              </a:path>
            </a:pathLst>
          </a:custGeom>
          <a:solidFill>
            <a:srgbClr val="005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bk object 437"/>
          <p:cNvSpPr/>
          <p:nvPr/>
        </p:nvSpPr>
        <p:spPr>
          <a:xfrm>
            <a:off x="8663940" y="6262370"/>
            <a:ext cx="480059" cy="480059"/>
          </a:xfrm>
          <a:custGeom>
            <a:avLst/>
            <a:gdLst/>
            <a:ahLst/>
            <a:cxnLst/>
            <a:rect l="l" t="t" r="r" b="b"/>
            <a:pathLst>
              <a:path w="480059" h="480059">
                <a:moveTo>
                  <a:pt x="17779" y="0"/>
                </a:moveTo>
                <a:lnTo>
                  <a:pt x="0" y="0"/>
                </a:lnTo>
                <a:lnTo>
                  <a:pt x="480059" y="480059"/>
                </a:lnTo>
                <a:lnTo>
                  <a:pt x="480059" y="462280"/>
                </a:lnTo>
                <a:lnTo>
                  <a:pt x="17779" y="0"/>
                </a:lnTo>
                <a:close/>
              </a:path>
            </a:pathLst>
          </a:custGeom>
          <a:solidFill>
            <a:srgbClr val="004F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bk object 438"/>
          <p:cNvSpPr/>
          <p:nvPr/>
        </p:nvSpPr>
        <p:spPr>
          <a:xfrm>
            <a:off x="8681719" y="6262370"/>
            <a:ext cx="462280" cy="462280"/>
          </a:xfrm>
          <a:custGeom>
            <a:avLst/>
            <a:gdLst/>
            <a:ahLst/>
            <a:cxnLst/>
            <a:rect l="l" t="t" r="r" b="b"/>
            <a:pathLst>
              <a:path w="462279" h="462279">
                <a:moveTo>
                  <a:pt x="17779" y="0"/>
                </a:moveTo>
                <a:lnTo>
                  <a:pt x="0" y="0"/>
                </a:lnTo>
                <a:lnTo>
                  <a:pt x="462279" y="462280"/>
                </a:lnTo>
                <a:lnTo>
                  <a:pt x="462279" y="444499"/>
                </a:lnTo>
                <a:lnTo>
                  <a:pt x="17779" y="0"/>
                </a:lnTo>
                <a:close/>
              </a:path>
            </a:pathLst>
          </a:custGeom>
          <a:solidFill>
            <a:srgbClr val="004E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bk object 439"/>
          <p:cNvSpPr/>
          <p:nvPr/>
        </p:nvSpPr>
        <p:spPr>
          <a:xfrm>
            <a:off x="8699500" y="6262370"/>
            <a:ext cx="444500" cy="444500"/>
          </a:xfrm>
          <a:custGeom>
            <a:avLst/>
            <a:gdLst/>
            <a:ahLst/>
            <a:cxnLst/>
            <a:rect l="l" t="t" r="r" b="b"/>
            <a:pathLst>
              <a:path w="444500" h="444500">
                <a:moveTo>
                  <a:pt x="17403" y="0"/>
                </a:moveTo>
                <a:lnTo>
                  <a:pt x="0" y="0"/>
                </a:lnTo>
                <a:lnTo>
                  <a:pt x="444500" y="444499"/>
                </a:lnTo>
                <a:lnTo>
                  <a:pt x="444500" y="426787"/>
                </a:lnTo>
                <a:lnTo>
                  <a:pt x="17403" y="0"/>
                </a:lnTo>
                <a:close/>
              </a:path>
            </a:pathLst>
          </a:custGeom>
          <a:solidFill>
            <a:srgbClr val="004D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bk object 440"/>
          <p:cNvSpPr/>
          <p:nvPr/>
        </p:nvSpPr>
        <p:spPr>
          <a:xfrm>
            <a:off x="8716903" y="6262370"/>
            <a:ext cx="427355" cy="427355"/>
          </a:xfrm>
          <a:custGeom>
            <a:avLst/>
            <a:gdLst/>
            <a:ahLst/>
            <a:cxnLst/>
            <a:rect l="l" t="t" r="r" b="b"/>
            <a:pathLst>
              <a:path w="427354" h="427354">
                <a:moveTo>
                  <a:pt x="15616" y="0"/>
                </a:moveTo>
                <a:lnTo>
                  <a:pt x="0" y="0"/>
                </a:lnTo>
                <a:lnTo>
                  <a:pt x="427096" y="426787"/>
                </a:lnTo>
                <a:lnTo>
                  <a:pt x="427096" y="411480"/>
                </a:lnTo>
                <a:lnTo>
                  <a:pt x="15616" y="0"/>
                </a:lnTo>
                <a:close/>
              </a:path>
            </a:pathLst>
          </a:custGeom>
          <a:solidFill>
            <a:srgbClr val="004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bk object 441"/>
          <p:cNvSpPr/>
          <p:nvPr/>
        </p:nvSpPr>
        <p:spPr>
          <a:xfrm>
            <a:off x="8732519" y="6262370"/>
            <a:ext cx="411480" cy="411480"/>
          </a:xfrm>
          <a:custGeom>
            <a:avLst/>
            <a:gdLst/>
            <a:ahLst/>
            <a:cxnLst/>
            <a:rect l="l" t="t" r="r" b="b"/>
            <a:pathLst>
              <a:path w="411479" h="411479">
                <a:moveTo>
                  <a:pt x="17779" y="0"/>
                </a:moveTo>
                <a:lnTo>
                  <a:pt x="0" y="0"/>
                </a:lnTo>
                <a:lnTo>
                  <a:pt x="411479" y="411479"/>
                </a:lnTo>
                <a:lnTo>
                  <a:pt x="411479" y="393699"/>
                </a:lnTo>
                <a:lnTo>
                  <a:pt x="17779" y="0"/>
                </a:lnTo>
                <a:close/>
              </a:path>
            </a:pathLst>
          </a:custGeom>
          <a:solidFill>
            <a:srgbClr val="004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bk object 442"/>
          <p:cNvSpPr/>
          <p:nvPr/>
        </p:nvSpPr>
        <p:spPr>
          <a:xfrm>
            <a:off x="8750300" y="6262370"/>
            <a:ext cx="393700" cy="393700"/>
          </a:xfrm>
          <a:custGeom>
            <a:avLst/>
            <a:gdLst/>
            <a:ahLst/>
            <a:cxnLst/>
            <a:rect l="l" t="t" r="r" b="b"/>
            <a:pathLst>
              <a:path w="393700" h="393700">
                <a:moveTo>
                  <a:pt x="17779" y="0"/>
                </a:moveTo>
                <a:lnTo>
                  <a:pt x="0" y="0"/>
                </a:lnTo>
                <a:lnTo>
                  <a:pt x="393700" y="393699"/>
                </a:lnTo>
                <a:lnTo>
                  <a:pt x="393700" y="375920"/>
                </a:lnTo>
                <a:lnTo>
                  <a:pt x="17779" y="0"/>
                </a:lnTo>
                <a:close/>
              </a:path>
            </a:pathLst>
          </a:custGeom>
          <a:solidFill>
            <a:srgbClr val="004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bk object 443"/>
          <p:cNvSpPr/>
          <p:nvPr/>
        </p:nvSpPr>
        <p:spPr>
          <a:xfrm>
            <a:off x="8768080" y="6262370"/>
            <a:ext cx="375920" cy="375920"/>
          </a:xfrm>
          <a:custGeom>
            <a:avLst/>
            <a:gdLst/>
            <a:ahLst/>
            <a:cxnLst/>
            <a:rect l="l" t="t" r="r" b="b"/>
            <a:pathLst>
              <a:path w="375920" h="375920">
                <a:moveTo>
                  <a:pt x="16509" y="0"/>
                </a:moveTo>
                <a:lnTo>
                  <a:pt x="0" y="0"/>
                </a:lnTo>
                <a:lnTo>
                  <a:pt x="375920" y="375920"/>
                </a:lnTo>
                <a:lnTo>
                  <a:pt x="375920" y="359410"/>
                </a:lnTo>
                <a:lnTo>
                  <a:pt x="16509" y="0"/>
                </a:lnTo>
                <a:close/>
              </a:path>
            </a:pathLst>
          </a:custGeom>
          <a:solidFill>
            <a:srgbClr val="0049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bk object 444"/>
          <p:cNvSpPr/>
          <p:nvPr/>
        </p:nvSpPr>
        <p:spPr>
          <a:xfrm>
            <a:off x="8784590" y="6262370"/>
            <a:ext cx="359410" cy="359410"/>
          </a:xfrm>
          <a:custGeom>
            <a:avLst/>
            <a:gdLst/>
            <a:ahLst/>
            <a:cxnLst/>
            <a:rect l="l" t="t" r="r" b="b"/>
            <a:pathLst>
              <a:path w="359409" h="359409">
                <a:moveTo>
                  <a:pt x="17780" y="0"/>
                </a:moveTo>
                <a:lnTo>
                  <a:pt x="0" y="0"/>
                </a:lnTo>
                <a:lnTo>
                  <a:pt x="359410" y="359410"/>
                </a:lnTo>
                <a:lnTo>
                  <a:pt x="359410" y="341629"/>
                </a:lnTo>
                <a:lnTo>
                  <a:pt x="17780" y="0"/>
                </a:lnTo>
                <a:close/>
              </a:path>
            </a:pathLst>
          </a:custGeom>
          <a:solidFill>
            <a:srgbClr val="0048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bk object 445"/>
          <p:cNvSpPr/>
          <p:nvPr/>
        </p:nvSpPr>
        <p:spPr>
          <a:xfrm>
            <a:off x="8802369" y="6262370"/>
            <a:ext cx="341630" cy="341630"/>
          </a:xfrm>
          <a:custGeom>
            <a:avLst/>
            <a:gdLst/>
            <a:ahLst/>
            <a:cxnLst/>
            <a:rect l="l" t="t" r="r" b="b"/>
            <a:pathLst>
              <a:path w="341629" h="341629">
                <a:moveTo>
                  <a:pt x="16509" y="0"/>
                </a:moveTo>
                <a:lnTo>
                  <a:pt x="0" y="0"/>
                </a:lnTo>
                <a:lnTo>
                  <a:pt x="341629" y="341629"/>
                </a:lnTo>
                <a:lnTo>
                  <a:pt x="341629" y="325120"/>
                </a:lnTo>
                <a:lnTo>
                  <a:pt x="16509" y="0"/>
                </a:lnTo>
                <a:close/>
              </a:path>
            </a:pathLst>
          </a:custGeom>
          <a:solidFill>
            <a:srgbClr val="004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bk object 446"/>
          <p:cNvSpPr/>
          <p:nvPr/>
        </p:nvSpPr>
        <p:spPr>
          <a:xfrm>
            <a:off x="8818880" y="6262370"/>
            <a:ext cx="325120" cy="325120"/>
          </a:xfrm>
          <a:custGeom>
            <a:avLst/>
            <a:gdLst/>
            <a:ahLst/>
            <a:cxnLst/>
            <a:rect l="l" t="t" r="r" b="b"/>
            <a:pathLst>
              <a:path w="325120" h="325120">
                <a:moveTo>
                  <a:pt x="17779" y="0"/>
                </a:moveTo>
                <a:lnTo>
                  <a:pt x="0" y="0"/>
                </a:lnTo>
                <a:lnTo>
                  <a:pt x="325120" y="325120"/>
                </a:lnTo>
                <a:lnTo>
                  <a:pt x="325120" y="307339"/>
                </a:lnTo>
                <a:lnTo>
                  <a:pt x="17779" y="0"/>
                </a:lnTo>
                <a:close/>
              </a:path>
            </a:pathLst>
          </a:custGeom>
          <a:solidFill>
            <a:srgbClr val="0046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bk object 447"/>
          <p:cNvSpPr/>
          <p:nvPr/>
        </p:nvSpPr>
        <p:spPr>
          <a:xfrm>
            <a:off x="8836659" y="6262370"/>
            <a:ext cx="307340" cy="307340"/>
          </a:xfrm>
          <a:custGeom>
            <a:avLst/>
            <a:gdLst/>
            <a:ahLst/>
            <a:cxnLst/>
            <a:rect l="l" t="t" r="r" b="b"/>
            <a:pathLst>
              <a:path w="307340" h="307340">
                <a:moveTo>
                  <a:pt x="17780" y="0"/>
                </a:moveTo>
                <a:lnTo>
                  <a:pt x="0" y="0"/>
                </a:lnTo>
                <a:lnTo>
                  <a:pt x="307340" y="307339"/>
                </a:lnTo>
                <a:lnTo>
                  <a:pt x="307340" y="289559"/>
                </a:lnTo>
                <a:lnTo>
                  <a:pt x="17780" y="0"/>
                </a:lnTo>
                <a:close/>
              </a:path>
            </a:pathLst>
          </a:custGeom>
          <a:solidFill>
            <a:srgbClr val="0045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bk object 448"/>
          <p:cNvSpPr/>
          <p:nvPr/>
        </p:nvSpPr>
        <p:spPr>
          <a:xfrm>
            <a:off x="8854440" y="6262370"/>
            <a:ext cx="289560" cy="289560"/>
          </a:xfrm>
          <a:custGeom>
            <a:avLst/>
            <a:gdLst/>
            <a:ahLst/>
            <a:cxnLst/>
            <a:rect l="l" t="t" r="r" b="b"/>
            <a:pathLst>
              <a:path w="289559" h="289559">
                <a:moveTo>
                  <a:pt x="16509" y="0"/>
                </a:moveTo>
                <a:lnTo>
                  <a:pt x="0" y="0"/>
                </a:lnTo>
                <a:lnTo>
                  <a:pt x="289559" y="289559"/>
                </a:lnTo>
                <a:lnTo>
                  <a:pt x="289559" y="273050"/>
                </a:lnTo>
                <a:lnTo>
                  <a:pt x="16509" y="0"/>
                </a:lnTo>
                <a:close/>
              </a:path>
            </a:pathLst>
          </a:custGeom>
          <a:solidFill>
            <a:srgbClr val="0044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bk object 449"/>
          <p:cNvSpPr/>
          <p:nvPr/>
        </p:nvSpPr>
        <p:spPr>
          <a:xfrm>
            <a:off x="8870950" y="6262370"/>
            <a:ext cx="273050" cy="273050"/>
          </a:xfrm>
          <a:custGeom>
            <a:avLst/>
            <a:gdLst/>
            <a:ahLst/>
            <a:cxnLst/>
            <a:rect l="l" t="t" r="r" b="b"/>
            <a:pathLst>
              <a:path w="273050" h="273050">
                <a:moveTo>
                  <a:pt x="16509" y="0"/>
                </a:moveTo>
                <a:lnTo>
                  <a:pt x="0" y="0"/>
                </a:lnTo>
                <a:lnTo>
                  <a:pt x="273050" y="273049"/>
                </a:lnTo>
                <a:lnTo>
                  <a:pt x="273050" y="256540"/>
                </a:lnTo>
                <a:lnTo>
                  <a:pt x="16509" y="0"/>
                </a:lnTo>
                <a:close/>
              </a:path>
            </a:pathLst>
          </a:custGeom>
          <a:solidFill>
            <a:srgbClr val="0043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bk object 450"/>
          <p:cNvSpPr/>
          <p:nvPr/>
        </p:nvSpPr>
        <p:spPr>
          <a:xfrm>
            <a:off x="8887459" y="6262370"/>
            <a:ext cx="256540" cy="256540"/>
          </a:xfrm>
          <a:custGeom>
            <a:avLst/>
            <a:gdLst/>
            <a:ahLst/>
            <a:cxnLst/>
            <a:rect l="l" t="t" r="r" b="b"/>
            <a:pathLst>
              <a:path w="256540" h="256540">
                <a:moveTo>
                  <a:pt x="17780" y="0"/>
                </a:moveTo>
                <a:lnTo>
                  <a:pt x="0" y="0"/>
                </a:lnTo>
                <a:lnTo>
                  <a:pt x="256540" y="256539"/>
                </a:lnTo>
                <a:lnTo>
                  <a:pt x="256540" y="238759"/>
                </a:lnTo>
                <a:lnTo>
                  <a:pt x="17780" y="0"/>
                </a:lnTo>
                <a:close/>
              </a:path>
            </a:pathLst>
          </a:custGeom>
          <a:solidFill>
            <a:srgbClr val="0042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bk object 451"/>
          <p:cNvSpPr/>
          <p:nvPr/>
        </p:nvSpPr>
        <p:spPr>
          <a:xfrm>
            <a:off x="8905240" y="6262370"/>
            <a:ext cx="238759" cy="23875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737360" y="314959"/>
            <a:ext cx="5670550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0" i="0">
                <a:solidFill>
                  <a:srgbClr val="E2E2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689609" y="3408679"/>
            <a:ext cx="7764780" cy="148843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200" b="1" i="0">
                <a:solidFill>
                  <a:srgbClr val="E2E2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108960" y="6377940"/>
            <a:ext cx="292608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57200" y="6377940"/>
            <a:ext cx="210312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5/3/2020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399780" y="6478736"/>
            <a:ext cx="220979" cy="19621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0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pPr marL="109855">
                <a:lnSpc>
                  <a:spcPts val="1425"/>
                </a:lnSpc>
              </a:pPr>
              <a:t>‹#›</a:t>
            </a:fld>
            <a:endParaRPr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 txBox="1">
            <a:spLocks noGrp="1"/>
          </p:cNvSpPr>
          <p:nvPr>
            <p:ph type="title"/>
          </p:nvPr>
        </p:nvSpPr>
        <p:spPr>
          <a:xfrm>
            <a:off x="457200" y="345440"/>
            <a:ext cx="7696200" cy="167481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  <a:tabLst>
                <a:tab pos="3614420" algn="l"/>
              </a:tabLst>
            </a:pPr>
            <a:r>
              <a:rPr lang="en-US" b="1" spc="265" dirty="0" smtClean="0">
                <a:latin typeface="Baskerville Old Face"/>
                <a:cs typeface="Baskerville Old Face"/>
              </a:rPr>
              <a:t>SCOPE OF EDUCATIONAL  </a:t>
            </a:r>
            <a:r>
              <a:rPr lang="en-US" b="1" spc="285" dirty="0" smtClean="0">
                <a:latin typeface="Baskerville Old Face"/>
                <a:cs typeface="Baskerville Old Face"/>
              </a:rPr>
              <a:t>A</a:t>
            </a:r>
            <a:r>
              <a:rPr lang="en-US" b="1" spc="300" dirty="0" smtClean="0">
                <a:latin typeface="Baskerville Old Face"/>
                <a:cs typeface="Baskerville Old Face"/>
              </a:rPr>
              <a:t>D</a:t>
            </a:r>
            <a:r>
              <a:rPr lang="en-US" b="1" spc="280" dirty="0" smtClean="0">
                <a:latin typeface="Baskerville Old Face"/>
                <a:cs typeface="Baskerville Old Face"/>
              </a:rPr>
              <a:t>M</a:t>
            </a:r>
            <a:r>
              <a:rPr lang="en-US" b="1" spc="295" dirty="0" smtClean="0">
                <a:latin typeface="Baskerville Old Face"/>
                <a:cs typeface="Baskerville Old Face"/>
              </a:rPr>
              <a:t>INI</a:t>
            </a:r>
            <a:r>
              <a:rPr lang="en-US" b="1" spc="290" dirty="0" smtClean="0">
                <a:latin typeface="Baskerville Old Face"/>
                <a:cs typeface="Baskerville Old Face"/>
              </a:rPr>
              <a:t>ST</a:t>
            </a:r>
            <a:r>
              <a:rPr lang="en-US" b="1" spc="295" dirty="0" smtClean="0">
                <a:latin typeface="Baskerville Old Face"/>
                <a:cs typeface="Baskerville Old Face"/>
              </a:rPr>
              <a:t>RA</a:t>
            </a:r>
            <a:r>
              <a:rPr lang="en-US" b="1" spc="290" dirty="0" smtClean="0">
                <a:latin typeface="Baskerville Old Face"/>
                <a:cs typeface="Baskerville Old Face"/>
              </a:rPr>
              <a:t>TIO</a:t>
            </a:r>
            <a:r>
              <a:rPr lang="en-US" b="1" spc="-5" dirty="0" smtClean="0">
                <a:latin typeface="Baskerville Old Face"/>
                <a:cs typeface="Baskerville Old Face"/>
              </a:rPr>
              <a:t>N</a:t>
            </a:r>
            <a:r>
              <a:rPr lang="en-US" dirty="0" smtClean="0">
                <a:latin typeface="Baskerville Old Face"/>
                <a:cs typeface="Baskerville Old Face"/>
              </a:rPr>
              <a:t/>
            </a:r>
            <a:br>
              <a:rPr lang="en-US" dirty="0" smtClean="0">
                <a:latin typeface="Baskerville Old Face"/>
                <a:cs typeface="Baskerville Old Face"/>
              </a:rPr>
            </a:br>
            <a:endParaRPr b="1" spc="-5" dirty="0">
              <a:latin typeface="Baskerville Old Face"/>
              <a:cs typeface="Baskerville Old Face"/>
            </a:endParaRPr>
          </a:p>
        </p:txBody>
      </p:sp>
      <p:sp>
        <p:nvSpPr>
          <p:cNvPr id="1846" name="object 1846"/>
          <p:cNvSpPr txBox="1"/>
          <p:nvPr/>
        </p:nvSpPr>
        <p:spPr>
          <a:xfrm>
            <a:off x="8497569" y="6464300"/>
            <a:ext cx="110489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FFFFFF"/>
                </a:solidFill>
                <a:latin typeface="Arial"/>
                <a:cs typeface="Arial"/>
              </a:rPr>
              <a:t>1</a:t>
            </a:r>
            <a:endParaRPr sz="1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1062989" y="513079"/>
            <a:ext cx="701865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Educational</a:t>
            </a:r>
            <a:r>
              <a:rPr spc="15" dirty="0"/>
              <a:t> </a:t>
            </a:r>
            <a:r>
              <a:rPr spc="-5" dirty="0"/>
              <a:t>Administration-History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pPr marL="25400">
                <a:lnSpc>
                  <a:spcPts val="1425"/>
                </a:lnSpc>
              </a:pPr>
              <a:t>10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633220"/>
            <a:ext cx="8038465" cy="25641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404495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Stanford, Chicago and Harvard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Universities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other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institutions</a:t>
            </a:r>
            <a:r>
              <a:rPr sz="3200" spc="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(1950)</a:t>
            </a:r>
            <a:endParaRPr sz="3200">
              <a:latin typeface="Arial"/>
              <a:cs typeface="Arial"/>
            </a:endParaRPr>
          </a:p>
          <a:p>
            <a:pPr marL="355600" marR="5080" indent="-342900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Australia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first institution to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ommence  teaching ‘Educational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Administration’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was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University of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New</a:t>
            </a:r>
            <a:r>
              <a:rPr sz="3200" spc="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England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1851660" y="513079"/>
            <a:ext cx="544322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Educational</a:t>
            </a:r>
            <a:r>
              <a:rPr dirty="0"/>
              <a:t> </a:t>
            </a:r>
            <a:r>
              <a:rPr spc="-5" dirty="0"/>
              <a:t>Administration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pPr marL="25400">
                <a:lnSpc>
                  <a:spcPts val="1425"/>
                </a:lnSpc>
              </a:pPr>
              <a:t>11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531620"/>
            <a:ext cx="7948295" cy="3641090"/>
          </a:xfrm>
          <a:prstGeom prst="rect">
            <a:avLst/>
          </a:prstGeom>
        </p:spPr>
        <p:txBody>
          <a:bodyPr vert="horz" wrap="square" lIns="0" tIns="114300" rIns="0" bIns="0" rtlCol="0">
            <a:spAutoFit/>
          </a:bodyPr>
          <a:lstStyle/>
          <a:p>
            <a:pPr marL="355600" indent="-342900">
              <a:lnSpc>
                <a:spcPct val="100000"/>
              </a:lnSpc>
              <a:spcBef>
                <a:spcPts val="9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So we can conclude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that</a:t>
            </a:r>
            <a:endParaRPr sz="3200">
              <a:latin typeface="Arial"/>
              <a:cs typeface="Arial"/>
            </a:endParaRPr>
          </a:p>
          <a:p>
            <a:pPr marL="355600" marR="5080" indent="-342900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there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are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certain unique aspects specific  to Educational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Administration,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as the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aims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objectives as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well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goals that  are to be achieved are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quite different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from  those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business and industrial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organizations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1343660" y="513079"/>
            <a:ext cx="645985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Educational</a:t>
            </a:r>
            <a:r>
              <a:rPr dirty="0"/>
              <a:t> </a:t>
            </a:r>
            <a:r>
              <a:rPr spc="-5" dirty="0"/>
              <a:t>Administration-cont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pPr marL="25400">
                <a:lnSpc>
                  <a:spcPts val="1425"/>
                </a:lnSpc>
              </a:pPr>
              <a:t>12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633220"/>
            <a:ext cx="8000365" cy="2950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task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to view these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problems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issues from a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new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perspective, that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an administrator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who  must see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organization as a whole,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and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not just as a teacher/lecturer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  classroom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situation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1343660" y="513079"/>
            <a:ext cx="645985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Educational</a:t>
            </a:r>
            <a:r>
              <a:rPr dirty="0"/>
              <a:t> </a:t>
            </a:r>
            <a:r>
              <a:rPr spc="-5" dirty="0"/>
              <a:t>Administration-cont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pPr marL="25400">
                <a:lnSpc>
                  <a:spcPts val="1425"/>
                </a:lnSpc>
              </a:pPr>
              <a:t>13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633220"/>
            <a:ext cx="8000365" cy="2950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task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to view these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problems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issues from a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new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perspective, that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an administrator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who  must see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organization as a whole,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and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not just as a teacher/lecturer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  classroom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situation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 txBox="1">
            <a:spLocks noGrp="1"/>
          </p:cNvSpPr>
          <p:nvPr>
            <p:ph type="title"/>
          </p:nvPr>
        </p:nvSpPr>
        <p:spPr>
          <a:xfrm>
            <a:off x="1154430" y="314959"/>
            <a:ext cx="683768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What </a:t>
            </a:r>
            <a:r>
              <a:rPr spc="5" dirty="0"/>
              <a:t>is </a:t>
            </a:r>
            <a:r>
              <a:rPr spc="-5" dirty="0"/>
              <a:t>the </a:t>
            </a:r>
            <a:r>
              <a:rPr dirty="0"/>
              <a:t>Job </a:t>
            </a:r>
            <a:r>
              <a:rPr spc="-5" dirty="0"/>
              <a:t>of </a:t>
            </a:r>
            <a:r>
              <a:rPr dirty="0"/>
              <a:t>an</a:t>
            </a:r>
            <a:r>
              <a:rPr spc="-75" dirty="0"/>
              <a:t> </a:t>
            </a:r>
            <a:r>
              <a:rPr spc="-5" dirty="0"/>
              <a:t>Educational</a:t>
            </a:r>
          </a:p>
        </p:txBody>
      </p:sp>
      <p:sp>
        <p:nvSpPr>
          <p:cNvPr id="1817" name="object 181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pPr marL="25400">
                <a:lnSpc>
                  <a:spcPts val="1425"/>
                </a:lnSpc>
              </a:pPr>
              <a:t>14</a:t>
            </a:fld>
            <a:endParaRPr dirty="0"/>
          </a:p>
        </p:txBody>
      </p:sp>
      <p:sp>
        <p:nvSpPr>
          <p:cNvPr id="1816" name="object 1816"/>
          <p:cNvSpPr txBox="1"/>
          <p:nvPr/>
        </p:nvSpPr>
        <p:spPr>
          <a:xfrm>
            <a:off x="354329" y="614997"/>
            <a:ext cx="8068945" cy="5633720"/>
          </a:xfrm>
          <a:prstGeom prst="rect">
            <a:avLst/>
          </a:prstGeom>
        </p:spPr>
        <p:txBody>
          <a:bodyPr vert="horz" wrap="square" lIns="0" tIns="260985" rIns="0" bIns="0" rtlCol="0">
            <a:spAutoFit/>
          </a:bodyPr>
          <a:lstStyle/>
          <a:p>
            <a:pPr marL="2743200">
              <a:lnSpc>
                <a:spcPct val="100000"/>
              </a:lnSpc>
              <a:spcBef>
                <a:spcPts val="2055"/>
              </a:spcBef>
            </a:pPr>
            <a:r>
              <a:rPr sz="3600" spc="-5" dirty="0">
                <a:solidFill>
                  <a:srgbClr val="E2E2FF"/>
                </a:solidFill>
                <a:latin typeface="Arial"/>
                <a:cs typeface="Arial"/>
              </a:rPr>
              <a:t>Administrator?</a:t>
            </a:r>
            <a:endParaRPr sz="3600">
              <a:latin typeface="Arial"/>
              <a:cs typeface="Arial"/>
            </a:endParaRPr>
          </a:p>
          <a:p>
            <a:pPr marL="537210" marR="5080" indent="-342900">
              <a:lnSpc>
                <a:spcPct val="100000"/>
              </a:lnSpc>
              <a:spcBef>
                <a:spcPts val="1739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basic purpose of educational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to enhance teaching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and  learning</a:t>
            </a:r>
            <a:endParaRPr sz="3200">
              <a:latin typeface="Arial"/>
              <a:cs typeface="Arial"/>
            </a:endParaRPr>
          </a:p>
          <a:p>
            <a:pPr marL="537210" marR="302260" indent="-342900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serves an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instrumental or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supportive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role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not a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primary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role</a:t>
            </a:r>
            <a:endParaRPr sz="3200">
              <a:latin typeface="Arial"/>
              <a:cs typeface="Arial"/>
            </a:endParaRPr>
          </a:p>
          <a:p>
            <a:pPr marL="537210" marR="97155" indent="-342900" algn="just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53721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many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administrative activities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do not deal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directly with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students, the relationships of  these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activities to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teaching and learning</a:t>
            </a:r>
            <a:endParaRPr sz="3200">
              <a:latin typeface="Arial"/>
              <a:cs typeface="Arial"/>
            </a:endParaRPr>
          </a:p>
          <a:p>
            <a:pPr marL="12700" algn="just">
              <a:lnSpc>
                <a:spcPts val="3829"/>
              </a:lnSpc>
            </a:pPr>
            <a:r>
              <a:rPr sz="3200" u="dbl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Times New Roman"/>
                <a:cs typeface="Times New Roman"/>
              </a:rPr>
              <a:t>    </a:t>
            </a:r>
            <a:r>
              <a:rPr sz="3200" u="dbl" spc="130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are </a:t>
            </a:r>
            <a:r>
              <a:rPr sz="3200" u="dbl" strike="sngStrike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no</a:t>
            </a:r>
            <a:r>
              <a:rPr sz="3200" u="dbl" strike="noStrike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t</a:t>
            </a:r>
            <a:r>
              <a:rPr sz="3200" strike="noStrike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u="dbl" strike="noStrike" dirty="0">
                <a:solidFill>
                  <a:srgbClr val="FFFFFF"/>
                </a:solidFill>
                <a:uFill>
                  <a:solidFill>
                    <a:srgbClr val="675840"/>
                  </a:solidFill>
                </a:uFill>
                <a:latin typeface="Arial"/>
                <a:cs typeface="Arial"/>
              </a:rPr>
              <a:t>alw</a:t>
            </a:r>
            <a:r>
              <a:rPr sz="3200" u="dbl" strike="dblStrike" dirty="0">
                <a:solidFill>
                  <a:srgbClr val="FFFFFF"/>
                </a:solidFill>
                <a:uFill>
                  <a:solidFill>
                    <a:srgbClr val="675840"/>
                  </a:solidFill>
                </a:uFill>
                <a:latin typeface="Arial"/>
                <a:cs typeface="Arial"/>
              </a:rPr>
              <a:t>ay</a:t>
            </a:r>
            <a:r>
              <a:rPr sz="3200" u="dbl" strike="noStrike" dirty="0">
                <a:solidFill>
                  <a:srgbClr val="FFFFFF"/>
                </a:solidFill>
                <a:uFill>
                  <a:solidFill>
                    <a:srgbClr val="675840"/>
                  </a:solidFill>
                </a:uFill>
                <a:latin typeface="Arial"/>
                <a:cs typeface="Arial"/>
              </a:rPr>
              <a:t>s</a:t>
            </a:r>
            <a:r>
              <a:rPr sz="3200" strike="noStrike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u="dbl" strike="noStrike" dirty="0">
                <a:solidFill>
                  <a:srgbClr val="FFFFFF"/>
                </a:solidFill>
                <a:uFill>
                  <a:solidFill>
                    <a:srgbClr val="746650"/>
                  </a:solidFill>
                </a:uFill>
                <a:latin typeface="Arial"/>
                <a:cs typeface="Arial"/>
              </a:rPr>
              <a:t>appare</a:t>
            </a:r>
            <a:r>
              <a:rPr sz="3200" strike="noStrike" dirty="0">
                <a:solidFill>
                  <a:srgbClr val="FFFFFF"/>
                </a:solidFill>
                <a:latin typeface="Arial"/>
                <a:cs typeface="Arial"/>
              </a:rPr>
              <a:t>nt   </a:t>
            </a:r>
            <a:r>
              <a:rPr sz="3200" strike="noStrike" spc="2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u="dbl" strike="noStrike" dirty="0">
                <a:solidFill>
                  <a:srgbClr val="FFFFFF"/>
                </a:solidFill>
                <a:uFill>
                  <a:solidFill>
                    <a:srgbClr val="7A6D58"/>
                  </a:solidFill>
                </a:uFill>
                <a:latin typeface="Times New Roman"/>
                <a:cs typeface="Times New Roman"/>
              </a:rPr>
              <a:t>       </a:t>
            </a:r>
            <a:r>
              <a:rPr sz="3200" u="dbl" strike="noStrike" spc="-85" dirty="0">
                <a:solidFill>
                  <a:srgbClr val="FFFFFF"/>
                </a:solidFill>
                <a:uFill>
                  <a:solidFill>
                    <a:srgbClr val="7A6D58"/>
                  </a:solidFill>
                </a:uFill>
                <a:latin typeface="Times New Roman"/>
                <a:cs typeface="Times New Roman"/>
              </a:rPr>
              <a:t> 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 txBox="1">
            <a:spLocks noGrp="1"/>
          </p:cNvSpPr>
          <p:nvPr>
            <p:ph type="title"/>
          </p:nvPr>
        </p:nvSpPr>
        <p:spPr>
          <a:xfrm>
            <a:off x="1154430" y="314959"/>
            <a:ext cx="683768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What </a:t>
            </a:r>
            <a:r>
              <a:rPr spc="5" dirty="0"/>
              <a:t>is </a:t>
            </a:r>
            <a:r>
              <a:rPr spc="-5" dirty="0"/>
              <a:t>the </a:t>
            </a:r>
            <a:r>
              <a:rPr dirty="0"/>
              <a:t>Job </a:t>
            </a:r>
            <a:r>
              <a:rPr spc="-5" dirty="0"/>
              <a:t>of </a:t>
            </a:r>
            <a:r>
              <a:rPr dirty="0"/>
              <a:t>an</a:t>
            </a:r>
            <a:r>
              <a:rPr spc="-75" dirty="0"/>
              <a:t> </a:t>
            </a:r>
            <a:r>
              <a:rPr spc="-5" dirty="0"/>
              <a:t>Educational</a:t>
            </a:r>
          </a:p>
        </p:txBody>
      </p:sp>
      <p:sp>
        <p:nvSpPr>
          <p:cNvPr id="1817" name="object 181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pPr marL="25400">
                <a:lnSpc>
                  <a:spcPts val="1425"/>
                </a:lnSpc>
              </a:pPr>
              <a:t>15</a:t>
            </a:fld>
            <a:endParaRPr dirty="0"/>
          </a:p>
        </p:txBody>
      </p:sp>
      <p:sp>
        <p:nvSpPr>
          <p:cNvPr id="1816" name="object 1816"/>
          <p:cNvSpPr txBox="1"/>
          <p:nvPr/>
        </p:nvSpPr>
        <p:spPr>
          <a:xfrm>
            <a:off x="354329" y="614997"/>
            <a:ext cx="8068945" cy="5633720"/>
          </a:xfrm>
          <a:prstGeom prst="rect">
            <a:avLst/>
          </a:prstGeom>
        </p:spPr>
        <p:txBody>
          <a:bodyPr vert="horz" wrap="square" lIns="0" tIns="260985" rIns="0" bIns="0" rtlCol="0">
            <a:spAutoFit/>
          </a:bodyPr>
          <a:lstStyle/>
          <a:p>
            <a:pPr marL="2743200">
              <a:lnSpc>
                <a:spcPct val="100000"/>
              </a:lnSpc>
              <a:spcBef>
                <a:spcPts val="2055"/>
              </a:spcBef>
            </a:pPr>
            <a:r>
              <a:rPr sz="3600" spc="-5" dirty="0">
                <a:solidFill>
                  <a:srgbClr val="E2E2FF"/>
                </a:solidFill>
                <a:latin typeface="Arial"/>
                <a:cs typeface="Arial"/>
              </a:rPr>
              <a:t>Administrator?</a:t>
            </a:r>
            <a:endParaRPr sz="3600">
              <a:latin typeface="Arial"/>
              <a:cs typeface="Arial"/>
            </a:endParaRPr>
          </a:p>
          <a:p>
            <a:pPr marL="537210" marR="5080" indent="-342900">
              <a:lnSpc>
                <a:spcPct val="100000"/>
              </a:lnSpc>
              <a:spcBef>
                <a:spcPts val="1739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basic purpose of educational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to enhance teaching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and  learning</a:t>
            </a:r>
            <a:endParaRPr sz="3200">
              <a:latin typeface="Arial"/>
              <a:cs typeface="Arial"/>
            </a:endParaRPr>
          </a:p>
          <a:p>
            <a:pPr marL="537210" marR="302260" indent="-342900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serves an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instrumental or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supportive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role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not a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primary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role</a:t>
            </a:r>
            <a:endParaRPr sz="3200">
              <a:latin typeface="Arial"/>
              <a:cs typeface="Arial"/>
            </a:endParaRPr>
          </a:p>
          <a:p>
            <a:pPr marL="537210" marR="97155" indent="-342900" algn="just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53721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many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administrative activities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do not deal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directly with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students, the relationships of  these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activities to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teaching and learning</a:t>
            </a:r>
            <a:endParaRPr sz="3200">
              <a:latin typeface="Arial"/>
              <a:cs typeface="Arial"/>
            </a:endParaRPr>
          </a:p>
          <a:p>
            <a:pPr marL="12700" algn="just">
              <a:lnSpc>
                <a:spcPts val="3829"/>
              </a:lnSpc>
            </a:pPr>
            <a:r>
              <a:rPr sz="3200" u="dbl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Times New Roman"/>
                <a:cs typeface="Times New Roman"/>
              </a:rPr>
              <a:t>    </a:t>
            </a:r>
            <a:r>
              <a:rPr sz="3200" u="dbl" spc="130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are </a:t>
            </a:r>
            <a:r>
              <a:rPr sz="3200" u="dbl" strike="sngStrike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no</a:t>
            </a:r>
            <a:r>
              <a:rPr sz="3200" u="dbl" strike="noStrike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t</a:t>
            </a:r>
            <a:r>
              <a:rPr sz="3200" strike="noStrike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u="dbl" strike="noStrike" dirty="0">
                <a:solidFill>
                  <a:srgbClr val="FFFFFF"/>
                </a:solidFill>
                <a:uFill>
                  <a:solidFill>
                    <a:srgbClr val="675840"/>
                  </a:solidFill>
                </a:uFill>
                <a:latin typeface="Arial"/>
                <a:cs typeface="Arial"/>
              </a:rPr>
              <a:t>alw</a:t>
            </a:r>
            <a:r>
              <a:rPr sz="3200" u="dbl" strike="dblStrike" dirty="0">
                <a:solidFill>
                  <a:srgbClr val="FFFFFF"/>
                </a:solidFill>
                <a:uFill>
                  <a:solidFill>
                    <a:srgbClr val="675840"/>
                  </a:solidFill>
                </a:uFill>
                <a:latin typeface="Arial"/>
                <a:cs typeface="Arial"/>
              </a:rPr>
              <a:t>ay</a:t>
            </a:r>
            <a:r>
              <a:rPr sz="3200" u="dbl" strike="noStrike" dirty="0">
                <a:solidFill>
                  <a:srgbClr val="FFFFFF"/>
                </a:solidFill>
                <a:uFill>
                  <a:solidFill>
                    <a:srgbClr val="675840"/>
                  </a:solidFill>
                </a:uFill>
                <a:latin typeface="Arial"/>
                <a:cs typeface="Arial"/>
              </a:rPr>
              <a:t>s</a:t>
            </a:r>
            <a:r>
              <a:rPr sz="3200" strike="noStrike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u="dbl" strike="noStrike" dirty="0">
                <a:solidFill>
                  <a:srgbClr val="FFFFFF"/>
                </a:solidFill>
                <a:uFill>
                  <a:solidFill>
                    <a:srgbClr val="746650"/>
                  </a:solidFill>
                </a:uFill>
                <a:latin typeface="Arial"/>
                <a:cs typeface="Arial"/>
              </a:rPr>
              <a:t>appare</a:t>
            </a:r>
            <a:r>
              <a:rPr sz="3200" strike="noStrike" dirty="0">
                <a:solidFill>
                  <a:srgbClr val="FFFFFF"/>
                </a:solidFill>
                <a:latin typeface="Arial"/>
                <a:cs typeface="Arial"/>
              </a:rPr>
              <a:t>nt   </a:t>
            </a:r>
            <a:r>
              <a:rPr sz="3200" strike="noStrike" spc="2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u="dbl" strike="noStrike" dirty="0">
                <a:solidFill>
                  <a:srgbClr val="FFFFFF"/>
                </a:solidFill>
                <a:uFill>
                  <a:solidFill>
                    <a:srgbClr val="7A6D58"/>
                  </a:solidFill>
                </a:uFill>
                <a:latin typeface="Times New Roman"/>
                <a:cs typeface="Times New Roman"/>
              </a:rPr>
              <a:t>       </a:t>
            </a:r>
            <a:r>
              <a:rPr sz="3200" u="dbl" strike="noStrike" spc="-85" dirty="0">
                <a:solidFill>
                  <a:srgbClr val="FFFFFF"/>
                </a:solidFill>
                <a:uFill>
                  <a:solidFill>
                    <a:srgbClr val="7A6D58"/>
                  </a:solidFill>
                </a:uFill>
                <a:latin typeface="Times New Roman"/>
                <a:cs typeface="Times New Roman"/>
              </a:rPr>
              <a:t> 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1154430" y="314959"/>
            <a:ext cx="683768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What </a:t>
            </a:r>
            <a:r>
              <a:rPr spc="5" dirty="0"/>
              <a:t>is </a:t>
            </a:r>
            <a:r>
              <a:rPr spc="-5" dirty="0"/>
              <a:t>the </a:t>
            </a:r>
            <a:r>
              <a:rPr dirty="0"/>
              <a:t>Job </a:t>
            </a:r>
            <a:r>
              <a:rPr spc="-5" dirty="0"/>
              <a:t>of </a:t>
            </a:r>
            <a:r>
              <a:rPr dirty="0"/>
              <a:t>an</a:t>
            </a:r>
            <a:r>
              <a:rPr spc="-75" dirty="0"/>
              <a:t> </a:t>
            </a:r>
            <a:r>
              <a:rPr spc="-5" dirty="0"/>
              <a:t>Educational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pPr marL="25400">
                <a:lnSpc>
                  <a:spcPts val="1425"/>
                </a:lnSpc>
              </a:pPr>
              <a:t>16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614997"/>
            <a:ext cx="8000365" cy="4558030"/>
          </a:xfrm>
          <a:prstGeom prst="rect">
            <a:avLst/>
          </a:prstGeom>
        </p:spPr>
        <p:txBody>
          <a:bodyPr vert="horz" wrap="square" lIns="0" tIns="260985" rIns="0" bIns="0" rtlCol="0">
            <a:spAutoFit/>
          </a:bodyPr>
          <a:lstStyle/>
          <a:p>
            <a:pPr marL="2561590">
              <a:lnSpc>
                <a:spcPct val="100000"/>
              </a:lnSpc>
              <a:spcBef>
                <a:spcPts val="2055"/>
              </a:spcBef>
            </a:pPr>
            <a:r>
              <a:rPr sz="3600" spc="-5" dirty="0">
                <a:solidFill>
                  <a:srgbClr val="E2E2FF"/>
                </a:solidFill>
                <a:latin typeface="Arial"/>
                <a:cs typeface="Arial"/>
              </a:rPr>
              <a:t>Administrator?</a:t>
            </a:r>
            <a:endParaRPr sz="3600">
              <a:latin typeface="Arial"/>
              <a:cs typeface="Arial"/>
            </a:endParaRPr>
          </a:p>
          <a:p>
            <a:pPr marL="355600" marR="5080" indent="-342900">
              <a:lnSpc>
                <a:spcPct val="100000"/>
              </a:lnSpc>
              <a:spcBef>
                <a:spcPts val="1739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one considers the range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activities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that a  school principal 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involved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in, she or he  can be viewed as a generalist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needing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relying 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expertise of</a:t>
            </a:r>
            <a:r>
              <a:rPr sz="3200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others</a:t>
            </a:r>
            <a:endParaRPr sz="3200">
              <a:latin typeface="Arial"/>
              <a:cs typeface="Arial"/>
            </a:endParaRPr>
          </a:p>
          <a:p>
            <a:pPr marL="355600" marR="211454" indent="-342900" algn="just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Indeed the expertise that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principals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need  to acquire 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to know how to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fit 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pieces  together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 txBox="1">
            <a:spLocks noGrp="1"/>
          </p:cNvSpPr>
          <p:nvPr>
            <p:ph type="title"/>
          </p:nvPr>
        </p:nvSpPr>
        <p:spPr>
          <a:xfrm>
            <a:off x="1154430" y="314959"/>
            <a:ext cx="683768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What </a:t>
            </a:r>
            <a:r>
              <a:rPr spc="5" dirty="0"/>
              <a:t>is </a:t>
            </a:r>
            <a:r>
              <a:rPr spc="-5" dirty="0"/>
              <a:t>the </a:t>
            </a:r>
            <a:r>
              <a:rPr dirty="0"/>
              <a:t>Job </a:t>
            </a:r>
            <a:r>
              <a:rPr spc="-5" dirty="0"/>
              <a:t>of </a:t>
            </a:r>
            <a:r>
              <a:rPr dirty="0"/>
              <a:t>an</a:t>
            </a:r>
            <a:r>
              <a:rPr spc="-75" dirty="0"/>
              <a:t> </a:t>
            </a:r>
            <a:r>
              <a:rPr spc="-5" dirty="0"/>
              <a:t>Educational</a:t>
            </a:r>
          </a:p>
        </p:txBody>
      </p:sp>
      <p:sp>
        <p:nvSpPr>
          <p:cNvPr id="1826" name="object 182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pPr marL="25400">
                <a:lnSpc>
                  <a:spcPts val="1425"/>
                </a:lnSpc>
              </a:pPr>
              <a:t>17</a:t>
            </a:fld>
            <a:endParaRPr dirty="0"/>
          </a:p>
        </p:txBody>
      </p:sp>
      <p:sp>
        <p:nvSpPr>
          <p:cNvPr id="1825" name="object 1825"/>
          <p:cNvSpPr txBox="1"/>
          <p:nvPr/>
        </p:nvSpPr>
        <p:spPr>
          <a:xfrm>
            <a:off x="-12700" y="614997"/>
            <a:ext cx="8616315" cy="6019800"/>
          </a:xfrm>
          <a:prstGeom prst="rect">
            <a:avLst/>
          </a:prstGeom>
        </p:spPr>
        <p:txBody>
          <a:bodyPr vert="horz" wrap="square" lIns="0" tIns="260985" rIns="0" bIns="0" rtlCol="0">
            <a:spAutoFit/>
          </a:bodyPr>
          <a:lstStyle/>
          <a:p>
            <a:pPr marL="3110230">
              <a:lnSpc>
                <a:spcPct val="100000"/>
              </a:lnSpc>
              <a:spcBef>
                <a:spcPts val="2055"/>
              </a:spcBef>
            </a:pPr>
            <a:r>
              <a:rPr sz="3600" spc="-5" dirty="0">
                <a:solidFill>
                  <a:srgbClr val="E2E2FF"/>
                </a:solidFill>
                <a:latin typeface="Arial"/>
                <a:cs typeface="Arial"/>
              </a:rPr>
              <a:t>Administrator?</a:t>
            </a:r>
            <a:endParaRPr sz="3600">
              <a:latin typeface="Arial"/>
              <a:cs typeface="Arial"/>
            </a:endParaRPr>
          </a:p>
          <a:p>
            <a:pPr marL="904240" marR="5080" indent="-342900">
              <a:lnSpc>
                <a:spcPct val="100000"/>
              </a:lnSpc>
              <a:spcBef>
                <a:spcPts val="1739"/>
              </a:spcBef>
              <a:buClr>
                <a:srgbClr val="E2E2FF"/>
              </a:buClr>
              <a:buChar char="•"/>
              <a:tabLst>
                <a:tab pos="903605" algn="l"/>
                <a:tab pos="90424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Because the total program of teaching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and  learning,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whether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more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formal arena  of a classroom or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school as a whole,  could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be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performed better when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it is co-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ordinated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effectively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by the</a:t>
            </a:r>
            <a:r>
              <a:rPr sz="3200" spc="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principal</a:t>
            </a:r>
            <a:endParaRPr sz="3200">
              <a:latin typeface="Arial"/>
              <a:cs typeface="Arial"/>
            </a:endParaRPr>
          </a:p>
          <a:p>
            <a:pPr marL="904240" marR="73660" indent="-342900">
              <a:lnSpc>
                <a:spcPct val="99900"/>
              </a:lnSpc>
              <a:spcBef>
                <a:spcPts val="795"/>
              </a:spcBef>
              <a:buClr>
                <a:srgbClr val="E2E2FF"/>
              </a:buClr>
              <a:buChar char="•"/>
              <a:tabLst>
                <a:tab pos="903605" algn="l"/>
                <a:tab pos="90424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In short,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principals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must help shape a safe  and positive environment by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providing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adequate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facilities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resources, so that  t</a:t>
            </a:r>
            <a:r>
              <a:rPr sz="3200" u="dbl" dirty="0">
                <a:solidFill>
                  <a:srgbClr val="FFFFFF"/>
                </a:solidFill>
                <a:uFill>
                  <a:solidFill>
                    <a:srgbClr val="6E5F49"/>
                  </a:solidFill>
                </a:uFill>
                <a:latin typeface="Arial"/>
                <a:cs typeface="Arial"/>
              </a:rPr>
              <a:t>e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ac</a:t>
            </a:r>
            <a:r>
              <a:rPr sz="3200" u="dbl" dirty="0">
                <a:solidFill>
                  <a:srgbClr val="FFFFFF"/>
                </a:solidFill>
                <a:uFill>
                  <a:solidFill>
                    <a:srgbClr val="6F614B"/>
                  </a:solidFill>
                </a:uFill>
                <a:latin typeface="Arial"/>
                <a:cs typeface="Arial"/>
              </a:rPr>
              <a:t>hi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ng an</a:t>
            </a:r>
            <a:r>
              <a:rPr sz="3200" u="dbl" dirty="0">
                <a:solidFill>
                  <a:srgbClr val="FFFFFF"/>
                </a:solidFill>
                <a:uFill>
                  <a:solidFill>
                    <a:srgbClr val="71634D"/>
                  </a:solidFill>
                </a:uFill>
                <a:latin typeface="Arial"/>
                <a:cs typeface="Arial"/>
              </a:rPr>
              <a:t>d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 learning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fos</a:t>
            </a:r>
            <a:r>
              <a:rPr sz="3200" u="sng" dirty="0">
                <a:solidFill>
                  <a:srgbClr val="FFFFFF"/>
                </a:solidFill>
                <a:uFill>
                  <a:solidFill>
                    <a:srgbClr val="7A6D58"/>
                  </a:solidFill>
                </a:uFill>
                <a:latin typeface="Arial"/>
                <a:cs typeface="Arial"/>
              </a:rPr>
              <a:t>tere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3200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more</a:t>
            </a:r>
            <a:endParaRPr sz="3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tabLst>
                <a:tab pos="903605" algn="l"/>
                <a:tab pos="2919095" algn="l"/>
                <a:tab pos="6965950" algn="l"/>
              </a:tabLst>
            </a:pPr>
            <a:r>
              <a:rPr sz="3200" u="dbl" dirty="0">
                <a:solidFill>
                  <a:srgbClr val="FFFFFF"/>
                </a:solidFill>
                <a:uFill>
                  <a:solidFill>
                    <a:srgbClr val="58482D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3200" u="dbl" spc="-5" dirty="0">
                <a:solidFill>
                  <a:srgbClr val="FFFFFF"/>
                </a:solidFill>
                <a:uFill>
                  <a:solidFill>
                    <a:srgbClr val="58482D"/>
                  </a:solidFill>
                </a:uFill>
                <a:latin typeface="Arial"/>
                <a:cs typeface="Arial"/>
              </a:rPr>
              <a:t>effective</a:t>
            </a:r>
            <a:r>
              <a:rPr sz="3200" u="sng" spc="-5" dirty="0">
                <a:solidFill>
                  <a:srgbClr val="FFFFFF"/>
                </a:solidFill>
                <a:uFill>
                  <a:solidFill>
                    <a:srgbClr val="57472C"/>
                  </a:solidFill>
                </a:uFill>
                <a:latin typeface="Arial"/>
                <a:cs typeface="Arial"/>
              </a:rPr>
              <a:t>l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y	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 	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Functions </a:t>
            </a:r>
            <a:r>
              <a:rPr spc="-5" dirty="0"/>
              <a:t>of an</a:t>
            </a:r>
            <a:r>
              <a:rPr spc="-75" dirty="0"/>
              <a:t> </a:t>
            </a:r>
            <a:r>
              <a:rPr spc="-5" dirty="0"/>
              <a:t>Educational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pPr marL="25400">
                <a:lnSpc>
                  <a:spcPts val="1425"/>
                </a:lnSpc>
              </a:pPr>
              <a:t>18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614997"/>
            <a:ext cx="8066405" cy="5147310"/>
          </a:xfrm>
          <a:prstGeom prst="rect">
            <a:avLst/>
          </a:prstGeom>
        </p:spPr>
        <p:txBody>
          <a:bodyPr vert="horz" wrap="square" lIns="0" tIns="260985" rIns="0" bIns="0" rtlCol="0">
            <a:spAutoFit/>
          </a:bodyPr>
          <a:lstStyle/>
          <a:p>
            <a:pPr marL="2688590">
              <a:lnSpc>
                <a:spcPct val="100000"/>
              </a:lnSpc>
              <a:spcBef>
                <a:spcPts val="2055"/>
              </a:spcBef>
            </a:pPr>
            <a:r>
              <a:rPr sz="3600" spc="-5" dirty="0">
                <a:solidFill>
                  <a:srgbClr val="E2E2FF"/>
                </a:solidFill>
                <a:latin typeface="Arial"/>
                <a:cs typeface="Arial"/>
              </a:rPr>
              <a:t>Administrator</a:t>
            </a:r>
            <a:endParaRPr sz="3600">
              <a:latin typeface="Arial"/>
              <a:cs typeface="Arial"/>
            </a:endParaRPr>
          </a:p>
          <a:p>
            <a:pPr marL="355600" marR="5080" indent="-342900">
              <a:lnSpc>
                <a:spcPct val="100000"/>
              </a:lnSpc>
              <a:spcBef>
                <a:spcPts val="1739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There are a number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distinctive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functions  that an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administrator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should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perform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to  enhance teaching and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 learning</a:t>
            </a:r>
            <a:endParaRPr sz="3200">
              <a:latin typeface="Arial"/>
              <a:cs typeface="Arial"/>
            </a:endParaRPr>
          </a:p>
          <a:p>
            <a:pPr marL="355600" indent="-342900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These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are:</a:t>
            </a:r>
            <a:endParaRPr sz="3200">
              <a:latin typeface="Arial"/>
              <a:cs typeface="Arial"/>
            </a:endParaRPr>
          </a:p>
          <a:p>
            <a:pPr marL="355600" marR="184150" indent="-342900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s/he should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discern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influence the  development of a shared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vision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for the  educational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institution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or organization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that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she or he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leads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Functions </a:t>
            </a:r>
            <a:r>
              <a:rPr spc="-5" dirty="0"/>
              <a:t>of an</a:t>
            </a:r>
            <a:r>
              <a:rPr spc="-75" dirty="0"/>
              <a:t> </a:t>
            </a:r>
            <a:r>
              <a:rPr spc="-5" dirty="0"/>
              <a:t>Educational</a:t>
            </a:r>
          </a:p>
        </p:txBody>
      </p:sp>
      <p:sp>
        <p:nvSpPr>
          <p:cNvPr id="1830" name="object 183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pPr marL="25400">
                <a:lnSpc>
                  <a:spcPts val="1425"/>
                </a:lnSpc>
              </a:pPr>
              <a:t>19</a:t>
            </a:fld>
            <a:endParaRPr dirty="0"/>
          </a:p>
        </p:txBody>
      </p:sp>
      <p:sp>
        <p:nvSpPr>
          <p:cNvPr id="1829" name="object 1829"/>
          <p:cNvSpPr txBox="1"/>
          <p:nvPr/>
        </p:nvSpPr>
        <p:spPr>
          <a:xfrm>
            <a:off x="535940" y="614997"/>
            <a:ext cx="7933055" cy="5532120"/>
          </a:xfrm>
          <a:prstGeom prst="rect">
            <a:avLst/>
          </a:prstGeom>
        </p:spPr>
        <p:txBody>
          <a:bodyPr vert="horz" wrap="square" lIns="0" tIns="260985" rIns="0" bIns="0" rtlCol="0">
            <a:spAutoFit/>
          </a:bodyPr>
          <a:lstStyle/>
          <a:p>
            <a:pPr marL="2180590">
              <a:lnSpc>
                <a:spcPct val="100000"/>
              </a:lnSpc>
              <a:spcBef>
                <a:spcPts val="2055"/>
              </a:spcBef>
            </a:pPr>
            <a:r>
              <a:rPr sz="3600" spc="-5" dirty="0">
                <a:solidFill>
                  <a:srgbClr val="E2E2FF"/>
                </a:solidFill>
                <a:latin typeface="Arial"/>
                <a:cs typeface="Arial"/>
              </a:rPr>
              <a:t>Administrator-cont</a:t>
            </a:r>
            <a:endParaRPr sz="3600">
              <a:latin typeface="Arial"/>
              <a:cs typeface="Arial"/>
            </a:endParaRPr>
          </a:p>
          <a:p>
            <a:pPr marL="355600" marR="5080" indent="-342900">
              <a:lnSpc>
                <a:spcPct val="100000"/>
              </a:lnSpc>
              <a:spcBef>
                <a:spcPts val="1739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S/he should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articulate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 shared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vision and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involve others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setting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goals and  developing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strategies,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for the  realization of 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shared</a:t>
            </a:r>
            <a:r>
              <a:rPr sz="3200" spc="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vision</a:t>
            </a:r>
            <a:endParaRPr sz="3200">
              <a:latin typeface="Arial"/>
              <a:cs typeface="Arial"/>
            </a:endParaRPr>
          </a:p>
          <a:p>
            <a:pPr marL="355600" marR="98425" indent="-342900">
              <a:lnSpc>
                <a:spcPct val="99900"/>
              </a:lnSpc>
              <a:spcBef>
                <a:spcPts val="795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  <a:tab pos="2313305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goals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may reside in the culture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 community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school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or the  particular organization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and,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if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so, they  should be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identified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perhaps made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ex</a:t>
            </a:r>
            <a:r>
              <a:rPr sz="3200" u="sng" spc="-5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Arial"/>
                <a:cs typeface="Arial"/>
              </a:rPr>
              <a:t>p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sz="3200" u="dbl" spc="-5" dirty="0">
                <a:solidFill>
                  <a:srgbClr val="FFFFFF"/>
                </a:solidFill>
                <a:uFill>
                  <a:solidFill>
                    <a:srgbClr val="6F614B"/>
                  </a:solidFill>
                </a:uFill>
                <a:latin typeface="Arial"/>
                <a:cs typeface="Arial"/>
              </a:rPr>
              <a:t>icit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sz="3200" u="dbl" spc="-5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spc="-229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spc="-415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Times New Roman"/>
                <a:cs typeface="Times New Roman"/>
              </a:rPr>
              <a:t> 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 txBox="1">
            <a:spLocks noGrp="1"/>
          </p:cNvSpPr>
          <p:nvPr>
            <p:ph type="title"/>
          </p:nvPr>
        </p:nvSpPr>
        <p:spPr>
          <a:xfrm>
            <a:off x="1663700" y="360679"/>
            <a:ext cx="581787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b="1" spc="-10" dirty="0">
                <a:latin typeface="Times New Roman"/>
                <a:cs typeface="Times New Roman"/>
              </a:rPr>
              <a:t>IMPORTANCE </a:t>
            </a:r>
            <a:r>
              <a:rPr sz="2800" b="1" spc="-5" dirty="0">
                <a:latin typeface="Times New Roman"/>
                <a:cs typeface="Times New Roman"/>
              </a:rPr>
              <a:t>OF</a:t>
            </a:r>
            <a:r>
              <a:rPr sz="2800" b="1" spc="-60" dirty="0">
                <a:latin typeface="Times New Roman"/>
                <a:cs typeface="Times New Roman"/>
              </a:rPr>
              <a:t> </a:t>
            </a:r>
            <a:r>
              <a:rPr sz="2800" b="1" spc="-10" dirty="0">
                <a:latin typeface="Times New Roman"/>
                <a:cs typeface="Times New Roman"/>
              </a:rPr>
              <a:t>EDUCATIONAL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832" name="object 18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pPr marL="109855">
                <a:lnSpc>
                  <a:spcPts val="1425"/>
                </a:lnSpc>
              </a:pPr>
              <a:t>2</a:t>
            </a:fld>
            <a:endParaRPr dirty="0"/>
          </a:p>
        </p:txBody>
      </p:sp>
      <p:sp>
        <p:nvSpPr>
          <p:cNvPr id="1828" name="object 1828"/>
          <p:cNvSpPr txBox="1"/>
          <p:nvPr/>
        </p:nvSpPr>
        <p:spPr>
          <a:xfrm>
            <a:off x="535940" y="787400"/>
            <a:ext cx="7953375" cy="379602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9380" algn="ctr">
              <a:lnSpc>
                <a:spcPct val="100000"/>
              </a:lnSpc>
              <a:spcBef>
                <a:spcPts val="100"/>
              </a:spcBef>
            </a:pPr>
            <a:r>
              <a:rPr sz="2800" b="1" spc="-10" dirty="0">
                <a:solidFill>
                  <a:srgbClr val="E2E2FF"/>
                </a:solidFill>
                <a:latin typeface="Times New Roman"/>
                <a:cs typeface="Times New Roman"/>
              </a:rPr>
              <a:t>ADMINISTRATION</a:t>
            </a:r>
            <a:endParaRPr sz="2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2850">
              <a:latin typeface="Times New Roman"/>
              <a:cs typeface="Times New Roman"/>
            </a:endParaRPr>
          </a:p>
          <a:p>
            <a:pPr marL="355600" marR="5080" indent="-342900">
              <a:lnSpc>
                <a:spcPct val="100000"/>
              </a:lnSpc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For 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purpose of becoming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effective  leader or manager who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incharge of an  educational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institution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needs to be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familiar  with 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theoretical concepts and best  practices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relating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to educational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administration.</a:t>
            </a:r>
            <a:endParaRPr sz="3200">
              <a:latin typeface="Arial"/>
              <a:cs typeface="Arial"/>
            </a:endParaRPr>
          </a:p>
        </p:txBody>
      </p:sp>
      <p:sp>
        <p:nvSpPr>
          <p:cNvPr id="1829" name="object 1829"/>
          <p:cNvSpPr txBox="1"/>
          <p:nvPr/>
        </p:nvSpPr>
        <p:spPr>
          <a:xfrm>
            <a:off x="535940" y="4638040"/>
            <a:ext cx="16827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E2E2FF"/>
                </a:solidFill>
                <a:latin typeface="Arial"/>
                <a:cs typeface="Arial"/>
              </a:rPr>
              <a:t>•</a:t>
            </a:r>
            <a:endParaRPr sz="3200">
              <a:latin typeface="Arial"/>
              <a:cs typeface="Arial"/>
            </a:endParaRPr>
          </a:p>
        </p:txBody>
      </p:sp>
      <p:sp>
        <p:nvSpPr>
          <p:cNvPr id="1830" name="object 1830"/>
          <p:cNvSpPr txBox="1"/>
          <p:nvPr/>
        </p:nvSpPr>
        <p:spPr>
          <a:xfrm>
            <a:off x="991869" y="4659629"/>
            <a:ext cx="732091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trying to gain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 good understanding</a:t>
            </a:r>
            <a:r>
              <a:rPr sz="3200" spc="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endParaRPr sz="3200">
              <a:latin typeface="Arial"/>
              <a:cs typeface="Arial"/>
            </a:endParaRPr>
          </a:p>
        </p:txBody>
      </p:sp>
      <p:sp>
        <p:nvSpPr>
          <p:cNvPr id="1831" name="object 1831"/>
          <p:cNvSpPr txBox="1"/>
          <p:nvPr/>
        </p:nvSpPr>
        <p:spPr>
          <a:xfrm>
            <a:off x="878839" y="5147309"/>
            <a:ext cx="6931025" cy="999490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L="12700" marR="5080">
              <a:lnSpc>
                <a:spcPts val="3829"/>
              </a:lnSpc>
              <a:spcBef>
                <a:spcPts val="235"/>
              </a:spcBef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Educational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we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have to  mak</a:t>
            </a:r>
            <a:r>
              <a:rPr sz="3200" u="dbl" dirty="0">
                <a:solidFill>
                  <a:srgbClr val="FFFFFF"/>
                </a:solidFill>
                <a:uFill>
                  <a:solidFill>
                    <a:srgbClr val="6F614B"/>
                  </a:solidFill>
                </a:uFill>
                <a:latin typeface="Arial"/>
                <a:cs typeface="Arial"/>
              </a:rPr>
              <a:t>e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u="dbl" dirty="0">
                <a:solidFill>
                  <a:srgbClr val="FFFFFF"/>
                </a:solidFill>
                <a:uFill>
                  <a:solidFill>
                    <a:srgbClr val="6F614B"/>
                  </a:solidFill>
                </a:uFill>
                <a:latin typeface="Arial"/>
                <a:cs typeface="Arial"/>
              </a:rPr>
              <a:t>c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erta</a:t>
            </a:r>
            <a:r>
              <a:rPr sz="3200" u="dbl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Arial"/>
                <a:cs typeface="Arial"/>
              </a:rPr>
              <a:t>in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 assumptions</a:t>
            </a:r>
            <a:r>
              <a:rPr sz="3200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u="sng" dirty="0">
                <a:solidFill>
                  <a:srgbClr val="FFFFFF"/>
                </a:solidFill>
                <a:uFill>
                  <a:solidFill>
                    <a:srgbClr val="7A6D58"/>
                  </a:solidFill>
                </a:uFill>
                <a:latin typeface="Arial"/>
                <a:cs typeface="Arial"/>
              </a:rPr>
              <a:t>that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: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Functions </a:t>
            </a:r>
            <a:r>
              <a:rPr spc="-5" dirty="0"/>
              <a:t>of an</a:t>
            </a:r>
            <a:r>
              <a:rPr spc="-75" dirty="0"/>
              <a:t> </a:t>
            </a:r>
            <a:r>
              <a:rPr spc="-5" dirty="0"/>
              <a:t>Educational</a:t>
            </a:r>
          </a:p>
        </p:txBody>
      </p:sp>
      <p:sp>
        <p:nvSpPr>
          <p:cNvPr id="1826" name="object 182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pPr marL="25400">
                <a:lnSpc>
                  <a:spcPts val="1425"/>
                </a:lnSpc>
              </a:pPr>
              <a:t>20</a:t>
            </a:fld>
            <a:endParaRPr dirty="0"/>
          </a:p>
        </p:txBody>
      </p:sp>
      <p:sp>
        <p:nvSpPr>
          <p:cNvPr id="1825" name="object 1825"/>
          <p:cNvSpPr txBox="1"/>
          <p:nvPr/>
        </p:nvSpPr>
        <p:spPr>
          <a:xfrm>
            <a:off x="354329" y="579482"/>
            <a:ext cx="8253095" cy="5610860"/>
          </a:xfrm>
          <a:prstGeom prst="rect">
            <a:avLst/>
          </a:prstGeom>
        </p:spPr>
        <p:txBody>
          <a:bodyPr vert="horz" wrap="square" lIns="0" tIns="296545" rIns="0" bIns="0" rtlCol="0">
            <a:spAutoFit/>
          </a:bodyPr>
          <a:lstStyle/>
          <a:p>
            <a:pPr marL="182880" algn="ctr">
              <a:lnSpc>
                <a:spcPct val="100000"/>
              </a:lnSpc>
              <a:spcBef>
                <a:spcPts val="2335"/>
              </a:spcBef>
            </a:pPr>
            <a:r>
              <a:rPr sz="3600" spc="-5" dirty="0">
                <a:solidFill>
                  <a:srgbClr val="E2E2FF"/>
                </a:solidFill>
                <a:latin typeface="Arial"/>
                <a:cs typeface="Arial"/>
              </a:rPr>
              <a:t>Administrator-cont</a:t>
            </a:r>
            <a:endParaRPr sz="3600">
              <a:latin typeface="Arial"/>
              <a:cs typeface="Arial"/>
            </a:endParaRPr>
          </a:p>
          <a:p>
            <a:pPr marL="537210" marR="5080" indent="-342900">
              <a:lnSpc>
                <a:spcPct val="100000"/>
              </a:lnSpc>
              <a:spcBef>
                <a:spcPts val="1739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administrator should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stimulate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and direct the 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development </a:t>
            </a:r>
            <a:r>
              <a:rPr sz="2800" spc="5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programs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to achieve the goals  and purposes</a:t>
            </a:r>
            <a:endParaRPr sz="2800">
              <a:latin typeface="Arial"/>
              <a:cs typeface="Arial"/>
            </a:endParaRPr>
          </a:p>
          <a:p>
            <a:pPr marL="537210" marR="22860" indent="-342900">
              <a:lnSpc>
                <a:spcPts val="3350"/>
              </a:lnSpc>
              <a:spcBef>
                <a:spcPts val="819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administrator should establish the structures  and processes to co-ordinate</a:t>
            </a:r>
            <a:endParaRPr sz="2800">
              <a:latin typeface="Arial"/>
              <a:cs typeface="Arial"/>
            </a:endParaRPr>
          </a:p>
          <a:p>
            <a:pPr marL="537210" marR="1548765" indent="-342900">
              <a:lnSpc>
                <a:spcPct val="100000"/>
              </a:lnSpc>
              <a:spcBef>
                <a:spcPts val="590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and organize the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implementation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of the 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programs</a:t>
            </a:r>
            <a:endParaRPr sz="2800">
              <a:latin typeface="Arial"/>
              <a:cs typeface="Arial"/>
            </a:endParaRPr>
          </a:p>
          <a:p>
            <a:pPr marL="537210" marR="240029" indent="-342900">
              <a:lnSpc>
                <a:spcPct val="100000"/>
              </a:lnSpc>
              <a:spcBef>
                <a:spcPts val="700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  <a:tab pos="4203065" algn="l"/>
              </a:tabLst>
            </a:pP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S/he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should procure and allocate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resources  needed to</a:t>
            </a:r>
            <a:r>
              <a:rPr sz="2800" spc="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support</a:t>
            </a:r>
            <a:r>
              <a:rPr sz="2800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800" dirty="0">
                <a:solidFill>
                  <a:srgbClr val="FFFFFF"/>
                </a:solidFill>
                <a:latin typeface="Arial"/>
                <a:cs typeface="Arial"/>
              </a:rPr>
              <a:t>the	organization and</a:t>
            </a:r>
            <a:r>
              <a:rPr sz="2800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Arial"/>
                <a:cs typeface="Arial"/>
              </a:rPr>
              <a:t>its</a:t>
            </a:r>
            <a:endParaRPr sz="2800">
              <a:latin typeface="Arial"/>
              <a:cs typeface="Arial"/>
            </a:endParaRPr>
          </a:p>
          <a:p>
            <a:pPr marL="12700">
              <a:lnSpc>
                <a:spcPts val="3350"/>
              </a:lnSpc>
              <a:tabLst>
                <a:tab pos="536575" algn="l"/>
                <a:tab pos="2494915" algn="l"/>
                <a:tab pos="3409315" algn="l"/>
                <a:tab pos="4575810" algn="l"/>
              </a:tabLst>
            </a:pPr>
            <a:r>
              <a:rPr sz="2800" u="sng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2800" u="sng" spc="-5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progra</a:t>
            </a:r>
            <a:r>
              <a:rPr sz="2800" u="sng" strike="dblStrike" spc="-5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m</a:t>
            </a:r>
            <a:r>
              <a:rPr sz="2800" strike="noStrike" spc="-5" dirty="0">
                <a:solidFill>
                  <a:srgbClr val="FFFFFF"/>
                </a:solidFill>
                <a:latin typeface="Arial"/>
                <a:cs typeface="Arial"/>
              </a:rPr>
              <a:t>s	</a:t>
            </a:r>
            <a:r>
              <a:rPr sz="2800" u="dbl" strike="noStrike" spc="-5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800" u="dbl" strike="noStrike" spc="25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800" strike="noStrike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800" u="sng" strike="noStrike" dirty="0">
                <a:solidFill>
                  <a:srgbClr val="FFFFFF"/>
                </a:solidFill>
                <a:uFill>
                  <a:solidFill>
                    <a:srgbClr val="786B55"/>
                  </a:solidFill>
                </a:uFill>
                <a:latin typeface="Times New Roman"/>
                <a:cs typeface="Times New Roman"/>
              </a:rPr>
              <a:t> 	</a:t>
            </a:r>
            <a:endParaRPr sz="28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Functions </a:t>
            </a:r>
            <a:r>
              <a:rPr spc="-5" dirty="0"/>
              <a:t>of an</a:t>
            </a:r>
            <a:r>
              <a:rPr spc="-75" dirty="0"/>
              <a:t> </a:t>
            </a:r>
            <a:r>
              <a:rPr spc="-5" dirty="0"/>
              <a:t>Educational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pPr marL="25400">
                <a:lnSpc>
                  <a:spcPts val="1425"/>
                </a:lnSpc>
              </a:pPr>
              <a:t>21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614997"/>
            <a:ext cx="7844790" cy="4558030"/>
          </a:xfrm>
          <a:prstGeom prst="rect">
            <a:avLst/>
          </a:prstGeom>
        </p:spPr>
        <p:txBody>
          <a:bodyPr vert="horz" wrap="square" lIns="0" tIns="260985" rIns="0" bIns="0" rtlCol="0">
            <a:spAutoFit/>
          </a:bodyPr>
          <a:lstStyle/>
          <a:p>
            <a:pPr marL="227965" algn="ctr">
              <a:lnSpc>
                <a:spcPct val="100000"/>
              </a:lnSpc>
              <a:spcBef>
                <a:spcPts val="2055"/>
              </a:spcBef>
            </a:pPr>
            <a:r>
              <a:rPr sz="3600" spc="-5" dirty="0">
                <a:solidFill>
                  <a:srgbClr val="E2E2FF"/>
                </a:solidFill>
                <a:latin typeface="Arial"/>
                <a:cs typeface="Arial"/>
              </a:rPr>
              <a:t>Administrator-cont</a:t>
            </a:r>
            <a:endParaRPr sz="3600">
              <a:latin typeface="Arial"/>
              <a:cs typeface="Arial"/>
            </a:endParaRPr>
          </a:p>
          <a:p>
            <a:pPr marL="355600" marR="5080" indent="-342900" algn="just">
              <a:lnSpc>
                <a:spcPct val="100000"/>
              </a:lnSpc>
              <a:spcBef>
                <a:spcPts val="1739"/>
              </a:spcBef>
              <a:buClr>
                <a:srgbClr val="E2E2FF"/>
              </a:buClr>
              <a:buChar char="•"/>
              <a:tabLst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S/he should represent the organization to  groups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local and larger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community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whenever a necessity arises mediate  between the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groups</a:t>
            </a:r>
            <a:endParaRPr sz="3200">
              <a:latin typeface="Arial"/>
              <a:cs typeface="Arial"/>
            </a:endParaRPr>
          </a:p>
          <a:p>
            <a:pPr marL="355600" marR="77470" indent="-342900" algn="just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This 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perhaps one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most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forthright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tough functions that an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administrator  is called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upon to perform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Functions </a:t>
            </a:r>
            <a:r>
              <a:rPr spc="-5" dirty="0"/>
              <a:t>of an</a:t>
            </a:r>
            <a:r>
              <a:rPr spc="-75" dirty="0"/>
              <a:t> </a:t>
            </a:r>
            <a:r>
              <a:rPr spc="-5" dirty="0"/>
              <a:t>Educational</a:t>
            </a:r>
          </a:p>
        </p:txBody>
      </p:sp>
      <p:sp>
        <p:nvSpPr>
          <p:cNvPr id="1830" name="object 183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pPr marL="25400">
                <a:lnSpc>
                  <a:spcPts val="1425"/>
                </a:lnSpc>
              </a:pPr>
              <a:t>22</a:t>
            </a:fld>
            <a:endParaRPr dirty="0"/>
          </a:p>
        </p:txBody>
      </p:sp>
      <p:sp>
        <p:nvSpPr>
          <p:cNvPr id="1829" name="object 1829"/>
          <p:cNvSpPr txBox="1"/>
          <p:nvPr/>
        </p:nvSpPr>
        <p:spPr>
          <a:xfrm>
            <a:off x="535940" y="614997"/>
            <a:ext cx="7955280" cy="5532120"/>
          </a:xfrm>
          <a:prstGeom prst="rect">
            <a:avLst/>
          </a:prstGeom>
        </p:spPr>
        <p:txBody>
          <a:bodyPr vert="horz" wrap="square" lIns="0" tIns="260985" rIns="0" bIns="0" rtlCol="0">
            <a:spAutoFit/>
          </a:bodyPr>
          <a:lstStyle/>
          <a:p>
            <a:pPr marL="2180590">
              <a:lnSpc>
                <a:spcPct val="100000"/>
              </a:lnSpc>
              <a:spcBef>
                <a:spcPts val="2055"/>
              </a:spcBef>
            </a:pPr>
            <a:r>
              <a:rPr sz="3600" spc="-5" dirty="0">
                <a:solidFill>
                  <a:srgbClr val="E2E2FF"/>
                </a:solidFill>
                <a:latin typeface="Arial"/>
                <a:cs typeface="Arial"/>
              </a:rPr>
              <a:t>Administrator-cont</a:t>
            </a:r>
            <a:endParaRPr sz="3600">
              <a:latin typeface="Arial"/>
              <a:cs typeface="Arial"/>
            </a:endParaRPr>
          </a:p>
          <a:p>
            <a:pPr marL="355600" marR="5080" indent="-342900">
              <a:lnSpc>
                <a:spcPct val="100000"/>
              </a:lnSpc>
              <a:spcBef>
                <a:spcPts val="1739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S/he should evaluate and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monitor the  efficiency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effectiveness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institutional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operations</a:t>
            </a:r>
            <a:endParaRPr sz="3200">
              <a:latin typeface="Arial"/>
              <a:cs typeface="Arial"/>
            </a:endParaRPr>
          </a:p>
          <a:p>
            <a:pPr marL="355600" marR="27940" indent="-342900">
              <a:lnSpc>
                <a:spcPct val="99900"/>
              </a:lnSpc>
              <a:spcBef>
                <a:spcPts val="795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  <a:tab pos="2313305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Starratt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(1996) argues that the work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an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educational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administrator is different from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other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fields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 management, as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it 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shaped and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directed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by the core business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teaching and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sz="3200" u="dbl" spc="-5" dirty="0">
                <a:solidFill>
                  <a:srgbClr val="FFFFFF"/>
                </a:solidFill>
                <a:uFill>
                  <a:solidFill>
                    <a:srgbClr val="6E5F49"/>
                  </a:solidFill>
                </a:uFill>
                <a:latin typeface="Arial"/>
                <a:cs typeface="Arial"/>
              </a:rPr>
              <a:t>e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arn</a:t>
            </a:r>
            <a:r>
              <a:rPr sz="3200" u="dbl" spc="-5" dirty="0">
                <a:solidFill>
                  <a:srgbClr val="FFFFFF"/>
                </a:solidFill>
                <a:uFill>
                  <a:solidFill>
                    <a:srgbClr val="72644E"/>
                  </a:solidFill>
                </a:uFill>
                <a:latin typeface="Arial"/>
                <a:cs typeface="Arial"/>
              </a:rPr>
              <a:t>in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g	</a:t>
            </a:r>
            <a:r>
              <a:rPr sz="3200" u="dbl" spc="-5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spc="-229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spc="-415" dirty="0">
                <a:solidFill>
                  <a:srgbClr val="FFFFFF"/>
                </a:solidFill>
                <a:uFill>
                  <a:solidFill>
                    <a:srgbClr val="6F604A"/>
                  </a:solidFill>
                </a:uFill>
                <a:latin typeface="Times New Roman"/>
                <a:cs typeface="Times New Roman"/>
              </a:rPr>
              <a:t> 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Functions </a:t>
            </a:r>
            <a:r>
              <a:rPr spc="-5" dirty="0"/>
              <a:t>of an</a:t>
            </a:r>
            <a:r>
              <a:rPr spc="-75" dirty="0"/>
              <a:t> </a:t>
            </a:r>
            <a:r>
              <a:rPr spc="-5" dirty="0"/>
              <a:t>Educational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pPr marL="25400">
                <a:lnSpc>
                  <a:spcPts val="1425"/>
                </a:lnSpc>
              </a:pPr>
              <a:t>23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614997"/>
            <a:ext cx="7071359" cy="4273550"/>
          </a:xfrm>
          <a:prstGeom prst="rect">
            <a:avLst/>
          </a:prstGeom>
        </p:spPr>
        <p:txBody>
          <a:bodyPr vert="horz" wrap="square" lIns="0" tIns="260985" rIns="0" bIns="0" rtlCol="0">
            <a:spAutoFit/>
          </a:bodyPr>
          <a:lstStyle/>
          <a:p>
            <a:pPr marL="1001394" algn="ctr">
              <a:lnSpc>
                <a:spcPct val="100000"/>
              </a:lnSpc>
              <a:spcBef>
                <a:spcPts val="2055"/>
              </a:spcBef>
            </a:pPr>
            <a:r>
              <a:rPr sz="3600" spc="-5" dirty="0">
                <a:solidFill>
                  <a:srgbClr val="E2E2FF"/>
                </a:solidFill>
                <a:latin typeface="Arial"/>
                <a:cs typeface="Arial"/>
              </a:rPr>
              <a:t>Administrator-cont</a:t>
            </a:r>
            <a:endParaRPr sz="3600">
              <a:latin typeface="Arial"/>
              <a:cs typeface="Arial"/>
            </a:endParaRPr>
          </a:p>
          <a:p>
            <a:pPr marL="355600" marR="5080" indent="-342900" algn="just">
              <a:lnSpc>
                <a:spcPct val="100000"/>
              </a:lnSpc>
              <a:spcBef>
                <a:spcPts val="1739"/>
              </a:spcBef>
              <a:buClr>
                <a:srgbClr val="E2E2FF"/>
              </a:buClr>
              <a:buChar char="•"/>
              <a:tabLst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been pointed out that educational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has three fundamental  functions</a:t>
            </a:r>
            <a:endParaRPr sz="3200">
              <a:latin typeface="Arial"/>
              <a:cs typeface="Arial"/>
            </a:endParaRPr>
          </a:p>
          <a:p>
            <a:pPr marL="355600" indent="-342900" algn="just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administering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meaning</a:t>
            </a:r>
            <a:endParaRPr sz="3200">
              <a:latin typeface="Arial"/>
              <a:cs typeface="Arial"/>
            </a:endParaRPr>
          </a:p>
          <a:p>
            <a:pPr marL="355600" indent="-342900" algn="just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administering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community</a:t>
            </a:r>
            <a:endParaRPr sz="3200">
              <a:latin typeface="Arial"/>
              <a:cs typeface="Arial"/>
            </a:endParaRPr>
          </a:p>
          <a:p>
            <a:pPr marL="355600" indent="-342900" algn="just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administering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 excellence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2232660" y="124459"/>
            <a:ext cx="468058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>
                <a:solidFill>
                  <a:srgbClr val="FFFFFF"/>
                </a:solidFill>
              </a:rPr>
              <a:t>Administering</a:t>
            </a:r>
            <a:r>
              <a:rPr spc="-50" dirty="0">
                <a:solidFill>
                  <a:srgbClr val="FFFFFF"/>
                </a:solidFill>
              </a:rPr>
              <a:t> </a:t>
            </a:r>
            <a:r>
              <a:rPr dirty="0">
                <a:solidFill>
                  <a:srgbClr val="FFFFFF"/>
                </a:solidFill>
              </a:rPr>
              <a:t>meaning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pPr marL="25400">
                <a:lnSpc>
                  <a:spcPts val="1425"/>
                </a:lnSpc>
              </a:pPr>
              <a:t>24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328420"/>
            <a:ext cx="8046084" cy="4513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Administrators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are expected to ensure that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schools</a:t>
            </a:r>
            <a:r>
              <a:rPr sz="3200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are</a:t>
            </a:r>
            <a:endParaRPr sz="3200">
              <a:latin typeface="Arial"/>
              <a:cs typeface="Arial"/>
            </a:endParaRPr>
          </a:p>
          <a:p>
            <a:pPr marL="355600" marR="254635" indent="-342900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able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to provide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opportunities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for the  students to discover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meaning 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their  world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– the meaning of nature, of human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affairs,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human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relationships enabling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them to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learn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beyond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memorizing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superficial knowledge for success at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examinations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2232660" y="124459"/>
            <a:ext cx="468058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>
                <a:solidFill>
                  <a:srgbClr val="FFFFFF"/>
                </a:solidFill>
              </a:rPr>
              <a:t>Administering</a:t>
            </a:r>
            <a:r>
              <a:rPr spc="-50" dirty="0">
                <a:solidFill>
                  <a:srgbClr val="FFFFFF"/>
                </a:solidFill>
              </a:rPr>
              <a:t> </a:t>
            </a:r>
            <a:r>
              <a:rPr dirty="0">
                <a:solidFill>
                  <a:srgbClr val="FFFFFF"/>
                </a:solidFill>
              </a:rPr>
              <a:t>meaning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pPr marL="25400">
                <a:lnSpc>
                  <a:spcPts val="1425"/>
                </a:lnSpc>
              </a:pPr>
              <a:t>25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328420"/>
            <a:ext cx="7905750" cy="24625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Administering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meaning demands that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learning 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schools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grounded upon  human concerns,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connected to the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major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cultural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activities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society, and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attuned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realities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 everyday</a:t>
            </a:r>
            <a:r>
              <a:rPr sz="3200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life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1953260" y="124459"/>
            <a:ext cx="523811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>
                <a:solidFill>
                  <a:srgbClr val="FFFFFF"/>
                </a:solidFill>
              </a:rPr>
              <a:t>Administering</a:t>
            </a:r>
            <a:r>
              <a:rPr spc="-60" dirty="0">
                <a:solidFill>
                  <a:srgbClr val="FFFFFF"/>
                </a:solidFill>
              </a:rPr>
              <a:t> </a:t>
            </a:r>
            <a:r>
              <a:rPr spc="-5" dirty="0">
                <a:solidFill>
                  <a:srgbClr val="FFFFFF"/>
                </a:solidFill>
              </a:rPr>
              <a:t>Community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pPr marL="25400">
                <a:lnSpc>
                  <a:spcPts val="1425"/>
                </a:lnSpc>
              </a:pPr>
              <a:t>26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328420"/>
            <a:ext cx="7773670" cy="4513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Administering community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demands that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administrators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endeavor to transform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traditional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separation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of the individual  from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community into their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essential  union</a:t>
            </a:r>
            <a:endParaRPr sz="3200">
              <a:latin typeface="Arial"/>
              <a:cs typeface="Arial"/>
            </a:endParaRPr>
          </a:p>
          <a:p>
            <a:pPr marL="355600" marR="1068070" indent="-342900">
              <a:lnSpc>
                <a:spcPct val="999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Creating more opportunities for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cooperative learning and teamwork  towards the creation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learning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organizations could encourage</a:t>
            </a:r>
            <a:r>
              <a:rPr sz="32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this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1953260" y="124459"/>
            <a:ext cx="523811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>
                <a:solidFill>
                  <a:srgbClr val="FFFFFF"/>
                </a:solidFill>
              </a:rPr>
              <a:t>Administering</a:t>
            </a:r>
            <a:r>
              <a:rPr spc="-60" dirty="0">
                <a:solidFill>
                  <a:srgbClr val="FFFFFF"/>
                </a:solidFill>
              </a:rPr>
              <a:t> </a:t>
            </a:r>
            <a:r>
              <a:rPr spc="-5" dirty="0">
                <a:solidFill>
                  <a:srgbClr val="FFFFFF"/>
                </a:solidFill>
              </a:rPr>
              <a:t>Community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pPr marL="25400">
                <a:lnSpc>
                  <a:spcPts val="1425"/>
                </a:lnSpc>
              </a:pPr>
              <a:t>27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328420"/>
            <a:ext cx="7700645" cy="24625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In addition, the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administrator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introduces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concept of organic management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 administering community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to mean  management by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commitment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rather than  control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2004060" y="398779"/>
            <a:ext cx="513778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>
                <a:solidFill>
                  <a:srgbClr val="FFFFFF"/>
                </a:solidFill>
              </a:rPr>
              <a:t>Administering</a:t>
            </a:r>
            <a:r>
              <a:rPr spc="-10" dirty="0">
                <a:solidFill>
                  <a:srgbClr val="FFFFFF"/>
                </a:solidFill>
              </a:rPr>
              <a:t> </a:t>
            </a:r>
            <a:r>
              <a:rPr spc="-5" dirty="0">
                <a:solidFill>
                  <a:srgbClr val="FFFFFF"/>
                </a:solidFill>
              </a:rPr>
              <a:t>Excellence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pPr marL="25400">
                <a:lnSpc>
                  <a:spcPts val="1425"/>
                </a:lnSpc>
              </a:pPr>
              <a:t>28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328420"/>
            <a:ext cx="8066405" cy="39255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Administering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excellence demands that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administrator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promotes and  encourages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high quality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performance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schools not only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terms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 productivity,  innovations or technical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virtuosity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but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more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so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terms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students’ character and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moulding him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or her to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be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 useful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citizen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a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member of the</a:t>
            </a:r>
            <a:r>
              <a:rPr sz="3200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society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1216660" y="398779"/>
            <a:ext cx="6712584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>
                <a:solidFill>
                  <a:srgbClr val="FFFFFF"/>
                </a:solidFill>
              </a:rPr>
              <a:t>Administrator Role-other</a:t>
            </a:r>
            <a:r>
              <a:rPr spc="-10" dirty="0">
                <a:solidFill>
                  <a:srgbClr val="FFFFFF"/>
                </a:solidFill>
              </a:rPr>
              <a:t> </a:t>
            </a:r>
            <a:r>
              <a:rPr dirty="0">
                <a:solidFill>
                  <a:srgbClr val="FFFFFF"/>
                </a:solidFill>
              </a:rPr>
              <a:t>concept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pPr marL="25400">
                <a:lnSpc>
                  <a:spcPts val="1425"/>
                </a:lnSpc>
              </a:pPr>
              <a:t>29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328420"/>
            <a:ext cx="8023859" cy="4513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Another way to view the functions of an  organizational leader/manager, whether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it  is 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 department, school,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college,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university, and an education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authority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 education system as a whole,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is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through the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following</a:t>
            </a:r>
            <a:r>
              <a:rPr sz="3200" spc="-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categories:</a:t>
            </a:r>
            <a:endParaRPr sz="3200">
              <a:latin typeface="Arial"/>
              <a:cs typeface="Arial"/>
            </a:endParaRPr>
          </a:p>
          <a:p>
            <a:pPr marL="355600" marR="71120" indent="-342900">
              <a:lnSpc>
                <a:spcPct val="999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Integrating the organizational resources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 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most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efficient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effective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pursuit of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its</a:t>
            </a:r>
            <a:r>
              <a:rPr sz="3200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goals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2366010" y="452120"/>
            <a:ext cx="4411980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5" dirty="0">
                <a:latin typeface="Times New Roman"/>
                <a:cs typeface="Times New Roman"/>
              </a:rPr>
              <a:t>IMPORTANCE</a:t>
            </a:r>
            <a:r>
              <a:rPr sz="4400" b="1" spc="-5" dirty="0">
                <a:latin typeface="Times New Roman"/>
                <a:cs typeface="Times New Roman"/>
              </a:rPr>
              <a:t>-cont</a:t>
            </a:r>
            <a:endParaRPr sz="4400">
              <a:latin typeface="Times New Roman"/>
              <a:cs typeface="Times New Roman"/>
            </a:endParaRPr>
          </a:p>
        </p:txBody>
      </p:sp>
      <p:sp>
        <p:nvSpPr>
          <p:cNvPr id="1857" name="object 185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pPr marL="109855">
                <a:lnSpc>
                  <a:spcPts val="1425"/>
                </a:lnSpc>
              </a:pPr>
              <a:t>3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612900"/>
            <a:ext cx="1327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E2E2FF"/>
                </a:solidFill>
                <a:latin typeface="Times New Roman"/>
                <a:cs typeface="Times New Roman"/>
              </a:rPr>
              <a:t>•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46" name="object 1846"/>
          <p:cNvSpPr txBox="1"/>
          <p:nvPr/>
        </p:nvSpPr>
        <p:spPr>
          <a:xfrm>
            <a:off x="878839" y="1633220"/>
            <a:ext cx="7280909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Organizations are essential and it is impossible to avoid</a:t>
            </a:r>
            <a:r>
              <a:rPr sz="2400" spc="-3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47" name="object 1847"/>
          <p:cNvSpPr txBox="1"/>
          <p:nvPr/>
        </p:nvSpPr>
        <p:spPr>
          <a:xfrm>
            <a:off x="878839" y="1998979"/>
            <a:ext cx="7169784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influence of different types of organizations on human</a:t>
            </a:r>
            <a:r>
              <a:rPr sz="2400" spc="-3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life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48" name="object 1848"/>
          <p:cNvSpPr txBox="1"/>
          <p:nvPr/>
        </p:nvSpPr>
        <p:spPr>
          <a:xfrm>
            <a:off x="535940" y="2420620"/>
            <a:ext cx="1327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E2E2FF"/>
                </a:solidFill>
                <a:latin typeface="Times New Roman"/>
                <a:cs typeface="Times New Roman"/>
              </a:rPr>
              <a:t>•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49" name="object 1849"/>
          <p:cNvSpPr txBox="1"/>
          <p:nvPr/>
        </p:nvSpPr>
        <p:spPr>
          <a:xfrm>
            <a:off x="878839" y="2440940"/>
            <a:ext cx="631444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Administrators can perform useful functions</a:t>
            </a:r>
            <a:r>
              <a:rPr sz="2400" spc="-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within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50" name="object 1850"/>
          <p:cNvSpPr txBox="1"/>
          <p:nvPr/>
        </p:nvSpPr>
        <p:spPr>
          <a:xfrm>
            <a:off x="878839" y="2806700"/>
            <a:ext cx="17570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org</a:t>
            </a:r>
            <a:r>
              <a:rPr sz="2400" spc="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ni</a:t>
            </a:r>
            <a:r>
              <a:rPr sz="2400" spc="5" dirty="0">
                <a:solidFill>
                  <a:srgbClr val="FFFFFF"/>
                </a:solidFill>
                <a:latin typeface="Times New Roman"/>
                <a:cs typeface="Times New Roman"/>
              </a:rPr>
              <a:t>za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tion</a:t>
            </a:r>
            <a:r>
              <a:rPr sz="2400" spc="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;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51" name="object 1851"/>
          <p:cNvSpPr txBox="1"/>
          <p:nvPr/>
        </p:nvSpPr>
        <p:spPr>
          <a:xfrm>
            <a:off x="535940" y="3228340"/>
            <a:ext cx="1327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E2E2FF"/>
                </a:solidFill>
                <a:latin typeface="Times New Roman"/>
                <a:cs typeface="Times New Roman"/>
              </a:rPr>
              <a:t>•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52" name="object 1852"/>
          <p:cNvSpPr txBox="1"/>
          <p:nvPr/>
        </p:nvSpPr>
        <p:spPr>
          <a:xfrm>
            <a:off x="878839" y="3248659"/>
            <a:ext cx="713105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5" dirty="0">
                <a:solidFill>
                  <a:srgbClr val="FFFFFF"/>
                </a:solidFill>
                <a:latin typeface="Times New Roman"/>
                <a:cs typeface="Times New Roman"/>
              </a:rPr>
              <a:t>Knowledge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and understanding of organizational behavior,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53" name="object 1853"/>
          <p:cNvSpPr txBox="1"/>
          <p:nvPr/>
        </p:nvSpPr>
        <p:spPr>
          <a:xfrm>
            <a:off x="878839" y="3614420"/>
            <a:ext cx="7603490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both internal and external could enable an administrator to act  more effectively; and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54" name="object 1854"/>
          <p:cNvSpPr txBox="1"/>
          <p:nvPr/>
        </p:nvSpPr>
        <p:spPr>
          <a:xfrm>
            <a:off x="535940" y="4401820"/>
            <a:ext cx="1327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E2E2FF"/>
                </a:solidFill>
                <a:latin typeface="Times New Roman"/>
                <a:cs typeface="Times New Roman"/>
              </a:rPr>
              <a:t>•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55" name="object 1855"/>
          <p:cNvSpPr txBox="1"/>
          <p:nvPr/>
        </p:nvSpPr>
        <p:spPr>
          <a:xfrm>
            <a:off x="878839" y="4422140"/>
            <a:ext cx="7696834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Educational organizations and their administrations have</a:t>
            </a:r>
            <a:r>
              <a:rPr sz="2400" spc="-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Times New Roman"/>
                <a:cs typeface="Times New Roman"/>
              </a:rPr>
              <a:t>some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56" name="object 1856"/>
          <p:cNvSpPr txBox="1"/>
          <p:nvPr/>
        </p:nvSpPr>
        <p:spPr>
          <a:xfrm>
            <a:off x="878839" y="4787900"/>
            <a:ext cx="68865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unique characteristics that deserve distinctive treatment.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1216660" y="398779"/>
            <a:ext cx="6712584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>
                <a:solidFill>
                  <a:srgbClr val="FFFFFF"/>
                </a:solidFill>
              </a:rPr>
              <a:t>Administrator Role-other</a:t>
            </a:r>
            <a:r>
              <a:rPr spc="-10" dirty="0">
                <a:solidFill>
                  <a:srgbClr val="FFFFFF"/>
                </a:solidFill>
              </a:rPr>
              <a:t> </a:t>
            </a:r>
            <a:r>
              <a:rPr dirty="0">
                <a:solidFill>
                  <a:srgbClr val="FFFFFF"/>
                </a:solidFill>
              </a:rPr>
              <a:t>concept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pPr marL="25400">
                <a:lnSpc>
                  <a:spcPts val="1425"/>
                </a:lnSpc>
              </a:pPr>
              <a:t>30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328420"/>
            <a:ext cx="7209155" cy="20764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Acting as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agent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introducing and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institutionalizing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desirable</a:t>
            </a:r>
            <a:r>
              <a:rPr sz="3200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changes</a:t>
            </a:r>
            <a:endParaRPr sz="3200">
              <a:latin typeface="Arial"/>
              <a:cs typeface="Arial"/>
            </a:endParaRPr>
          </a:p>
          <a:p>
            <a:pPr marL="355600" marR="1094740" indent="-342900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Maintaining,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supplementing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and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developing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its</a:t>
            </a:r>
            <a:r>
              <a:rPr sz="3200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resources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59740" y="267970"/>
            <a:ext cx="7739380" cy="2213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76200">
              <a:lnSpc>
                <a:spcPct val="100000"/>
              </a:lnSpc>
              <a:spcBef>
                <a:spcPts val="100"/>
              </a:spcBef>
            </a:pPr>
            <a:r>
              <a:rPr sz="3200" b="1" spc="-5" dirty="0">
                <a:solidFill>
                  <a:srgbClr val="E2E2FF"/>
                </a:solidFill>
                <a:latin typeface="Arial"/>
                <a:cs typeface="Arial"/>
              </a:rPr>
              <a:t>The Importance </a:t>
            </a:r>
            <a:r>
              <a:rPr sz="3200" b="1" dirty="0">
                <a:solidFill>
                  <a:srgbClr val="E2E2FF"/>
                </a:solidFill>
                <a:latin typeface="Arial"/>
                <a:cs typeface="Arial"/>
              </a:rPr>
              <a:t>of </a:t>
            </a:r>
            <a:r>
              <a:rPr sz="3200" b="1" spc="-5" dirty="0">
                <a:solidFill>
                  <a:srgbClr val="E2E2FF"/>
                </a:solidFill>
                <a:latin typeface="Arial"/>
                <a:cs typeface="Arial"/>
              </a:rPr>
              <a:t>the </a:t>
            </a:r>
            <a:r>
              <a:rPr sz="3200" b="1" dirty="0">
                <a:solidFill>
                  <a:srgbClr val="E2E2FF"/>
                </a:solidFill>
                <a:latin typeface="Arial"/>
                <a:cs typeface="Arial"/>
              </a:rPr>
              <a:t>School  </a:t>
            </a:r>
            <a:r>
              <a:rPr sz="3200" b="1" spc="-5" dirty="0">
                <a:solidFill>
                  <a:srgbClr val="E2E2FF"/>
                </a:solidFill>
                <a:latin typeface="Arial"/>
                <a:cs typeface="Arial"/>
              </a:rPr>
              <a:t>Administration to </a:t>
            </a:r>
            <a:r>
              <a:rPr sz="3200" b="1" dirty="0">
                <a:solidFill>
                  <a:srgbClr val="E2E2FF"/>
                </a:solidFill>
                <a:latin typeface="Arial"/>
                <a:cs typeface="Arial"/>
              </a:rPr>
              <a:t>Student</a:t>
            </a:r>
            <a:r>
              <a:rPr sz="3200" b="1" spc="-20" dirty="0">
                <a:solidFill>
                  <a:srgbClr val="E2E2FF"/>
                </a:solidFill>
                <a:latin typeface="Arial"/>
                <a:cs typeface="Arial"/>
              </a:rPr>
              <a:t> </a:t>
            </a:r>
            <a:r>
              <a:rPr sz="3200" b="1" dirty="0">
                <a:solidFill>
                  <a:srgbClr val="E2E2FF"/>
                </a:solidFill>
                <a:latin typeface="Arial"/>
                <a:cs typeface="Arial"/>
              </a:rPr>
              <a:t>Achievement</a:t>
            </a:r>
            <a:endParaRPr sz="3200">
              <a:latin typeface="Arial"/>
              <a:cs typeface="Arial"/>
            </a:endParaRPr>
          </a:p>
          <a:p>
            <a:pPr marL="431800" marR="5080" indent="-342900">
              <a:lnSpc>
                <a:spcPct val="100000"/>
              </a:lnSpc>
              <a:spcBef>
                <a:spcPts val="1870"/>
              </a:spcBef>
              <a:buClr>
                <a:srgbClr val="E2E2FF"/>
              </a:buClr>
              <a:buChar char="•"/>
              <a:tabLst>
                <a:tab pos="431165" algn="l"/>
                <a:tab pos="4318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school represents perhaps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most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important institution in 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child's</a:t>
            </a:r>
            <a:r>
              <a:rPr sz="3200" spc="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life</a:t>
            </a:r>
            <a:endParaRPr sz="3200">
              <a:latin typeface="Arial"/>
              <a:cs typeface="Arial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25"/>
              </a:lnSpc>
            </a:pPr>
            <a:fld id="{81D60167-4931-47E6-BA6A-407CBD079E47}" type="slidenum">
              <a:rPr dirty="0"/>
              <a:pPr marL="25400">
                <a:lnSpc>
                  <a:spcPts val="1425"/>
                </a:lnSpc>
              </a:pPr>
              <a:t>31</a:t>
            </a:fld>
            <a:endParaRPr dirty="0"/>
          </a:p>
        </p:txBody>
      </p:sp>
    </p:spTree>
  </p:cSld>
  <p:clrMapOvr>
    <a:masterClrMapping/>
  </p:clrMapOvr>
  <p:transition>
    <p:blinds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772159" y="513079"/>
            <a:ext cx="759968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>
                <a:latin typeface="Times New Roman"/>
                <a:cs typeface="Times New Roman"/>
              </a:rPr>
              <a:t>ADMINISTRATION </a:t>
            </a:r>
            <a:r>
              <a:rPr dirty="0">
                <a:latin typeface="Times New Roman"/>
                <a:cs typeface="Times New Roman"/>
              </a:rPr>
              <a:t>&amp; </a:t>
            </a:r>
            <a:r>
              <a:rPr spc="-5" dirty="0">
                <a:latin typeface="Times New Roman"/>
                <a:cs typeface="Times New Roman"/>
              </a:rPr>
              <a:t>MANAGMENT</a:t>
            </a:r>
          </a:p>
        </p:txBody>
      </p:sp>
      <p:sp>
        <p:nvSpPr>
          <p:cNvPr id="1857" name="object 185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pPr marL="109855">
                <a:lnSpc>
                  <a:spcPts val="1425"/>
                </a:lnSpc>
              </a:pPr>
              <a:t>4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616709"/>
            <a:ext cx="1327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E2E2FF"/>
                </a:solidFill>
                <a:latin typeface="Arial"/>
                <a:cs typeface="Arial"/>
              </a:rPr>
              <a:t>•</a:t>
            </a:r>
            <a:endParaRPr sz="2400">
              <a:latin typeface="Arial"/>
              <a:cs typeface="Arial"/>
            </a:endParaRPr>
          </a:p>
        </p:txBody>
      </p:sp>
      <p:sp>
        <p:nvSpPr>
          <p:cNvPr id="1846" name="object 1846"/>
          <p:cNvSpPr txBox="1"/>
          <p:nvPr/>
        </p:nvSpPr>
        <p:spPr>
          <a:xfrm>
            <a:off x="878839" y="1633220"/>
            <a:ext cx="758444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In the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present literature, these two </a:t>
            </a: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terms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are </a:t>
            </a:r>
            <a:r>
              <a:rPr sz="2400" spc="-10" dirty="0">
                <a:solidFill>
                  <a:srgbClr val="FFFFFF"/>
                </a:solidFill>
                <a:latin typeface="Arial"/>
                <a:cs typeface="Arial"/>
              </a:rPr>
              <a:t>being</a:t>
            </a:r>
            <a:r>
              <a:rPr sz="2400" spc="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used</a:t>
            </a:r>
            <a:endParaRPr sz="2400">
              <a:latin typeface="Arial"/>
              <a:cs typeface="Arial"/>
            </a:endParaRPr>
          </a:p>
        </p:txBody>
      </p:sp>
      <p:sp>
        <p:nvSpPr>
          <p:cNvPr id="1847" name="object 1847"/>
          <p:cNvSpPr txBox="1"/>
          <p:nvPr/>
        </p:nvSpPr>
        <p:spPr>
          <a:xfrm>
            <a:off x="878839" y="1998979"/>
            <a:ext cx="576961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convey </a:t>
            </a: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more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or less the same</a:t>
            </a:r>
            <a:r>
              <a:rPr sz="24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meaning.</a:t>
            </a:r>
            <a:endParaRPr sz="2400">
              <a:latin typeface="Arial"/>
              <a:cs typeface="Arial"/>
            </a:endParaRPr>
          </a:p>
        </p:txBody>
      </p:sp>
      <p:sp>
        <p:nvSpPr>
          <p:cNvPr id="1848" name="object 1848"/>
          <p:cNvSpPr txBox="1"/>
          <p:nvPr/>
        </p:nvSpPr>
        <p:spPr>
          <a:xfrm>
            <a:off x="535940" y="2423159"/>
            <a:ext cx="1327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E2E2FF"/>
                </a:solidFill>
                <a:latin typeface="Arial"/>
                <a:cs typeface="Arial"/>
              </a:rPr>
              <a:t>•</a:t>
            </a:r>
            <a:endParaRPr sz="2400">
              <a:latin typeface="Arial"/>
              <a:cs typeface="Arial"/>
            </a:endParaRPr>
          </a:p>
        </p:txBody>
      </p:sp>
      <p:sp>
        <p:nvSpPr>
          <p:cNvPr id="1849" name="object 1849"/>
          <p:cNvSpPr txBox="1"/>
          <p:nvPr/>
        </p:nvSpPr>
        <p:spPr>
          <a:xfrm>
            <a:off x="878839" y="2440940"/>
            <a:ext cx="723836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USA, </a:t>
            </a:r>
            <a:r>
              <a:rPr sz="2400" spc="-10" dirty="0">
                <a:solidFill>
                  <a:srgbClr val="FFFFFF"/>
                </a:solidFill>
                <a:latin typeface="Arial"/>
                <a:cs typeface="Arial"/>
              </a:rPr>
              <a:t>Canada and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Australia, where </a:t>
            </a: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2400" spc="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educational</a:t>
            </a:r>
            <a:endParaRPr sz="2400">
              <a:latin typeface="Arial"/>
              <a:cs typeface="Arial"/>
            </a:endParaRPr>
          </a:p>
        </p:txBody>
      </p:sp>
      <p:sp>
        <p:nvSpPr>
          <p:cNvPr id="1850" name="object 1850"/>
          <p:cNvSpPr txBox="1"/>
          <p:nvPr/>
        </p:nvSpPr>
        <p:spPr>
          <a:xfrm>
            <a:off x="878839" y="2806700"/>
            <a:ext cx="687070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administrative </a:t>
            </a: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systems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are based mainly on the  American models, the </a:t>
            </a: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term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‘administration’ is </a:t>
            </a: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more 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commonly used.</a:t>
            </a:r>
            <a:endParaRPr sz="2400">
              <a:latin typeface="Arial"/>
              <a:cs typeface="Arial"/>
            </a:endParaRPr>
          </a:p>
        </p:txBody>
      </p:sp>
      <p:sp>
        <p:nvSpPr>
          <p:cNvPr id="1851" name="object 1851"/>
          <p:cNvSpPr txBox="1"/>
          <p:nvPr/>
        </p:nvSpPr>
        <p:spPr>
          <a:xfrm>
            <a:off x="535940" y="3962400"/>
            <a:ext cx="1327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E2E2FF"/>
                </a:solidFill>
                <a:latin typeface="Arial"/>
                <a:cs typeface="Arial"/>
              </a:rPr>
              <a:t>•</a:t>
            </a:r>
            <a:endParaRPr sz="2400">
              <a:latin typeface="Arial"/>
              <a:cs typeface="Arial"/>
            </a:endParaRPr>
          </a:p>
        </p:txBody>
      </p:sp>
      <p:sp>
        <p:nvSpPr>
          <p:cNvPr id="1852" name="object 1852"/>
          <p:cNvSpPr txBox="1"/>
          <p:nvPr/>
        </p:nvSpPr>
        <p:spPr>
          <a:xfrm>
            <a:off x="878839" y="3980179"/>
            <a:ext cx="73075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Britain </a:t>
            </a:r>
            <a:r>
              <a:rPr sz="2400" spc="-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systems mainly influenced </a:t>
            </a: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by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2400" spc="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British</a:t>
            </a:r>
            <a:endParaRPr sz="2400">
              <a:latin typeface="Arial"/>
              <a:cs typeface="Arial"/>
            </a:endParaRPr>
          </a:p>
        </p:txBody>
      </p:sp>
      <p:sp>
        <p:nvSpPr>
          <p:cNvPr id="1853" name="object 1853"/>
          <p:cNvSpPr txBox="1"/>
          <p:nvPr/>
        </p:nvSpPr>
        <p:spPr>
          <a:xfrm>
            <a:off x="878839" y="4345940"/>
            <a:ext cx="599186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system,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term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‘management’ </a:t>
            </a:r>
            <a:r>
              <a:rPr sz="2400" spc="-10" dirty="0">
                <a:solidFill>
                  <a:srgbClr val="FFFFFF"/>
                </a:solidFill>
                <a:latin typeface="Arial"/>
                <a:cs typeface="Arial"/>
              </a:rPr>
              <a:t>is</a:t>
            </a:r>
            <a:r>
              <a:rPr sz="2400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preferred.</a:t>
            </a:r>
            <a:endParaRPr sz="2400">
              <a:latin typeface="Arial"/>
              <a:cs typeface="Arial"/>
            </a:endParaRPr>
          </a:p>
        </p:txBody>
      </p:sp>
      <p:sp>
        <p:nvSpPr>
          <p:cNvPr id="1854" name="object 1854"/>
          <p:cNvSpPr txBox="1"/>
          <p:nvPr/>
        </p:nvSpPr>
        <p:spPr>
          <a:xfrm>
            <a:off x="535940" y="4770120"/>
            <a:ext cx="1327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E2E2FF"/>
                </a:solidFill>
                <a:latin typeface="Arial"/>
                <a:cs typeface="Arial"/>
              </a:rPr>
              <a:t>•</a:t>
            </a:r>
            <a:endParaRPr sz="2400">
              <a:latin typeface="Arial"/>
              <a:cs typeface="Arial"/>
            </a:endParaRPr>
          </a:p>
        </p:txBody>
      </p:sp>
      <p:sp>
        <p:nvSpPr>
          <p:cNvPr id="1855" name="object 1855"/>
          <p:cNvSpPr txBox="1"/>
          <p:nvPr/>
        </p:nvSpPr>
        <p:spPr>
          <a:xfrm>
            <a:off x="878839" y="4787900"/>
            <a:ext cx="65182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In the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context of business </a:t>
            </a:r>
            <a:r>
              <a:rPr sz="2400" spc="-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industry, </a:t>
            </a: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dirty="0">
                <a:solidFill>
                  <a:srgbClr val="FFFFFF"/>
                </a:solidFill>
                <a:latin typeface="Arial"/>
                <a:cs typeface="Arial"/>
              </a:rPr>
              <a:t>term</a:t>
            </a:r>
            <a:endParaRPr sz="2400">
              <a:latin typeface="Arial"/>
              <a:cs typeface="Arial"/>
            </a:endParaRPr>
          </a:p>
        </p:txBody>
      </p:sp>
      <p:sp>
        <p:nvSpPr>
          <p:cNvPr id="1856" name="object 1856"/>
          <p:cNvSpPr txBox="1"/>
          <p:nvPr/>
        </p:nvSpPr>
        <p:spPr>
          <a:xfrm>
            <a:off x="878839" y="5153659"/>
            <a:ext cx="454596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‘management’ is commonly</a:t>
            </a:r>
            <a:r>
              <a:rPr sz="24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"/>
                <a:cs typeface="Arial"/>
              </a:rPr>
              <a:t>used.</a:t>
            </a:r>
            <a:endParaRPr sz="24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 txBox="1">
            <a:spLocks noGrp="1"/>
          </p:cNvSpPr>
          <p:nvPr>
            <p:ph type="title"/>
          </p:nvPr>
        </p:nvSpPr>
        <p:spPr>
          <a:xfrm>
            <a:off x="1245869" y="452120"/>
            <a:ext cx="6652895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dirty="0"/>
              <a:t>Educational</a:t>
            </a:r>
            <a:r>
              <a:rPr sz="4400" spc="-25" dirty="0"/>
              <a:t> </a:t>
            </a:r>
            <a:r>
              <a:rPr sz="4400" spc="-5" dirty="0"/>
              <a:t>Administration</a:t>
            </a:r>
            <a:endParaRPr sz="4400"/>
          </a:p>
        </p:txBody>
      </p:sp>
      <p:sp>
        <p:nvSpPr>
          <p:cNvPr id="1835" name="object 183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pPr marL="109855">
                <a:lnSpc>
                  <a:spcPts val="1425"/>
                </a:lnSpc>
              </a:pPr>
              <a:t>5</a:t>
            </a:fld>
            <a:endParaRPr dirty="0"/>
          </a:p>
        </p:txBody>
      </p:sp>
      <p:sp>
        <p:nvSpPr>
          <p:cNvPr id="1834" name="object 1834"/>
          <p:cNvSpPr txBox="1"/>
          <p:nvPr/>
        </p:nvSpPr>
        <p:spPr>
          <a:xfrm>
            <a:off x="535940" y="1633220"/>
            <a:ext cx="7456170" cy="44323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It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is the administration and/or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management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institutions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designed to  foster teaching and</a:t>
            </a:r>
            <a:r>
              <a:rPr sz="3200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learning</a:t>
            </a:r>
            <a:endParaRPr sz="3200">
              <a:latin typeface="Arial"/>
              <a:cs typeface="Arial"/>
            </a:endParaRPr>
          </a:p>
          <a:p>
            <a:pPr marL="355600" indent="-342900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These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institutions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 include</a:t>
            </a:r>
            <a:endParaRPr sz="3200">
              <a:latin typeface="Arial"/>
              <a:cs typeface="Arial"/>
            </a:endParaRPr>
          </a:p>
          <a:p>
            <a:pPr marL="355600" indent="-342900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public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private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schools</a:t>
            </a:r>
            <a:endParaRPr sz="3200">
              <a:latin typeface="Arial"/>
              <a:cs typeface="Arial"/>
            </a:endParaRPr>
          </a:p>
          <a:p>
            <a:pPr marL="355600" indent="-342900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technical education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colleges</a:t>
            </a:r>
            <a:endParaRPr sz="3200">
              <a:latin typeface="Arial"/>
              <a:cs typeface="Arial"/>
            </a:endParaRPr>
          </a:p>
          <a:p>
            <a:pPr marL="355600" indent="-342900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Special education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 institutions</a:t>
            </a:r>
            <a:endParaRPr sz="3200">
              <a:latin typeface="Arial"/>
              <a:cs typeface="Arial"/>
            </a:endParaRPr>
          </a:p>
          <a:p>
            <a:pPr marL="355600" indent="-342900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publ</a:t>
            </a:r>
            <a:r>
              <a:rPr sz="3200" u="sng" spc="-5" dirty="0">
                <a:solidFill>
                  <a:srgbClr val="FFFFFF"/>
                </a:solidFill>
                <a:uFill>
                  <a:solidFill>
                    <a:srgbClr val="6F614B"/>
                  </a:solidFill>
                </a:uFill>
                <a:latin typeface="Arial"/>
                <a:cs typeface="Arial"/>
              </a:rPr>
              <a:t>ic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p</a:t>
            </a:r>
            <a:r>
              <a:rPr sz="3200" u="sng" dirty="0">
                <a:solidFill>
                  <a:srgbClr val="FFFFFF"/>
                </a:solidFill>
                <a:uFill>
                  <a:solidFill>
                    <a:srgbClr val="70624C"/>
                  </a:solidFill>
                </a:uFill>
                <a:latin typeface="Arial"/>
                <a:cs typeface="Arial"/>
              </a:rPr>
              <a:t>r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ivate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universities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 txBox="1">
            <a:spLocks noGrp="1"/>
          </p:cNvSpPr>
          <p:nvPr>
            <p:ph type="title"/>
          </p:nvPr>
        </p:nvSpPr>
        <p:spPr>
          <a:xfrm>
            <a:off x="624840" y="452120"/>
            <a:ext cx="7896225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spc="-5" dirty="0"/>
              <a:t>Educational</a:t>
            </a:r>
            <a:r>
              <a:rPr sz="4400" spc="-50" dirty="0"/>
              <a:t> </a:t>
            </a:r>
            <a:r>
              <a:rPr sz="4400" dirty="0"/>
              <a:t>Administration-cont</a:t>
            </a:r>
            <a:endParaRPr sz="4400"/>
          </a:p>
        </p:txBody>
      </p:sp>
      <p:sp>
        <p:nvSpPr>
          <p:cNvPr id="1836" name="object 183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pPr marL="109855">
                <a:lnSpc>
                  <a:spcPts val="1425"/>
                </a:lnSpc>
              </a:pPr>
              <a:t>6</a:t>
            </a:fld>
            <a:endParaRPr dirty="0"/>
          </a:p>
        </p:txBody>
      </p:sp>
      <p:sp>
        <p:nvSpPr>
          <p:cNvPr id="1835" name="object 1835"/>
          <p:cNvSpPr txBox="1"/>
          <p:nvPr/>
        </p:nvSpPr>
        <p:spPr>
          <a:xfrm>
            <a:off x="535940" y="1226820"/>
            <a:ext cx="8065770" cy="4818380"/>
          </a:xfrm>
          <a:prstGeom prst="rect">
            <a:avLst/>
          </a:prstGeom>
        </p:spPr>
        <p:txBody>
          <a:bodyPr vert="horz" wrap="square" lIns="0" tIns="114300" rIns="0" bIns="0" rtlCol="0">
            <a:spAutoFit/>
          </a:bodyPr>
          <a:lstStyle/>
          <a:p>
            <a:pPr marL="355600" indent="-342900">
              <a:lnSpc>
                <a:spcPct val="100000"/>
              </a:lnSpc>
              <a:spcBef>
                <a:spcPts val="9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educational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resource-centers</a:t>
            </a:r>
            <a:endParaRPr sz="3200">
              <a:latin typeface="Arial"/>
              <a:cs typeface="Arial"/>
            </a:endParaRPr>
          </a:p>
          <a:p>
            <a:pPr marL="355600" indent="-342900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school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district offices,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regional</a:t>
            </a:r>
            <a:r>
              <a:rPr sz="3200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directorates</a:t>
            </a:r>
            <a:endParaRPr sz="3200">
              <a:latin typeface="Arial"/>
              <a:cs typeface="Arial"/>
            </a:endParaRPr>
          </a:p>
          <a:p>
            <a:pPr marL="355600" marR="5080" indent="-342900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Federal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/Provincial/ Divisional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Government  Departments of Education, and all other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institutions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fostering teaching and</a:t>
            </a:r>
            <a:r>
              <a:rPr sz="3200" spc="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learning</a:t>
            </a:r>
            <a:endParaRPr sz="3200">
              <a:latin typeface="Arial"/>
              <a:cs typeface="Arial"/>
            </a:endParaRPr>
          </a:p>
          <a:p>
            <a:pPr marL="355600" marR="119380" indent="-342900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  <a:tab pos="3712845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management or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this 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broad range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institutions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supports the  notion that Educational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field of</a:t>
            </a:r>
            <a:r>
              <a:rPr sz="3200" spc="-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prac</a:t>
            </a:r>
            <a:r>
              <a:rPr sz="3200" u="sng" dirty="0">
                <a:solidFill>
                  <a:srgbClr val="FFFFFF"/>
                </a:solidFill>
                <a:uFill>
                  <a:solidFill>
                    <a:srgbClr val="70624C"/>
                  </a:solidFill>
                </a:uFill>
                <a:latin typeface="Arial"/>
                <a:cs typeface="Arial"/>
              </a:rPr>
              <a:t>ti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ce	</a:t>
            </a:r>
            <a:r>
              <a:rPr sz="3200" u="sng" dirty="0">
                <a:solidFill>
                  <a:srgbClr val="FFFFFF"/>
                </a:solidFill>
                <a:uFill>
                  <a:solidFill>
                    <a:srgbClr val="837763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pc="-365" dirty="0">
                <a:solidFill>
                  <a:srgbClr val="FFFFFF"/>
                </a:solidFill>
                <a:uFill>
                  <a:solidFill>
                    <a:srgbClr val="837763"/>
                  </a:solidFill>
                </a:uFill>
                <a:latin typeface="Times New Roman"/>
                <a:cs typeface="Times New Roman"/>
              </a:rPr>
              <a:t> 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4279" y="6190615"/>
            <a:ext cx="1080770" cy="0"/>
          </a:xfrm>
          <a:custGeom>
            <a:avLst/>
            <a:gdLst/>
            <a:ahLst/>
            <a:cxnLst/>
            <a:rect l="l" t="t" r="r" b="b"/>
            <a:pathLst>
              <a:path w="1080770">
                <a:moveTo>
                  <a:pt x="0" y="0"/>
                </a:moveTo>
                <a:lnTo>
                  <a:pt x="108077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1090" y="6247765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71490" y="623760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06800" y="6261734"/>
            <a:ext cx="1275080" cy="0"/>
          </a:xfrm>
          <a:custGeom>
            <a:avLst/>
            <a:gdLst/>
            <a:ahLst/>
            <a:cxnLst/>
            <a:rect l="l" t="t" r="r" b="b"/>
            <a:pathLst>
              <a:path w="1275079">
                <a:moveTo>
                  <a:pt x="0" y="0"/>
                </a:moveTo>
                <a:lnTo>
                  <a:pt x="127507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609340" y="6260465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78859" y="6273165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36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93239" y="602043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90700" y="602297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91970" y="60217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>
                <a:moveTo>
                  <a:pt x="0" y="0"/>
                </a:moveTo>
                <a:lnTo>
                  <a:pt x="1511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89429" y="6024245"/>
            <a:ext cx="162560" cy="0"/>
          </a:xfrm>
          <a:custGeom>
            <a:avLst/>
            <a:gdLst/>
            <a:ahLst/>
            <a:cxnLst/>
            <a:rect l="l" t="t" r="r" b="b"/>
            <a:pathLst>
              <a:path w="162560">
                <a:moveTo>
                  <a:pt x="0" y="0"/>
                </a:moveTo>
                <a:lnTo>
                  <a:pt x="1625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783079" y="60305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92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76729" y="6036945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7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629410" y="6089015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30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292860" y="61023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296669" y="610107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70"/>
                </a:lnTo>
                <a:lnTo>
                  <a:pt x="76200" y="1270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300480" y="609980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80" h="1270">
                <a:moveTo>
                  <a:pt x="68580" y="0"/>
                </a:moveTo>
                <a:lnTo>
                  <a:pt x="0" y="0"/>
                </a:lnTo>
                <a:lnTo>
                  <a:pt x="0" y="1269"/>
                </a:lnTo>
                <a:lnTo>
                  <a:pt x="68580" y="1269"/>
                </a:lnTo>
                <a:lnTo>
                  <a:pt x="6858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303019" y="6098540"/>
            <a:ext cx="62230" cy="1270"/>
          </a:xfrm>
          <a:custGeom>
            <a:avLst/>
            <a:gdLst/>
            <a:ahLst/>
            <a:cxnLst/>
            <a:rect l="l" t="t" r="r" b="b"/>
            <a:pathLst>
              <a:path w="62230" h="1270">
                <a:moveTo>
                  <a:pt x="62230" y="0"/>
                </a:moveTo>
                <a:lnTo>
                  <a:pt x="0" y="0"/>
                </a:lnTo>
                <a:lnTo>
                  <a:pt x="0" y="1270"/>
                </a:lnTo>
                <a:lnTo>
                  <a:pt x="62230" y="1270"/>
                </a:lnTo>
                <a:lnTo>
                  <a:pt x="6223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309369" y="6096000"/>
            <a:ext cx="48260" cy="2540"/>
          </a:xfrm>
          <a:custGeom>
            <a:avLst/>
            <a:gdLst/>
            <a:ahLst/>
            <a:cxnLst/>
            <a:rect l="l" t="t" r="r" b="b"/>
            <a:pathLst>
              <a:path w="48259" h="2539">
                <a:moveTo>
                  <a:pt x="48259" y="0"/>
                </a:moveTo>
                <a:lnTo>
                  <a:pt x="0" y="0"/>
                </a:lnTo>
                <a:lnTo>
                  <a:pt x="0" y="2540"/>
                </a:lnTo>
                <a:lnTo>
                  <a:pt x="48259" y="2540"/>
                </a:lnTo>
                <a:lnTo>
                  <a:pt x="4825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09089" y="609536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19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7029" y="6190615"/>
            <a:ext cx="1765300" cy="0"/>
          </a:xfrm>
          <a:custGeom>
            <a:avLst/>
            <a:gdLst/>
            <a:ahLst/>
            <a:cxnLst/>
            <a:rect l="l" t="t" r="r" b="b"/>
            <a:pathLst>
              <a:path w="1765300">
                <a:moveTo>
                  <a:pt x="0" y="0"/>
                </a:moveTo>
                <a:lnTo>
                  <a:pt x="17653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52729" y="6252845"/>
            <a:ext cx="3271520" cy="0"/>
          </a:xfrm>
          <a:custGeom>
            <a:avLst/>
            <a:gdLst/>
            <a:ahLst/>
            <a:cxnLst/>
            <a:rect l="l" t="t" r="r" b="b"/>
            <a:pathLst>
              <a:path w="3271520">
                <a:moveTo>
                  <a:pt x="0" y="0"/>
                </a:moveTo>
                <a:lnTo>
                  <a:pt x="32715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189229" y="6274434"/>
            <a:ext cx="3370579" cy="0"/>
          </a:xfrm>
          <a:custGeom>
            <a:avLst/>
            <a:gdLst/>
            <a:ahLst/>
            <a:cxnLst/>
            <a:rect l="l" t="t" r="r" b="b"/>
            <a:pathLst>
              <a:path w="3370579">
                <a:moveTo>
                  <a:pt x="0" y="0"/>
                </a:moveTo>
                <a:lnTo>
                  <a:pt x="33705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>
            <a:spLocks noGrp="1"/>
          </p:cNvSpPr>
          <p:nvPr>
            <p:ph type="title"/>
          </p:nvPr>
        </p:nvSpPr>
        <p:spPr>
          <a:xfrm>
            <a:off x="1343660" y="513079"/>
            <a:ext cx="645985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Educational</a:t>
            </a:r>
            <a:r>
              <a:rPr dirty="0"/>
              <a:t> </a:t>
            </a:r>
            <a:r>
              <a:rPr spc="-5" dirty="0"/>
              <a:t>Administration-cont</a:t>
            </a:r>
          </a:p>
        </p:txBody>
      </p:sp>
      <p:sp>
        <p:nvSpPr>
          <p:cNvPr id="1846" name="object 18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pPr marL="109855">
                <a:lnSpc>
                  <a:spcPts val="1425"/>
                </a:lnSpc>
              </a:pPr>
              <a:t>7</a:t>
            </a:fld>
            <a:endParaRPr dirty="0"/>
          </a:p>
        </p:txBody>
      </p:sp>
      <p:sp>
        <p:nvSpPr>
          <p:cNvPr id="1845" name="object 1845"/>
          <p:cNvSpPr txBox="1"/>
          <p:nvPr/>
        </p:nvSpPr>
        <p:spPr>
          <a:xfrm>
            <a:off x="535940" y="1633220"/>
            <a:ext cx="7910195" cy="1974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354965" algn="l"/>
                <a:tab pos="35560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Similarly, it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has certain aspects common  to other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fields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 management, such as,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public administration,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hospital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and business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management</a:t>
            </a:r>
            <a:endParaRPr sz="3200">
              <a:latin typeface="Arial"/>
              <a:cs typeface="Arial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 txBox="1">
            <a:spLocks noGrp="1"/>
          </p:cNvSpPr>
          <p:nvPr>
            <p:ph type="title"/>
          </p:nvPr>
        </p:nvSpPr>
        <p:spPr>
          <a:xfrm>
            <a:off x="1062989" y="513079"/>
            <a:ext cx="701865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Educational</a:t>
            </a:r>
            <a:r>
              <a:rPr spc="15" dirty="0"/>
              <a:t> </a:t>
            </a:r>
            <a:r>
              <a:rPr spc="-5" dirty="0"/>
              <a:t>Administration-History</a:t>
            </a:r>
          </a:p>
        </p:txBody>
      </p:sp>
      <p:sp>
        <p:nvSpPr>
          <p:cNvPr id="1824" name="object 18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pPr marL="109855">
                <a:lnSpc>
                  <a:spcPts val="1425"/>
                </a:lnSpc>
              </a:pPr>
              <a:t>8</a:t>
            </a:fld>
            <a:endParaRPr dirty="0"/>
          </a:p>
        </p:txBody>
      </p:sp>
      <p:sp>
        <p:nvSpPr>
          <p:cNvPr id="1823" name="object 1823"/>
          <p:cNvSpPr txBox="1"/>
          <p:nvPr/>
        </p:nvSpPr>
        <p:spPr>
          <a:xfrm>
            <a:off x="354329" y="1633220"/>
            <a:ext cx="7974330" cy="46151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721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Educational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not only a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field of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practice but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is also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field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3200" spc="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study</a:t>
            </a:r>
            <a:endParaRPr sz="3200">
              <a:latin typeface="Arial"/>
              <a:cs typeface="Arial"/>
            </a:endParaRPr>
          </a:p>
          <a:p>
            <a:pPr marL="537210" marR="95885" indent="-342900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early part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twentieth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century  that Educational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emerged  as a separate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field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study</a:t>
            </a:r>
            <a:endParaRPr sz="3200">
              <a:latin typeface="Arial"/>
              <a:cs typeface="Arial"/>
            </a:endParaRPr>
          </a:p>
          <a:p>
            <a:pPr marL="537210" marR="884555" indent="-342900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First,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courses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educational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were offered at the  teachers College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University</a:t>
            </a:r>
            <a:r>
              <a:rPr sz="32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endParaRPr sz="3200">
              <a:latin typeface="Arial"/>
              <a:cs typeface="Arial"/>
            </a:endParaRPr>
          </a:p>
          <a:p>
            <a:pPr marL="12700">
              <a:lnSpc>
                <a:spcPts val="3829"/>
              </a:lnSpc>
              <a:tabLst>
                <a:tab pos="536575" algn="l"/>
                <a:tab pos="3169285" algn="l"/>
                <a:tab pos="3409315" algn="l"/>
                <a:tab pos="4588510" algn="l"/>
                <a:tab pos="5216525" algn="l"/>
                <a:tab pos="6239510" algn="l"/>
              </a:tabLst>
            </a:pPr>
            <a:r>
              <a:rPr sz="3200" u="dbl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3200" u="dbl" spc="-5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Colu</a:t>
            </a:r>
            <a:r>
              <a:rPr sz="3200" u="dbl" strike="dblStrike" spc="-5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m</a:t>
            </a:r>
            <a:r>
              <a:rPr sz="3200" u="dbl" strike="noStrike" spc="-5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bia,	</a:t>
            </a:r>
            <a:r>
              <a:rPr sz="3200" strike="noStrike" spc="-5" dirty="0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sz="3200" u="dbl" strike="noStrike" spc="-5" dirty="0">
                <a:solidFill>
                  <a:srgbClr val="FFFFFF"/>
                </a:solidFill>
                <a:uFill>
                  <a:solidFill>
                    <a:srgbClr val="786B55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3200" strike="noStrike" spc="-5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3200" u="sng" strike="noStrike" spc="-5" dirty="0">
                <a:solidFill>
                  <a:srgbClr val="FFFFFF"/>
                </a:solidFill>
                <a:uFill>
                  <a:solidFill>
                    <a:srgbClr val="746650"/>
                  </a:solidFill>
                </a:uFill>
                <a:latin typeface="Times New Roman"/>
                <a:cs typeface="Times New Roman"/>
              </a:rPr>
              <a:t> 	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49420" y="6019800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69"/>
                </a:lnTo>
                <a:lnTo>
                  <a:pt x="58420" y="1269"/>
                </a:lnTo>
                <a:lnTo>
                  <a:pt x="5842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244340" y="6022340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246879" y="6021070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234179" y="6026150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82550" y="0"/>
                </a:moveTo>
                <a:lnTo>
                  <a:pt x="0" y="0"/>
                </a:lnTo>
                <a:lnTo>
                  <a:pt x="0" y="1269"/>
                </a:lnTo>
                <a:lnTo>
                  <a:pt x="82550" y="1269"/>
                </a:lnTo>
                <a:lnTo>
                  <a:pt x="825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237990" y="6024879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70" h="1270">
                <a:moveTo>
                  <a:pt x="77470" y="0"/>
                </a:moveTo>
                <a:lnTo>
                  <a:pt x="0" y="0"/>
                </a:lnTo>
                <a:lnTo>
                  <a:pt x="0" y="1270"/>
                </a:lnTo>
                <a:lnTo>
                  <a:pt x="77470" y="1270"/>
                </a:lnTo>
                <a:lnTo>
                  <a:pt x="774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240529" y="602360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227829" y="602932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31640" y="602805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218940" y="6033134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221479" y="603186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70">
                <a:moveTo>
                  <a:pt x="0" y="0"/>
                </a:moveTo>
                <a:lnTo>
                  <a:pt x="10287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5290" y="60305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258559" y="6032500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61100" y="603122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62370" y="60299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2590" y="6035675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>
                <a:moveTo>
                  <a:pt x="0" y="0"/>
                </a:moveTo>
                <a:lnTo>
                  <a:pt x="11683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6400" y="6034404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256020" y="603504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239" y="0"/>
                </a:moveTo>
                <a:lnTo>
                  <a:pt x="0" y="0"/>
                </a:lnTo>
                <a:lnTo>
                  <a:pt x="0" y="1270"/>
                </a:lnTo>
                <a:lnTo>
                  <a:pt x="15239" y="1270"/>
                </a:lnTo>
                <a:lnTo>
                  <a:pt x="15239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257290" y="603377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700" y="0"/>
                </a:moveTo>
                <a:lnTo>
                  <a:pt x="0" y="0"/>
                </a:lnTo>
                <a:lnTo>
                  <a:pt x="0" y="1269"/>
                </a:lnTo>
                <a:lnTo>
                  <a:pt x="12700" y="1269"/>
                </a:lnTo>
                <a:lnTo>
                  <a:pt x="127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203700" y="6039484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81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06240" y="60382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>
                <a:moveTo>
                  <a:pt x="0" y="0"/>
                </a:moveTo>
                <a:lnTo>
                  <a:pt x="125729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10050" y="603694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650" y="0"/>
                </a:lnTo>
              </a:path>
            </a:pathLst>
          </a:custGeom>
          <a:ln w="3175">
            <a:solidFill>
              <a:srgbClr val="8377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250940" y="60388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5400" y="0"/>
                </a:moveTo>
                <a:lnTo>
                  <a:pt x="0" y="0"/>
                </a:lnTo>
                <a:lnTo>
                  <a:pt x="0" y="1269"/>
                </a:lnTo>
                <a:lnTo>
                  <a:pt x="25400" y="1269"/>
                </a:lnTo>
                <a:lnTo>
                  <a:pt x="2540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2209" y="603757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3479" y="60363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8377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7350" y="60420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99890" y="604075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247129" y="6041390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3020" y="0"/>
                </a:moveTo>
                <a:lnTo>
                  <a:pt x="0" y="0"/>
                </a:lnTo>
                <a:lnTo>
                  <a:pt x="0" y="1270"/>
                </a:lnTo>
                <a:lnTo>
                  <a:pt x="33020" y="1270"/>
                </a:lnTo>
                <a:lnTo>
                  <a:pt x="330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48400" y="60401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30479" y="0"/>
                </a:moveTo>
                <a:lnTo>
                  <a:pt x="0" y="0"/>
                </a:lnTo>
                <a:lnTo>
                  <a:pt x="0" y="1269"/>
                </a:lnTo>
                <a:lnTo>
                  <a:pt x="30479" y="1269"/>
                </a:lnTo>
                <a:lnTo>
                  <a:pt x="304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74490" y="605091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7017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8300" y="60496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510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80840" y="604837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187190" y="6046470"/>
            <a:ext cx="153670" cy="0"/>
          </a:xfrm>
          <a:custGeom>
            <a:avLst/>
            <a:gdLst/>
            <a:ahLst/>
            <a:cxnLst/>
            <a:rect l="l" t="t" r="r" b="b"/>
            <a:pathLst>
              <a:path w="153670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1000" y="6044565"/>
            <a:ext cx="148590" cy="0"/>
          </a:xfrm>
          <a:custGeom>
            <a:avLst/>
            <a:gdLst/>
            <a:ahLst/>
            <a:cxnLst/>
            <a:rect l="l" t="t" r="r" b="b"/>
            <a:pathLst>
              <a:path w="148589">
                <a:moveTo>
                  <a:pt x="0" y="0"/>
                </a:moveTo>
                <a:lnTo>
                  <a:pt x="148589" y="0"/>
                </a:lnTo>
              </a:path>
            </a:pathLst>
          </a:custGeom>
          <a:ln w="3175">
            <a:solidFill>
              <a:srgbClr val="8276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234429" y="605027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20" h="1270">
                <a:moveTo>
                  <a:pt x="58420" y="0"/>
                </a:moveTo>
                <a:lnTo>
                  <a:pt x="0" y="0"/>
                </a:lnTo>
                <a:lnTo>
                  <a:pt x="0" y="1270"/>
                </a:lnTo>
                <a:lnTo>
                  <a:pt x="58420" y="1270"/>
                </a:lnTo>
                <a:lnTo>
                  <a:pt x="5842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36970" y="6049009"/>
            <a:ext cx="54610" cy="1270"/>
          </a:xfrm>
          <a:custGeom>
            <a:avLst/>
            <a:gdLst/>
            <a:ahLst/>
            <a:cxnLst/>
            <a:rect l="l" t="t" r="r" b="b"/>
            <a:pathLst>
              <a:path w="54610" h="1270">
                <a:moveTo>
                  <a:pt x="54610" y="0"/>
                </a:moveTo>
                <a:lnTo>
                  <a:pt x="0" y="0"/>
                </a:lnTo>
                <a:lnTo>
                  <a:pt x="0" y="1269"/>
                </a:lnTo>
                <a:lnTo>
                  <a:pt x="54610" y="1269"/>
                </a:lnTo>
                <a:lnTo>
                  <a:pt x="5461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38240" y="6047740"/>
            <a:ext cx="50800" cy="1270"/>
          </a:xfrm>
          <a:custGeom>
            <a:avLst/>
            <a:gdLst/>
            <a:ahLst/>
            <a:cxnLst/>
            <a:rect l="l" t="t" r="r" b="b"/>
            <a:pathLst>
              <a:path w="50800" h="1270">
                <a:moveTo>
                  <a:pt x="50800" y="0"/>
                </a:moveTo>
                <a:lnTo>
                  <a:pt x="0" y="0"/>
                </a:lnTo>
                <a:lnTo>
                  <a:pt x="0" y="1270"/>
                </a:lnTo>
                <a:lnTo>
                  <a:pt x="50800" y="1270"/>
                </a:lnTo>
                <a:lnTo>
                  <a:pt x="50800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42050" y="6045200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43179" y="0"/>
                </a:moveTo>
                <a:lnTo>
                  <a:pt x="0" y="0"/>
                </a:lnTo>
                <a:lnTo>
                  <a:pt x="0" y="2540"/>
                </a:lnTo>
                <a:lnTo>
                  <a:pt x="43179" y="2540"/>
                </a:lnTo>
                <a:lnTo>
                  <a:pt x="4317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43320" y="60439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40639" y="0"/>
                </a:moveTo>
                <a:lnTo>
                  <a:pt x="0" y="0"/>
                </a:lnTo>
                <a:lnTo>
                  <a:pt x="0" y="1270"/>
                </a:lnTo>
                <a:lnTo>
                  <a:pt x="40639" y="1270"/>
                </a:lnTo>
                <a:lnTo>
                  <a:pt x="40639" y="0"/>
                </a:lnTo>
                <a:close/>
              </a:path>
            </a:pathLst>
          </a:custGeom>
          <a:solidFill>
            <a:srgbClr val="8276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46550" y="6062345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2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50359" y="606107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155440" y="6059170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85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9250" y="60572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61790" y="6055995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9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165600" y="605472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71950" y="6052820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19190" y="60623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1729" y="606107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3175">
            <a:solidFill>
              <a:srgbClr val="8175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24270" y="605790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80010" y="0"/>
                </a:moveTo>
                <a:lnTo>
                  <a:pt x="0" y="0"/>
                </a:lnTo>
                <a:lnTo>
                  <a:pt x="0" y="2540"/>
                </a:lnTo>
                <a:lnTo>
                  <a:pt x="80010" y="2540"/>
                </a:lnTo>
                <a:lnTo>
                  <a:pt x="80010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26809" y="6056629"/>
            <a:ext cx="74930" cy="1270"/>
          </a:xfrm>
          <a:custGeom>
            <a:avLst/>
            <a:gdLst/>
            <a:ahLst/>
            <a:cxnLst/>
            <a:rect l="l" t="t" r="r" b="b"/>
            <a:pathLst>
              <a:path w="74929" h="1270">
                <a:moveTo>
                  <a:pt x="74929" y="0"/>
                </a:moveTo>
                <a:lnTo>
                  <a:pt x="0" y="0"/>
                </a:lnTo>
                <a:lnTo>
                  <a:pt x="0" y="1270"/>
                </a:lnTo>
                <a:lnTo>
                  <a:pt x="74929" y="1270"/>
                </a:lnTo>
                <a:lnTo>
                  <a:pt x="749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28079" y="6055359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69"/>
                </a:lnTo>
                <a:lnTo>
                  <a:pt x="72389" y="1269"/>
                </a:lnTo>
                <a:lnTo>
                  <a:pt x="7238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29350" y="6054090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33159" y="6051550"/>
            <a:ext cx="62230" cy="2540"/>
          </a:xfrm>
          <a:custGeom>
            <a:avLst/>
            <a:gdLst/>
            <a:ahLst/>
            <a:cxnLst/>
            <a:rect l="l" t="t" r="r" b="b"/>
            <a:pathLst>
              <a:path w="62229" h="2539">
                <a:moveTo>
                  <a:pt x="62229" y="0"/>
                </a:moveTo>
                <a:lnTo>
                  <a:pt x="0" y="0"/>
                </a:lnTo>
                <a:lnTo>
                  <a:pt x="0" y="2540"/>
                </a:lnTo>
                <a:lnTo>
                  <a:pt x="62229" y="2540"/>
                </a:lnTo>
                <a:lnTo>
                  <a:pt x="62229" y="0"/>
                </a:lnTo>
                <a:close/>
              </a:path>
            </a:pathLst>
          </a:custGeom>
          <a:solidFill>
            <a:srgbClr val="8175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124959" y="6071870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27500" y="6069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31309" y="6068695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8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33850" y="606742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00" y="6065520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>
                <a:moveTo>
                  <a:pt x="0" y="0"/>
                </a:moveTo>
                <a:lnTo>
                  <a:pt x="21717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44009" y="606361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07759" y="607187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09029" y="606996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10300" y="606869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12840" y="6067425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413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15379" y="6065520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17920" y="6063615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>
                <a:moveTo>
                  <a:pt x="0" y="0"/>
                </a:moveTo>
                <a:lnTo>
                  <a:pt x="92710" y="0"/>
                </a:lnTo>
              </a:path>
            </a:pathLst>
          </a:custGeom>
          <a:ln w="3175">
            <a:solidFill>
              <a:srgbClr val="8074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98290" y="608393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00829" y="60826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03370" y="608139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105909" y="6080125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42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10990" y="60782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13529" y="60763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116070" y="60750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17340" y="60737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89979" y="608393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91250" y="608266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93790" y="60813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50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98870" y="6078220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>
                <a:moveTo>
                  <a:pt x="0" y="0"/>
                </a:moveTo>
                <a:lnTo>
                  <a:pt x="13207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200140" y="607631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02679" y="607504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>
                <a:moveTo>
                  <a:pt x="0" y="0"/>
                </a:moveTo>
                <a:lnTo>
                  <a:pt x="12446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203950" y="60737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8073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80509" y="609409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83050" y="60928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>
                <a:moveTo>
                  <a:pt x="0" y="0"/>
                </a:moveTo>
                <a:lnTo>
                  <a:pt x="29972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88129" y="6090920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0" y="0"/>
                </a:moveTo>
                <a:lnTo>
                  <a:pt x="29210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9400" y="60890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91940" y="60877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94479" y="608647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98290" y="6085204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76009" y="609409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78550" y="6092825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9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81090" y="6090920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83629" y="608901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82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84900" y="608774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>
                <a:moveTo>
                  <a:pt x="0" y="0"/>
                </a:moveTo>
                <a:lnTo>
                  <a:pt x="16128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86170" y="608647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89979" y="608520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860" y="0"/>
                </a:lnTo>
              </a:path>
            </a:pathLst>
          </a:custGeom>
          <a:ln w="3175">
            <a:solidFill>
              <a:srgbClr val="7F72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60190" y="610552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401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65270" y="6103620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67809" y="6101715"/>
            <a:ext cx="322580" cy="0"/>
          </a:xfrm>
          <a:custGeom>
            <a:avLst/>
            <a:gdLst/>
            <a:ahLst/>
            <a:cxnLst/>
            <a:rect l="l" t="t" r="r" b="b"/>
            <a:pathLst>
              <a:path w="322579">
                <a:moveTo>
                  <a:pt x="0" y="0"/>
                </a:moveTo>
                <a:lnTo>
                  <a:pt x="3225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69079" y="61004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1620" y="6099175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609727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87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9240" y="60953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>
                <a:moveTo>
                  <a:pt x="0" y="0"/>
                </a:moveTo>
                <a:lnTo>
                  <a:pt x="3060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30290" y="6105525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30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40450" y="610362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32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46800" y="6101715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843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51879" y="610044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2089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56959" y="609917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4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67120" y="60972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77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72200" y="6095365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7E715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42409" y="6116320"/>
            <a:ext cx="360680" cy="0"/>
          </a:xfrm>
          <a:custGeom>
            <a:avLst/>
            <a:gdLst/>
            <a:ahLst/>
            <a:cxnLst/>
            <a:rect l="l" t="t" r="r" b="b"/>
            <a:pathLst>
              <a:path w="360679">
                <a:moveTo>
                  <a:pt x="0" y="0"/>
                </a:moveTo>
                <a:lnTo>
                  <a:pt x="3606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44950" y="6114415"/>
            <a:ext cx="35687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8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47490" y="6113145"/>
            <a:ext cx="353060" cy="0"/>
          </a:xfrm>
          <a:custGeom>
            <a:avLst/>
            <a:gdLst/>
            <a:ahLst/>
            <a:cxnLst/>
            <a:rect l="l" t="t" r="r" b="b"/>
            <a:pathLst>
              <a:path w="353060">
                <a:moveTo>
                  <a:pt x="0" y="0"/>
                </a:moveTo>
                <a:lnTo>
                  <a:pt x="3530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48759" y="6111875"/>
            <a:ext cx="351790" cy="0"/>
          </a:xfrm>
          <a:custGeom>
            <a:avLst/>
            <a:gdLst/>
            <a:ahLst/>
            <a:cxnLst/>
            <a:rect l="l" t="t" r="r" b="b"/>
            <a:pathLst>
              <a:path w="351789">
                <a:moveTo>
                  <a:pt x="0" y="0"/>
                </a:moveTo>
                <a:lnTo>
                  <a:pt x="3517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53840" y="6109970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>
                <a:moveTo>
                  <a:pt x="0" y="0"/>
                </a:moveTo>
                <a:lnTo>
                  <a:pt x="34417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56379" y="61080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403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58920" y="610679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57090" y="61150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0" y="0"/>
                </a:moveTo>
                <a:lnTo>
                  <a:pt x="0" y="0"/>
                </a:lnTo>
                <a:lnTo>
                  <a:pt x="0" y="2540"/>
                </a:lnTo>
                <a:lnTo>
                  <a:pt x="1270" y="2540"/>
                </a:lnTo>
                <a:lnTo>
                  <a:pt x="1270" y="0"/>
                </a:lnTo>
                <a:close/>
              </a:path>
            </a:pathLst>
          </a:custGeom>
          <a:solidFill>
            <a:srgbClr val="7D7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088379" y="6116320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93459" y="6114415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>
                <a:moveTo>
                  <a:pt x="0" y="0"/>
                </a:moveTo>
                <a:lnTo>
                  <a:pt x="29082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98540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10">
                <a:moveTo>
                  <a:pt x="0" y="0"/>
                </a:moveTo>
                <a:lnTo>
                  <a:pt x="28321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03620" y="611187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>
                <a:moveTo>
                  <a:pt x="0" y="0"/>
                </a:moveTo>
                <a:lnTo>
                  <a:pt x="27686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13779" y="6109970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20129" y="610806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25209" y="610679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D715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22090" y="612711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24629" y="6125845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3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5900" y="612457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60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0979" y="61226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33520" y="6120765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>
                <a:moveTo>
                  <a:pt x="0" y="0"/>
                </a:moveTo>
                <a:lnTo>
                  <a:pt x="3746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36059" y="6119495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8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37329" y="611822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99940" y="612711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606290" y="612584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612640" y="6123940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626609" y="6121400"/>
            <a:ext cx="57150" cy="2540"/>
          </a:xfrm>
          <a:custGeom>
            <a:avLst/>
            <a:gdLst/>
            <a:ahLst/>
            <a:cxnLst/>
            <a:rect l="l" t="t" r="r" b="b"/>
            <a:pathLst>
              <a:path w="57150" h="2539">
                <a:moveTo>
                  <a:pt x="57150" y="0"/>
                </a:moveTo>
                <a:lnTo>
                  <a:pt x="0" y="0"/>
                </a:lnTo>
                <a:lnTo>
                  <a:pt x="0" y="2540"/>
                </a:lnTo>
                <a:lnTo>
                  <a:pt x="571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632959" y="6120129"/>
            <a:ext cx="45720" cy="1270"/>
          </a:xfrm>
          <a:custGeom>
            <a:avLst/>
            <a:gdLst/>
            <a:ahLst/>
            <a:cxnLst/>
            <a:rect l="l" t="t" r="r" b="b"/>
            <a:pathLst>
              <a:path w="45720" h="1270">
                <a:moveTo>
                  <a:pt x="45720" y="0"/>
                </a:moveTo>
                <a:lnTo>
                  <a:pt x="0" y="0"/>
                </a:lnTo>
                <a:lnTo>
                  <a:pt x="0" y="1270"/>
                </a:lnTo>
                <a:lnTo>
                  <a:pt x="45720" y="1270"/>
                </a:lnTo>
                <a:lnTo>
                  <a:pt x="4572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639309" y="6118859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69"/>
                </a:lnTo>
                <a:lnTo>
                  <a:pt x="34289" y="1269"/>
                </a:lnTo>
                <a:lnTo>
                  <a:pt x="34289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46929" y="611759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2860" y="0"/>
                </a:moveTo>
                <a:lnTo>
                  <a:pt x="0" y="0"/>
                </a:lnTo>
                <a:lnTo>
                  <a:pt x="0" y="1270"/>
                </a:lnTo>
                <a:lnTo>
                  <a:pt x="22860" y="1270"/>
                </a:lnTo>
                <a:lnTo>
                  <a:pt x="22860" y="0"/>
                </a:lnTo>
                <a:close/>
              </a:path>
            </a:pathLst>
          </a:custGeom>
          <a:solidFill>
            <a:srgbClr val="7C7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040120" y="6127115"/>
            <a:ext cx="361950" cy="0"/>
          </a:xfrm>
          <a:custGeom>
            <a:avLst/>
            <a:gdLst/>
            <a:ahLst/>
            <a:cxnLst/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45200" y="61258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0" y="0"/>
                </a:moveTo>
                <a:lnTo>
                  <a:pt x="35432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50279" y="612457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061709" y="612267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73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66790" y="6120765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389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7187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076950" y="6118225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7C70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48020" y="6138545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2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749290" y="6137275"/>
            <a:ext cx="666750" cy="0"/>
          </a:xfrm>
          <a:custGeom>
            <a:avLst/>
            <a:gdLst/>
            <a:ahLst/>
            <a:cxnLst/>
            <a:rect l="l" t="t" r="r" b="b"/>
            <a:pathLst>
              <a:path w="666750">
                <a:moveTo>
                  <a:pt x="0" y="0"/>
                </a:moveTo>
                <a:lnTo>
                  <a:pt x="666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8370" y="6135370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13450" y="6133465"/>
            <a:ext cx="397510" cy="0"/>
          </a:xfrm>
          <a:custGeom>
            <a:avLst/>
            <a:gdLst/>
            <a:ahLst/>
            <a:cxnLst/>
            <a:rect l="l" t="t" r="r" b="b"/>
            <a:pathLst>
              <a:path w="397510">
                <a:moveTo>
                  <a:pt x="0" y="0"/>
                </a:moveTo>
                <a:lnTo>
                  <a:pt x="3975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18529" y="6132195"/>
            <a:ext cx="391160" cy="0"/>
          </a:xfrm>
          <a:custGeom>
            <a:avLst/>
            <a:gdLst/>
            <a:ahLst/>
            <a:cxnLst/>
            <a:rect l="l" t="t" r="r" b="b"/>
            <a:pathLst>
              <a:path w="391160">
                <a:moveTo>
                  <a:pt x="0" y="0"/>
                </a:moveTo>
                <a:lnTo>
                  <a:pt x="39116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23609" y="613092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>
                <a:moveTo>
                  <a:pt x="0" y="0"/>
                </a:moveTo>
                <a:lnTo>
                  <a:pt x="3835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035040" y="6129020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3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923029" y="613854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5003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26840" y="6137275"/>
            <a:ext cx="496570" cy="0"/>
          </a:xfrm>
          <a:custGeom>
            <a:avLst/>
            <a:gdLst/>
            <a:ahLst/>
            <a:cxnLst/>
            <a:rect l="l" t="t" r="r" b="b"/>
            <a:pathLst>
              <a:path w="496570">
                <a:moveTo>
                  <a:pt x="0" y="0"/>
                </a:moveTo>
                <a:lnTo>
                  <a:pt x="4965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08120" y="6135370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0659" y="613346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39">
                <a:moveTo>
                  <a:pt x="0" y="0"/>
                </a:moveTo>
                <a:lnTo>
                  <a:pt x="40893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13200" y="6132195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>
                <a:moveTo>
                  <a:pt x="0" y="0"/>
                </a:moveTo>
                <a:lnTo>
                  <a:pt x="4051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14470" y="6130925"/>
            <a:ext cx="402590" cy="0"/>
          </a:xfrm>
          <a:custGeom>
            <a:avLst/>
            <a:gdLst/>
            <a:ahLst/>
            <a:cxnLst/>
            <a:rect l="l" t="t" r="r" b="b"/>
            <a:pathLst>
              <a:path w="402589">
                <a:moveTo>
                  <a:pt x="0" y="0"/>
                </a:moveTo>
                <a:lnTo>
                  <a:pt x="4025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19550" y="61290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97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40250" y="6138545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20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44059" y="613727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>
                <a:moveTo>
                  <a:pt x="0" y="0"/>
                </a:moveTo>
                <a:lnTo>
                  <a:pt x="1943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60570" y="6135370"/>
            <a:ext cx="168910" cy="0"/>
          </a:xfrm>
          <a:custGeom>
            <a:avLst/>
            <a:gdLst/>
            <a:ahLst/>
            <a:cxnLst/>
            <a:rect l="l" t="t" r="r" b="b"/>
            <a:pathLst>
              <a:path w="168910">
                <a:moveTo>
                  <a:pt x="0" y="0"/>
                </a:moveTo>
                <a:lnTo>
                  <a:pt x="16891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66920" y="6133465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270" y="613219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>
                <a:moveTo>
                  <a:pt x="0" y="0"/>
                </a:moveTo>
                <a:lnTo>
                  <a:pt x="147320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9620" y="613092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93590" y="612902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3029" y="0"/>
                </a:lnTo>
              </a:path>
            </a:pathLst>
          </a:custGeom>
          <a:ln w="3175">
            <a:solidFill>
              <a:srgbClr val="7C6F5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0" y="6148070"/>
            <a:ext cx="544830" cy="0"/>
          </a:xfrm>
          <a:custGeom>
            <a:avLst/>
            <a:gdLst/>
            <a:ahLst/>
            <a:cxnLst/>
            <a:rect l="l" t="t" r="r" b="b"/>
            <a:pathLst>
              <a:path w="544829">
                <a:moveTo>
                  <a:pt x="0" y="0"/>
                </a:moveTo>
                <a:lnTo>
                  <a:pt x="5448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892550" y="61461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84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97629" y="61448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902709" y="61436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7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12870" y="614172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>
                <a:moveTo>
                  <a:pt x="0" y="0"/>
                </a:moveTo>
                <a:lnTo>
                  <a:pt x="513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917950" y="613981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2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94529" y="6148070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67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00879" y="6146165"/>
            <a:ext cx="270510" cy="0"/>
          </a:xfrm>
          <a:custGeom>
            <a:avLst/>
            <a:gdLst/>
            <a:ahLst/>
            <a:cxnLst/>
            <a:rect l="l" t="t" r="r" b="b"/>
            <a:pathLst>
              <a:path w="270510">
                <a:moveTo>
                  <a:pt x="0" y="0"/>
                </a:moveTo>
                <a:lnTo>
                  <a:pt x="27051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7229" y="6144895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13579" y="614362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27550" y="614172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3900" y="613981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32779" y="61480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87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5320" y="6146165"/>
            <a:ext cx="688340" cy="0"/>
          </a:xfrm>
          <a:custGeom>
            <a:avLst/>
            <a:gdLst/>
            <a:ahLst/>
            <a:cxnLst/>
            <a:rect l="l" t="t" r="r" b="b"/>
            <a:pathLst>
              <a:path w="688339">
                <a:moveTo>
                  <a:pt x="0" y="0"/>
                </a:moveTo>
                <a:lnTo>
                  <a:pt x="6883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6590" y="614489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39129" y="6143625"/>
            <a:ext cx="681990" cy="0"/>
          </a:xfrm>
          <a:custGeom>
            <a:avLst/>
            <a:gdLst/>
            <a:ahLst/>
            <a:cxnLst/>
            <a:rect l="l" t="t" r="r" b="b"/>
            <a:pathLst>
              <a:path w="681989">
                <a:moveTo>
                  <a:pt x="0" y="0"/>
                </a:moveTo>
                <a:lnTo>
                  <a:pt x="68198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42940" y="6141720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639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5479" y="6139815"/>
            <a:ext cx="673100" cy="0"/>
          </a:xfrm>
          <a:custGeom>
            <a:avLst/>
            <a:gdLst/>
            <a:ahLst/>
            <a:cxnLst/>
            <a:rect l="l" t="t" r="r" b="b"/>
            <a:pathLst>
              <a:path w="673100">
                <a:moveTo>
                  <a:pt x="0" y="0"/>
                </a:moveTo>
                <a:lnTo>
                  <a:pt x="673100" y="0"/>
                </a:lnTo>
              </a:path>
            </a:pathLst>
          </a:custGeom>
          <a:ln w="3175">
            <a:solidFill>
              <a:srgbClr val="7B6E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49370" y="616013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51909" y="6158865"/>
            <a:ext cx="960119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55720" y="6157595"/>
            <a:ext cx="955040" cy="0"/>
          </a:xfrm>
          <a:custGeom>
            <a:avLst/>
            <a:gdLst/>
            <a:ahLst/>
            <a:cxnLst/>
            <a:rect l="l" t="t" r="r" b="b"/>
            <a:pathLst>
              <a:path w="955039">
                <a:moveTo>
                  <a:pt x="0" y="0"/>
                </a:moveTo>
                <a:lnTo>
                  <a:pt x="955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59529" y="6156325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>
                <a:moveTo>
                  <a:pt x="0" y="0"/>
                </a:moveTo>
                <a:lnTo>
                  <a:pt x="580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48809" y="615632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67150" y="6154420"/>
            <a:ext cx="570230" cy="0"/>
          </a:xfrm>
          <a:custGeom>
            <a:avLst/>
            <a:gdLst/>
            <a:ahLst/>
            <a:cxnLst/>
            <a:rect l="l" t="t" r="r" b="b"/>
            <a:pathLst>
              <a:path w="570229">
                <a:moveTo>
                  <a:pt x="0" y="0"/>
                </a:moveTo>
                <a:lnTo>
                  <a:pt x="570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1509" y="6154420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69690" y="6152515"/>
            <a:ext cx="566420" cy="0"/>
          </a:xfrm>
          <a:custGeom>
            <a:avLst/>
            <a:gdLst/>
            <a:ahLst/>
            <a:cxnLst/>
            <a:rect l="l" t="t" r="r" b="b"/>
            <a:pathLst>
              <a:path w="566420">
                <a:moveTo>
                  <a:pt x="0" y="0"/>
                </a:moveTo>
                <a:lnTo>
                  <a:pt x="5664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69129" y="6152515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512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3500" y="6151245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7309" y="614997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5479" y="615124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81829" y="6149975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5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12459" y="616013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13729" y="6158865"/>
            <a:ext cx="720090" cy="0"/>
          </a:xfrm>
          <a:custGeom>
            <a:avLst/>
            <a:gdLst/>
            <a:ahLst/>
            <a:cxnLst/>
            <a:rect l="l" t="t" r="r" b="b"/>
            <a:pathLst>
              <a:path w="720089">
                <a:moveTo>
                  <a:pt x="0" y="0"/>
                </a:moveTo>
                <a:lnTo>
                  <a:pt x="7200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716270" y="615759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79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18809" y="6156325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22620" y="6154420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25159" y="615251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57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726429" y="6151245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728970" y="6149975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>
                <a:moveTo>
                  <a:pt x="0" y="0"/>
                </a:moveTo>
                <a:lnTo>
                  <a:pt x="697229" y="0"/>
                </a:lnTo>
              </a:path>
            </a:pathLst>
          </a:custGeom>
          <a:ln w="3175">
            <a:solidFill>
              <a:srgbClr val="7A6D5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16350" y="6171565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21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820159" y="6170295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10">
                <a:moveTo>
                  <a:pt x="0" y="0"/>
                </a:moveTo>
                <a:lnTo>
                  <a:pt x="10071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22700" y="6169025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33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31590" y="61671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4129" y="6165215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>
                <a:moveTo>
                  <a:pt x="0" y="0"/>
                </a:moveTo>
                <a:lnTo>
                  <a:pt x="98678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37940" y="6163945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71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41750" y="616267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49370" y="616140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520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93409" y="6171565"/>
            <a:ext cx="750570" cy="0"/>
          </a:xfrm>
          <a:custGeom>
            <a:avLst/>
            <a:gdLst/>
            <a:ahLst/>
            <a:cxnLst/>
            <a:rect l="l" t="t" r="r" b="b"/>
            <a:pathLst>
              <a:path w="750570">
                <a:moveTo>
                  <a:pt x="0" y="0"/>
                </a:moveTo>
                <a:lnTo>
                  <a:pt x="75057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95950" y="6170295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97220" y="6169025"/>
            <a:ext cx="744220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42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01029" y="6167120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703570" y="6165215"/>
            <a:ext cx="735330" cy="0"/>
          </a:xfrm>
          <a:custGeom>
            <a:avLst/>
            <a:gdLst/>
            <a:ahLst/>
            <a:cxnLst/>
            <a:rect l="l" t="t" r="r" b="b"/>
            <a:pathLst>
              <a:path w="735329">
                <a:moveTo>
                  <a:pt x="0" y="0"/>
                </a:moveTo>
                <a:lnTo>
                  <a:pt x="73532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06109" y="616394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07379" y="616267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979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2459" y="6161404"/>
            <a:ext cx="722630" cy="0"/>
          </a:xfrm>
          <a:custGeom>
            <a:avLst/>
            <a:gdLst/>
            <a:ahLst/>
            <a:cxnLst/>
            <a:rect l="l" t="t" r="r" b="b"/>
            <a:pathLst>
              <a:path w="722629">
                <a:moveTo>
                  <a:pt x="0" y="0"/>
                </a:moveTo>
                <a:lnTo>
                  <a:pt x="722630" y="0"/>
                </a:lnTo>
              </a:path>
            </a:pathLst>
          </a:custGeom>
          <a:ln w="3175">
            <a:solidFill>
              <a:srgbClr val="796C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88409" y="6181725"/>
            <a:ext cx="1052830" cy="0"/>
          </a:xfrm>
          <a:custGeom>
            <a:avLst/>
            <a:gdLst/>
            <a:ahLst/>
            <a:cxnLst/>
            <a:rect l="l" t="t" r="r" b="b"/>
            <a:pathLst>
              <a:path w="1052829">
                <a:moveTo>
                  <a:pt x="0" y="0"/>
                </a:moveTo>
                <a:lnTo>
                  <a:pt x="10528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94759" y="6179820"/>
            <a:ext cx="1043940" cy="0"/>
          </a:xfrm>
          <a:custGeom>
            <a:avLst/>
            <a:gdLst/>
            <a:ahLst/>
            <a:cxnLst/>
            <a:rect l="l" t="t" r="r" b="b"/>
            <a:pathLst>
              <a:path w="1043939">
                <a:moveTo>
                  <a:pt x="0" y="0"/>
                </a:moveTo>
                <a:lnTo>
                  <a:pt x="104393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98570" y="6177915"/>
            <a:ext cx="1038860" cy="0"/>
          </a:xfrm>
          <a:custGeom>
            <a:avLst/>
            <a:gdLst/>
            <a:ahLst/>
            <a:cxnLst/>
            <a:rect l="l" t="t" r="r" b="b"/>
            <a:pathLst>
              <a:path w="1038860">
                <a:moveTo>
                  <a:pt x="0" y="0"/>
                </a:moveTo>
                <a:lnTo>
                  <a:pt x="10388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02379" y="61766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10">
                <a:moveTo>
                  <a:pt x="0" y="0"/>
                </a:moveTo>
                <a:lnTo>
                  <a:pt x="10325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06190" y="617537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>
                <a:moveTo>
                  <a:pt x="0" y="0"/>
                </a:moveTo>
                <a:lnTo>
                  <a:pt x="102743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12540" y="6173470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6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676900" y="618172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680709" y="6179820"/>
            <a:ext cx="769620" cy="0"/>
          </a:xfrm>
          <a:custGeom>
            <a:avLst/>
            <a:gdLst/>
            <a:ahLst/>
            <a:cxnLst/>
            <a:rect l="l" t="t" r="r" b="b"/>
            <a:pathLst>
              <a:path w="769620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683250" y="617791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81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684520" y="617664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7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687059" y="617537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60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690870" y="6173470"/>
            <a:ext cx="754380" cy="0"/>
          </a:xfrm>
          <a:custGeom>
            <a:avLst/>
            <a:gdLst/>
            <a:ahLst/>
            <a:cxnLst/>
            <a:rect l="l" t="t" r="r" b="b"/>
            <a:pathLst>
              <a:path w="754379">
                <a:moveTo>
                  <a:pt x="0" y="0"/>
                </a:moveTo>
                <a:lnTo>
                  <a:pt x="754379" y="0"/>
                </a:lnTo>
              </a:path>
            </a:pathLst>
          </a:custGeom>
          <a:ln w="3175">
            <a:solidFill>
              <a:srgbClr val="796B5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1740" y="6192520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8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5550" y="61893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70629" y="6188075"/>
            <a:ext cx="1073150" cy="0"/>
          </a:xfrm>
          <a:custGeom>
            <a:avLst/>
            <a:gdLst/>
            <a:ahLst/>
            <a:cxnLst/>
            <a:rect l="l" t="t" r="r" b="b"/>
            <a:pathLst>
              <a:path w="1073150">
                <a:moveTo>
                  <a:pt x="0" y="0"/>
                </a:moveTo>
                <a:lnTo>
                  <a:pt x="10731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76979" y="6186170"/>
            <a:ext cx="1065530" cy="0"/>
          </a:xfrm>
          <a:custGeom>
            <a:avLst/>
            <a:gdLst/>
            <a:ahLst/>
            <a:cxnLst/>
            <a:rect l="l" t="t" r="r" b="b"/>
            <a:pathLst>
              <a:path w="1065529">
                <a:moveTo>
                  <a:pt x="0" y="0"/>
                </a:moveTo>
                <a:lnTo>
                  <a:pt x="106552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80790" y="6184265"/>
            <a:ext cx="1061720" cy="0"/>
          </a:xfrm>
          <a:custGeom>
            <a:avLst/>
            <a:gdLst/>
            <a:ahLst/>
            <a:cxnLst/>
            <a:rect l="l" t="t" r="r" b="b"/>
            <a:pathLst>
              <a:path w="1061720">
                <a:moveTo>
                  <a:pt x="0" y="0"/>
                </a:moveTo>
                <a:lnTo>
                  <a:pt x="1061719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84600" y="61829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660390" y="619252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661659" y="6190615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5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64200" y="6189345"/>
            <a:ext cx="793750" cy="0"/>
          </a:xfrm>
          <a:custGeom>
            <a:avLst/>
            <a:gdLst/>
            <a:ahLst/>
            <a:cxnLst/>
            <a:rect l="l" t="t" r="r" b="b"/>
            <a:pathLst>
              <a:path w="793750">
                <a:moveTo>
                  <a:pt x="0" y="0"/>
                </a:moveTo>
                <a:lnTo>
                  <a:pt x="79375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65470" y="618807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12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670550" y="6186170"/>
            <a:ext cx="784860" cy="0"/>
          </a:xfrm>
          <a:custGeom>
            <a:avLst/>
            <a:gdLst/>
            <a:ahLst/>
            <a:cxnLst/>
            <a:rect l="l" t="t" r="r" b="b"/>
            <a:pathLst>
              <a:path w="784860">
                <a:moveTo>
                  <a:pt x="0" y="0"/>
                </a:moveTo>
                <a:lnTo>
                  <a:pt x="78486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671820" y="618426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2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674359" y="6182995"/>
            <a:ext cx="778510" cy="0"/>
          </a:xfrm>
          <a:custGeom>
            <a:avLst/>
            <a:gdLst/>
            <a:ahLst/>
            <a:cxnLst/>
            <a:rect l="l" t="t" r="r" b="b"/>
            <a:pathLst>
              <a:path w="778510">
                <a:moveTo>
                  <a:pt x="0" y="0"/>
                </a:moveTo>
                <a:lnTo>
                  <a:pt x="778510" y="0"/>
                </a:lnTo>
              </a:path>
            </a:pathLst>
          </a:custGeom>
          <a:ln w="3175">
            <a:solidFill>
              <a:srgbClr val="786B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736340" y="620458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38879" y="6203315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41420" y="6202045"/>
            <a:ext cx="1109980" cy="0"/>
          </a:xfrm>
          <a:custGeom>
            <a:avLst/>
            <a:gdLst/>
            <a:ahLst/>
            <a:cxnLst/>
            <a:rect l="l" t="t" r="r" b="b"/>
            <a:pathLst>
              <a:path w="1109979">
                <a:moveTo>
                  <a:pt x="0" y="0"/>
                </a:moveTo>
                <a:lnTo>
                  <a:pt x="11099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43959" y="6200775"/>
            <a:ext cx="1106170" cy="0"/>
          </a:xfrm>
          <a:custGeom>
            <a:avLst/>
            <a:gdLst/>
            <a:ahLst/>
            <a:cxnLst/>
            <a:rect l="l" t="t" r="r" b="b"/>
            <a:pathLst>
              <a:path w="1106170">
                <a:moveTo>
                  <a:pt x="0" y="0"/>
                </a:moveTo>
                <a:lnTo>
                  <a:pt x="110616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49040" y="6198870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81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51579" y="6196965"/>
            <a:ext cx="1097280" cy="0"/>
          </a:xfrm>
          <a:custGeom>
            <a:avLst/>
            <a:gdLst/>
            <a:ahLst/>
            <a:cxnLst/>
            <a:rect l="l" t="t" r="r" b="b"/>
            <a:pathLst>
              <a:path w="1097279">
                <a:moveTo>
                  <a:pt x="0" y="0"/>
                </a:moveTo>
                <a:lnTo>
                  <a:pt x="109727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54120" y="6195695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7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56659" y="6194425"/>
            <a:ext cx="1090930" cy="0"/>
          </a:xfrm>
          <a:custGeom>
            <a:avLst/>
            <a:gdLst/>
            <a:ahLst/>
            <a:cxnLst/>
            <a:rect l="l" t="t" r="r" b="b"/>
            <a:pathLst>
              <a:path w="1090929">
                <a:moveTo>
                  <a:pt x="0" y="0"/>
                </a:moveTo>
                <a:lnTo>
                  <a:pt x="109093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638800" y="620458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641340" y="6203315"/>
            <a:ext cx="828040" cy="0"/>
          </a:xfrm>
          <a:custGeom>
            <a:avLst/>
            <a:gdLst/>
            <a:ahLst/>
            <a:cxnLst/>
            <a:rect l="l" t="t" r="r" b="b"/>
            <a:pathLst>
              <a:path w="828039">
                <a:moveTo>
                  <a:pt x="0" y="0"/>
                </a:moveTo>
                <a:lnTo>
                  <a:pt x="82803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642609" y="6202045"/>
            <a:ext cx="825500" cy="0"/>
          </a:xfrm>
          <a:custGeom>
            <a:avLst/>
            <a:gdLst/>
            <a:ahLst/>
            <a:cxnLst/>
            <a:rect l="l" t="t" r="r" b="b"/>
            <a:pathLst>
              <a:path w="825500">
                <a:moveTo>
                  <a:pt x="0" y="0"/>
                </a:moveTo>
                <a:lnTo>
                  <a:pt x="8255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645150" y="6200775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6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48959" y="619887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51500" y="6196965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80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54040" y="6195695"/>
            <a:ext cx="808990" cy="0"/>
          </a:xfrm>
          <a:custGeom>
            <a:avLst/>
            <a:gdLst/>
            <a:ahLst/>
            <a:cxnLst/>
            <a:rect l="l" t="t" r="r" b="b"/>
            <a:pathLst>
              <a:path w="808989">
                <a:moveTo>
                  <a:pt x="0" y="0"/>
                </a:moveTo>
                <a:lnTo>
                  <a:pt x="808989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5309" y="6194425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450" y="0"/>
                </a:lnTo>
              </a:path>
            </a:pathLst>
          </a:custGeom>
          <a:ln w="3175">
            <a:solidFill>
              <a:srgbClr val="776A5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717290" y="6214745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404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19829" y="6213475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>
                <a:moveTo>
                  <a:pt x="0" y="0"/>
                </a:moveTo>
                <a:lnTo>
                  <a:pt x="113792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24909" y="6211570"/>
            <a:ext cx="1130300" cy="0"/>
          </a:xfrm>
          <a:custGeom>
            <a:avLst/>
            <a:gdLst/>
            <a:ahLst/>
            <a:cxnLst/>
            <a:rect l="l" t="t" r="r" b="b"/>
            <a:pathLst>
              <a:path w="1130300">
                <a:moveTo>
                  <a:pt x="0" y="0"/>
                </a:moveTo>
                <a:lnTo>
                  <a:pt x="113030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27450" y="6209665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6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29990" y="6208395"/>
            <a:ext cx="1123950" cy="0"/>
          </a:xfrm>
          <a:custGeom>
            <a:avLst/>
            <a:gdLst/>
            <a:ahLst/>
            <a:cxnLst/>
            <a:rect l="l" t="t" r="r" b="b"/>
            <a:pathLst>
              <a:path w="1123950">
                <a:moveTo>
                  <a:pt x="0" y="0"/>
                </a:moveTo>
                <a:lnTo>
                  <a:pt x="11239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32529" y="6207125"/>
            <a:ext cx="1121410" cy="0"/>
          </a:xfrm>
          <a:custGeom>
            <a:avLst/>
            <a:gdLst/>
            <a:ahLst/>
            <a:cxnLst/>
            <a:rect l="l" t="t" r="r" b="b"/>
            <a:pathLst>
              <a:path w="1121410">
                <a:moveTo>
                  <a:pt x="0" y="0"/>
                </a:moveTo>
                <a:lnTo>
                  <a:pt x="112141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6340" y="620585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622290" y="6214745"/>
            <a:ext cx="855980" cy="0"/>
          </a:xfrm>
          <a:custGeom>
            <a:avLst/>
            <a:gdLst/>
            <a:ahLst/>
            <a:cxnLst/>
            <a:rect l="l" t="t" r="r" b="b"/>
            <a:pathLst>
              <a:path w="855979">
                <a:moveTo>
                  <a:pt x="0" y="0"/>
                </a:moveTo>
                <a:lnTo>
                  <a:pt x="85598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24829" y="6213475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28640" y="6211570"/>
            <a:ext cx="847090" cy="0"/>
          </a:xfrm>
          <a:custGeom>
            <a:avLst/>
            <a:gdLst/>
            <a:ahLst/>
            <a:cxnLst/>
            <a:rect l="l" t="t" r="r" b="b"/>
            <a:pathLst>
              <a:path w="847089">
                <a:moveTo>
                  <a:pt x="0" y="0"/>
                </a:moveTo>
                <a:lnTo>
                  <a:pt x="84708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29909" y="6209665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5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632450" y="6208395"/>
            <a:ext cx="840740" cy="0"/>
          </a:xfrm>
          <a:custGeom>
            <a:avLst/>
            <a:gdLst/>
            <a:ahLst/>
            <a:cxnLst/>
            <a:rect l="l" t="t" r="r" b="b"/>
            <a:pathLst>
              <a:path w="840739">
                <a:moveTo>
                  <a:pt x="0" y="0"/>
                </a:moveTo>
                <a:lnTo>
                  <a:pt x="840739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34990" y="620712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93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638800" y="6205854"/>
            <a:ext cx="831850" cy="0"/>
          </a:xfrm>
          <a:custGeom>
            <a:avLst/>
            <a:gdLst/>
            <a:ahLst/>
            <a:cxnLst/>
            <a:rect l="l" t="t" r="r" b="b"/>
            <a:pathLst>
              <a:path w="831850">
                <a:moveTo>
                  <a:pt x="0" y="0"/>
                </a:moveTo>
                <a:lnTo>
                  <a:pt x="831850" y="0"/>
                </a:lnTo>
              </a:path>
            </a:pathLst>
          </a:custGeom>
          <a:ln w="3175">
            <a:solidFill>
              <a:srgbClr val="76695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694429" y="6226175"/>
            <a:ext cx="1169670" cy="0"/>
          </a:xfrm>
          <a:custGeom>
            <a:avLst/>
            <a:gdLst/>
            <a:ahLst/>
            <a:cxnLst/>
            <a:rect l="l" t="t" r="r" b="b"/>
            <a:pathLst>
              <a:path w="1169670">
                <a:moveTo>
                  <a:pt x="0" y="0"/>
                </a:moveTo>
                <a:lnTo>
                  <a:pt x="11696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9509" y="6224270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1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702050" y="6222365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5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04590" y="6221095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96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07129" y="6219825"/>
            <a:ext cx="1153160" cy="0"/>
          </a:xfrm>
          <a:custGeom>
            <a:avLst/>
            <a:gdLst/>
            <a:ahLst/>
            <a:cxnLst/>
            <a:rect l="l" t="t" r="r" b="b"/>
            <a:pathLst>
              <a:path w="1153160">
                <a:moveTo>
                  <a:pt x="0" y="0"/>
                </a:moveTo>
                <a:lnTo>
                  <a:pt x="115316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12209" y="6217920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10">
                <a:moveTo>
                  <a:pt x="0" y="0"/>
                </a:moveTo>
                <a:lnTo>
                  <a:pt x="114681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14750" y="6216015"/>
            <a:ext cx="1144270" cy="0"/>
          </a:xfrm>
          <a:custGeom>
            <a:avLst/>
            <a:gdLst/>
            <a:ahLst/>
            <a:cxnLst/>
            <a:rect l="l" t="t" r="r" b="b"/>
            <a:pathLst>
              <a:path w="1144270">
                <a:moveTo>
                  <a:pt x="0" y="0"/>
                </a:moveTo>
                <a:lnTo>
                  <a:pt x="114427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600700" y="622617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29">
                <a:moveTo>
                  <a:pt x="0" y="0"/>
                </a:moveTo>
                <a:lnTo>
                  <a:pt x="8877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07050" y="6224270"/>
            <a:ext cx="878840" cy="0"/>
          </a:xfrm>
          <a:custGeom>
            <a:avLst/>
            <a:gdLst/>
            <a:ahLst/>
            <a:cxnLst/>
            <a:rect l="l" t="t" r="r" b="b"/>
            <a:pathLst>
              <a:path w="878839">
                <a:moveTo>
                  <a:pt x="0" y="0"/>
                </a:moveTo>
                <a:lnTo>
                  <a:pt x="87883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609590" y="6222365"/>
            <a:ext cx="875030" cy="0"/>
          </a:xfrm>
          <a:custGeom>
            <a:avLst/>
            <a:gdLst/>
            <a:ahLst/>
            <a:cxnLst/>
            <a:rect l="l" t="t" r="r" b="b"/>
            <a:pathLst>
              <a:path w="875029">
                <a:moveTo>
                  <a:pt x="0" y="0"/>
                </a:moveTo>
                <a:lnTo>
                  <a:pt x="87503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612129" y="6221095"/>
            <a:ext cx="871219" cy="0"/>
          </a:xfrm>
          <a:custGeom>
            <a:avLst/>
            <a:gdLst/>
            <a:ahLst/>
            <a:cxnLst/>
            <a:rect l="l" t="t" r="r" b="b"/>
            <a:pathLst>
              <a:path w="871220">
                <a:moveTo>
                  <a:pt x="0" y="0"/>
                </a:moveTo>
                <a:lnTo>
                  <a:pt x="87122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13400" y="6219825"/>
            <a:ext cx="869950" cy="0"/>
          </a:xfrm>
          <a:custGeom>
            <a:avLst/>
            <a:gdLst/>
            <a:ahLst/>
            <a:cxnLst/>
            <a:rect l="l" t="t" r="r" b="b"/>
            <a:pathLst>
              <a:path w="869950">
                <a:moveTo>
                  <a:pt x="0" y="0"/>
                </a:moveTo>
                <a:lnTo>
                  <a:pt x="869950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618479" y="6217920"/>
            <a:ext cx="862330" cy="0"/>
          </a:xfrm>
          <a:custGeom>
            <a:avLst/>
            <a:gdLst/>
            <a:ahLst/>
            <a:cxnLst/>
            <a:rect l="l" t="t" r="r" b="b"/>
            <a:pathLst>
              <a:path w="862329">
                <a:moveTo>
                  <a:pt x="0" y="0"/>
                </a:moveTo>
                <a:lnTo>
                  <a:pt x="86232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19750" y="62160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789" y="0"/>
                </a:lnTo>
              </a:path>
            </a:pathLst>
          </a:custGeom>
          <a:ln w="3175">
            <a:solidFill>
              <a:srgbClr val="75685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71570" y="623633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74109" y="6235065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8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6650" y="6233795"/>
            <a:ext cx="1191260" cy="0"/>
          </a:xfrm>
          <a:custGeom>
            <a:avLst/>
            <a:gdLst/>
            <a:ahLst/>
            <a:cxnLst/>
            <a:rect l="l" t="t" r="r" b="b"/>
            <a:pathLst>
              <a:path w="1191260">
                <a:moveTo>
                  <a:pt x="0" y="0"/>
                </a:moveTo>
                <a:lnTo>
                  <a:pt x="11912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9190" y="6232525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45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85540" y="6230620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29">
                <a:moveTo>
                  <a:pt x="0" y="0"/>
                </a:moveTo>
                <a:lnTo>
                  <a:pt x="11798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88079" y="62287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89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91890" y="6227445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221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5571490" y="6236334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575300" y="6235065"/>
            <a:ext cx="919480" cy="0"/>
          </a:xfrm>
          <a:custGeom>
            <a:avLst/>
            <a:gdLst/>
            <a:ahLst/>
            <a:cxnLst/>
            <a:rect l="l" t="t" r="r" b="b"/>
            <a:pathLst>
              <a:path w="919479">
                <a:moveTo>
                  <a:pt x="0" y="0"/>
                </a:moveTo>
                <a:lnTo>
                  <a:pt x="91947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579109" y="623379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582920" y="6232525"/>
            <a:ext cx="910590" cy="0"/>
          </a:xfrm>
          <a:custGeom>
            <a:avLst/>
            <a:gdLst/>
            <a:ahLst/>
            <a:cxnLst/>
            <a:rect l="l" t="t" r="r" b="b"/>
            <a:pathLst>
              <a:path w="910589">
                <a:moveTo>
                  <a:pt x="0" y="0"/>
                </a:moveTo>
                <a:lnTo>
                  <a:pt x="91058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590540" y="623062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93079" y="6228715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>
                <a:moveTo>
                  <a:pt x="0" y="0"/>
                </a:moveTo>
                <a:lnTo>
                  <a:pt x="896620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596890" y="6227445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175">
            <a:solidFill>
              <a:srgbClr val="75675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646170" y="6246495"/>
            <a:ext cx="1228090" cy="0"/>
          </a:xfrm>
          <a:custGeom>
            <a:avLst/>
            <a:gdLst/>
            <a:ahLst/>
            <a:cxnLst/>
            <a:rect l="l" t="t" r="r" b="b"/>
            <a:pathLst>
              <a:path w="1228089">
                <a:moveTo>
                  <a:pt x="0" y="0"/>
                </a:moveTo>
                <a:lnTo>
                  <a:pt x="12280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9979" y="624522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7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56329" y="6243320"/>
            <a:ext cx="1215390" cy="0"/>
          </a:xfrm>
          <a:custGeom>
            <a:avLst/>
            <a:gdLst/>
            <a:ahLst/>
            <a:cxnLst/>
            <a:rect l="l" t="t" r="r" b="b"/>
            <a:pathLst>
              <a:path w="1215389">
                <a:moveTo>
                  <a:pt x="0" y="0"/>
                </a:moveTo>
                <a:lnTo>
                  <a:pt x="121538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58870" y="6241415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>
                <a:moveTo>
                  <a:pt x="0" y="0"/>
                </a:moveTo>
                <a:lnTo>
                  <a:pt x="121285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62679" y="624014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7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65220" y="6238875"/>
            <a:ext cx="1205230" cy="0"/>
          </a:xfrm>
          <a:custGeom>
            <a:avLst/>
            <a:gdLst/>
            <a:ahLst/>
            <a:cxnLst/>
            <a:rect l="l" t="t" r="r" b="b"/>
            <a:pathLst>
              <a:path w="1205229">
                <a:moveTo>
                  <a:pt x="0" y="0"/>
                </a:moveTo>
                <a:lnTo>
                  <a:pt x="120522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71570" y="6237604"/>
            <a:ext cx="1197610" cy="0"/>
          </a:xfrm>
          <a:custGeom>
            <a:avLst/>
            <a:gdLst/>
            <a:ahLst/>
            <a:cxnLst/>
            <a:rect l="l" t="t" r="r" b="b"/>
            <a:pathLst>
              <a:path w="1197610">
                <a:moveTo>
                  <a:pt x="0" y="0"/>
                </a:moveTo>
                <a:lnTo>
                  <a:pt x="119761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5538470" y="6247765"/>
            <a:ext cx="966469" cy="0"/>
          </a:xfrm>
          <a:custGeom>
            <a:avLst/>
            <a:gdLst/>
            <a:ahLst/>
            <a:cxnLst/>
            <a:rect l="l" t="t" r="r" b="b"/>
            <a:pathLst>
              <a:path w="966470">
                <a:moveTo>
                  <a:pt x="0" y="0"/>
                </a:moveTo>
                <a:lnTo>
                  <a:pt x="96647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542279" y="6246495"/>
            <a:ext cx="962660" cy="0"/>
          </a:xfrm>
          <a:custGeom>
            <a:avLst/>
            <a:gdLst/>
            <a:ahLst/>
            <a:cxnLst/>
            <a:rect l="l" t="t" r="r" b="b"/>
            <a:pathLst>
              <a:path w="962659">
                <a:moveTo>
                  <a:pt x="0" y="0"/>
                </a:moveTo>
                <a:lnTo>
                  <a:pt x="96265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546090" y="6245225"/>
            <a:ext cx="957580" cy="0"/>
          </a:xfrm>
          <a:custGeom>
            <a:avLst/>
            <a:gdLst/>
            <a:ahLst/>
            <a:cxnLst/>
            <a:rect l="l" t="t" r="r" b="b"/>
            <a:pathLst>
              <a:path w="957579">
                <a:moveTo>
                  <a:pt x="0" y="0"/>
                </a:moveTo>
                <a:lnTo>
                  <a:pt x="95758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553709" y="6243320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>
                <a:moveTo>
                  <a:pt x="0" y="0"/>
                </a:moveTo>
                <a:lnTo>
                  <a:pt x="94741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57520" y="6241415"/>
            <a:ext cx="942340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2339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60059" y="6240145"/>
            <a:ext cx="938530" cy="0"/>
          </a:xfrm>
          <a:custGeom>
            <a:avLst/>
            <a:gdLst/>
            <a:ahLst/>
            <a:cxnLst/>
            <a:rect l="l" t="t" r="r" b="b"/>
            <a:pathLst>
              <a:path w="938529">
                <a:moveTo>
                  <a:pt x="0" y="0"/>
                </a:moveTo>
                <a:lnTo>
                  <a:pt x="93853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63870" y="6238875"/>
            <a:ext cx="934719" cy="0"/>
          </a:xfrm>
          <a:custGeom>
            <a:avLst/>
            <a:gdLst/>
            <a:ahLst/>
            <a:cxnLst/>
            <a:rect l="l" t="t" r="r" b="b"/>
            <a:pathLst>
              <a:path w="934720">
                <a:moveTo>
                  <a:pt x="0" y="0"/>
                </a:moveTo>
                <a:lnTo>
                  <a:pt x="934720" y="0"/>
                </a:lnTo>
              </a:path>
            </a:pathLst>
          </a:custGeom>
          <a:ln w="3175">
            <a:solidFill>
              <a:srgbClr val="7466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610609" y="6259195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>
                <a:moveTo>
                  <a:pt x="0" y="0"/>
                </a:moveTo>
                <a:lnTo>
                  <a:pt x="12700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8793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61187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13150" y="6256654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89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614420" y="6255384"/>
            <a:ext cx="1264920" cy="0"/>
          </a:xfrm>
          <a:custGeom>
            <a:avLst/>
            <a:gdLst/>
            <a:ahLst/>
            <a:cxnLst/>
            <a:rect l="l" t="t" r="r" b="b"/>
            <a:pathLst>
              <a:path w="1264920">
                <a:moveTo>
                  <a:pt x="0" y="0"/>
                </a:moveTo>
                <a:lnTo>
                  <a:pt x="12649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20770" y="6254115"/>
            <a:ext cx="1257300" cy="0"/>
          </a:xfrm>
          <a:custGeom>
            <a:avLst/>
            <a:gdLst/>
            <a:ahLst/>
            <a:cxnLst/>
            <a:rect l="l" t="t" r="r" b="b"/>
            <a:pathLst>
              <a:path w="1257300">
                <a:moveTo>
                  <a:pt x="0" y="0"/>
                </a:moveTo>
                <a:lnTo>
                  <a:pt x="125730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24579" y="6252845"/>
            <a:ext cx="1253490" cy="0"/>
          </a:xfrm>
          <a:custGeom>
            <a:avLst/>
            <a:gdLst/>
            <a:ahLst/>
            <a:cxnLst/>
            <a:rect l="l" t="t" r="r" b="b"/>
            <a:pathLst>
              <a:path w="1253489">
                <a:moveTo>
                  <a:pt x="0" y="0"/>
                </a:moveTo>
                <a:lnTo>
                  <a:pt x="125348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28390" y="62509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37279" y="6249670"/>
            <a:ext cx="1238250" cy="0"/>
          </a:xfrm>
          <a:custGeom>
            <a:avLst/>
            <a:gdLst/>
            <a:ahLst/>
            <a:cxnLst/>
            <a:rect l="l" t="t" r="r" b="b"/>
            <a:pathLst>
              <a:path w="1238250">
                <a:moveTo>
                  <a:pt x="0" y="0"/>
                </a:moveTo>
                <a:lnTo>
                  <a:pt x="12382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505450" y="6259195"/>
            <a:ext cx="1009650" cy="0"/>
          </a:xfrm>
          <a:custGeom>
            <a:avLst/>
            <a:gdLst/>
            <a:ahLst/>
            <a:cxnLst/>
            <a:rect l="l" t="t" r="r" b="b"/>
            <a:pathLst>
              <a:path w="1009650">
                <a:moveTo>
                  <a:pt x="0" y="0"/>
                </a:moveTo>
                <a:lnTo>
                  <a:pt x="100965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509259" y="62572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6512559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13070" y="6256654"/>
            <a:ext cx="999490" cy="0"/>
          </a:xfrm>
          <a:custGeom>
            <a:avLst/>
            <a:gdLst/>
            <a:ahLst/>
            <a:cxnLst/>
            <a:rect l="l" t="t" r="r" b="b"/>
            <a:pathLst>
              <a:path w="999490">
                <a:moveTo>
                  <a:pt x="0" y="0"/>
                </a:moveTo>
                <a:lnTo>
                  <a:pt x="99949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16879" y="6255384"/>
            <a:ext cx="994410" cy="0"/>
          </a:xfrm>
          <a:custGeom>
            <a:avLst/>
            <a:gdLst/>
            <a:ahLst/>
            <a:cxnLst/>
            <a:rect l="l" t="t" r="r" b="b"/>
            <a:pathLst>
              <a:path w="994409">
                <a:moveTo>
                  <a:pt x="0" y="0"/>
                </a:moveTo>
                <a:lnTo>
                  <a:pt x="99440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520690" y="6254115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933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24500" y="6252845"/>
            <a:ext cx="985519" cy="0"/>
          </a:xfrm>
          <a:custGeom>
            <a:avLst/>
            <a:gdLst/>
            <a:ahLst/>
            <a:cxnLst/>
            <a:rect l="l" t="t" r="r" b="b"/>
            <a:pathLst>
              <a:path w="985520">
                <a:moveTo>
                  <a:pt x="0" y="0"/>
                </a:moveTo>
                <a:lnTo>
                  <a:pt x="985520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28309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6507480" y="6250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366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34659" y="6249670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49" y="0"/>
                </a:lnTo>
              </a:path>
            </a:pathLst>
          </a:custGeom>
          <a:ln w="3175">
            <a:solidFill>
              <a:srgbClr val="73664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590290" y="6269354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594100" y="6268084"/>
            <a:ext cx="1291590" cy="0"/>
          </a:xfrm>
          <a:custGeom>
            <a:avLst/>
            <a:gdLst/>
            <a:ahLst/>
            <a:cxnLst/>
            <a:rect l="l" t="t" r="r" b="b"/>
            <a:pathLst>
              <a:path w="1291589">
                <a:moveTo>
                  <a:pt x="0" y="0"/>
                </a:moveTo>
                <a:lnTo>
                  <a:pt x="129158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597909" y="626681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51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601720" y="6265545"/>
            <a:ext cx="1282700" cy="0"/>
          </a:xfrm>
          <a:custGeom>
            <a:avLst/>
            <a:gdLst/>
            <a:ahLst/>
            <a:cxnLst/>
            <a:rect l="l" t="t" r="r" b="b"/>
            <a:pathLst>
              <a:path w="1282700">
                <a:moveTo>
                  <a:pt x="0" y="0"/>
                </a:moveTo>
                <a:lnTo>
                  <a:pt x="12827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604259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605529" y="6263004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62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476240" y="6269354"/>
            <a:ext cx="1046480" cy="0"/>
          </a:xfrm>
          <a:custGeom>
            <a:avLst/>
            <a:gdLst/>
            <a:ahLst/>
            <a:cxnLst/>
            <a:rect l="l" t="t" r="r" b="b"/>
            <a:pathLst>
              <a:path w="1046479">
                <a:moveTo>
                  <a:pt x="0" y="0"/>
                </a:moveTo>
                <a:lnTo>
                  <a:pt x="104648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480050" y="6268084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483859" y="6266815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487670" y="6265545"/>
            <a:ext cx="1032510" cy="0"/>
          </a:xfrm>
          <a:custGeom>
            <a:avLst/>
            <a:gdLst/>
            <a:ahLst/>
            <a:cxnLst/>
            <a:rect l="l" t="t" r="r" b="b"/>
            <a:pathLst>
              <a:path w="1032509">
                <a:moveTo>
                  <a:pt x="0" y="0"/>
                </a:moveTo>
                <a:lnTo>
                  <a:pt x="1032509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91479" y="6263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6517640" y="6263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266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95290" y="6263004"/>
            <a:ext cx="1022350" cy="0"/>
          </a:xfrm>
          <a:custGeom>
            <a:avLst/>
            <a:gdLst/>
            <a:ahLst/>
            <a:cxnLst/>
            <a:rect l="l" t="t" r="r" b="b"/>
            <a:pathLst>
              <a:path w="1022350">
                <a:moveTo>
                  <a:pt x="0" y="0"/>
                </a:moveTo>
                <a:lnTo>
                  <a:pt x="102235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99100" y="6261734"/>
            <a:ext cx="1017269" cy="0"/>
          </a:xfrm>
          <a:custGeom>
            <a:avLst/>
            <a:gdLst/>
            <a:ahLst/>
            <a:cxnLst/>
            <a:rect l="l" t="t" r="r" b="b"/>
            <a:pathLst>
              <a:path w="1017270">
                <a:moveTo>
                  <a:pt x="0" y="0"/>
                </a:moveTo>
                <a:lnTo>
                  <a:pt x="101727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501640" y="626046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59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175">
            <a:solidFill>
              <a:srgbClr val="7266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554729" y="6280784"/>
            <a:ext cx="1337310" cy="0"/>
          </a:xfrm>
          <a:custGeom>
            <a:avLst/>
            <a:gdLst/>
            <a:ahLst/>
            <a:cxnLst/>
            <a:rect l="l" t="t" r="r" b="b"/>
            <a:pathLst>
              <a:path w="1337310">
                <a:moveTo>
                  <a:pt x="0" y="0"/>
                </a:moveTo>
                <a:lnTo>
                  <a:pt x="133731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3559809" y="6279515"/>
            <a:ext cx="1332230" cy="0"/>
          </a:xfrm>
          <a:custGeom>
            <a:avLst/>
            <a:gdLst/>
            <a:ahLst/>
            <a:cxnLst/>
            <a:rect l="l" t="t" r="r" b="b"/>
            <a:pathLst>
              <a:path w="1332229">
                <a:moveTo>
                  <a:pt x="0" y="0"/>
                </a:moveTo>
                <a:lnTo>
                  <a:pt x="133223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563620" y="6278245"/>
            <a:ext cx="1327150" cy="0"/>
          </a:xfrm>
          <a:custGeom>
            <a:avLst/>
            <a:gdLst/>
            <a:ahLst/>
            <a:cxnLst/>
            <a:rect l="l" t="t" r="r" b="b"/>
            <a:pathLst>
              <a:path w="1327150">
                <a:moveTo>
                  <a:pt x="0" y="0"/>
                </a:moveTo>
                <a:lnTo>
                  <a:pt x="132715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8895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67429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71240" y="6275704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60">
                <a:moveTo>
                  <a:pt x="0" y="0"/>
                </a:moveTo>
                <a:lnTo>
                  <a:pt x="131826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75050" y="6274434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82670" y="6271895"/>
            <a:ext cx="1304290" cy="0"/>
          </a:xfrm>
          <a:custGeom>
            <a:avLst/>
            <a:gdLst/>
            <a:ahLst/>
            <a:cxnLst/>
            <a:rect l="l" t="t" r="r" b="b"/>
            <a:pathLst>
              <a:path w="1304289">
                <a:moveTo>
                  <a:pt x="0" y="0"/>
                </a:moveTo>
                <a:lnTo>
                  <a:pt x="130428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856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69" y="1270"/>
                </a:lnTo>
                <a:lnTo>
                  <a:pt x="126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8647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5443220" y="6280784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>
                <a:moveTo>
                  <a:pt x="0" y="0"/>
                </a:moveTo>
                <a:lnTo>
                  <a:pt x="108839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5447029" y="6279515"/>
            <a:ext cx="1084580" cy="0"/>
          </a:xfrm>
          <a:custGeom>
            <a:avLst/>
            <a:gdLst/>
            <a:ahLst/>
            <a:cxnLst/>
            <a:rect l="l" t="t" r="r" b="b"/>
            <a:pathLst>
              <a:path w="1084579">
                <a:moveTo>
                  <a:pt x="0" y="0"/>
                </a:moveTo>
                <a:lnTo>
                  <a:pt x="10845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5450840" y="6278245"/>
            <a:ext cx="1079500" cy="0"/>
          </a:xfrm>
          <a:custGeom>
            <a:avLst/>
            <a:gdLst/>
            <a:ahLst/>
            <a:cxnLst/>
            <a:rect l="l" t="t" r="r" b="b"/>
            <a:pathLst>
              <a:path w="1079500">
                <a:moveTo>
                  <a:pt x="0" y="0"/>
                </a:moveTo>
                <a:lnTo>
                  <a:pt x="107950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5454650" y="62763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652780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458459" y="6275704"/>
            <a:ext cx="1069340" cy="0"/>
          </a:xfrm>
          <a:custGeom>
            <a:avLst/>
            <a:gdLst/>
            <a:ahLst/>
            <a:cxnLst/>
            <a:rect l="l" t="t" r="r" b="b"/>
            <a:pathLst>
              <a:path w="1069340">
                <a:moveTo>
                  <a:pt x="0" y="0"/>
                </a:moveTo>
                <a:lnTo>
                  <a:pt x="106933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462270" y="6274434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59">
                <a:moveTo>
                  <a:pt x="0" y="0"/>
                </a:moveTo>
                <a:lnTo>
                  <a:pt x="106425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466079" y="6273165"/>
            <a:ext cx="1059180" cy="0"/>
          </a:xfrm>
          <a:custGeom>
            <a:avLst/>
            <a:gdLst/>
            <a:ahLst/>
            <a:cxnLst/>
            <a:rect l="l" t="t" r="r" b="b"/>
            <a:pathLst>
              <a:path w="1059179">
                <a:moveTo>
                  <a:pt x="0" y="0"/>
                </a:moveTo>
                <a:lnTo>
                  <a:pt x="1059179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468620" y="6271895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40">
                <a:moveTo>
                  <a:pt x="0" y="0"/>
                </a:moveTo>
                <a:lnTo>
                  <a:pt x="1056640" y="0"/>
                </a:lnTo>
              </a:path>
            </a:pathLst>
          </a:custGeom>
          <a:ln w="3175">
            <a:solidFill>
              <a:srgbClr val="7164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472429" y="6269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22719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164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524250" y="6290945"/>
            <a:ext cx="1372870" cy="0"/>
          </a:xfrm>
          <a:custGeom>
            <a:avLst/>
            <a:gdLst/>
            <a:ahLst/>
            <a:cxnLst/>
            <a:rect l="l" t="t" r="r" b="b"/>
            <a:pathLst>
              <a:path w="1372870">
                <a:moveTo>
                  <a:pt x="0" y="0"/>
                </a:moveTo>
                <a:lnTo>
                  <a:pt x="13728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895850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528059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531870" y="6288404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535679" y="6287134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539490" y="6285865"/>
            <a:ext cx="1355090" cy="0"/>
          </a:xfrm>
          <a:custGeom>
            <a:avLst/>
            <a:gdLst/>
            <a:ahLst/>
            <a:cxnLst/>
            <a:rect l="l" t="t" r="r" b="b"/>
            <a:pathLst>
              <a:path w="1355089">
                <a:moveTo>
                  <a:pt x="0" y="0"/>
                </a:moveTo>
                <a:lnTo>
                  <a:pt x="13550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43300" y="6284595"/>
            <a:ext cx="1351280" cy="0"/>
          </a:xfrm>
          <a:custGeom>
            <a:avLst/>
            <a:gdLst/>
            <a:ahLst/>
            <a:cxnLst/>
            <a:rect l="l" t="t" r="r" b="b"/>
            <a:pathLst>
              <a:path w="1351279">
                <a:moveTo>
                  <a:pt x="0" y="0"/>
                </a:moveTo>
                <a:lnTo>
                  <a:pt x="135127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547109" y="6282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50920" y="6282054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89">
                <a:moveTo>
                  <a:pt x="0" y="0"/>
                </a:moveTo>
                <a:lnTo>
                  <a:pt x="13423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5414009" y="6290945"/>
            <a:ext cx="1126490" cy="0"/>
          </a:xfrm>
          <a:custGeom>
            <a:avLst/>
            <a:gdLst/>
            <a:ahLst/>
            <a:cxnLst/>
            <a:rect l="l" t="t" r="r" b="b"/>
            <a:pathLst>
              <a:path w="1126490">
                <a:moveTo>
                  <a:pt x="0" y="0"/>
                </a:moveTo>
                <a:lnTo>
                  <a:pt x="112648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5417820" y="62890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6537959" y="6289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421629" y="6288404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>
                <a:moveTo>
                  <a:pt x="0" y="0"/>
                </a:moveTo>
                <a:lnTo>
                  <a:pt x="111632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425440" y="6287134"/>
            <a:ext cx="1111250" cy="0"/>
          </a:xfrm>
          <a:custGeom>
            <a:avLst/>
            <a:gdLst/>
            <a:ahLst/>
            <a:cxnLst/>
            <a:rect l="l" t="t" r="r" b="b"/>
            <a:pathLst>
              <a:path w="1111250">
                <a:moveTo>
                  <a:pt x="0" y="0"/>
                </a:moveTo>
                <a:lnTo>
                  <a:pt x="111125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429250" y="6285865"/>
            <a:ext cx="1107440" cy="0"/>
          </a:xfrm>
          <a:custGeom>
            <a:avLst/>
            <a:gdLst/>
            <a:ahLst/>
            <a:cxnLst/>
            <a:rect l="l" t="t" r="r" b="b"/>
            <a:pathLst>
              <a:path w="1107440">
                <a:moveTo>
                  <a:pt x="0" y="0"/>
                </a:moveTo>
                <a:lnTo>
                  <a:pt x="110744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433059" y="628459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59">
                <a:moveTo>
                  <a:pt x="0" y="0"/>
                </a:moveTo>
                <a:lnTo>
                  <a:pt x="1102360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36870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532880" y="6282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439409" y="6282054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3469" y="0"/>
                </a:lnTo>
              </a:path>
            </a:pathLst>
          </a:custGeom>
          <a:ln w="3175">
            <a:solidFill>
              <a:srgbClr val="7163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489959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902200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493770" y="6301104"/>
            <a:ext cx="1408430" cy="0"/>
          </a:xfrm>
          <a:custGeom>
            <a:avLst/>
            <a:gdLst/>
            <a:ahLst/>
            <a:cxnLst/>
            <a:rect l="l" t="t" r="r" b="b"/>
            <a:pathLst>
              <a:path w="1408429">
                <a:moveTo>
                  <a:pt x="0" y="0"/>
                </a:moveTo>
                <a:lnTo>
                  <a:pt x="1408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497579" y="6299834"/>
            <a:ext cx="1404620" cy="0"/>
          </a:xfrm>
          <a:custGeom>
            <a:avLst/>
            <a:gdLst/>
            <a:ahLst/>
            <a:cxnLst/>
            <a:rect l="l" t="t" r="r" b="b"/>
            <a:pathLst>
              <a:path w="1404620">
                <a:moveTo>
                  <a:pt x="0" y="0"/>
                </a:moveTo>
                <a:lnTo>
                  <a:pt x="14046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501390" y="6298565"/>
            <a:ext cx="1399540" cy="0"/>
          </a:xfrm>
          <a:custGeom>
            <a:avLst/>
            <a:gdLst/>
            <a:ahLst/>
            <a:cxnLst/>
            <a:rect l="l" t="t" r="r" b="b"/>
            <a:pathLst>
              <a:path w="1399539">
                <a:moveTo>
                  <a:pt x="0" y="0"/>
                </a:moveTo>
                <a:lnTo>
                  <a:pt x="13995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505200" y="6297295"/>
            <a:ext cx="1395730" cy="0"/>
          </a:xfrm>
          <a:custGeom>
            <a:avLst/>
            <a:gdLst/>
            <a:ahLst/>
            <a:cxnLst/>
            <a:rect l="l" t="t" r="r" b="b"/>
            <a:pathLst>
              <a:path w="1395729">
                <a:moveTo>
                  <a:pt x="0" y="0"/>
                </a:moveTo>
                <a:lnTo>
                  <a:pt x="13957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509009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512820" y="6294754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516629" y="6293484"/>
            <a:ext cx="1381760" cy="0"/>
          </a:xfrm>
          <a:custGeom>
            <a:avLst/>
            <a:gdLst/>
            <a:ahLst/>
            <a:cxnLst/>
            <a:rect l="l" t="t" r="r" b="b"/>
            <a:pathLst>
              <a:path w="1381760">
                <a:moveTo>
                  <a:pt x="0" y="0"/>
                </a:moveTo>
                <a:lnTo>
                  <a:pt x="138176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520440" y="6292215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0" y="0"/>
                </a:moveTo>
                <a:lnTo>
                  <a:pt x="13779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5380990" y="6301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654811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384800" y="630110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332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388609" y="6299834"/>
            <a:ext cx="1158240" cy="0"/>
          </a:xfrm>
          <a:custGeom>
            <a:avLst/>
            <a:gdLst/>
            <a:ahLst/>
            <a:cxnLst/>
            <a:rect l="l" t="t" r="r" b="b"/>
            <a:pathLst>
              <a:path w="1158240">
                <a:moveTo>
                  <a:pt x="0" y="0"/>
                </a:moveTo>
                <a:lnTo>
                  <a:pt x="115823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392420" y="6298565"/>
            <a:ext cx="1154430" cy="0"/>
          </a:xfrm>
          <a:custGeom>
            <a:avLst/>
            <a:gdLst/>
            <a:ahLst/>
            <a:cxnLst/>
            <a:rect l="l" t="t" r="r" b="b"/>
            <a:pathLst>
              <a:path w="1154429">
                <a:moveTo>
                  <a:pt x="0" y="0"/>
                </a:moveTo>
                <a:lnTo>
                  <a:pt x="1154429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396229" y="6297295"/>
            <a:ext cx="1149350" cy="0"/>
          </a:xfrm>
          <a:custGeom>
            <a:avLst/>
            <a:gdLst/>
            <a:ahLst/>
            <a:cxnLst/>
            <a:rect l="l" t="t" r="r" b="b"/>
            <a:pathLst>
              <a:path w="1149350">
                <a:moveTo>
                  <a:pt x="0" y="0"/>
                </a:moveTo>
                <a:lnTo>
                  <a:pt x="114935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400040" y="62953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543040" y="6295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706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403850" y="6294754"/>
            <a:ext cx="1139190" cy="0"/>
          </a:xfrm>
          <a:custGeom>
            <a:avLst/>
            <a:gdLst/>
            <a:ahLst/>
            <a:cxnLst/>
            <a:rect l="l" t="t" r="r" b="b"/>
            <a:pathLst>
              <a:path w="1139190">
                <a:moveTo>
                  <a:pt x="0" y="0"/>
                </a:moveTo>
                <a:lnTo>
                  <a:pt x="113919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407659" y="6293484"/>
            <a:ext cx="1134110" cy="0"/>
          </a:xfrm>
          <a:custGeom>
            <a:avLst/>
            <a:gdLst/>
            <a:ahLst/>
            <a:cxnLst/>
            <a:rect l="l" t="t" r="r" b="b"/>
            <a:pathLst>
              <a:path w="1134109">
                <a:moveTo>
                  <a:pt x="0" y="0"/>
                </a:moveTo>
                <a:lnTo>
                  <a:pt x="113411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410200" y="6292215"/>
            <a:ext cx="1131570" cy="0"/>
          </a:xfrm>
          <a:custGeom>
            <a:avLst/>
            <a:gdLst/>
            <a:ahLst/>
            <a:cxnLst/>
            <a:rect l="l" t="t" r="r" b="b"/>
            <a:pathLst>
              <a:path w="1131570">
                <a:moveTo>
                  <a:pt x="0" y="0"/>
                </a:moveTo>
                <a:lnTo>
                  <a:pt x="1131570" y="0"/>
                </a:lnTo>
              </a:path>
            </a:pathLst>
          </a:custGeom>
          <a:ln w="3175">
            <a:solidFill>
              <a:srgbClr val="706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454400" y="6313804"/>
            <a:ext cx="1480820" cy="0"/>
          </a:xfrm>
          <a:custGeom>
            <a:avLst/>
            <a:gdLst/>
            <a:ahLst/>
            <a:cxnLst/>
            <a:rect l="l" t="t" r="r" b="b"/>
            <a:pathLst>
              <a:path w="1480820">
                <a:moveTo>
                  <a:pt x="0" y="0"/>
                </a:moveTo>
                <a:lnTo>
                  <a:pt x="14808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458209" y="6312534"/>
            <a:ext cx="1471930" cy="0"/>
          </a:xfrm>
          <a:custGeom>
            <a:avLst/>
            <a:gdLst/>
            <a:ahLst/>
            <a:cxnLst/>
            <a:rect l="l" t="t" r="r" b="b"/>
            <a:pathLst>
              <a:path w="1471929">
                <a:moveTo>
                  <a:pt x="0" y="0"/>
                </a:moveTo>
                <a:lnTo>
                  <a:pt x="147193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462020" y="6311265"/>
            <a:ext cx="1461770" cy="0"/>
          </a:xfrm>
          <a:custGeom>
            <a:avLst/>
            <a:gdLst/>
            <a:ahLst/>
            <a:cxnLst/>
            <a:rect l="l" t="t" r="r" b="b"/>
            <a:pathLst>
              <a:path w="1461770">
                <a:moveTo>
                  <a:pt x="0" y="0"/>
                </a:moveTo>
                <a:lnTo>
                  <a:pt x="14617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465829" y="6309995"/>
            <a:ext cx="1452880" cy="0"/>
          </a:xfrm>
          <a:custGeom>
            <a:avLst/>
            <a:gdLst/>
            <a:ahLst/>
            <a:cxnLst/>
            <a:rect l="l" t="t" r="r" b="b"/>
            <a:pathLst>
              <a:path w="1452879">
                <a:moveTo>
                  <a:pt x="0" y="0"/>
                </a:moveTo>
                <a:lnTo>
                  <a:pt x="14528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4709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4906009" y="63080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74720" y="6307454"/>
            <a:ext cx="1431290" cy="0"/>
          </a:xfrm>
          <a:custGeom>
            <a:avLst/>
            <a:gdLst/>
            <a:ahLst/>
            <a:cxnLst/>
            <a:rect l="l" t="t" r="r" b="b"/>
            <a:pathLst>
              <a:path w="1431289">
                <a:moveTo>
                  <a:pt x="0" y="0"/>
                </a:moveTo>
                <a:lnTo>
                  <a:pt x="1431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78529" y="6306184"/>
            <a:ext cx="1426210" cy="0"/>
          </a:xfrm>
          <a:custGeom>
            <a:avLst/>
            <a:gdLst/>
            <a:ahLst/>
            <a:cxnLst/>
            <a:rect l="l" t="t" r="r" b="b"/>
            <a:pathLst>
              <a:path w="1426210">
                <a:moveTo>
                  <a:pt x="0" y="0"/>
                </a:moveTo>
                <a:lnTo>
                  <a:pt x="142621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82340" y="6304915"/>
            <a:ext cx="1422400" cy="0"/>
          </a:xfrm>
          <a:custGeom>
            <a:avLst/>
            <a:gdLst/>
            <a:ahLst/>
            <a:cxnLst/>
            <a:rect l="l" t="t" r="r" b="b"/>
            <a:pathLst>
              <a:path w="1422400">
                <a:moveTo>
                  <a:pt x="0" y="0"/>
                </a:moveTo>
                <a:lnTo>
                  <a:pt x="14224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86150" y="6303645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2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347970" y="6313804"/>
            <a:ext cx="1210310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30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351779" y="6312534"/>
            <a:ext cx="1206500" cy="0"/>
          </a:xfrm>
          <a:custGeom>
            <a:avLst/>
            <a:gdLst/>
            <a:ahLst/>
            <a:cxnLst/>
            <a:rect l="l" t="t" r="r" b="b"/>
            <a:pathLst>
              <a:path w="1206500">
                <a:moveTo>
                  <a:pt x="0" y="0"/>
                </a:moveTo>
                <a:lnTo>
                  <a:pt x="120650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355590" y="6311265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141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359400" y="6309995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363209" y="63080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655320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F61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67020" y="6307454"/>
            <a:ext cx="1186180" cy="0"/>
          </a:xfrm>
          <a:custGeom>
            <a:avLst/>
            <a:gdLst/>
            <a:ahLst/>
            <a:cxnLst/>
            <a:rect l="l" t="t" r="r" b="b"/>
            <a:pathLst>
              <a:path w="1186179">
                <a:moveTo>
                  <a:pt x="0" y="0"/>
                </a:moveTo>
                <a:lnTo>
                  <a:pt x="11861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70829" y="6306184"/>
            <a:ext cx="1182370" cy="0"/>
          </a:xfrm>
          <a:custGeom>
            <a:avLst/>
            <a:gdLst/>
            <a:ahLst/>
            <a:cxnLst/>
            <a:rect l="l" t="t" r="r" b="b"/>
            <a:pathLst>
              <a:path w="1182370">
                <a:moveTo>
                  <a:pt x="0" y="0"/>
                </a:moveTo>
                <a:lnTo>
                  <a:pt x="1182370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74640" y="6304915"/>
            <a:ext cx="1177290" cy="0"/>
          </a:xfrm>
          <a:custGeom>
            <a:avLst/>
            <a:gdLst/>
            <a:ahLst/>
            <a:cxnLst/>
            <a:rect l="l" t="t" r="r" b="b"/>
            <a:pathLst>
              <a:path w="1177290">
                <a:moveTo>
                  <a:pt x="0" y="0"/>
                </a:moveTo>
                <a:lnTo>
                  <a:pt x="117728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77179" y="6303645"/>
            <a:ext cx="1173480" cy="0"/>
          </a:xfrm>
          <a:custGeom>
            <a:avLst/>
            <a:gdLst/>
            <a:ahLst/>
            <a:cxnLst/>
            <a:rect l="l" t="t" r="r" b="b"/>
            <a:pathLst>
              <a:path w="1173479">
                <a:moveTo>
                  <a:pt x="0" y="0"/>
                </a:moveTo>
                <a:lnTo>
                  <a:pt x="1173479" y="0"/>
                </a:lnTo>
              </a:path>
            </a:pathLst>
          </a:custGeom>
          <a:ln w="3175">
            <a:solidFill>
              <a:srgbClr val="6F61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18759" y="6323965"/>
            <a:ext cx="1248410" cy="0"/>
          </a:xfrm>
          <a:custGeom>
            <a:avLst/>
            <a:gdLst/>
            <a:ahLst/>
            <a:cxnLst/>
            <a:rect l="l" t="t" r="r" b="b"/>
            <a:pathLst>
              <a:path w="1248409">
                <a:moveTo>
                  <a:pt x="0" y="0"/>
                </a:moveTo>
                <a:lnTo>
                  <a:pt x="124841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322570" y="6322695"/>
            <a:ext cx="1243330" cy="0"/>
          </a:xfrm>
          <a:custGeom>
            <a:avLst/>
            <a:gdLst/>
            <a:ahLst/>
            <a:cxnLst/>
            <a:rect l="l" t="t" r="r" b="b"/>
            <a:pathLst>
              <a:path w="1243329">
                <a:moveTo>
                  <a:pt x="0" y="0"/>
                </a:moveTo>
                <a:lnTo>
                  <a:pt x="124332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26379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6563359" y="6320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30190" y="6320154"/>
            <a:ext cx="1233170" cy="0"/>
          </a:xfrm>
          <a:custGeom>
            <a:avLst/>
            <a:gdLst/>
            <a:ahLst/>
            <a:cxnLst/>
            <a:rect l="l" t="t" r="r" b="b"/>
            <a:pathLst>
              <a:path w="1233170">
                <a:moveTo>
                  <a:pt x="0" y="0"/>
                </a:moveTo>
                <a:lnTo>
                  <a:pt x="123316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34000" y="6318884"/>
            <a:ext cx="1229360" cy="0"/>
          </a:xfrm>
          <a:custGeom>
            <a:avLst/>
            <a:gdLst/>
            <a:ahLst/>
            <a:cxnLst/>
            <a:rect l="l" t="t" r="r" b="b"/>
            <a:pathLst>
              <a:path w="1229359">
                <a:moveTo>
                  <a:pt x="0" y="0"/>
                </a:moveTo>
                <a:lnTo>
                  <a:pt x="122935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37809" y="6317615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428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41620" y="6316345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2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4542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558280" y="6314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423920" y="632396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79">
                <a:moveTo>
                  <a:pt x="0" y="0"/>
                </a:moveTo>
                <a:lnTo>
                  <a:pt x="155447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427729" y="6322695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432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431540" y="63207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4961890" y="63207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435350" y="6320154"/>
            <a:ext cx="1526540" cy="0"/>
          </a:xfrm>
          <a:custGeom>
            <a:avLst/>
            <a:gdLst/>
            <a:ahLst/>
            <a:cxnLst/>
            <a:rect l="l" t="t" r="r" b="b"/>
            <a:pathLst>
              <a:path w="1526539">
                <a:moveTo>
                  <a:pt x="0" y="0"/>
                </a:moveTo>
                <a:lnTo>
                  <a:pt x="1526539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439159" y="6318884"/>
            <a:ext cx="1517650" cy="0"/>
          </a:xfrm>
          <a:custGeom>
            <a:avLst/>
            <a:gdLst/>
            <a:ahLst/>
            <a:cxnLst/>
            <a:rect l="l" t="t" r="r" b="b"/>
            <a:pathLst>
              <a:path w="1517650">
                <a:moveTo>
                  <a:pt x="0" y="0"/>
                </a:moveTo>
                <a:lnTo>
                  <a:pt x="151765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42970" y="631761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6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46779" y="6316345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600" y="0"/>
                </a:lnTo>
              </a:path>
            </a:pathLst>
          </a:custGeom>
          <a:ln w="3175">
            <a:solidFill>
              <a:srgbClr val="6E60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50590" y="6314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935220" y="63144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60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389629" y="6335395"/>
            <a:ext cx="1637030" cy="0"/>
          </a:xfrm>
          <a:custGeom>
            <a:avLst/>
            <a:gdLst/>
            <a:ahLst/>
            <a:cxnLst/>
            <a:rect l="l" t="t" r="r" b="b"/>
            <a:pathLst>
              <a:path w="1637029">
                <a:moveTo>
                  <a:pt x="0" y="0"/>
                </a:moveTo>
                <a:lnTo>
                  <a:pt x="163702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39344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015229" y="633349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50" y="0"/>
                </a:moveTo>
                <a:lnTo>
                  <a:pt x="0" y="0"/>
                </a:lnTo>
                <a:lnTo>
                  <a:pt x="0" y="1270"/>
                </a:lnTo>
                <a:lnTo>
                  <a:pt x="6350" y="1270"/>
                </a:lnTo>
                <a:lnTo>
                  <a:pt x="635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401059" y="6332220"/>
            <a:ext cx="1609090" cy="0"/>
          </a:xfrm>
          <a:custGeom>
            <a:avLst/>
            <a:gdLst/>
            <a:ahLst/>
            <a:cxnLst/>
            <a:rect l="l" t="t" r="r" b="b"/>
            <a:pathLst>
              <a:path w="1609089">
                <a:moveTo>
                  <a:pt x="0" y="0"/>
                </a:moveTo>
                <a:lnTo>
                  <a:pt x="16090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04870" y="6330315"/>
            <a:ext cx="1600200" cy="0"/>
          </a:xfrm>
          <a:custGeom>
            <a:avLst/>
            <a:gdLst/>
            <a:ahLst/>
            <a:cxnLst/>
            <a:rect l="l" t="t" r="r" b="b"/>
            <a:pathLst>
              <a:path w="1600200">
                <a:moveTo>
                  <a:pt x="0" y="0"/>
                </a:moveTo>
                <a:lnTo>
                  <a:pt x="160020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408679" y="6329045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31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41249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4988559" y="63271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16300" y="6326504"/>
            <a:ext cx="1572260" cy="0"/>
          </a:xfrm>
          <a:custGeom>
            <a:avLst/>
            <a:gdLst/>
            <a:ahLst/>
            <a:cxnLst/>
            <a:rect l="l" t="t" r="r" b="b"/>
            <a:pathLst>
              <a:path w="1572260">
                <a:moveTo>
                  <a:pt x="0" y="0"/>
                </a:moveTo>
                <a:lnTo>
                  <a:pt x="157226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20109" y="6325234"/>
            <a:ext cx="1563370" cy="0"/>
          </a:xfrm>
          <a:custGeom>
            <a:avLst/>
            <a:gdLst/>
            <a:ahLst/>
            <a:cxnLst/>
            <a:rect l="l" t="t" r="r" b="b"/>
            <a:pathLst>
              <a:path w="1563370">
                <a:moveTo>
                  <a:pt x="0" y="0"/>
                </a:moveTo>
                <a:lnTo>
                  <a:pt x="156336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285740" y="6335395"/>
            <a:ext cx="1290320" cy="0"/>
          </a:xfrm>
          <a:custGeom>
            <a:avLst/>
            <a:gdLst/>
            <a:ahLst/>
            <a:cxnLst/>
            <a:rect l="l" t="t" r="r" b="b"/>
            <a:pathLst>
              <a:path w="1290320">
                <a:moveTo>
                  <a:pt x="0" y="0"/>
                </a:moveTo>
                <a:lnTo>
                  <a:pt x="129031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289550" y="63334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6573519" y="63334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297170" y="6332220"/>
            <a:ext cx="1276350" cy="0"/>
          </a:xfrm>
          <a:custGeom>
            <a:avLst/>
            <a:gdLst/>
            <a:ahLst/>
            <a:cxnLst/>
            <a:rect l="l" t="t" r="r" b="b"/>
            <a:pathLst>
              <a:path w="1276350">
                <a:moveTo>
                  <a:pt x="0" y="0"/>
                </a:moveTo>
                <a:lnTo>
                  <a:pt x="127635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300979" y="6330315"/>
            <a:ext cx="1271270" cy="0"/>
          </a:xfrm>
          <a:custGeom>
            <a:avLst/>
            <a:gdLst/>
            <a:ahLst/>
            <a:cxnLst/>
            <a:rect l="l" t="t" r="r" b="b"/>
            <a:pathLst>
              <a:path w="1271270">
                <a:moveTo>
                  <a:pt x="0" y="0"/>
                </a:moveTo>
                <a:lnTo>
                  <a:pt x="127127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304790" y="6329045"/>
            <a:ext cx="1266190" cy="0"/>
          </a:xfrm>
          <a:custGeom>
            <a:avLst/>
            <a:gdLst/>
            <a:ahLst/>
            <a:cxnLst/>
            <a:rect l="l" t="t" r="r" b="b"/>
            <a:pathLst>
              <a:path w="1266190">
                <a:moveTo>
                  <a:pt x="0" y="0"/>
                </a:moveTo>
                <a:lnTo>
                  <a:pt x="1266189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308600" y="63271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6568440" y="63271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E5F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312409" y="6326504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>
                <a:moveTo>
                  <a:pt x="0" y="0"/>
                </a:moveTo>
                <a:lnTo>
                  <a:pt x="125603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316220" y="6325234"/>
            <a:ext cx="1252220" cy="0"/>
          </a:xfrm>
          <a:custGeom>
            <a:avLst/>
            <a:gdLst/>
            <a:ahLst/>
            <a:cxnLst/>
            <a:rect l="l" t="t" r="r" b="b"/>
            <a:pathLst>
              <a:path w="1252220">
                <a:moveTo>
                  <a:pt x="0" y="0"/>
                </a:moveTo>
                <a:lnTo>
                  <a:pt x="1252220" y="0"/>
                </a:lnTo>
              </a:path>
            </a:pathLst>
          </a:custGeom>
          <a:ln w="3175">
            <a:solidFill>
              <a:srgbClr val="6E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361690" y="6344920"/>
            <a:ext cx="1701800" cy="0"/>
          </a:xfrm>
          <a:custGeom>
            <a:avLst/>
            <a:gdLst/>
            <a:ahLst/>
            <a:cxnLst/>
            <a:rect l="l" t="t" r="r" b="b"/>
            <a:pathLst>
              <a:path w="1701800">
                <a:moveTo>
                  <a:pt x="0" y="0"/>
                </a:moveTo>
                <a:lnTo>
                  <a:pt x="170180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3365500" y="634301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3369309" y="6341745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1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337312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043170" y="63398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382009" y="6338570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>
                <a:moveTo>
                  <a:pt x="0" y="0"/>
                </a:moveTo>
                <a:lnTo>
                  <a:pt x="16548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85820" y="6336665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260340" y="6344920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40">
                <a:moveTo>
                  <a:pt x="0" y="0"/>
                </a:moveTo>
                <a:lnTo>
                  <a:pt x="132333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264150" y="6343015"/>
            <a:ext cx="1318260" cy="0"/>
          </a:xfrm>
          <a:custGeom>
            <a:avLst/>
            <a:gdLst/>
            <a:ahLst/>
            <a:cxnLst/>
            <a:rect l="l" t="t" r="r" b="b"/>
            <a:pathLst>
              <a:path w="1318259">
                <a:moveTo>
                  <a:pt x="0" y="0"/>
                </a:moveTo>
                <a:lnTo>
                  <a:pt x="131825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267959" y="6341745"/>
            <a:ext cx="1313180" cy="0"/>
          </a:xfrm>
          <a:custGeom>
            <a:avLst/>
            <a:gdLst/>
            <a:ahLst/>
            <a:cxnLst/>
            <a:rect l="l" t="t" r="r" b="b"/>
            <a:pathLst>
              <a:path w="1313179">
                <a:moveTo>
                  <a:pt x="0" y="0"/>
                </a:moveTo>
                <a:lnTo>
                  <a:pt x="131318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271770" y="63398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D5F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279390" y="6338570"/>
            <a:ext cx="1299210" cy="0"/>
          </a:xfrm>
          <a:custGeom>
            <a:avLst/>
            <a:gdLst/>
            <a:ahLst/>
            <a:cxnLst/>
            <a:rect l="l" t="t" r="r" b="b"/>
            <a:pathLst>
              <a:path w="1299209">
                <a:moveTo>
                  <a:pt x="0" y="0"/>
                </a:moveTo>
                <a:lnTo>
                  <a:pt x="1299210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283200" y="6336665"/>
            <a:ext cx="1294130" cy="0"/>
          </a:xfrm>
          <a:custGeom>
            <a:avLst/>
            <a:gdLst/>
            <a:ahLst/>
            <a:cxnLst/>
            <a:rect l="l" t="t" r="r" b="b"/>
            <a:pathLst>
              <a:path w="1294129">
                <a:moveTo>
                  <a:pt x="0" y="0"/>
                </a:moveTo>
                <a:lnTo>
                  <a:pt x="1294129" y="0"/>
                </a:lnTo>
              </a:path>
            </a:pathLst>
          </a:custGeom>
          <a:ln w="3175">
            <a:solidFill>
              <a:srgbClr val="6D5F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3323590" y="635698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3327400" y="6355715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3331209" y="635444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333502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096509" y="63525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342640" y="6351270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346450" y="6349365"/>
            <a:ext cx="1738630" cy="0"/>
          </a:xfrm>
          <a:custGeom>
            <a:avLst/>
            <a:gdLst/>
            <a:ahLst/>
            <a:cxnLst/>
            <a:rect l="l" t="t" r="r" b="b"/>
            <a:pathLst>
              <a:path w="1738629">
                <a:moveTo>
                  <a:pt x="0" y="0"/>
                </a:moveTo>
                <a:lnTo>
                  <a:pt x="173862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350259" y="6348095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354070" y="63461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069840" y="63461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224779" y="635698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227320" y="6355715"/>
            <a:ext cx="1365250" cy="0"/>
          </a:xfrm>
          <a:custGeom>
            <a:avLst/>
            <a:gdLst/>
            <a:ahLst/>
            <a:cxnLst/>
            <a:rect l="l" t="t" r="r" b="b"/>
            <a:pathLst>
              <a:path w="1365250">
                <a:moveTo>
                  <a:pt x="0" y="0"/>
                </a:moveTo>
                <a:lnTo>
                  <a:pt x="136525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231129" y="6354445"/>
            <a:ext cx="1360170" cy="0"/>
          </a:xfrm>
          <a:custGeom>
            <a:avLst/>
            <a:gdLst/>
            <a:ahLst/>
            <a:cxnLst/>
            <a:rect l="l" t="t" r="r" b="b"/>
            <a:pathLst>
              <a:path w="1360170">
                <a:moveTo>
                  <a:pt x="0" y="0"/>
                </a:moveTo>
                <a:lnTo>
                  <a:pt x="136017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5234940" y="63525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242559" y="6351270"/>
            <a:ext cx="1346200" cy="0"/>
          </a:xfrm>
          <a:custGeom>
            <a:avLst/>
            <a:gdLst/>
            <a:ahLst/>
            <a:cxnLst/>
            <a:rect l="l" t="t" r="r" b="b"/>
            <a:pathLst>
              <a:path w="1346200">
                <a:moveTo>
                  <a:pt x="0" y="0"/>
                </a:moveTo>
                <a:lnTo>
                  <a:pt x="1346199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246370" y="6349365"/>
            <a:ext cx="1341120" cy="0"/>
          </a:xfrm>
          <a:custGeom>
            <a:avLst/>
            <a:gdLst/>
            <a:ahLst/>
            <a:cxnLst/>
            <a:rect l="l" t="t" r="r" b="b"/>
            <a:pathLst>
              <a:path w="1341120">
                <a:moveTo>
                  <a:pt x="0" y="0"/>
                </a:moveTo>
                <a:lnTo>
                  <a:pt x="134112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250179" y="6348095"/>
            <a:ext cx="1336040" cy="0"/>
          </a:xfrm>
          <a:custGeom>
            <a:avLst/>
            <a:gdLst/>
            <a:ahLst/>
            <a:cxnLst/>
            <a:rect l="l" t="t" r="r" b="b"/>
            <a:pathLst>
              <a:path w="1336040">
                <a:moveTo>
                  <a:pt x="0" y="0"/>
                </a:moveTo>
                <a:lnTo>
                  <a:pt x="1336040" y="0"/>
                </a:lnTo>
              </a:path>
            </a:pathLst>
          </a:custGeom>
          <a:ln w="3175">
            <a:solidFill>
              <a:srgbClr val="6C5E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53990" y="63461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C5E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3293109" y="6367145"/>
            <a:ext cx="1868170" cy="0"/>
          </a:xfrm>
          <a:custGeom>
            <a:avLst/>
            <a:gdLst/>
            <a:ahLst/>
            <a:cxnLst/>
            <a:rect l="l" t="t" r="r" b="b"/>
            <a:pathLst>
              <a:path w="1868170">
                <a:moveTo>
                  <a:pt x="0" y="0"/>
                </a:moveTo>
                <a:lnTo>
                  <a:pt x="186816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3296920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149850" y="63652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3304540" y="6363970"/>
            <a:ext cx="1840230" cy="0"/>
          </a:xfrm>
          <a:custGeom>
            <a:avLst/>
            <a:gdLst/>
            <a:ahLst/>
            <a:cxnLst/>
            <a:rect l="l" t="t" r="r" b="b"/>
            <a:pathLst>
              <a:path w="1840229">
                <a:moveTo>
                  <a:pt x="0" y="0"/>
                </a:moveTo>
                <a:lnTo>
                  <a:pt x="184023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3308350" y="6362065"/>
            <a:ext cx="1831339" cy="0"/>
          </a:xfrm>
          <a:custGeom>
            <a:avLst/>
            <a:gdLst/>
            <a:ahLst/>
            <a:cxnLst/>
            <a:rect l="l" t="t" r="r" b="b"/>
            <a:pathLst>
              <a:path w="1831339">
                <a:moveTo>
                  <a:pt x="0" y="0"/>
                </a:moveTo>
                <a:lnTo>
                  <a:pt x="183133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312159" y="6360795"/>
            <a:ext cx="1822450" cy="0"/>
          </a:xfrm>
          <a:custGeom>
            <a:avLst/>
            <a:gdLst/>
            <a:ahLst/>
            <a:cxnLst/>
            <a:rect l="l" t="t" r="r" b="b"/>
            <a:pathLst>
              <a:path w="1822450">
                <a:moveTo>
                  <a:pt x="0" y="0"/>
                </a:moveTo>
                <a:lnTo>
                  <a:pt x="182245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315970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123179" y="63588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323590" y="6358254"/>
            <a:ext cx="1794510" cy="0"/>
          </a:xfrm>
          <a:custGeom>
            <a:avLst/>
            <a:gdLst/>
            <a:ahLst/>
            <a:cxnLst/>
            <a:rect l="l" t="t" r="r" b="b"/>
            <a:pathLst>
              <a:path w="1794510">
                <a:moveTo>
                  <a:pt x="0" y="0"/>
                </a:moveTo>
                <a:lnTo>
                  <a:pt x="17945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5194300" y="6367145"/>
            <a:ext cx="1407160" cy="0"/>
          </a:xfrm>
          <a:custGeom>
            <a:avLst/>
            <a:gdLst/>
            <a:ahLst/>
            <a:cxnLst/>
            <a:rect l="l" t="t" r="r" b="b"/>
            <a:pathLst>
              <a:path w="1407159">
                <a:moveTo>
                  <a:pt x="0" y="0"/>
                </a:moveTo>
                <a:lnTo>
                  <a:pt x="14071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198109" y="63652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205729" y="6363970"/>
            <a:ext cx="1393190" cy="0"/>
          </a:xfrm>
          <a:custGeom>
            <a:avLst/>
            <a:gdLst/>
            <a:ahLst/>
            <a:cxnLst/>
            <a:rect l="l" t="t" r="r" b="b"/>
            <a:pathLst>
              <a:path w="1393190">
                <a:moveTo>
                  <a:pt x="0" y="0"/>
                </a:moveTo>
                <a:lnTo>
                  <a:pt x="139319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209540" y="6362065"/>
            <a:ext cx="1388110" cy="0"/>
          </a:xfrm>
          <a:custGeom>
            <a:avLst/>
            <a:gdLst/>
            <a:ahLst/>
            <a:cxnLst/>
            <a:rect l="l" t="t" r="r" b="b"/>
            <a:pathLst>
              <a:path w="1388109">
                <a:moveTo>
                  <a:pt x="0" y="0"/>
                </a:moveTo>
                <a:lnTo>
                  <a:pt x="1388110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213350" y="6360795"/>
            <a:ext cx="1383030" cy="0"/>
          </a:xfrm>
          <a:custGeom>
            <a:avLst/>
            <a:gdLst/>
            <a:ahLst/>
            <a:cxnLst/>
            <a:rect l="l" t="t" r="r" b="b"/>
            <a:pathLst>
              <a:path w="1383029">
                <a:moveTo>
                  <a:pt x="0" y="0"/>
                </a:moveTo>
                <a:lnTo>
                  <a:pt x="138302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217159" y="63588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B5D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224779" y="6358254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59">
                <a:moveTo>
                  <a:pt x="0" y="0"/>
                </a:moveTo>
                <a:lnTo>
                  <a:pt x="1369059" y="0"/>
                </a:lnTo>
              </a:path>
            </a:pathLst>
          </a:custGeom>
          <a:ln w="3175">
            <a:solidFill>
              <a:srgbClr val="6B5D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3257550" y="63779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61035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3265170" y="6376670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09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3268979" y="6374765"/>
            <a:ext cx="3338829" cy="0"/>
          </a:xfrm>
          <a:custGeom>
            <a:avLst/>
            <a:gdLst/>
            <a:ahLst/>
            <a:cxnLst/>
            <a:rect l="l" t="t" r="r" b="b"/>
            <a:pathLst>
              <a:path w="3338829">
                <a:moveTo>
                  <a:pt x="0" y="0"/>
                </a:moveTo>
                <a:lnTo>
                  <a:pt x="33388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3272790" y="6373495"/>
            <a:ext cx="3333750" cy="0"/>
          </a:xfrm>
          <a:custGeom>
            <a:avLst/>
            <a:gdLst/>
            <a:ahLst/>
            <a:cxnLst/>
            <a:rect l="l" t="t" r="r" b="b"/>
            <a:pathLst>
              <a:path w="3333750">
                <a:moveTo>
                  <a:pt x="0" y="0"/>
                </a:moveTo>
                <a:lnTo>
                  <a:pt x="33337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60526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70"/>
                </a:moveTo>
                <a:lnTo>
                  <a:pt x="1270" y="1270"/>
                </a:lnTo>
                <a:lnTo>
                  <a:pt x="127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276600" y="63715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5176520" y="63715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A5C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284220" y="6370320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722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5187950" y="6370320"/>
            <a:ext cx="1416050" cy="0"/>
          </a:xfrm>
          <a:custGeom>
            <a:avLst/>
            <a:gdLst/>
            <a:ahLst/>
            <a:cxnLst/>
            <a:rect l="l" t="t" r="r" b="b"/>
            <a:pathLst>
              <a:path w="1416050">
                <a:moveTo>
                  <a:pt x="0" y="0"/>
                </a:moveTo>
                <a:lnTo>
                  <a:pt x="1416050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88029" y="6368415"/>
            <a:ext cx="1878330" cy="0"/>
          </a:xfrm>
          <a:custGeom>
            <a:avLst/>
            <a:gdLst/>
            <a:ahLst/>
            <a:cxnLst/>
            <a:rect l="l" t="t" r="r" b="b"/>
            <a:pathLst>
              <a:path w="1878329">
                <a:moveTo>
                  <a:pt x="0" y="0"/>
                </a:moveTo>
                <a:lnTo>
                  <a:pt x="187832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5191759" y="6368415"/>
            <a:ext cx="1410970" cy="0"/>
          </a:xfrm>
          <a:custGeom>
            <a:avLst/>
            <a:gdLst/>
            <a:ahLst/>
            <a:cxnLst/>
            <a:rect l="l" t="t" r="r" b="b"/>
            <a:pathLst>
              <a:path w="1410970">
                <a:moveTo>
                  <a:pt x="0" y="0"/>
                </a:moveTo>
                <a:lnTo>
                  <a:pt x="1410969" y="0"/>
                </a:lnTo>
              </a:path>
            </a:pathLst>
          </a:custGeom>
          <a:ln w="3175">
            <a:solidFill>
              <a:srgbClr val="6A5C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229610" y="6389370"/>
            <a:ext cx="3394710" cy="0"/>
          </a:xfrm>
          <a:custGeom>
            <a:avLst/>
            <a:gdLst/>
            <a:ahLst/>
            <a:cxnLst/>
            <a:rect l="l" t="t" r="r" b="b"/>
            <a:pathLst>
              <a:path w="3394709">
                <a:moveTo>
                  <a:pt x="0" y="0"/>
                </a:moveTo>
                <a:lnTo>
                  <a:pt x="339471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233420" y="6387465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62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35960" y="6386195"/>
            <a:ext cx="3384550" cy="0"/>
          </a:xfrm>
          <a:custGeom>
            <a:avLst/>
            <a:gdLst/>
            <a:ahLst/>
            <a:cxnLst/>
            <a:rect l="l" t="t" r="r" b="b"/>
            <a:pathLst>
              <a:path w="3384550">
                <a:moveTo>
                  <a:pt x="0" y="0"/>
                </a:moveTo>
                <a:lnTo>
                  <a:pt x="338454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239770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6616700" y="6384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A5B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244850" y="6383020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0" y="0"/>
                </a:moveTo>
                <a:lnTo>
                  <a:pt x="3369309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249929" y="638111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59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253740" y="637984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80" y="0"/>
                </a:lnTo>
              </a:path>
            </a:pathLst>
          </a:custGeom>
          <a:ln w="3175">
            <a:solidFill>
              <a:srgbClr val="6A5B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199129" y="640143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201670" y="6400165"/>
            <a:ext cx="3441700" cy="0"/>
          </a:xfrm>
          <a:custGeom>
            <a:avLst/>
            <a:gdLst/>
            <a:ahLst/>
            <a:cxnLst/>
            <a:rect l="l" t="t" r="r" b="b"/>
            <a:pathLst>
              <a:path w="3441700">
                <a:moveTo>
                  <a:pt x="0" y="0"/>
                </a:moveTo>
                <a:lnTo>
                  <a:pt x="344170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205479" y="6398895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3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208020" y="63969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637019" y="6396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214370" y="6395720"/>
            <a:ext cx="3420110" cy="0"/>
          </a:xfrm>
          <a:custGeom>
            <a:avLst/>
            <a:gdLst/>
            <a:ahLst/>
            <a:cxnLst/>
            <a:rect l="l" t="t" r="r" b="b"/>
            <a:pathLst>
              <a:path w="3420109">
                <a:moveTo>
                  <a:pt x="0" y="0"/>
                </a:moveTo>
                <a:lnTo>
                  <a:pt x="342010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216910" y="6393815"/>
            <a:ext cx="3416300" cy="0"/>
          </a:xfrm>
          <a:custGeom>
            <a:avLst/>
            <a:gdLst/>
            <a:ahLst/>
            <a:cxnLst/>
            <a:rect l="l" t="t" r="r" b="b"/>
            <a:pathLst>
              <a:path w="3416300">
                <a:moveTo>
                  <a:pt x="0" y="0"/>
                </a:moveTo>
                <a:lnTo>
                  <a:pt x="3416299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20720" y="6392545"/>
            <a:ext cx="3409950" cy="0"/>
          </a:xfrm>
          <a:custGeom>
            <a:avLst/>
            <a:gdLst/>
            <a:ahLst/>
            <a:cxnLst/>
            <a:rect l="l" t="t" r="r" b="b"/>
            <a:pathLst>
              <a:path w="3409950">
                <a:moveTo>
                  <a:pt x="0" y="0"/>
                </a:moveTo>
                <a:lnTo>
                  <a:pt x="3409950" y="0"/>
                </a:lnTo>
              </a:path>
            </a:pathLst>
          </a:custGeom>
          <a:ln w="3175">
            <a:solidFill>
              <a:srgbClr val="69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223260" y="63906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626859" y="63906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95A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73729" y="6411595"/>
            <a:ext cx="3487420" cy="0"/>
          </a:xfrm>
          <a:custGeom>
            <a:avLst/>
            <a:gdLst/>
            <a:ahLst/>
            <a:cxnLst/>
            <a:rect l="l" t="t" r="r" b="b"/>
            <a:pathLst>
              <a:path w="3487420">
                <a:moveTo>
                  <a:pt x="0" y="0"/>
                </a:moveTo>
                <a:lnTo>
                  <a:pt x="3487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176270" y="640969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665734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82620" y="6408420"/>
            <a:ext cx="3472179" cy="0"/>
          </a:xfrm>
          <a:custGeom>
            <a:avLst/>
            <a:gdLst/>
            <a:ahLst/>
            <a:cxnLst/>
            <a:rect l="l" t="t" r="r" b="b"/>
            <a:pathLst>
              <a:path w="3472179">
                <a:moveTo>
                  <a:pt x="0" y="0"/>
                </a:moveTo>
                <a:lnTo>
                  <a:pt x="34721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186429" y="6406515"/>
            <a:ext cx="3467100" cy="0"/>
          </a:xfrm>
          <a:custGeom>
            <a:avLst/>
            <a:gdLst/>
            <a:ahLst/>
            <a:cxnLst/>
            <a:rect l="l" t="t" r="r" b="b"/>
            <a:pathLst>
              <a:path w="3467100">
                <a:moveTo>
                  <a:pt x="0" y="0"/>
                </a:moveTo>
                <a:lnTo>
                  <a:pt x="346710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188970" y="6405245"/>
            <a:ext cx="3462020" cy="0"/>
          </a:xfrm>
          <a:custGeom>
            <a:avLst/>
            <a:gdLst/>
            <a:ahLst/>
            <a:cxnLst/>
            <a:rect l="l" t="t" r="r" b="b"/>
            <a:pathLst>
              <a:path w="3462020">
                <a:moveTo>
                  <a:pt x="0" y="0"/>
                </a:moveTo>
                <a:lnTo>
                  <a:pt x="3462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92779" y="64033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647180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85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199129" y="6402704"/>
            <a:ext cx="3445510" cy="0"/>
          </a:xfrm>
          <a:custGeom>
            <a:avLst/>
            <a:gdLst/>
            <a:ahLst/>
            <a:cxnLst/>
            <a:rect l="l" t="t" r="r" b="b"/>
            <a:pathLst>
              <a:path w="3445509">
                <a:moveTo>
                  <a:pt x="0" y="0"/>
                </a:moveTo>
                <a:lnTo>
                  <a:pt x="34455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14578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6677659" y="64223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150870" y="6421120"/>
            <a:ext cx="3524250" cy="0"/>
          </a:xfrm>
          <a:custGeom>
            <a:avLst/>
            <a:gdLst/>
            <a:ahLst/>
            <a:cxnLst/>
            <a:rect l="l" t="t" r="r" b="b"/>
            <a:pathLst>
              <a:path w="3524250">
                <a:moveTo>
                  <a:pt x="0" y="0"/>
                </a:moveTo>
                <a:lnTo>
                  <a:pt x="352425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54679" y="6419215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91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157220" y="6417945"/>
            <a:ext cx="3514090" cy="0"/>
          </a:xfrm>
          <a:custGeom>
            <a:avLst/>
            <a:gdLst/>
            <a:ahLst/>
            <a:cxnLst/>
            <a:rect l="l" t="t" r="r" b="b"/>
            <a:pathLst>
              <a:path w="3514090">
                <a:moveTo>
                  <a:pt x="0" y="0"/>
                </a:moveTo>
                <a:lnTo>
                  <a:pt x="351408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61029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667500" y="64160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759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167379" y="6414770"/>
            <a:ext cx="3497579" cy="0"/>
          </a:xfrm>
          <a:custGeom>
            <a:avLst/>
            <a:gdLst/>
            <a:ahLst/>
            <a:cxnLst/>
            <a:rect l="l" t="t" r="r" b="b"/>
            <a:pathLst>
              <a:path w="3497579">
                <a:moveTo>
                  <a:pt x="0" y="0"/>
                </a:moveTo>
                <a:lnTo>
                  <a:pt x="3497579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69920" y="6412865"/>
            <a:ext cx="3493770" cy="0"/>
          </a:xfrm>
          <a:custGeom>
            <a:avLst/>
            <a:gdLst/>
            <a:ahLst/>
            <a:cxnLst/>
            <a:rect l="l" t="t" r="r" b="b"/>
            <a:pathLst>
              <a:path w="3493770">
                <a:moveTo>
                  <a:pt x="0" y="0"/>
                </a:moveTo>
                <a:lnTo>
                  <a:pt x="3493770" y="0"/>
                </a:lnTo>
              </a:path>
            </a:pathLst>
          </a:custGeom>
          <a:ln w="3175">
            <a:solidFill>
              <a:srgbClr val="6759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120389" y="643318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122929" y="6431915"/>
            <a:ext cx="3571240" cy="0"/>
          </a:xfrm>
          <a:custGeom>
            <a:avLst/>
            <a:gdLst/>
            <a:ahLst/>
            <a:cxnLst/>
            <a:rect l="l" t="t" r="r" b="b"/>
            <a:pathLst>
              <a:path w="3571240">
                <a:moveTo>
                  <a:pt x="0" y="0"/>
                </a:moveTo>
                <a:lnTo>
                  <a:pt x="357124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126739" y="6430645"/>
            <a:ext cx="3564890" cy="0"/>
          </a:xfrm>
          <a:custGeom>
            <a:avLst/>
            <a:gdLst/>
            <a:ahLst/>
            <a:cxnLst/>
            <a:rect l="l" t="t" r="r" b="b"/>
            <a:pathLst>
              <a:path w="3564890">
                <a:moveTo>
                  <a:pt x="0" y="0"/>
                </a:moveTo>
                <a:lnTo>
                  <a:pt x="35648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129279" y="64287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687819" y="6428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8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135629" y="6427470"/>
            <a:ext cx="3549650" cy="0"/>
          </a:xfrm>
          <a:custGeom>
            <a:avLst/>
            <a:gdLst/>
            <a:ahLst/>
            <a:cxnLst/>
            <a:rect l="l" t="t" r="r" b="b"/>
            <a:pathLst>
              <a:path w="3549650">
                <a:moveTo>
                  <a:pt x="0" y="0"/>
                </a:moveTo>
                <a:lnTo>
                  <a:pt x="354965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139439" y="6425565"/>
            <a:ext cx="3544570" cy="0"/>
          </a:xfrm>
          <a:custGeom>
            <a:avLst/>
            <a:gdLst/>
            <a:ahLst/>
            <a:cxnLst/>
            <a:rect l="l" t="t" r="r" b="b"/>
            <a:pathLst>
              <a:path w="3544570">
                <a:moveTo>
                  <a:pt x="0" y="0"/>
                </a:moveTo>
                <a:lnTo>
                  <a:pt x="3544569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141979" y="6424295"/>
            <a:ext cx="3539490" cy="0"/>
          </a:xfrm>
          <a:custGeom>
            <a:avLst/>
            <a:gdLst/>
            <a:ahLst/>
            <a:cxnLst/>
            <a:rect l="l" t="t" r="r" b="b"/>
            <a:pathLst>
              <a:path w="3539490">
                <a:moveTo>
                  <a:pt x="0" y="0"/>
                </a:moveTo>
                <a:lnTo>
                  <a:pt x="3539490" y="0"/>
                </a:lnTo>
              </a:path>
            </a:pathLst>
          </a:custGeom>
          <a:ln w="3175">
            <a:solidFill>
              <a:srgbClr val="6658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091179" y="6444615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094989" y="6443345"/>
            <a:ext cx="3616960" cy="0"/>
          </a:xfrm>
          <a:custGeom>
            <a:avLst/>
            <a:gdLst/>
            <a:ahLst/>
            <a:cxnLst/>
            <a:rect l="l" t="t" r="r" b="b"/>
            <a:pathLst>
              <a:path w="3616959">
                <a:moveTo>
                  <a:pt x="0" y="0"/>
                </a:moveTo>
                <a:lnTo>
                  <a:pt x="36169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097529" y="644144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09" y="0"/>
                </a:moveTo>
                <a:lnTo>
                  <a:pt x="0" y="0"/>
                </a:lnTo>
                <a:lnTo>
                  <a:pt x="0" y="1270"/>
                </a:lnTo>
                <a:lnTo>
                  <a:pt x="3809" y="1270"/>
                </a:lnTo>
                <a:lnTo>
                  <a:pt x="380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708140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103879" y="6440170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72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07689" y="6438265"/>
            <a:ext cx="3596640" cy="0"/>
          </a:xfrm>
          <a:custGeom>
            <a:avLst/>
            <a:gdLst/>
            <a:ahLst/>
            <a:cxnLst/>
            <a:rect l="l" t="t" r="r" b="b"/>
            <a:pathLst>
              <a:path w="3596640">
                <a:moveTo>
                  <a:pt x="0" y="0"/>
                </a:moveTo>
                <a:lnTo>
                  <a:pt x="359664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110229" y="6436995"/>
            <a:ext cx="3591560" cy="0"/>
          </a:xfrm>
          <a:custGeom>
            <a:avLst/>
            <a:gdLst/>
            <a:ahLst/>
            <a:cxnLst/>
            <a:rect l="l" t="t" r="r" b="b"/>
            <a:pathLst>
              <a:path w="3591559">
                <a:moveTo>
                  <a:pt x="0" y="0"/>
                </a:moveTo>
                <a:lnTo>
                  <a:pt x="359156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11403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6697980" y="6435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120389" y="6434454"/>
            <a:ext cx="3575050" cy="0"/>
          </a:xfrm>
          <a:custGeom>
            <a:avLst/>
            <a:gdLst/>
            <a:ahLst/>
            <a:cxnLst/>
            <a:rect l="l" t="t" r="r" b="b"/>
            <a:pathLst>
              <a:path w="3575050">
                <a:moveTo>
                  <a:pt x="0" y="0"/>
                </a:moveTo>
                <a:lnTo>
                  <a:pt x="3575050" y="0"/>
                </a:lnTo>
              </a:path>
            </a:pathLst>
          </a:custGeom>
          <a:ln w="3175">
            <a:solidFill>
              <a:srgbClr val="6657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067050" y="6454775"/>
            <a:ext cx="3662679" cy="0"/>
          </a:xfrm>
          <a:custGeom>
            <a:avLst/>
            <a:gdLst/>
            <a:ahLst/>
            <a:cxnLst/>
            <a:rect l="l" t="t" r="r" b="b"/>
            <a:pathLst>
              <a:path w="3662679">
                <a:moveTo>
                  <a:pt x="0" y="0"/>
                </a:moveTo>
                <a:lnTo>
                  <a:pt x="366267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069589" y="64528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725919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073400" y="6452234"/>
            <a:ext cx="3652520" cy="0"/>
          </a:xfrm>
          <a:custGeom>
            <a:avLst/>
            <a:gdLst/>
            <a:ahLst/>
            <a:cxnLst/>
            <a:rect l="l" t="t" r="r" b="b"/>
            <a:pathLst>
              <a:path w="3652520">
                <a:moveTo>
                  <a:pt x="0" y="0"/>
                </a:moveTo>
                <a:lnTo>
                  <a:pt x="365252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075939" y="6450965"/>
            <a:ext cx="3647440" cy="0"/>
          </a:xfrm>
          <a:custGeom>
            <a:avLst/>
            <a:gdLst/>
            <a:ahLst/>
            <a:cxnLst/>
            <a:rect l="l" t="t" r="r" b="b"/>
            <a:pathLst>
              <a:path w="3647440">
                <a:moveTo>
                  <a:pt x="0" y="0"/>
                </a:moveTo>
                <a:lnTo>
                  <a:pt x="3647440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79750" y="6449695"/>
            <a:ext cx="3642360" cy="0"/>
          </a:xfrm>
          <a:custGeom>
            <a:avLst/>
            <a:gdLst/>
            <a:ahLst/>
            <a:cxnLst/>
            <a:rect l="l" t="t" r="r" b="b"/>
            <a:pathLst>
              <a:path w="3642359">
                <a:moveTo>
                  <a:pt x="0" y="0"/>
                </a:moveTo>
                <a:lnTo>
                  <a:pt x="364235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82289" y="6447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71830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6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88639" y="6446520"/>
            <a:ext cx="3627120" cy="0"/>
          </a:xfrm>
          <a:custGeom>
            <a:avLst/>
            <a:gdLst/>
            <a:ahLst/>
            <a:cxnLst/>
            <a:rect l="l" t="t" r="r" b="b"/>
            <a:pathLst>
              <a:path w="3627120">
                <a:moveTo>
                  <a:pt x="0" y="0"/>
                </a:moveTo>
                <a:lnTo>
                  <a:pt x="3627119" y="0"/>
                </a:lnTo>
              </a:path>
            </a:pathLst>
          </a:custGeom>
          <a:ln w="3175">
            <a:solidFill>
              <a:srgbClr val="6656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37839" y="646557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746240" y="64655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41650" y="6464934"/>
            <a:ext cx="3704590" cy="0"/>
          </a:xfrm>
          <a:custGeom>
            <a:avLst/>
            <a:gdLst/>
            <a:ahLst/>
            <a:cxnLst/>
            <a:rect l="l" t="t" r="r" b="b"/>
            <a:pathLst>
              <a:path w="3704590">
                <a:moveTo>
                  <a:pt x="0" y="0"/>
                </a:moveTo>
                <a:lnTo>
                  <a:pt x="37045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44189" y="6463665"/>
            <a:ext cx="3699510" cy="0"/>
          </a:xfrm>
          <a:custGeom>
            <a:avLst/>
            <a:gdLst/>
            <a:ahLst/>
            <a:cxnLst/>
            <a:rect l="l" t="t" r="r" b="b"/>
            <a:pathLst>
              <a:path w="3699509">
                <a:moveTo>
                  <a:pt x="0" y="0"/>
                </a:moveTo>
                <a:lnTo>
                  <a:pt x="369951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48000" y="6462395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0" y="0"/>
                </a:moveTo>
                <a:lnTo>
                  <a:pt x="36944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50539" y="6461125"/>
            <a:ext cx="3689350" cy="0"/>
          </a:xfrm>
          <a:custGeom>
            <a:avLst/>
            <a:gdLst/>
            <a:ahLst/>
            <a:cxnLst/>
            <a:rect l="l" t="t" r="r" b="b"/>
            <a:pathLst>
              <a:path w="3689350">
                <a:moveTo>
                  <a:pt x="0" y="0"/>
                </a:moveTo>
                <a:lnTo>
                  <a:pt x="368935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5435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36080" y="64592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455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56889" y="6458584"/>
            <a:ext cx="3679190" cy="0"/>
          </a:xfrm>
          <a:custGeom>
            <a:avLst/>
            <a:gdLst/>
            <a:ahLst/>
            <a:cxnLst/>
            <a:rect l="l" t="t" r="r" b="b"/>
            <a:pathLst>
              <a:path w="3679190">
                <a:moveTo>
                  <a:pt x="0" y="0"/>
                </a:moveTo>
                <a:lnTo>
                  <a:pt x="367919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60700" y="64573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63239" y="6456045"/>
            <a:ext cx="3669029" cy="0"/>
          </a:xfrm>
          <a:custGeom>
            <a:avLst/>
            <a:gdLst/>
            <a:ahLst/>
            <a:cxnLst/>
            <a:rect l="l" t="t" r="r" b="b"/>
            <a:pathLst>
              <a:path w="3669029">
                <a:moveTo>
                  <a:pt x="0" y="0"/>
                </a:moveTo>
                <a:lnTo>
                  <a:pt x="3669029" y="0"/>
                </a:lnTo>
              </a:path>
            </a:pathLst>
          </a:custGeom>
          <a:ln w="3175">
            <a:solidFill>
              <a:srgbClr val="6455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09900" y="6477634"/>
            <a:ext cx="3756660" cy="0"/>
          </a:xfrm>
          <a:custGeom>
            <a:avLst/>
            <a:gdLst/>
            <a:ahLst/>
            <a:cxnLst/>
            <a:rect l="l" t="t" r="r" b="b"/>
            <a:pathLst>
              <a:path w="3756659">
                <a:moveTo>
                  <a:pt x="0" y="0"/>
                </a:moveTo>
                <a:lnTo>
                  <a:pt x="375665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13710" y="6476365"/>
            <a:ext cx="3750310" cy="0"/>
          </a:xfrm>
          <a:custGeom>
            <a:avLst/>
            <a:gdLst/>
            <a:ahLst/>
            <a:cxnLst/>
            <a:rect l="l" t="t" r="r" b="b"/>
            <a:pathLst>
              <a:path w="3750309">
                <a:moveTo>
                  <a:pt x="0" y="0"/>
                </a:moveTo>
                <a:lnTo>
                  <a:pt x="375031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16250" y="6475095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18789" y="6473825"/>
            <a:ext cx="3741420" cy="0"/>
          </a:xfrm>
          <a:custGeom>
            <a:avLst/>
            <a:gdLst/>
            <a:ahLst/>
            <a:cxnLst/>
            <a:rect l="l" t="t" r="r" b="b"/>
            <a:pathLst>
              <a:path w="3741420">
                <a:moveTo>
                  <a:pt x="0" y="0"/>
                </a:moveTo>
                <a:lnTo>
                  <a:pt x="374141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226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75640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25139" y="6471284"/>
            <a:ext cx="3731260" cy="0"/>
          </a:xfrm>
          <a:custGeom>
            <a:avLst/>
            <a:gdLst/>
            <a:ahLst/>
            <a:cxnLst/>
            <a:rect l="l" t="t" r="r" b="b"/>
            <a:pathLst>
              <a:path w="3731259">
                <a:moveTo>
                  <a:pt x="0" y="0"/>
                </a:moveTo>
                <a:lnTo>
                  <a:pt x="373126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28950" y="6470015"/>
            <a:ext cx="3724910" cy="0"/>
          </a:xfrm>
          <a:custGeom>
            <a:avLst/>
            <a:gdLst/>
            <a:ahLst/>
            <a:cxnLst/>
            <a:rect l="l" t="t" r="r" b="b"/>
            <a:pathLst>
              <a:path w="3724909">
                <a:moveTo>
                  <a:pt x="0" y="0"/>
                </a:moveTo>
                <a:lnTo>
                  <a:pt x="372490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31489" y="6468745"/>
            <a:ext cx="3721100" cy="0"/>
          </a:xfrm>
          <a:custGeom>
            <a:avLst/>
            <a:gdLst/>
            <a:ahLst/>
            <a:cxnLst/>
            <a:rect l="l" t="t" r="r" b="b"/>
            <a:pathLst>
              <a:path w="3721100">
                <a:moveTo>
                  <a:pt x="0" y="0"/>
                </a:moveTo>
                <a:lnTo>
                  <a:pt x="37211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35300" y="6467475"/>
            <a:ext cx="3714750" cy="0"/>
          </a:xfrm>
          <a:custGeom>
            <a:avLst/>
            <a:gdLst/>
            <a:ahLst/>
            <a:cxnLst/>
            <a:rect l="l" t="t" r="r" b="b"/>
            <a:pathLst>
              <a:path w="3714750">
                <a:moveTo>
                  <a:pt x="0" y="0"/>
                </a:moveTo>
                <a:lnTo>
                  <a:pt x="37147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985770" y="648779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2987039" y="6486525"/>
            <a:ext cx="3793490" cy="0"/>
          </a:xfrm>
          <a:custGeom>
            <a:avLst/>
            <a:gdLst/>
            <a:ahLst/>
            <a:cxnLst/>
            <a:rect l="l" t="t" r="r" b="b"/>
            <a:pathLst>
              <a:path w="3793490">
                <a:moveTo>
                  <a:pt x="0" y="0"/>
                </a:moveTo>
                <a:lnTo>
                  <a:pt x="379349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990850" y="64846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69"/>
                </a:lnTo>
                <a:lnTo>
                  <a:pt x="3810" y="1269"/>
                </a:lnTo>
                <a:lnTo>
                  <a:pt x="381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77671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2994660" y="6483984"/>
            <a:ext cx="3782060" cy="0"/>
          </a:xfrm>
          <a:custGeom>
            <a:avLst/>
            <a:gdLst/>
            <a:ahLst/>
            <a:cxnLst/>
            <a:rect l="l" t="t" r="r" b="b"/>
            <a:pathLst>
              <a:path w="3782059">
                <a:moveTo>
                  <a:pt x="0" y="0"/>
                </a:moveTo>
                <a:lnTo>
                  <a:pt x="378206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997200" y="6482715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97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001010" y="6481445"/>
            <a:ext cx="3771900" cy="0"/>
          </a:xfrm>
          <a:custGeom>
            <a:avLst/>
            <a:gdLst/>
            <a:ahLst/>
            <a:cxnLst/>
            <a:rect l="l" t="t" r="r" b="b"/>
            <a:pathLst>
              <a:path w="3771900">
                <a:moveTo>
                  <a:pt x="0" y="0"/>
                </a:moveTo>
                <a:lnTo>
                  <a:pt x="3771899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003550" y="6480175"/>
            <a:ext cx="3766820" cy="0"/>
          </a:xfrm>
          <a:custGeom>
            <a:avLst/>
            <a:gdLst/>
            <a:ahLst/>
            <a:cxnLst/>
            <a:rect l="l" t="t" r="r" b="b"/>
            <a:pathLst>
              <a:path w="3766820">
                <a:moveTo>
                  <a:pt x="0" y="0"/>
                </a:moveTo>
                <a:lnTo>
                  <a:pt x="3766820" y="0"/>
                </a:lnTo>
              </a:path>
            </a:pathLst>
          </a:custGeom>
          <a:ln w="3175">
            <a:solidFill>
              <a:srgbClr val="63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00736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66559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3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965450" y="6499225"/>
            <a:ext cx="3835400" cy="0"/>
          </a:xfrm>
          <a:custGeom>
            <a:avLst/>
            <a:gdLst/>
            <a:ahLst/>
            <a:cxnLst/>
            <a:rect l="l" t="t" r="r" b="b"/>
            <a:pathLst>
              <a:path w="3835400">
                <a:moveTo>
                  <a:pt x="0" y="0"/>
                </a:moveTo>
                <a:lnTo>
                  <a:pt x="38354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967989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6797040" y="64973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970529" y="6496684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09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971800" y="6495415"/>
            <a:ext cx="3822700" cy="0"/>
          </a:xfrm>
          <a:custGeom>
            <a:avLst/>
            <a:gdLst/>
            <a:ahLst/>
            <a:cxnLst/>
            <a:rect l="l" t="t" r="r" b="b"/>
            <a:pathLst>
              <a:path w="3822700">
                <a:moveTo>
                  <a:pt x="0" y="0"/>
                </a:moveTo>
                <a:lnTo>
                  <a:pt x="382270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974339" y="6494145"/>
            <a:ext cx="3818890" cy="0"/>
          </a:xfrm>
          <a:custGeom>
            <a:avLst/>
            <a:gdLst/>
            <a:ahLst/>
            <a:cxnLst/>
            <a:rect l="l" t="t" r="r" b="b"/>
            <a:pathLst>
              <a:path w="3818890">
                <a:moveTo>
                  <a:pt x="0" y="0"/>
                </a:moveTo>
                <a:lnTo>
                  <a:pt x="38188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976879" y="6492875"/>
            <a:ext cx="3813810" cy="0"/>
          </a:xfrm>
          <a:custGeom>
            <a:avLst/>
            <a:gdLst/>
            <a:ahLst/>
            <a:cxnLst/>
            <a:rect l="l" t="t" r="r" b="b"/>
            <a:pathLst>
              <a:path w="3813809">
                <a:moveTo>
                  <a:pt x="0" y="0"/>
                </a:moveTo>
                <a:lnTo>
                  <a:pt x="38138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979420" y="6490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8688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2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980689" y="6490334"/>
            <a:ext cx="3806190" cy="0"/>
          </a:xfrm>
          <a:custGeom>
            <a:avLst/>
            <a:gdLst/>
            <a:ahLst/>
            <a:cxnLst/>
            <a:rect l="l" t="t" r="r" b="b"/>
            <a:pathLst>
              <a:path w="3806190">
                <a:moveTo>
                  <a:pt x="0" y="0"/>
                </a:moveTo>
                <a:lnTo>
                  <a:pt x="380619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983229" y="6489065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3801110" y="0"/>
                </a:lnTo>
              </a:path>
            </a:pathLst>
          </a:custGeom>
          <a:ln w="3175">
            <a:solidFill>
              <a:srgbClr val="62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948939" y="6509384"/>
            <a:ext cx="3868420" cy="0"/>
          </a:xfrm>
          <a:custGeom>
            <a:avLst/>
            <a:gdLst/>
            <a:ahLst/>
            <a:cxnLst/>
            <a:rect l="l" t="t" r="r" b="b"/>
            <a:pathLst>
              <a:path w="3868420">
                <a:moveTo>
                  <a:pt x="0" y="0"/>
                </a:moveTo>
                <a:lnTo>
                  <a:pt x="38684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950210" y="6508115"/>
            <a:ext cx="3864610" cy="0"/>
          </a:xfrm>
          <a:custGeom>
            <a:avLst/>
            <a:gdLst/>
            <a:ahLst/>
            <a:cxnLst/>
            <a:rect l="l" t="t" r="r" b="b"/>
            <a:pathLst>
              <a:path w="3864609">
                <a:moveTo>
                  <a:pt x="0" y="0"/>
                </a:moveTo>
                <a:lnTo>
                  <a:pt x="386461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95275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811009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55289" y="65055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956560" y="6503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807200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959100" y="6503034"/>
            <a:ext cx="3848100" cy="0"/>
          </a:xfrm>
          <a:custGeom>
            <a:avLst/>
            <a:gdLst/>
            <a:ahLst/>
            <a:cxnLst/>
            <a:rect l="l" t="t" r="r" b="b"/>
            <a:pathLst>
              <a:path w="3848100">
                <a:moveTo>
                  <a:pt x="0" y="0"/>
                </a:moveTo>
                <a:lnTo>
                  <a:pt x="3848100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961639" y="6501765"/>
            <a:ext cx="3843020" cy="0"/>
          </a:xfrm>
          <a:custGeom>
            <a:avLst/>
            <a:gdLst/>
            <a:ahLst/>
            <a:cxnLst/>
            <a:rect l="l" t="t" r="r" b="b"/>
            <a:pathLst>
              <a:path w="3843020">
                <a:moveTo>
                  <a:pt x="0" y="0"/>
                </a:moveTo>
                <a:lnTo>
                  <a:pt x="3843019" y="0"/>
                </a:lnTo>
              </a:path>
            </a:pathLst>
          </a:custGeom>
          <a:ln w="3175">
            <a:solidFill>
              <a:srgbClr val="6152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964179" y="6499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800850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152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28620" y="6520815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652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93116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831330" y="6518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933700" y="6518275"/>
            <a:ext cx="3897629" cy="0"/>
          </a:xfrm>
          <a:custGeom>
            <a:avLst/>
            <a:gdLst/>
            <a:ahLst/>
            <a:cxnLst/>
            <a:rect l="l" t="t" r="r" b="b"/>
            <a:pathLst>
              <a:path w="3897629">
                <a:moveTo>
                  <a:pt x="0" y="0"/>
                </a:moveTo>
                <a:lnTo>
                  <a:pt x="38976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934970" y="6516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27519" y="65163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937510" y="6515734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09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940050" y="6514465"/>
            <a:ext cx="3884929" cy="0"/>
          </a:xfrm>
          <a:custGeom>
            <a:avLst/>
            <a:gdLst/>
            <a:ahLst/>
            <a:cxnLst/>
            <a:rect l="l" t="t" r="r" b="b"/>
            <a:pathLst>
              <a:path w="3884929">
                <a:moveTo>
                  <a:pt x="0" y="0"/>
                </a:moveTo>
                <a:lnTo>
                  <a:pt x="3884929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941320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821169" y="65125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943860" y="6511925"/>
            <a:ext cx="3877310" cy="0"/>
          </a:xfrm>
          <a:custGeom>
            <a:avLst/>
            <a:gdLst/>
            <a:ahLst/>
            <a:cxnLst/>
            <a:rect l="l" t="t" r="r" b="b"/>
            <a:pathLst>
              <a:path w="3877309">
                <a:moveTo>
                  <a:pt x="0" y="0"/>
                </a:moveTo>
                <a:lnTo>
                  <a:pt x="3877310" y="0"/>
                </a:lnTo>
              </a:path>
            </a:pathLst>
          </a:custGeom>
          <a:ln w="3175">
            <a:solidFill>
              <a:srgbClr val="6051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94640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817359" y="65100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6051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90957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851650" y="65316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912110" y="6530975"/>
            <a:ext cx="3939540" cy="0"/>
          </a:xfrm>
          <a:custGeom>
            <a:avLst/>
            <a:gdLst/>
            <a:ahLst/>
            <a:cxnLst/>
            <a:rect l="l" t="t" r="r" b="b"/>
            <a:pathLst>
              <a:path w="3939540">
                <a:moveTo>
                  <a:pt x="0" y="0"/>
                </a:moveTo>
                <a:lnTo>
                  <a:pt x="39395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913379" y="65290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847840" y="6529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915920" y="6528434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18460" y="6527165"/>
            <a:ext cx="3926840" cy="0"/>
          </a:xfrm>
          <a:custGeom>
            <a:avLst/>
            <a:gdLst/>
            <a:ahLst/>
            <a:cxnLst/>
            <a:rect l="l" t="t" r="r" b="b"/>
            <a:pathLst>
              <a:path w="3926840">
                <a:moveTo>
                  <a:pt x="0" y="0"/>
                </a:moveTo>
                <a:lnTo>
                  <a:pt x="392684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919729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841490" y="6525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922270" y="652462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92481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6837680" y="65227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50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26079" y="6522084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F50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891789" y="65417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68159" y="65417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94329" y="6541134"/>
            <a:ext cx="3973829" cy="0"/>
          </a:xfrm>
          <a:custGeom>
            <a:avLst/>
            <a:gdLst/>
            <a:ahLst/>
            <a:cxnLst/>
            <a:rect l="l" t="t" r="r" b="b"/>
            <a:pathLst>
              <a:path w="3973829">
                <a:moveTo>
                  <a:pt x="0" y="0"/>
                </a:moveTo>
                <a:lnTo>
                  <a:pt x="39738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896870" y="65398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89813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861809" y="65379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900679" y="6537325"/>
            <a:ext cx="3961129" cy="0"/>
          </a:xfrm>
          <a:custGeom>
            <a:avLst/>
            <a:gdLst/>
            <a:ahLst/>
            <a:cxnLst/>
            <a:rect l="l" t="t" r="r" b="b"/>
            <a:pathLst>
              <a:path w="3961129">
                <a:moveTo>
                  <a:pt x="0" y="0"/>
                </a:moveTo>
                <a:lnTo>
                  <a:pt x="39611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90322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858000" y="65354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F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904489" y="6534784"/>
            <a:ext cx="3953510" cy="0"/>
          </a:xfrm>
          <a:custGeom>
            <a:avLst/>
            <a:gdLst/>
            <a:ahLst/>
            <a:cxnLst/>
            <a:rect l="l" t="t" r="r" b="b"/>
            <a:pathLst>
              <a:path w="3953509">
                <a:moveTo>
                  <a:pt x="0" y="0"/>
                </a:moveTo>
                <a:lnTo>
                  <a:pt x="3953510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907029" y="653351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F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872739" y="6553834"/>
            <a:ext cx="4015740" cy="0"/>
          </a:xfrm>
          <a:custGeom>
            <a:avLst/>
            <a:gdLst/>
            <a:ahLst/>
            <a:cxnLst/>
            <a:rect l="l" t="t" r="r" b="b"/>
            <a:pathLst>
              <a:path w="4015740">
                <a:moveTo>
                  <a:pt x="0" y="0"/>
                </a:moveTo>
                <a:lnTo>
                  <a:pt x="40157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874010" y="6552565"/>
            <a:ext cx="4011929" cy="0"/>
          </a:xfrm>
          <a:custGeom>
            <a:avLst/>
            <a:gdLst/>
            <a:ahLst/>
            <a:cxnLst/>
            <a:rect l="l" t="t" r="r" b="b"/>
            <a:pathLst>
              <a:path w="4011929">
                <a:moveTo>
                  <a:pt x="0" y="0"/>
                </a:moveTo>
                <a:lnTo>
                  <a:pt x="401193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87655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82130" y="65506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879089" y="6550025"/>
            <a:ext cx="4003040" cy="0"/>
          </a:xfrm>
          <a:custGeom>
            <a:avLst/>
            <a:gdLst/>
            <a:ahLst/>
            <a:cxnLst/>
            <a:rect l="l" t="t" r="r" b="b"/>
            <a:pathLst>
              <a:path w="4003040">
                <a:moveTo>
                  <a:pt x="0" y="0"/>
                </a:moveTo>
                <a:lnTo>
                  <a:pt x="40030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88162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878319" y="6548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882900" y="6547484"/>
            <a:ext cx="3995420" cy="0"/>
          </a:xfrm>
          <a:custGeom>
            <a:avLst/>
            <a:gdLst/>
            <a:ahLst/>
            <a:cxnLst/>
            <a:rect l="l" t="t" r="r" b="b"/>
            <a:pathLst>
              <a:path w="3995420">
                <a:moveTo>
                  <a:pt x="0" y="0"/>
                </a:moveTo>
                <a:lnTo>
                  <a:pt x="39954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885439" y="6546215"/>
            <a:ext cx="3990340" cy="0"/>
          </a:xfrm>
          <a:custGeom>
            <a:avLst/>
            <a:gdLst/>
            <a:ahLst/>
            <a:cxnLst/>
            <a:rect l="l" t="t" r="r" b="b"/>
            <a:pathLst>
              <a:path w="3990340">
                <a:moveTo>
                  <a:pt x="0" y="0"/>
                </a:moveTo>
                <a:lnTo>
                  <a:pt x="399034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887979" y="65443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871969" y="65443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889250" y="6543675"/>
            <a:ext cx="3982720" cy="0"/>
          </a:xfrm>
          <a:custGeom>
            <a:avLst/>
            <a:gdLst/>
            <a:ahLst/>
            <a:cxnLst/>
            <a:rect l="l" t="t" r="r" b="b"/>
            <a:pathLst>
              <a:path w="3982720">
                <a:moveTo>
                  <a:pt x="0" y="0"/>
                </a:moveTo>
                <a:lnTo>
                  <a:pt x="39827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852420" y="6565265"/>
            <a:ext cx="4053840" cy="0"/>
          </a:xfrm>
          <a:custGeom>
            <a:avLst/>
            <a:gdLst/>
            <a:ahLst/>
            <a:cxnLst/>
            <a:rect l="l" t="t" r="r" b="b"/>
            <a:pathLst>
              <a:path w="4053840">
                <a:moveTo>
                  <a:pt x="0" y="0"/>
                </a:moveTo>
                <a:lnTo>
                  <a:pt x="405383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54960" y="65633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902450" y="65633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857500" y="6562725"/>
            <a:ext cx="4044950" cy="0"/>
          </a:xfrm>
          <a:custGeom>
            <a:avLst/>
            <a:gdLst/>
            <a:ahLst/>
            <a:cxnLst/>
            <a:rect l="l" t="t" r="r" b="b"/>
            <a:pathLst>
              <a:path w="4044950">
                <a:moveTo>
                  <a:pt x="0" y="0"/>
                </a:moveTo>
                <a:lnTo>
                  <a:pt x="40449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858770" y="65608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898640" y="65608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861310" y="6560184"/>
            <a:ext cx="4037329" cy="0"/>
          </a:xfrm>
          <a:custGeom>
            <a:avLst/>
            <a:gdLst/>
            <a:ahLst/>
            <a:cxnLst/>
            <a:rect l="l" t="t" r="r" b="b"/>
            <a:pathLst>
              <a:path w="4037329">
                <a:moveTo>
                  <a:pt x="0" y="0"/>
                </a:moveTo>
                <a:lnTo>
                  <a:pt x="40373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863850" y="6558915"/>
            <a:ext cx="4032250" cy="0"/>
          </a:xfrm>
          <a:custGeom>
            <a:avLst/>
            <a:gdLst/>
            <a:ahLst/>
            <a:cxnLst/>
            <a:rect l="l" t="t" r="r" b="b"/>
            <a:pathLst>
              <a:path w="4032250">
                <a:moveTo>
                  <a:pt x="0" y="0"/>
                </a:moveTo>
                <a:lnTo>
                  <a:pt x="403225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866389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6892290" y="65570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867660" y="6556375"/>
            <a:ext cx="4024629" cy="0"/>
          </a:xfrm>
          <a:custGeom>
            <a:avLst/>
            <a:gdLst/>
            <a:ahLst/>
            <a:cxnLst/>
            <a:rect l="l" t="t" r="r" b="b"/>
            <a:pathLst>
              <a:path w="4024629">
                <a:moveTo>
                  <a:pt x="0" y="0"/>
                </a:moveTo>
                <a:lnTo>
                  <a:pt x="402463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870200" y="65544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888480" y="65544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835910" y="6575425"/>
            <a:ext cx="4086860" cy="0"/>
          </a:xfrm>
          <a:custGeom>
            <a:avLst/>
            <a:gdLst/>
            <a:ahLst/>
            <a:cxnLst/>
            <a:rect l="l" t="t" r="r" b="b"/>
            <a:pathLst>
              <a:path w="4086859">
                <a:moveTo>
                  <a:pt x="0" y="0"/>
                </a:moveTo>
                <a:lnTo>
                  <a:pt x="40868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837179" y="65735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918959" y="65735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839720" y="6572884"/>
            <a:ext cx="4079240" cy="0"/>
          </a:xfrm>
          <a:custGeom>
            <a:avLst/>
            <a:gdLst/>
            <a:ahLst/>
            <a:cxnLst/>
            <a:rect l="l" t="t" r="r" b="b"/>
            <a:pathLst>
              <a:path w="4079240">
                <a:moveTo>
                  <a:pt x="0" y="0"/>
                </a:moveTo>
                <a:lnTo>
                  <a:pt x="40792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42260" y="6571615"/>
            <a:ext cx="4074160" cy="0"/>
          </a:xfrm>
          <a:custGeom>
            <a:avLst/>
            <a:gdLst/>
            <a:ahLst/>
            <a:cxnLst/>
            <a:rect l="l" t="t" r="r" b="b"/>
            <a:pathLst>
              <a:path w="4074159">
                <a:moveTo>
                  <a:pt x="0" y="0"/>
                </a:moveTo>
                <a:lnTo>
                  <a:pt x="407416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844800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912609" y="65697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846070" y="6569075"/>
            <a:ext cx="4066540" cy="0"/>
          </a:xfrm>
          <a:custGeom>
            <a:avLst/>
            <a:gdLst/>
            <a:ahLst/>
            <a:cxnLst/>
            <a:rect l="l" t="t" r="r" b="b"/>
            <a:pathLst>
              <a:path w="4066540">
                <a:moveTo>
                  <a:pt x="0" y="0"/>
                </a:moveTo>
                <a:lnTo>
                  <a:pt x="406653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848610" y="65671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6908800" y="65671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851150" y="6566534"/>
            <a:ext cx="4057650" cy="0"/>
          </a:xfrm>
          <a:custGeom>
            <a:avLst/>
            <a:gdLst/>
            <a:ahLst/>
            <a:cxnLst/>
            <a:rect l="l" t="t" r="r" b="b"/>
            <a:pathLst>
              <a:path w="4057650">
                <a:moveTo>
                  <a:pt x="0" y="0"/>
                </a:moveTo>
                <a:lnTo>
                  <a:pt x="40576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815589" y="6586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939280" y="6586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20670" y="6584950"/>
            <a:ext cx="4116070" cy="0"/>
          </a:xfrm>
          <a:custGeom>
            <a:avLst/>
            <a:gdLst/>
            <a:ahLst/>
            <a:cxnLst/>
            <a:rect l="l" t="t" r="r" b="b"/>
            <a:pathLst>
              <a:path w="4116070">
                <a:moveTo>
                  <a:pt x="0" y="0"/>
                </a:moveTo>
                <a:lnTo>
                  <a:pt x="411607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821939" y="65824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932930" y="65824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824479" y="6581775"/>
            <a:ext cx="4108450" cy="0"/>
          </a:xfrm>
          <a:custGeom>
            <a:avLst/>
            <a:gdLst/>
            <a:ahLst/>
            <a:cxnLst/>
            <a:rect l="l" t="t" r="r" b="b"/>
            <a:pathLst>
              <a:path w="4108450">
                <a:moveTo>
                  <a:pt x="0" y="0"/>
                </a:moveTo>
                <a:lnTo>
                  <a:pt x="41084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27020" y="65798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929119" y="65798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30829" y="6578600"/>
            <a:ext cx="4095750" cy="0"/>
          </a:xfrm>
          <a:custGeom>
            <a:avLst/>
            <a:gdLst/>
            <a:ahLst/>
            <a:cxnLst/>
            <a:rect l="l" t="t" r="r" b="b"/>
            <a:pathLst>
              <a:path w="4095750">
                <a:moveTo>
                  <a:pt x="0" y="0"/>
                </a:moveTo>
                <a:lnTo>
                  <a:pt x="4095750" y="0"/>
                </a:lnTo>
              </a:path>
            </a:pathLst>
          </a:custGeom>
          <a:ln w="3175">
            <a:solidFill>
              <a:srgbClr val="5B4C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33370" y="65760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922769" y="6576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799079" y="6597015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8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800350" y="65951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953250" y="65951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802889" y="6594475"/>
            <a:ext cx="4150360" cy="0"/>
          </a:xfrm>
          <a:custGeom>
            <a:avLst/>
            <a:gdLst/>
            <a:ahLst/>
            <a:cxnLst/>
            <a:rect l="l" t="t" r="r" b="b"/>
            <a:pathLst>
              <a:path w="4150359">
                <a:moveTo>
                  <a:pt x="0" y="0"/>
                </a:moveTo>
                <a:lnTo>
                  <a:pt x="41503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805429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949440" y="6592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809239" y="6591300"/>
            <a:ext cx="4137660" cy="0"/>
          </a:xfrm>
          <a:custGeom>
            <a:avLst/>
            <a:gdLst/>
            <a:ahLst/>
            <a:cxnLst/>
            <a:rect l="l" t="t" r="r" b="b"/>
            <a:pathLst>
              <a:path w="4137659">
                <a:moveTo>
                  <a:pt x="0" y="0"/>
                </a:moveTo>
                <a:lnTo>
                  <a:pt x="413766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811779" y="65887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943090" y="65887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B4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814320" y="6588125"/>
            <a:ext cx="4128770" cy="0"/>
          </a:xfrm>
          <a:custGeom>
            <a:avLst/>
            <a:gdLst/>
            <a:ahLst/>
            <a:cxnLst/>
            <a:rect l="l" t="t" r="r" b="b"/>
            <a:pathLst>
              <a:path w="4128770">
                <a:moveTo>
                  <a:pt x="0" y="0"/>
                </a:moveTo>
                <a:lnTo>
                  <a:pt x="4128770" y="0"/>
                </a:lnTo>
              </a:path>
            </a:pathLst>
          </a:custGeom>
          <a:ln w="3175">
            <a:solidFill>
              <a:srgbClr val="5B4B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778760" y="66078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73569" y="660780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781300" y="6607175"/>
            <a:ext cx="4192270" cy="0"/>
          </a:xfrm>
          <a:custGeom>
            <a:avLst/>
            <a:gdLst/>
            <a:ahLst/>
            <a:cxnLst/>
            <a:rect l="l" t="t" r="r" b="b"/>
            <a:pathLst>
              <a:path w="4192270">
                <a:moveTo>
                  <a:pt x="0" y="0"/>
                </a:moveTo>
                <a:lnTo>
                  <a:pt x="41922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78383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69759" y="66052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787650" y="6604000"/>
            <a:ext cx="4179570" cy="0"/>
          </a:xfrm>
          <a:custGeom>
            <a:avLst/>
            <a:gdLst/>
            <a:ahLst/>
            <a:cxnLst/>
            <a:rect l="l" t="t" r="r" b="b"/>
            <a:pathLst>
              <a:path w="4179570">
                <a:moveTo>
                  <a:pt x="0" y="0"/>
                </a:moveTo>
                <a:lnTo>
                  <a:pt x="4179570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79018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963409" y="66014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91460" y="6600825"/>
            <a:ext cx="4171950" cy="0"/>
          </a:xfrm>
          <a:custGeom>
            <a:avLst/>
            <a:gdLst/>
            <a:ahLst/>
            <a:cxnLst/>
            <a:rect l="l" t="t" r="r" b="b"/>
            <a:pathLst>
              <a:path w="4171950">
                <a:moveTo>
                  <a:pt x="0" y="0"/>
                </a:moveTo>
                <a:lnTo>
                  <a:pt x="417194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794000" y="65989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959600" y="6598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A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799079" y="6598284"/>
            <a:ext cx="4157979" cy="0"/>
          </a:xfrm>
          <a:custGeom>
            <a:avLst/>
            <a:gdLst/>
            <a:ahLst/>
            <a:cxnLst/>
            <a:rect l="l" t="t" r="r" b="b"/>
            <a:pathLst>
              <a:path w="4157979">
                <a:moveTo>
                  <a:pt x="0" y="0"/>
                </a:moveTo>
                <a:lnTo>
                  <a:pt x="4157979" y="0"/>
                </a:lnTo>
              </a:path>
            </a:pathLst>
          </a:custGeom>
          <a:ln w="3175">
            <a:solidFill>
              <a:srgbClr val="5A4A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759710" y="6619875"/>
            <a:ext cx="4248150" cy="0"/>
          </a:xfrm>
          <a:custGeom>
            <a:avLst/>
            <a:gdLst/>
            <a:ahLst/>
            <a:cxnLst/>
            <a:rect l="l" t="t" r="r" b="b"/>
            <a:pathLst>
              <a:path w="4248150">
                <a:moveTo>
                  <a:pt x="0" y="0"/>
                </a:moveTo>
                <a:lnTo>
                  <a:pt x="424814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762250" y="6617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6997700" y="66179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766060" y="6616700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59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76860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6983730" y="66141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769870" y="6613525"/>
            <a:ext cx="4213860" cy="0"/>
          </a:xfrm>
          <a:custGeom>
            <a:avLst/>
            <a:gdLst/>
            <a:ahLst/>
            <a:cxnLst/>
            <a:rect l="l" t="t" r="r" b="b"/>
            <a:pathLst>
              <a:path w="4213859">
                <a:moveTo>
                  <a:pt x="0" y="0"/>
                </a:moveTo>
                <a:lnTo>
                  <a:pt x="421385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72410" y="66116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979919" y="66116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777489" y="6610350"/>
            <a:ext cx="4199890" cy="0"/>
          </a:xfrm>
          <a:custGeom>
            <a:avLst/>
            <a:gdLst/>
            <a:ahLst/>
            <a:cxnLst/>
            <a:rect l="l" t="t" r="r" b="b"/>
            <a:pathLst>
              <a:path w="4199890">
                <a:moveTo>
                  <a:pt x="0" y="0"/>
                </a:moveTo>
                <a:lnTo>
                  <a:pt x="41998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44470" y="6629400"/>
            <a:ext cx="4298950" cy="0"/>
          </a:xfrm>
          <a:custGeom>
            <a:avLst/>
            <a:gdLst/>
            <a:ahLst/>
            <a:cxnLst/>
            <a:rect l="l" t="t" r="r" b="b"/>
            <a:pathLst>
              <a:path w="4298950">
                <a:moveTo>
                  <a:pt x="0" y="0"/>
                </a:moveTo>
                <a:lnTo>
                  <a:pt x="429895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747010" y="6626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7033259" y="66268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748279" y="66262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750820" y="66243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7023100" y="66243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754629" y="6623050"/>
            <a:ext cx="4263390" cy="0"/>
          </a:xfrm>
          <a:custGeom>
            <a:avLst/>
            <a:gdLst/>
            <a:ahLst/>
            <a:cxnLst/>
            <a:rect l="l" t="t" r="r" b="b"/>
            <a:pathLst>
              <a:path w="4263390">
                <a:moveTo>
                  <a:pt x="0" y="0"/>
                </a:moveTo>
                <a:lnTo>
                  <a:pt x="42633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757170" y="66205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007859" y="66205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722879" y="6641465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725420" y="6639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084059" y="663955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726689" y="6638925"/>
            <a:ext cx="4357370" cy="0"/>
          </a:xfrm>
          <a:custGeom>
            <a:avLst/>
            <a:gdLst/>
            <a:ahLst/>
            <a:cxnLst/>
            <a:rect l="l" t="t" r="r" b="b"/>
            <a:pathLst>
              <a:path w="4357370">
                <a:moveTo>
                  <a:pt x="0" y="0"/>
                </a:moveTo>
                <a:lnTo>
                  <a:pt x="4357370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729229" y="6637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073900" y="66370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733039" y="6635750"/>
            <a:ext cx="4335780" cy="0"/>
          </a:xfrm>
          <a:custGeom>
            <a:avLst/>
            <a:gdLst/>
            <a:ahLst/>
            <a:cxnLst/>
            <a:rect l="l" t="t" r="r" b="b"/>
            <a:pathLst>
              <a:path w="4335780">
                <a:moveTo>
                  <a:pt x="0" y="0"/>
                </a:moveTo>
                <a:lnTo>
                  <a:pt x="433577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735579" y="6633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58659" y="66332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738120" y="6632575"/>
            <a:ext cx="4320540" cy="0"/>
          </a:xfrm>
          <a:custGeom>
            <a:avLst/>
            <a:gdLst/>
            <a:ahLst/>
            <a:cxnLst/>
            <a:rect l="l" t="t" r="r" b="b"/>
            <a:pathLst>
              <a:path w="4320540">
                <a:moveTo>
                  <a:pt x="0" y="0"/>
                </a:moveTo>
                <a:lnTo>
                  <a:pt x="4320539" y="0"/>
                </a:lnTo>
              </a:path>
            </a:pathLst>
          </a:custGeom>
          <a:ln w="3175">
            <a:solidFill>
              <a:srgbClr val="58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739389" y="66306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48500" y="66306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8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705100" y="6651625"/>
            <a:ext cx="4420870" cy="0"/>
          </a:xfrm>
          <a:custGeom>
            <a:avLst/>
            <a:gdLst/>
            <a:ahLst/>
            <a:cxnLst/>
            <a:rect l="l" t="t" r="r" b="b"/>
            <a:pathLst>
              <a:path w="4420870">
                <a:moveTo>
                  <a:pt x="0" y="0"/>
                </a:moveTo>
                <a:lnTo>
                  <a:pt x="44208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707639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120890" y="6649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711450" y="6648450"/>
            <a:ext cx="4406900" cy="0"/>
          </a:xfrm>
          <a:custGeom>
            <a:avLst/>
            <a:gdLst/>
            <a:ahLst/>
            <a:cxnLst/>
            <a:rect l="l" t="t" r="r" b="b"/>
            <a:pathLst>
              <a:path w="4406900">
                <a:moveTo>
                  <a:pt x="0" y="0"/>
                </a:moveTo>
                <a:lnTo>
                  <a:pt x="440690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713989" y="66459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109459" y="66459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716529" y="6645275"/>
            <a:ext cx="4392930" cy="0"/>
          </a:xfrm>
          <a:custGeom>
            <a:avLst/>
            <a:gdLst/>
            <a:ahLst/>
            <a:cxnLst/>
            <a:rect l="l" t="t" r="r" b="b"/>
            <a:pathLst>
              <a:path w="4392930">
                <a:moveTo>
                  <a:pt x="0" y="0"/>
                </a:moveTo>
                <a:lnTo>
                  <a:pt x="439293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717800" y="664336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099300" y="6643369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69"/>
                </a:lnTo>
                <a:lnTo>
                  <a:pt x="5079" y="1269"/>
                </a:lnTo>
                <a:lnTo>
                  <a:pt x="507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22879" y="6642734"/>
            <a:ext cx="4371340" cy="0"/>
          </a:xfrm>
          <a:custGeom>
            <a:avLst/>
            <a:gdLst/>
            <a:ahLst/>
            <a:cxnLst/>
            <a:rect l="l" t="t" r="r" b="b"/>
            <a:pathLst>
              <a:path w="4371340">
                <a:moveTo>
                  <a:pt x="0" y="0"/>
                </a:moveTo>
                <a:lnTo>
                  <a:pt x="437134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698750" y="6656705"/>
            <a:ext cx="4434840" cy="0"/>
          </a:xfrm>
          <a:custGeom>
            <a:avLst/>
            <a:gdLst/>
            <a:ahLst/>
            <a:cxnLst/>
            <a:rect l="l" t="t" r="r" b="b"/>
            <a:pathLst>
              <a:path w="4434840">
                <a:moveTo>
                  <a:pt x="0" y="0"/>
                </a:moveTo>
                <a:lnTo>
                  <a:pt x="44348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701289" y="6654800"/>
            <a:ext cx="4429760" cy="0"/>
          </a:xfrm>
          <a:custGeom>
            <a:avLst/>
            <a:gdLst/>
            <a:ahLst/>
            <a:cxnLst/>
            <a:rect l="l" t="t" r="r" b="b"/>
            <a:pathLst>
              <a:path w="4429759">
                <a:moveTo>
                  <a:pt x="0" y="0"/>
                </a:moveTo>
                <a:lnTo>
                  <a:pt x="44297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702560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7125969" y="66522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64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686050" y="6663055"/>
            <a:ext cx="4461510" cy="0"/>
          </a:xfrm>
          <a:custGeom>
            <a:avLst/>
            <a:gdLst/>
            <a:ahLst/>
            <a:cxnLst/>
            <a:rect l="l" t="t" r="r" b="b"/>
            <a:pathLst>
              <a:path w="4461509">
                <a:moveTo>
                  <a:pt x="0" y="0"/>
                </a:moveTo>
                <a:lnTo>
                  <a:pt x="4461509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687320" y="6661784"/>
            <a:ext cx="4457700" cy="0"/>
          </a:xfrm>
          <a:custGeom>
            <a:avLst/>
            <a:gdLst/>
            <a:ahLst/>
            <a:cxnLst/>
            <a:rect l="l" t="t" r="r" b="b"/>
            <a:pathLst>
              <a:path w="4457700">
                <a:moveTo>
                  <a:pt x="0" y="0"/>
                </a:moveTo>
                <a:lnTo>
                  <a:pt x="445770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689860" y="6660515"/>
            <a:ext cx="4452620" cy="0"/>
          </a:xfrm>
          <a:custGeom>
            <a:avLst/>
            <a:gdLst/>
            <a:ahLst/>
            <a:cxnLst/>
            <a:rect l="l" t="t" r="r" b="b"/>
            <a:pathLst>
              <a:path w="4452620">
                <a:moveTo>
                  <a:pt x="0" y="0"/>
                </a:moveTo>
                <a:lnTo>
                  <a:pt x="445262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692400" y="6659244"/>
            <a:ext cx="4447540" cy="0"/>
          </a:xfrm>
          <a:custGeom>
            <a:avLst/>
            <a:gdLst/>
            <a:ahLst/>
            <a:cxnLst/>
            <a:rect l="l" t="t" r="r" b="b"/>
            <a:pathLst>
              <a:path w="4447540">
                <a:moveTo>
                  <a:pt x="0" y="0"/>
                </a:moveTo>
                <a:lnTo>
                  <a:pt x="444754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694939" y="6657975"/>
            <a:ext cx="4442460" cy="0"/>
          </a:xfrm>
          <a:custGeom>
            <a:avLst/>
            <a:gdLst/>
            <a:ahLst/>
            <a:cxnLst/>
            <a:rect l="l" t="t" r="r" b="b"/>
            <a:pathLst>
              <a:path w="4442459">
                <a:moveTo>
                  <a:pt x="0" y="0"/>
                </a:moveTo>
                <a:lnTo>
                  <a:pt x="4442460" y="0"/>
                </a:lnTo>
              </a:path>
            </a:pathLst>
          </a:custGeom>
          <a:ln w="3175">
            <a:solidFill>
              <a:srgbClr val="5646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674620" y="6669405"/>
            <a:ext cx="4484370" cy="0"/>
          </a:xfrm>
          <a:custGeom>
            <a:avLst/>
            <a:gdLst/>
            <a:ahLst/>
            <a:cxnLst/>
            <a:rect l="l" t="t" r="r" b="b"/>
            <a:pathLst>
              <a:path w="4484370">
                <a:moveTo>
                  <a:pt x="0" y="0"/>
                </a:moveTo>
                <a:lnTo>
                  <a:pt x="448437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677160" y="6668134"/>
            <a:ext cx="4479290" cy="0"/>
          </a:xfrm>
          <a:custGeom>
            <a:avLst/>
            <a:gdLst/>
            <a:ahLst/>
            <a:cxnLst/>
            <a:rect l="l" t="t" r="r" b="b"/>
            <a:pathLst>
              <a:path w="4479290">
                <a:moveTo>
                  <a:pt x="0" y="0"/>
                </a:moveTo>
                <a:lnTo>
                  <a:pt x="44792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679700" y="6666865"/>
            <a:ext cx="4474210" cy="0"/>
          </a:xfrm>
          <a:custGeom>
            <a:avLst/>
            <a:gdLst/>
            <a:ahLst/>
            <a:cxnLst/>
            <a:rect l="l" t="t" r="r" b="b"/>
            <a:pathLst>
              <a:path w="4474209">
                <a:moveTo>
                  <a:pt x="0" y="0"/>
                </a:moveTo>
                <a:lnTo>
                  <a:pt x="447420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680970" y="6665594"/>
            <a:ext cx="4470400" cy="0"/>
          </a:xfrm>
          <a:custGeom>
            <a:avLst/>
            <a:gdLst/>
            <a:ahLst/>
            <a:cxnLst/>
            <a:rect l="l" t="t" r="r" b="b"/>
            <a:pathLst>
              <a:path w="4470400">
                <a:moveTo>
                  <a:pt x="0" y="0"/>
                </a:moveTo>
                <a:lnTo>
                  <a:pt x="447040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683510" y="6664325"/>
            <a:ext cx="4466590" cy="0"/>
          </a:xfrm>
          <a:custGeom>
            <a:avLst/>
            <a:gdLst/>
            <a:ahLst/>
            <a:cxnLst/>
            <a:rect l="l" t="t" r="r" b="b"/>
            <a:pathLst>
              <a:path w="4466590">
                <a:moveTo>
                  <a:pt x="0" y="0"/>
                </a:moveTo>
                <a:lnTo>
                  <a:pt x="446659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665729" y="6674484"/>
            <a:ext cx="4502150" cy="0"/>
          </a:xfrm>
          <a:custGeom>
            <a:avLst/>
            <a:gdLst/>
            <a:ahLst/>
            <a:cxnLst/>
            <a:rect l="l" t="t" r="r" b="b"/>
            <a:pathLst>
              <a:path w="4502150">
                <a:moveTo>
                  <a:pt x="0" y="0"/>
                </a:moveTo>
                <a:lnTo>
                  <a:pt x="45021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668270" y="6673215"/>
            <a:ext cx="4498340" cy="0"/>
          </a:xfrm>
          <a:custGeom>
            <a:avLst/>
            <a:gdLst/>
            <a:ahLst/>
            <a:cxnLst/>
            <a:rect l="l" t="t" r="r" b="b"/>
            <a:pathLst>
              <a:path w="4498340">
                <a:moveTo>
                  <a:pt x="0" y="0"/>
                </a:moveTo>
                <a:lnTo>
                  <a:pt x="4498339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670810" y="6671944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59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672079" y="6670675"/>
            <a:ext cx="4489450" cy="0"/>
          </a:xfrm>
          <a:custGeom>
            <a:avLst/>
            <a:gdLst/>
            <a:ahLst/>
            <a:cxnLst/>
            <a:rect l="l" t="t" r="r" b="b"/>
            <a:pathLst>
              <a:path w="4489450">
                <a:moveTo>
                  <a:pt x="0" y="0"/>
                </a:moveTo>
                <a:lnTo>
                  <a:pt x="4489450" y="0"/>
                </a:lnTo>
              </a:path>
            </a:pathLst>
          </a:custGeom>
          <a:ln w="3175">
            <a:solidFill>
              <a:srgbClr val="5545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664460" y="6675755"/>
            <a:ext cx="4505960" cy="0"/>
          </a:xfrm>
          <a:custGeom>
            <a:avLst/>
            <a:gdLst/>
            <a:ahLst/>
            <a:cxnLst/>
            <a:rect l="l" t="t" r="r" b="b"/>
            <a:pathLst>
              <a:path w="4505959">
                <a:moveTo>
                  <a:pt x="0" y="0"/>
                </a:moveTo>
                <a:lnTo>
                  <a:pt x="450596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653029" y="6682105"/>
            <a:ext cx="4530090" cy="0"/>
          </a:xfrm>
          <a:custGeom>
            <a:avLst/>
            <a:gdLst/>
            <a:ahLst/>
            <a:cxnLst/>
            <a:rect l="l" t="t" r="r" b="b"/>
            <a:pathLst>
              <a:path w="4530090">
                <a:moveTo>
                  <a:pt x="0" y="0"/>
                </a:moveTo>
                <a:lnTo>
                  <a:pt x="453009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655570" y="6680834"/>
            <a:ext cx="4525010" cy="0"/>
          </a:xfrm>
          <a:custGeom>
            <a:avLst/>
            <a:gdLst/>
            <a:ahLst/>
            <a:cxnLst/>
            <a:rect l="l" t="t" r="r" b="b"/>
            <a:pathLst>
              <a:path w="4525009">
                <a:moveTo>
                  <a:pt x="0" y="0"/>
                </a:moveTo>
                <a:lnTo>
                  <a:pt x="45250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658110" y="6679565"/>
            <a:ext cx="4519930" cy="0"/>
          </a:xfrm>
          <a:custGeom>
            <a:avLst/>
            <a:gdLst/>
            <a:ahLst/>
            <a:cxnLst/>
            <a:rect l="l" t="t" r="r" b="b"/>
            <a:pathLst>
              <a:path w="4519930">
                <a:moveTo>
                  <a:pt x="0" y="0"/>
                </a:moveTo>
                <a:lnTo>
                  <a:pt x="45199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659379" y="6678294"/>
            <a:ext cx="4516120" cy="0"/>
          </a:xfrm>
          <a:custGeom>
            <a:avLst/>
            <a:gdLst/>
            <a:ahLst/>
            <a:cxnLst/>
            <a:rect l="l" t="t" r="r" b="b"/>
            <a:pathLst>
              <a:path w="4516120">
                <a:moveTo>
                  <a:pt x="0" y="0"/>
                </a:moveTo>
                <a:lnTo>
                  <a:pt x="45161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661920" y="6677025"/>
            <a:ext cx="4511040" cy="0"/>
          </a:xfrm>
          <a:custGeom>
            <a:avLst/>
            <a:gdLst/>
            <a:ahLst/>
            <a:cxnLst/>
            <a:rect l="l" t="t" r="r" b="b"/>
            <a:pathLst>
              <a:path w="4511040">
                <a:moveTo>
                  <a:pt x="0" y="0"/>
                </a:moveTo>
                <a:lnTo>
                  <a:pt x="451103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649220" y="6684644"/>
            <a:ext cx="4537710" cy="0"/>
          </a:xfrm>
          <a:custGeom>
            <a:avLst/>
            <a:gdLst/>
            <a:ahLst/>
            <a:cxnLst/>
            <a:rect l="l" t="t" r="r" b="b"/>
            <a:pathLst>
              <a:path w="4537709">
                <a:moveTo>
                  <a:pt x="0" y="0"/>
                </a:moveTo>
                <a:lnTo>
                  <a:pt x="4537709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650489" y="668337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642870" y="6688455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644139" y="6687184"/>
            <a:ext cx="4547870" cy="0"/>
          </a:xfrm>
          <a:custGeom>
            <a:avLst/>
            <a:gdLst/>
            <a:ahLst/>
            <a:cxnLst/>
            <a:rect l="l" t="t" r="r" b="b"/>
            <a:pathLst>
              <a:path w="4547870">
                <a:moveTo>
                  <a:pt x="0" y="0"/>
                </a:moveTo>
                <a:lnTo>
                  <a:pt x="454787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646679" y="6685915"/>
            <a:ext cx="4542790" cy="0"/>
          </a:xfrm>
          <a:custGeom>
            <a:avLst/>
            <a:gdLst/>
            <a:ahLst/>
            <a:cxnLst/>
            <a:rect l="l" t="t" r="r" b="b"/>
            <a:pathLst>
              <a:path w="4542790">
                <a:moveTo>
                  <a:pt x="0" y="0"/>
                </a:moveTo>
                <a:lnTo>
                  <a:pt x="454279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631439" y="6694805"/>
            <a:ext cx="4574540" cy="0"/>
          </a:xfrm>
          <a:custGeom>
            <a:avLst/>
            <a:gdLst/>
            <a:ahLst/>
            <a:cxnLst/>
            <a:rect l="l" t="t" r="r" b="b"/>
            <a:pathLst>
              <a:path w="4574540">
                <a:moveTo>
                  <a:pt x="0" y="0"/>
                </a:moveTo>
                <a:lnTo>
                  <a:pt x="45745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633979" y="6693534"/>
            <a:ext cx="4569460" cy="0"/>
          </a:xfrm>
          <a:custGeom>
            <a:avLst/>
            <a:gdLst/>
            <a:ahLst/>
            <a:cxnLst/>
            <a:rect l="l" t="t" r="r" b="b"/>
            <a:pathLst>
              <a:path w="4569459">
                <a:moveTo>
                  <a:pt x="0" y="0"/>
                </a:moveTo>
                <a:lnTo>
                  <a:pt x="45694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635250" y="6692265"/>
            <a:ext cx="4565650" cy="0"/>
          </a:xfrm>
          <a:custGeom>
            <a:avLst/>
            <a:gdLst/>
            <a:ahLst/>
            <a:cxnLst/>
            <a:rect l="l" t="t" r="r" b="b"/>
            <a:pathLst>
              <a:path w="4565650">
                <a:moveTo>
                  <a:pt x="0" y="0"/>
                </a:moveTo>
                <a:lnTo>
                  <a:pt x="456565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637789" y="6690994"/>
            <a:ext cx="4561840" cy="0"/>
          </a:xfrm>
          <a:custGeom>
            <a:avLst/>
            <a:gdLst/>
            <a:ahLst/>
            <a:cxnLst/>
            <a:rect l="l" t="t" r="r" b="b"/>
            <a:pathLst>
              <a:path w="4561840">
                <a:moveTo>
                  <a:pt x="0" y="0"/>
                </a:moveTo>
                <a:lnTo>
                  <a:pt x="456184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640329" y="6689725"/>
            <a:ext cx="4556760" cy="0"/>
          </a:xfrm>
          <a:custGeom>
            <a:avLst/>
            <a:gdLst/>
            <a:ahLst/>
            <a:cxnLst/>
            <a:rect l="l" t="t" r="r" b="b"/>
            <a:pathLst>
              <a:path w="4556759">
                <a:moveTo>
                  <a:pt x="0" y="0"/>
                </a:moveTo>
                <a:lnTo>
                  <a:pt x="455676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28900" y="6696075"/>
            <a:ext cx="4579620" cy="0"/>
          </a:xfrm>
          <a:custGeom>
            <a:avLst/>
            <a:gdLst/>
            <a:ahLst/>
            <a:cxnLst/>
            <a:rect l="l" t="t" r="r" b="b"/>
            <a:pathLst>
              <a:path w="4579620">
                <a:moveTo>
                  <a:pt x="0" y="0"/>
                </a:moveTo>
                <a:lnTo>
                  <a:pt x="4579620" y="0"/>
                </a:lnTo>
              </a:path>
            </a:pathLst>
          </a:custGeom>
          <a:ln w="3175">
            <a:solidFill>
              <a:srgbClr val="54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20010" y="6701155"/>
            <a:ext cx="4597400" cy="0"/>
          </a:xfrm>
          <a:custGeom>
            <a:avLst/>
            <a:gdLst/>
            <a:ahLst/>
            <a:cxnLst/>
            <a:rect l="l" t="t" r="r" b="b"/>
            <a:pathLst>
              <a:path w="4597400">
                <a:moveTo>
                  <a:pt x="0" y="0"/>
                </a:moveTo>
                <a:lnTo>
                  <a:pt x="459739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22550" y="6699884"/>
            <a:ext cx="4593590" cy="0"/>
          </a:xfrm>
          <a:custGeom>
            <a:avLst/>
            <a:gdLst/>
            <a:ahLst/>
            <a:cxnLst/>
            <a:rect l="l" t="t" r="r" b="b"/>
            <a:pathLst>
              <a:path w="4593590">
                <a:moveTo>
                  <a:pt x="0" y="0"/>
                </a:moveTo>
                <a:lnTo>
                  <a:pt x="45935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625089" y="6698615"/>
            <a:ext cx="4588510" cy="0"/>
          </a:xfrm>
          <a:custGeom>
            <a:avLst/>
            <a:gdLst/>
            <a:ahLst/>
            <a:cxnLst/>
            <a:rect l="l" t="t" r="r" b="b"/>
            <a:pathLst>
              <a:path w="4588509">
                <a:moveTo>
                  <a:pt x="0" y="0"/>
                </a:moveTo>
                <a:lnTo>
                  <a:pt x="45885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627629" y="6697344"/>
            <a:ext cx="4583430" cy="0"/>
          </a:xfrm>
          <a:custGeom>
            <a:avLst/>
            <a:gdLst/>
            <a:ahLst/>
            <a:cxnLst/>
            <a:rect l="l" t="t" r="r" b="b"/>
            <a:pathLst>
              <a:path w="4583430">
                <a:moveTo>
                  <a:pt x="0" y="0"/>
                </a:moveTo>
                <a:lnTo>
                  <a:pt x="458343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609850" y="6707505"/>
            <a:ext cx="4620260" cy="0"/>
          </a:xfrm>
          <a:custGeom>
            <a:avLst/>
            <a:gdLst/>
            <a:ahLst/>
            <a:cxnLst/>
            <a:rect l="l" t="t" r="r" b="b"/>
            <a:pathLst>
              <a:path w="4620259">
                <a:moveTo>
                  <a:pt x="0" y="0"/>
                </a:moveTo>
                <a:lnTo>
                  <a:pt x="462025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612389" y="6706234"/>
            <a:ext cx="4615180" cy="0"/>
          </a:xfrm>
          <a:custGeom>
            <a:avLst/>
            <a:gdLst/>
            <a:ahLst/>
            <a:cxnLst/>
            <a:rect l="l" t="t" r="r" b="b"/>
            <a:pathLst>
              <a:path w="4615180">
                <a:moveTo>
                  <a:pt x="0" y="0"/>
                </a:moveTo>
                <a:lnTo>
                  <a:pt x="4615179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613660" y="6704965"/>
            <a:ext cx="4611370" cy="0"/>
          </a:xfrm>
          <a:custGeom>
            <a:avLst/>
            <a:gdLst/>
            <a:ahLst/>
            <a:cxnLst/>
            <a:rect l="l" t="t" r="r" b="b"/>
            <a:pathLst>
              <a:path w="4611370">
                <a:moveTo>
                  <a:pt x="0" y="0"/>
                </a:moveTo>
                <a:lnTo>
                  <a:pt x="461137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616200" y="6703694"/>
            <a:ext cx="4606290" cy="0"/>
          </a:xfrm>
          <a:custGeom>
            <a:avLst/>
            <a:gdLst/>
            <a:ahLst/>
            <a:cxnLst/>
            <a:rect l="l" t="t" r="r" b="b"/>
            <a:pathLst>
              <a:path w="4606290">
                <a:moveTo>
                  <a:pt x="0" y="0"/>
                </a:moveTo>
                <a:lnTo>
                  <a:pt x="46062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618739" y="6702425"/>
            <a:ext cx="4601210" cy="0"/>
          </a:xfrm>
          <a:custGeom>
            <a:avLst/>
            <a:gdLst/>
            <a:ahLst/>
            <a:cxnLst/>
            <a:rect l="l" t="t" r="r" b="b"/>
            <a:pathLst>
              <a:path w="4601209">
                <a:moveTo>
                  <a:pt x="0" y="0"/>
                </a:moveTo>
                <a:lnTo>
                  <a:pt x="460121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598420" y="6713855"/>
            <a:ext cx="4643120" cy="0"/>
          </a:xfrm>
          <a:custGeom>
            <a:avLst/>
            <a:gdLst/>
            <a:ahLst/>
            <a:cxnLst/>
            <a:rect l="l" t="t" r="r" b="b"/>
            <a:pathLst>
              <a:path w="4643120">
                <a:moveTo>
                  <a:pt x="0" y="0"/>
                </a:moveTo>
                <a:lnTo>
                  <a:pt x="46431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600960" y="6712584"/>
            <a:ext cx="4638040" cy="0"/>
          </a:xfrm>
          <a:custGeom>
            <a:avLst/>
            <a:gdLst/>
            <a:ahLst/>
            <a:cxnLst/>
            <a:rect l="l" t="t" r="r" b="b"/>
            <a:pathLst>
              <a:path w="4638040">
                <a:moveTo>
                  <a:pt x="0" y="0"/>
                </a:moveTo>
                <a:lnTo>
                  <a:pt x="4638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603500" y="6711315"/>
            <a:ext cx="4632960" cy="0"/>
          </a:xfrm>
          <a:custGeom>
            <a:avLst/>
            <a:gdLst/>
            <a:ahLst/>
            <a:cxnLst/>
            <a:rect l="l" t="t" r="r" b="b"/>
            <a:pathLst>
              <a:path w="4632959">
                <a:moveTo>
                  <a:pt x="0" y="0"/>
                </a:moveTo>
                <a:lnTo>
                  <a:pt x="463295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604770" y="6710044"/>
            <a:ext cx="4630420" cy="0"/>
          </a:xfrm>
          <a:custGeom>
            <a:avLst/>
            <a:gdLst/>
            <a:ahLst/>
            <a:cxnLst/>
            <a:rect l="l" t="t" r="r" b="b"/>
            <a:pathLst>
              <a:path w="4630420">
                <a:moveTo>
                  <a:pt x="0" y="0"/>
                </a:moveTo>
                <a:lnTo>
                  <a:pt x="4630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607310" y="6708775"/>
            <a:ext cx="4625340" cy="0"/>
          </a:xfrm>
          <a:custGeom>
            <a:avLst/>
            <a:gdLst/>
            <a:ahLst/>
            <a:cxnLst/>
            <a:rect l="l" t="t" r="r" b="b"/>
            <a:pathLst>
              <a:path w="4625340">
                <a:moveTo>
                  <a:pt x="0" y="0"/>
                </a:moveTo>
                <a:lnTo>
                  <a:pt x="46253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592070" y="6717665"/>
            <a:ext cx="4657090" cy="0"/>
          </a:xfrm>
          <a:custGeom>
            <a:avLst/>
            <a:gdLst/>
            <a:ahLst/>
            <a:cxnLst/>
            <a:rect l="l" t="t" r="r" b="b"/>
            <a:pathLst>
              <a:path w="4657090">
                <a:moveTo>
                  <a:pt x="0" y="0"/>
                </a:moveTo>
                <a:lnTo>
                  <a:pt x="4657089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594610" y="6716394"/>
            <a:ext cx="4652010" cy="0"/>
          </a:xfrm>
          <a:custGeom>
            <a:avLst/>
            <a:gdLst/>
            <a:ahLst/>
            <a:cxnLst/>
            <a:rect l="l" t="t" r="r" b="b"/>
            <a:pathLst>
              <a:path w="4652009">
                <a:moveTo>
                  <a:pt x="0" y="0"/>
                </a:moveTo>
                <a:lnTo>
                  <a:pt x="46520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597150" y="6715125"/>
            <a:ext cx="4646930" cy="0"/>
          </a:xfrm>
          <a:custGeom>
            <a:avLst/>
            <a:gdLst/>
            <a:ahLst/>
            <a:cxnLst/>
            <a:rect l="l" t="t" r="r" b="b"/>
            <a:pathLst>
              <a:path w="4646930">
                <a:moveTo>
                  <a:pt x="0" y="0"/>
                </a:moveTo>
                <a:lnTo>
                  <a:pt x="464693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588260" y="6720205"/>
            <a:ext cx="4664710" cy="0"/>
          </a:xfrm>
          <a:custGeom>
            <a:avLst/>
            <a:gdLst/>
            <a:ahLst/>
            <a:cxnLst/>
            <a:rect l="l" t="t" r="r" b="b"/>
            <a:pathLst>
              <a:path w="4664709">
                <a:moveTo>
                  <a:pt x="0" y="0"/>
                </a:moveTo>
                <a:lnTo>
                  <a:pt x="466471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590800" y="6718934"/>
            <a:ext cx="4660900" cy="0"/>
          </a:xfrm>
          <a:custGeom>
            <a:avLst/>
            <a:gdLst/>
            <a:ahLst/>
            <a:cxnLst/>
            <a:rect l="l" t="t" r="r" b="b"/>
            <a:pathLst>
              <a:path w="4660900">
                <a:moveTo>
                  <a:pt x="0" y="0"/>
                </a:moveTo>
                <a:lnTo>
                  <a:pt x="46609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576829" y="6726555"/>
            <a:ext cx="4688840" cy="0"/>
          </a:xfrm>
          <a:custGeom>
            <a:avLst/>
            <a:gdLst/>
            <a:ahLst/>
            <a:cxnLst/>
            <a:rect l="l" t="t" r="r" b="b"/>
            <a:pathLst>
              <a:path w="4688840">
                <a:moveTo>
                  <a:pt x="0" y="0"/>
                </a:moveTo>
                <a:lnTo>
                  <a:pt x="468884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579370" y="6725284"/>
            <a:ext cx="4683760" cy="0"/>
          </a:xfrm>
          <a:custGeom>
            <a:avLst/>
            <a:gdLst/>
            <a:ahLst/>
            <a:cxnLst/>
            <a:rect l="l" t="t" r="r" b="b"/>
            <a:pathLst>
              <a:path w="4683759">
                <a:moveTo>
                  <a:pt x="0" y="0"/>
                </a:moveTo>
                <a:lnTo>
                  <a:pt x="46837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581910" y="6724015"/>
            <a:ext cx="4678680" cy="0"/>
          </a:xfrm>
          <a:custGeom>
            <a:avLst/>
            <a:gdLst/>
            <a:ahLst/>
            <a:cxnLst/>
            <a:rect l="l" t="t" r="r" b="b"/>
            <a:pathLst>
              <a:path w="4678680">
                <a:moveTo>
                  <a:pt x="0" y="0"/>
                </a:moveTo>
                <a:lnTo>
                  <a:pt x="46786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2583179" y="6722744"/>
            <a:ext cx="4674870" cy="0"/>
          </a:xfrm>
          <a:custGeom>
            <a:avLst/>
            <a:gdLst/>
            <a:ahLst/>
            <a:cxnLst/>
            <a:rect l="l" t="t" r="r" b="b"/>
            <a:pathLst>
              <a:path w="4674870">
                <a:moveTo>
                  <a:pt x="0" y="0"/>
                </a:moveTo>
                <a:lnTo>
                  <a:pt x="46748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585720" y="6721475"/>
            <a:ext cx="4669790" cy="0"/>
          </a:xfrm>
          <a:custGeom>
            <a:avLst/>
            <a:gdLst/>
            <a:ahLst/>
            <a:cxnLst/>
            <a:rect l="l" t="t" r="r" b="b"/>
            <a:pathLst>
              <a:path w="4669790">
                <a:moveTo>
                  <a:pt x="0" y="0"/>
                </a:moveTo>
                <a:lnTo>
                  <a:pt x="466978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2573020" y="6729094"/>
            <a:ext cx="4696460" cy="0"/>
          </a:xfrm>
          <a:custGeom>
            <a:avLst/>
            <a:gdLst/>
            <a:ahLst/>
            <a:cxnLst/>
            <a:rect l="l" t="t" r="r" b="b"/>
            <a:pathLst>
              <a:path w="4696459">
                <a:moveTo>
                  <a:pt x="0" y="0"/>
                </a:moveTo>
                <a:lnTo>
                  <a:pt x="469645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575560" y="6727825"/>
            <a:ext cx="4692650" cy="0"/>
          </a:xfrm>
          <a:custGeom>
            <a:avLst/>
            <a:gdLst/>
            <a:ahLst/>
            <a:cxnLst/>
            <a:rect l="l" t="t" r="r" b="b"/>
            <a:pathLst>
              <a:path w="4692650">
                <a:moveTo>
                  <a:pt x="0" y="0"/>
                </a:moveTo>
                <a:lnTo>
                  <a:pt x="4692649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566670" y="6732905"/>
            <a:ext cx="4710430" cy="0"/>
          </a:xfrm>
          <a:custGeom>
            <a:avLst/>
            <a:gdLst/>
            <a:ahLst/>
            <a:cxnLst/>
            <a:rect l="l" t="t" r="r" b="b"/>
            <a:pathLst>
              <a:path w="4710430">
                <a:moveTo>
                  <a:pt x="0" y="0"/>
                </a:moveTo>
                <a:lnTo>
                  <a:pt x="471043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567939" y="6731634"/>
            <a:ext cx="4706620" cy="0"/>
          </a:xfrm>
          <a:custGeom>
            <a:avLst/>
            <a:gdLst/>
            <a:ahLst/>
            <a:cxnLst/>
            <a:rect l="l" t="t" r="r" b="b"/>
            <a:pathLst>
              <a:path w="4706620">
                <a:moveTo>
                  <a:pt x="0" y="0"/>
                </a:moveTo>
                <a:lnTo>
                  <a:pt x="470662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570479" y="6730365"/>
            <a:ext cx="4701540" cy="0"/>
          </a:xfrm>
          <a:custGeom>
            <a:avLst/>
            <a:gdLst/>
            <a:ahLst/>
            <a:cxnLst/>
            <a:rect l="l" t="t" r="r" b="b"/>
            <a:pathLst>
              <a:path w="4701540">
                <a:moveTo>
                  <a:pt x="0" y="0"/>
                </a:moveTo>
                <a:lnTo>
                  <a:pt x="470154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555239" y="6739255"/>
            <a:ext cx="4733290" cy="0"/>
          </a:xfrm>
          <a:custGeom>
            <a:avLst/>
            <a:gdLst/>
            <a:ahLst/>
            <a:cxnLst/>
            <a:rect l="l" t="t" r="r" b="b"/>
            <a:pathLst>
              <a:path w="4733290">
                <a:moveTo>
                  <a:pt x="0" y="0"/>
                </a:moveTo>
                <a:lnTo>
                  <a:pt x="47332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557779" y="6737984"/>
            <a:ext cx="4728210" cy="0"/>
          </a:xfrm>
          <a:custGeom>
            <a:avLst/>
            <a:gdLst/>
            <a:ahLst/>
            <a:cxnLst/>
            <a:rect l="l" t="t" r="r" b="b"/>
            <a:pathLst>
              <a:path w="4728209">
                <a:moveTo>
                  <a:pt x="0" y="0"/>
                </a:moveTo>
                <a:lnTo>
                  <a:pt x="47282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2560320" y="6736715"/>
            <a:ext cx="4724400" cy="0"/>
          </a:xfrm>
          <a:custGeom>
            <a:avLst/>
            <a:gdLst/>
            <a:ahLst/>
            <a:cxnLst/>
            <a:rect l="l" t="t" r="r" b="b"/>
            <a:pathLst>
              <a:path w="4724400">
                <a:moveTo>
                  <a:pt x="0" y="0"/>
                </a:moveTo>
                <a:lnTo>
                  <a:pt x="472440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2561589" y="6735444"/>
            <a:ext cx="4720590" cy="0"/>
          </a:xfrm>
          <a:custGeom>
            <a:avLst/>
            <a:gdLst/>
            <a:ahLst/>
            <a:cxnLst/>
            <a:rect l="l" t="t" r="r" b="b"/>
            <a:pathLst>
              <a:path w="4720590">
                <a:moveTo>
                  <a:pt x="0" y="0"/>
                </a:moveTo>
                <a:lnTo>
                  <a:pt x="472059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564129" y="6734175"/>
            <a:ext cx="4715510" cy="0"/>
          </a:xfrm>
          <a:custGeom>
            <a:avLst/>
            <a:gdLst/>
            <a:ahLst/>
            <a:cxnLst/>
            <a:rect l="l" t="t" r="r" b="b"/>
            <a:pathLst>
              <a:path w="4715509">
                <a:moveTo>
                  <a:pt x="0" y="0"/>
                </a:moveTo>
                <a:lnTo>
                  <a:pt x="4715510" y="0"/>
                </a:lnTo>
              </a:path>
            </a:pathLst>
          </a:custGeom>
          <a:ln w="3175">
            <a:solidFill>
              <a:srgbClr val="5040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545079" y="6745605"/>
            <a:ext cx="4756150" cy="0"/>
          </a:xfrm>
          <a:custGeom>
            <a:avLst/>
            <a:gdLst/>
            <a:ahLst/>
            <a:cxnLst/>
            <a:rect l="l" t="t" r="r" b="b"/>
            <a:pathLst>
              <a:path w="4756150">
                <a:moveTo>
                  <a:pt x="0" y="0"/>
                </a:moveTo>
                <a:lnTo>
                  <a:pt x="475615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546350" y="6744334"/>
            <a:ext cx="4752340" cy="0"/>
          </a:xfrm>
          <a:custGeom>
            <a:avLst/>
            <a:gdLst/>
            <a:ahLst/>
            <a:cxnLst/>
            <a:rect l="l" t="t" r="r" b="b"/>
            <a:pathLst>
              <a:path w="4752340">
                <a:moveTo>
                  <a:pt x="0" y="0"/>
                </a:moveTo>
                <a:lnTo>
                  <a:pt x="47523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548889" y="6743065"/>
            <a:ext cx="4747260" cy="0"/>
          </a:xfrm>
          <a:custGeom>
            <a:avLst/>
            <a:gdLst/>
            <a:ahLst/>
            <a:cxnLst/>
            <a:rect l="l" t="t" r="r" b="b"/>
            <a:pathLst>
              <a:path w="4747259">
                <a:moveTo>
                  <a:pt x="0" y="0"/>
                </a:moveTo>
                <a:lnTo>
                  <a:pt x="47472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2551429" y="6741794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552700" y="6740525"/>
            <a:ext cx="4738370" cy="0"/>
          </a:xfrm>
          <a:custGeom>
            <a:avLst/>
            <a:gdLst/>
            <a:ahLst/>
            <a:cxnLst/>
            <a:rect l="l" t="t" r="r" b="b"/>
            <a:pathLst>
              <a:path w="4738370">
                <a:moveTo>
                  <a:pt x="0" y="0"/>
                </a:moveTo>
                <a:lnTo>
                  <a:pt x="473837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536189" y="6750684"/>
            <a:ext cx="4773930" cy="0"/>
          </a:xfrm>
          <a:custGeom>
            <a:avLst/>
            <a:gdLst/>
            <a:ahLst/>
            <a:cxnLst/>
            <a:rect l="l" t="t" r="r" b="b"/>
            <a:pathLst>
              <a:path w="4773930">
                <a:moveTo>
                  <a:pt x="0" y="0"/>
                </a:moveTo>
                <a:lnTo>
                  <a:pt x="4773929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537460" y="6749415"/>
            <a:ext cx="4770120" cy="0"/>
          </a:xfrm>
          <a:custGeom>
            <a:avLst/>
            <a:gdLst/>
            <a:ahLst/>
            <a:cxnLst/>
            <a:rect l="l" t="t" r="r" b="b"/>
            <a:pathLst>
              <a:path w="4770120">
                <a:moveTo>
                  <a:pt x="0" y="0"/>
                </a:moveTo>
                <a:lnTo>
                  <a:pt x="477012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540000" y="6748144"/>
            <a:ext cx="4765040" cy="0"/>
          </a:xfrm>
          <a:custGeom>
            <a:avLst/>
            <a:gdLst/>
            <a:ahLst/>
            <a:cxnLst/>
            <a:rect l="l" t="t" r="r" b="b"/>
            <a:pathLst>
              <a:path w="4765040">
                <a:moveTo>
                  <a:pt x="0" y="0"/>
                </a:moveTo>
                <a:lnTo>
                  <a:pt x="476504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542539" y="6746875"/>
            <a:ext cx="4759960" cy="0"/>
          </a:xfrm>
          <a:custGeom>
            <a:avLst/>
            <a:gdLst/>
            <a:ahLst/>
            <a:cxnLst/>
            <a:rect l="l" t="t" r="r" b="b"/>
            <a:pathLst>
              <a:path w="4759959">
                <a:moveTo>
                  <a:pt x="0" y="0"/>
                </a:moveTo>
                <a:lnTo>
                  <a:pt x="4759960" y="0"/>
                </a:lnTo>
              </a:path>
            </a:pathLst>
          </a:custGeom>
          <a:ln w="3175">
            <a:solidFill>
              <a:srgbClr val="503F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533650" y="6751955"/>
            <a:ext cx="4779010" cy="0"/>
          </a:xfrm>
          <a:custGeom>
            <a:avLst/>
            <a:gdLst/>
            <a:ahLst/>
            <a:cxnLst/>
            <a:rect l="l" t="t" r="r" b="b"/>
            <a:pathLst>
              <a:path w="4779009">
                <a:moveTo>
                  <a:pt x="0" y="0"/>
                </a:moveTo>
                <a:lnTo>
                  <a:pt x="47790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526029" y="6757034"/>
            <a:ext cx="4795520" cy="0"/>
          </a:xfrm>
          <a:custGeom>
            <a:avLst/>
            <a:gdLst/>
            <a:ahLst/>
            <a:cxnLst/>
            <a:rect l="l" t="t" r="r" b="b"/>
            <a:pathLst>
              <a:path w="4795520">
                <a:moveTo>
                  <a:pt x="0" y="0"/>
                </a:moveTo>
                <a:lnTo>
                  <a:pt x="47955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527300" y="6755765"/>
            <a:ext cx="4791710" cy="0"/>
          </a:xfrm>
          <a:custGeom>
            <a:avLst/>
            <a:gdLst/>
            <a:ahLst/>
            <a:cxnLst/>
            <a:rect l="l" t="t" r="r" b="b"/>
            <a:pathLst>
              <a:path w="4791709">
                <a:moveTo>
                  <a:pt x="0" y="0"/>
                </a:moveTo>
                <a:lnTo>
                  <a:pt x="47917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529839" y="6754494"/>
            <a:ext cx="4787900" cy="0"/>
          </a:xfrm>
          <a:custGeom>
            <a:avLst/>
            <a:gdLst/>
            <a:ahLst/>
            <a:cxnLst/>
            <a:rect l="l" t="t" r="r" b="b"/>
            <a:pathLst>
              <a:path w="4787900">
                <a:moveTo>
                  <a:pt x="0" y="0"/>
                </a:moveTo>
                <a:lnTo>
                  <a:pt x="47879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31110" y="67532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2522220" y="6759575"/>
            <a:ext cx="4804410" cy="0"/>
          </a:xfrm>
          <a:custGeom>
            <a:avLst/>
            <a:gdLst/>
            <a:ahLst/>
            <a:cxnLst/>
            <a:rect l="l" t="t" r="r" b="b"/>
            <a:pathLst>
              <a:path w="4804409">
                <a:moveTo>
                  <a:pt x="0" y="0"/>
                </a:moveTo>
                <a:lnTo>
                  <a:pt x="480440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2523489" y="6758305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518410" y="6762115"/>
            <a:ext cx="4813300" cy="0"/>
          </a:xfrm>
          <a:custGeom>
            <a:avLst/>
            <a:gdLst/>
            <a:ahLst/>
            <a:cxnLst/>
            <a:rect l="l" t="t" r="r" b="b"/>
            <a:pathLst>
              <a:path w="4813300">
                <a:moveTo>
                  <a:pt x="0" y="0"/>
                </a:moveTo>
                <a:lnTo>
                  <a:pt x="4813299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20950" y="6760844"/>
            <a:ext cx="4808220" cy="0"/>
          </a:xfrm>
          <a:custGeom>
            <a:avLst/>
            <a:gdLst/>
            <a:ahLst/>
            <a:cxnLst/>
            <a:rect l="l" t="t" r="r" b="b"/>
            <a:pathLst>
              <a:path w="4808220">
                <a:moveTo>
                  <a:pt x="0" y="0"/>
                </a:moveTo>
                <a:lnTo>
                  <a:pt x="4808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517139" y="6763384"/>
            <a:ext cx="4817110" cy="0"/>
          </a:xfrm>
          <a:custGeom>
            <a:avLst/>
            <a:gdLst/>
            <a:ahLst/>
            <a:cxnLst/>
            <a:rect l="l" t="t" r="r" b="b"/>
            <a:pathLst>
              <a:path w="4817109">
                <a:moveTo>
                  <a:pt x="0" y="0"/>
                </a:moveTo>
                <a:lnTo>
                  <a:pt x="4817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513329" y="6765925"/>
            <a:ext cx="4824730" cy="0"/>
          </a:xfrm>
          <a:custGeom>
            <a:avLst/>
            <a:gdLst/>
            <a:ahLst/>
            <a:cxnLst/>
            <a:rect l="l" t="t" r="r" b="b"/>
            <a:pathLst>
              <a:path w="4824730">
                <a:moveTo>
                  <a:pt x="0" y="0"/>
                </a:moveTo>
                <a:lnTo>
                  <a:pt x="4824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514600" y="6764655"/>
            <a:ext cx="4820920" cy="0"/>
          </a:xfrm>
          <a:custGeom>
            <a:avLst/>
            <a:gdLst/>
            <a:ahLst/>
            <a:cxnLst/>
            <a:rect l="l" t="t" r="r" b="b"/>
            <a:pathLst>
              <a:path w="4820920">
                <a:moveTo>
                  <a:pt x="0" y="0"/>
                </a:moveTo>
                <a:lnTo>
                  <a:pt x="48209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508250" y="6769734"/>
            <a:ext cx="4836160" cy="0"/>
          </a:xfrm>
          <a:custGeom>
            <a:avLst/>
            <a:gdLst/>
            <a:ahLst/>
            <a:cxnLst/>
            <a:rect l="l" t="t" r="r" b="b"/>
            <a:pathLst>
              <a:path w="4836159">
                <a:moveTo>
                  <a:pt x="0" y="0"/>
                </a:moveTo>
                <a:lnTo>
                  <a:pt x="483615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509520" y="6768465"/>
            <a:ext cx="4832350" cy="0"/>
          </a:xfrm>
          <a:custGeom>
            <a:avLst/>
            <a:gdLst/>
            <a:ahLst/>
            <a:cxnLst/>
            <a:rect l="l" t="t" r="r" b="b"/>
            <a:pathLst>
              <a:path w="4832350">
                <a:moveTo>
                  <a:pt x="0" y="0"/>
                </a:moveTo>
                <a:lnTo>
                  <a:pt x="48323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2510789" y="6767194"/>
            <a:ext cx="4829810" cy="0"/>
          </a:xfrm>
          <a:custGeom>
            <a:avLst/>
            <a:gdLst/>
            <a:ahLst/>
            <a:cxnLst/>
            <a:rect l="l" t="t" r="r" b="b"/>
            <a:pathLst>
              <a:path w="4829809">
                <a:moveTo>
                  <a:pt x="0" y="0"/>
                </a:moveTo>
                <a:lnTo>
                  <a:pt x="48298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504439" y="6772275"/>
            <a:ext cx="4843780" cy="0"/>
          </a:xfrm>
          <a:custGeom>
            <a:avLst/>
            <a:gdLst/>
            <a:ahLst/>
            <a:cxnLst/>
            <a:rect l="l" t="t" r="r" b="b"/>
            <a:pathLst>
              <a:path w="4843780">
                <a:moveTo>
                  <a:pt x="0" y="0"/>
                </a:moveTo>
                <a:lnTo>
                  <a:pt x="4843779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505710" y="6771005"/>
            <a:ext cx="4839970" cy="0"/>
          </a:xfrm>
          <a:custGeom>
            <a:avLst/>
            <a:gdLst/>
            <a:ahLst/>
            <a:cxnLst/>
            <a:rect l="l" t="t" r="r" b="b"/>
            <a:pathLst>
              <a:path w="4839970">
                <a:moveTo>
                  <a:pt x="0" y="0"/>
                </a:moveTo>
                <a:lnTo>
                  <a:pt x="483997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2498089" y="6776084"/>
            <a:ext cx="4856480" cy="0"/>
          </a:xfrm>
          <a:custGeom>
            <a:avLst/>
            <a:gdLst/>
            <a:ahLst/>
            <a:cxnLst/>
            <a:rect l="l" t="t" r="r" b="b"/>
            <a:pathLst>
              <a:path w="4856480">
                <a:moveTo>
                  <a:pt x="0" y="0"/>
                </a:moveTo>
                <a:lnTo>
                  <a:pt x="485647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500629" y="6774815"/>
            <a:ext cx="4851400" cy="0"/>
          </a:xfrm>
          <a:custGeom>
            <a:avLst/>
            <a:gdLst/>
            <a:ahLst/>
            <a:cxnLst/>
            <a:rect l="l" t="t" r="r" b="b"/>
            <a:pathLst>
              <a:path w="4851400">
                <a:moveTo>
                  <a:pt x="0" y="0"/>
                </a:moveTo>
                <a:lnTo>
                  <a:pt x="48514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2501900" y="6773544"/>
            <a:ext cx="4848860" cy="0"/>
          </a:xfrm>
          <a:custGeom>
            <a:avLst/>
            <a:gdLst/>
            <a:ahLst/>
            <a:cxnLst/>
            <a:rect l="l" t="t" r="r" b="b"/>
            <a:pathLst>
              <a:path w="4848859">
                <a:moveTo>
                  <a:pt x="0" y="0"/>
                </a:moveTo>
                <a:lnTo>
                  <a:pt x="4848859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495550" y="6778625"/>
            <a:ext cx="4862830" cy="0"/>
          </a:xfrm>
          <a:custGeom>
            <a:avLst/>
            <a:gdLst/>
            <a:ahLst/>
            <a:cxnLst/>
            <a:rect l="l" t="t" r="r" b="b"/>
            <a:pathLst>
              <a:path w="4862830">
                <a:moveTo>
                  <a:pt x="0" y="0"/>
                </a:moveTo>
                <a:lnTo>
                  <a:pt x="48628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2496820" y="6777355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902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489200" y="6782434"/>
            <a:ext cx="4875530" cy="0"/>
          </a:xfrm>
          <a:custGeom>
            <a:avLst/>
            <a:gdLst/>
            <a:ahLst/>
            <a:cxnLst/>
            <a:rect l="l" t="t" r="r" b="b"/>
            <a:pathLst>
              <a:path w="4875530">
                <a:moveTo>
                  <a:pt x="0" y="0"/>
                </a:moveTo>
                <a:lnTo>
                  <a:pt x="487553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491739" y="6781165"/>
            <a:ext cx="4870450" cy="0"/>
          </a:xfrm>
          <a:custGeom>
            <a:avLst/>
            <a:gdLst/>
            <a:ahLst/>
            <a:cxnLst/>
            <a:rect l="l" t="t" r="r" b="b"/>
            <a:pathLst>
              <a:path w="4870450">
                <a:moveTo>
                  <a:pt x="0" y="0"/>
                </a:moveTo>
                <a:lnTo>
                  <a:pt x="48704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2493010" y="6779894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09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2487929" y="6783705"/>
            <a:ext cx="4878070" cy="0"/>
          </a:xfrm>
          <a:custGeom>
            <a:avLst/>
            <a:gdLst/>
            <a:ahLst/>
            <a:cxnLst/>
            <a:rect l="l" t="t" r="r" b="b"/>
            <a:pathLst>
              <a:path w="4878070">
                <a:moveTo>
                  <a:pt x="0" y="0"/>
                </a:moveTo>
                <a:lnTo>
                  <a:pt x="48780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485389" y="6784975"/>
            <a:ext cx="4883150" cy="0"/>
          </a:xfrm>
          <a:custGeom>
            <a:avLst/>
            <a:gdLst/>
            <a:ahLst/>
            <a:cxnLst/>
            <a:rect l="l" t="t" r="r" b="b"/>
            <a:pathLst>
              <a:path w="4883150">
                <a:moveTo>
                  <a:pt x="0" y="0"/>
                </a:moveTo>
                <a:lnTo>
                  <a:pt x="488315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480310" y="6788784"/>
            <a:ext cx="4894580" cy="0"/>
          </a:xfrm>
          <a:custGeom>
            <a:avLst/>
            <a:gdLst/>
            <a:ahLst/>
            <a:cxnLst/>
            <a:rect l="l" t="t" r="r" b="b"/>
            <a:pathLst>
              <a:path w="4894580">
                <a:moveTo>
                  <a:pt x="0" y="0"/>
                </a:moveTo>
                <a:lnTo>
                  <a:pt x="489458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482850" y="6787515"/>
            <a:ext cx="4889500" cy="0"/>
          </a:xfrm>
          <a:custGeom>
            <a:avLst/>
            <a:gdLst/>
            <a:ahLst/>
            <a:cxnLst/>
            <a:rect l="l" t="t" r="r" b="b"/>
            <a:pathLst>
              <a:path w="4889500">
                <a:moveTo>
                  <a:pt x="0" y="0"/>
                </a:moveTo>
                <a:lnTo>
                  <a:pt x="48895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484120" y="6786244"/>
            <a:ext cx="4886960" cy="0"/>
          </a:xfrm>
          <a:custGeom>
            <a:avLst/>
            <a:gdLst/>
            <a:ahLst/>
            <a:cxnLst/>
            <a:rect l="l" t="t" r="r" b="b"/>
            <a:pathLst>
              <a:path w="4886959">
                <a:moveTo>
                  <a:pt x="0" y="0"/>
                </a:moveTo>
                <a:lnTo>
                  <a:pt x="4886959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2476500" y="6791325"/>
            <a:ext cx="4902200" cy="0"/>
          </a:xfrm>
          <a:custGeom>
            <a:avLst/>
            <a:gdLst/>
            <a:ahLst/>
            <a:cxnLst/>
            <a:rect l="l" t="t" r="r" b="b"/>
            <a:pathLst>
              <a:path w="4902200">
                <a:moveTo>
                  <a:pt x="0" y="0"/>
                </a:moveTo>
                <a:lnTo>
                  <a:pt x="490220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2479039" y="6790055"/>
            <a:ext cx="4897120" cy="0"/>
          </a:xfrm>
          <a:custGeom>
            <a:avLst/>
            <a:gdLst/>
            <a:ahLst/>
            <a:cxnLst/>
            <a:rect l="l" t="t" r="r" b="b"/>
            <a:pathLst>
              <a:path w="4897120">
                <a:moveTo>
                  <a:pt x="0" y="0"/>
                </a:moveTo>
                <a:lnTo>
                  <a:pt x="48971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2472689" y="6793865"/>
            <a:ext cx="4909820" cy="0"/>
          </a:xfrm>
          <a:custGeom>
            <a:avLst/>
            <a:gdLst/>
            <a:ahLst/>
            <a:cxnLst/>
            <a:rect l="l" t="t" r="r" b="b"/>
            <a:pathLst>
              <a:path w="4909820">
                <a:moveTo>
                  <a:pt x="0" y="0"/>
                </a:moveTo>
                <a:lnTo>
                  <a:pt x="490982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2475229" y="6792594"/>
            <a:ext cx="4906010" cy="0"/>
          </a:xfrm>
          <a:custGeom>
            <a:avLst/>
            <a:gdLst/>
            <a:ahLst/>
            <a:cxnLst/>
            <a:rect l="l" t="t" r="r" b="b"/>
            <a:pathLst>
              <a:path w="4906009">
                <a:moveTo>
                  <a:pt x="0" y="0"/>
                </a:moveTo>
                <a:lnTo>
                  <a:pt x="4906010" y="0"/>
                </a:lnTo>
              </a:path>
            </a:pathLst>
          </a:custGeom>
          <a:ln w="3175">
            <a:solidFill>
              <a:srgbClr val="4D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471420" y="6795134"/>
            <a:ext cx="4913630" cy="0"/>
          </a:xfrm>
          <a:custGeom>
            <a:avLst/>
            <a:gdLst/>
            <a:ahLst/>
            <a:cxnLst/>
            <a:rect l="l" t="t" r="r" b="b"/>
            <a:pathLst>
              <a:path w="4913630">
                <a:moveTo>
                  <a:pt x="0" y="0"/>
                </a:moveTo>
                <a:lnTo>
                  <a:pt x="49136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2467610" y="6797675"/>
            <a:ext cx="4921250" cy="0"/>
          </a:xfrm>
          <a:custGeom>
            <a:avLst/>
            <a:gdLst/>
            <a:ahLst/>
            <a:cxnLst/>
            <a:rect l="l" t="t" r="r" b="b"/>
            <a:pathLst>
              <a:path w="4921250">
                <a:moveTo>
                  <a:pt x="0" y="0"/>
                </a:moveTo>
                <a:lnTo>
                  <a:pt x="4921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470150" y="6796405"/>
            <a:ext cx="4916170" cy="0"/>
          </a:xfrm>
          <a:custGeom>
            <a:avLst/>
            <a:gdLst/>
            <a:ahLst/>
            <a:cxnLst/>
            <a:rect l="l" t="t" r="r" b="b"/>
            <a:pathLst>
              <a:path w="4916170">
                <a:moveTo>
                  <a:pt x="0" y="0"/>
                </a:moveTo>
                <a:lnTo>
                  <a:pt x="49161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2462529" y="6801484"/>
            <a:ext cx="4932680" cy="0"/>
          </a:xfrm>
          <a:custGeom>
            <a:avLst/>
            <a:gdLst/>
            <a:ahLst/>
            <a:cxnLst/>
            <a:rect l="l" t="t" r="r" b="b"/>
            <a:pathLst>
              <a:path w="4932680">
                <a:moveTo>
                  <a:pt x="0" y="0"/>
                </a:moveTo>
                <a:lnTo>
                  <a:pt x="493268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2463800" y="6800215"/>
            <a:ext cx="4928870" cy="0"/>
          </a:xfrm>
          <a:custGeom>
            <a:avLst/>
            <a:gdLst/>
            <a:ahLst/>
            <a:cxnLst/>
            <a:rect l="l" t="t" r="r" b="b"/>
            <a:pathLst>
              <a:path w="4928870">
                <a:moveTo>
                  <a:pt x="0" y="0"/>
                </a:moveTo>
                <a:lnTo>
                  <a:pt x="4928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2466339" y="6798944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59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2458720" y="6804025"/>
            <a:ext cx="4940300" cy="0"/>
          </a:xfrm>
          <a:custGeom>
            <a:avLst/>
            <a:gdLst/>
            <a:ahLst/>
            <a:cxnLst/>
            <a:rect l="l" t="t" r="r" b="b"/>
            <a:pathLst>
              <a:path w="4940300">
                <a:moveTo>
                  <a:pt x="0" y="0"/>
                </a:moveTo>
                <a:lnTo>
                  <a:pt x="494030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2459989" y="6802755"/>
            <a:ext cx="4937760" cy="0"/>
          </a:xfrm>
          <a:custGeom>
            <a:avLst/>
            <a:gdLst/>
            <a:ahLst/>
            <a:cxnLst/>
            <a:rect l="l" t="t" r="r" b="b"/>
            <a:pathLst>
              <a:path w="4937759">
                <a:moveTo>
                  <a:pt x="0" y="0"/>
                </a:moveTo>
                <a:lnTo>
                  <a:pt x="49377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457450" y="6805294"/>
            <a:ext cx="4944110" cy="0"/>
          </a:xfrm>
          <a:custGeom>
            <a:avLst/>
            <a:gdLst/>
            <a:ahLst/>
            <a:cxnLst/>
            <a:rect l="l" t="t" r="r" b="b"/>
            <a:pathLst>
              <a:path w="4944109">
                <a:moveTo>
                  <a:pt x="0" y="0"/>
                </a:moveTo>
                <a:lnTo>
                  <a:pt x="494410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2440939" y="6816725"/>
            <a:ext cx="4978400" cy="0"/>
          </a:xfrm>
          <a:custGeom>
            <a:avLst/>
            <a:gdLst/>
            <a:ahLst/>
            <a:cxnLst/>
            <a:rect l="l" t="t" r="r" b="b"/>
            <a:pathLst>
              <a:path w="4978400">
                <a:moveTo>
                  <a:pt x="0" y="0"/>
                </a:moveTo>
                <a:lnTo>
                  <a:pt x="497840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2442210" y="6815455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59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2444750" y="6814184"/>
            <a:ext cx="4970780" cy="0"/>
          </a:xfrm>
          <a:custGeom>
            <a:avLst/>
            <a:gdLst/>
            <a:ahLst/>
            <a:cxnLst/>
            <a:rect l="l" t="t" r="r" b="b"/>
            <a:pathLst>
              <a:path w="4970780">
                <a:moveTo>
                  <a:pt x="0" y="0"/>
                </a:moveTo>
                <a:lnTo>
                  <a:pt x="497078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2446020" y="681291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447289" y="6811644"/>
            <a:ext cx="4964430" cy="0"/>
          </a:xfrm>
          <a:custGeom>
            <a:avLst/>
            <a:gdLst/>
            <a:ahLst/>
            <a:cxnLst/>
            <a:rect l="l" t="t" r="r" b="b"/>
            <a:pathLst>
              <a:path w="4964430">
                <a:moveTo>
                  <a:pt x="0" y="0"/>
                </a:moveTo>
                <a:lnTo>
                  <a:pt x="49644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49829" y="6810375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451100" y="6809105"/>
            <a:ext cx="4956810" cy="0"/>
          </a:xfrm>
          <a:custGeom>
            <a:avLst/>
            <a:gdLst/>
            <a:ahLst/>
            <a:cxnLst/>
            <a:rect l="l" t="t" r="r" b="b"/>
            <a:pathLst>
              <a:path w="4956809">
                <a:moveTo>
                  <a:pt x="0" y="0"/>
                </a:moveTo>
                <a:lnTo>
                  <a:pt x="495680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453639" y="6807834"/>
            <a:ext cx="4951730" cy="0"/>
          </a:xfrm>
          <a:custGeom>
            <a:avLst/>
            <a:gdLst/>
            <a:ahLst/>
            <a:cxnLst/>
            <a:rect l="l" t="t" r="r" b="b"/>
            <a:pathLst>
              <a:path w="4951730">
                <a:moveTo>
                  <a:pt x="0" y="0"/>
                </a:moveTo>
                <a:lnTo>
                  <a:pt x="4951729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2454910" y="6806565"/>
            <a:ext cx="4947920" cy="0"/>
          </a:xfrm>
          <a:custGeom>
            <a:avLst/>
            <a:gdLst/>
            <a:ahLst/>
            <a:cxnLst/>
            <a:rect l="l" t="t" r="r" b="b"/>
            <a:pathLst>
              <a:path w="4947920">
                <a:moveTo>
                  <a:pt x="0" y="0"/>
                </a:moveTo>
                <a:lnTo>
                  <a:pt x="4947920" y="0"/>
                </a:lnTo>
              </a:path>
            </a:pathLst>
          </a:custGeom>
          <a:ln w="3175">
            <a:solidFill>
              <a:srgbClr val="4B3A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2425700" y="6826884"/>
            <a:ext cx="5010150" cy="0"/>
          </a:xfrm>
          <a:custGeom>
            <a:avLst/>
            <a:gdLst/>
            <a:ahLst/>
            <a:cxnLst/>
            <a:rect l="l" t="t" r="r" b="b"/>
            <a:pathLst>
              <a:path w="5010150">
                <a:moveTo>
                  <a:pt x="0" y="0"/>
                </a:moveTo>
                <a:lnTo>
                  <a:pt x="5010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2428239" y="6825615"/>
            <a:ext cx="5005070" cy="0"/>
          </a:xfrm>
          <a:custGeom>
            <a:avLst/>
            <a:gdLst/>
            <a:ahLst/>
            <a:cxnLst/>
            <a:rect l="l" t="t" r="r" b="b"/>
            <a:pathLst>
              <a:path w="5005070">
                <a:moveTo>
                  <a:pt x="0" y="0"/>
                </a:moveTo>
                <a:lnTo>
                  <a:pt x="500507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429510" y="6824344"/>
            <a:ext cx="5002530" cy="0"/>
          </a:xfrm>
          <a:custGeom>
            <a:avLst/>
            <a:gdLst/>
            <a:ahLst/>
            <a:cxnLst/>
            <a:rect l="l" t="t" r="r" b="b"/>
            <a:pathLst>
              <a:path w="5002530">
                <a:moveTo>
                  <a:pt x="0" y="0"/>
                </a:moveTo>
                <a:lnTo>
                  <a:pt x="50025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2432050" y="6823075"/>
            <a:ext cx="4997450" cy="0"/>
          </a:xfrm>
          <a:custGeom>
            <a:avLst/>
            <a:gdLst/>
            <a:ahLst/>
            <a:cxnLst/>
            <a:rect l="l" t="t" r="r" b="b"/>
            <a:pathLst>
              <a:path w="4997450">
                <a:moveTo>
                  <a:pt x="0" y="0"/>
                </a:moveTo>
                <a:lnTo>
                  <a:pt x="49974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2433320" y="6821805"/>
            <a:ext cx="4994910" cy="0"/>
          </a:xfrm>
          <a:custGeom>
            <a:avLst/>
            <a:gdLst/>
            <a:ahLst/>
            <a:cxnLst/>
            <a:rect l="l" t="t" r="r" b="b"/>
            <a:pathLst>
              <a:path w="4994909">
                <a:moveTo>
                  <a:pt x="0" y="0"/>
                </a:moveTo>
                <a:lnTo>
                  <a:pt x="4994909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434589" y="6820534"/>
            <a:ext cx="4991100" cy="0"/>
          </a:xfrm>
          <a:custGeom>
            <a:avLst/>
            <a:gdLst/>
            <a:ahLst/>
            <a:cxnLst/>
            <a:rect l="l" t="t" r="r" b="b"/>
            <a:pathLst>
              <a:path w="4991100">
                <a:moveTo>
                  <a:pt x="0" y="0"/>
                </a:moveTo>
                <a:lnTo>
                  <a:pt x="499110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2437129" y="6819265"/>
            <a:ext cx="4986020" cy="0"/>
          </a:xfrm>
          <a:custGeom>
            <a:avLst/>
            <a:gdLst/>
            <a:ahLst/>
            <a:cxnLst/>
            <a:rect l="l" t="t" r="r" b="b"/>
            <a:pathLst>
              <a:path w="4986020">
                <a:moveTo>
                  <a:pt x="0" y="0"/>
                </a:moveTo>
                <a:lnTo>
                  <a:pt x="49860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438400" y="6817994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409189" y="6838315"/>
            <a:ext cx="5045710" cy="0"/>
          </a:xfrm>
          <a:custGeom>
            <a:avLst/>
            <a:gdLst/>
            <a:ahLst/>
            <a:cxnLst/>
            <a:rect l="l" t="t" r="r" b="b"/>
            <a:pathLst>
              <a:path w="5045709">
                <a:moveTo>
                  <a:pt x="0" y="0"/>
                </a:moveTo>
                <a:lnTo>
                  <a:pt x="50457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411729" y="6837044"/>
            <a:ext cx="5040630" cy="0"/>
          </a:xfrm>
          <a:custGeom>
            <a:avLst/>
            <a:gdLst/>
            <a:ahLst/>
            <a:cxnLst/>
            <a:rect l="l" t="t" r="r" b="b"/>
            <a:pathLst>
              <a:path w="5040630">
                <a:moveTo>
                  <a:pt x="0" y="0"/>
                </a:moveTo>
                <a:lnTo>
                  <a:pt x="504063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413000" y="6835775"/>
            <a:ext cx="5036820" cy="0"/>
          </a:xfrm>
          <a:custGeom>
            <a:avLst/>
            <a:gdLst/>
            <a:ahLst/>
            <a:cxnLst/>
            <a:rect l="l" t="t" r="r" b="b"/>
            <a:pathLst>
              <a:path w="5036820">
                <a:moveTo>
                  <a:pt x="0" y="0"/>
                </a:moveTo>
                <a:lnTo>
                  <a:pt x="50368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415539" y="6834505"/>
            <a:ext cx="5033010" cy="0"/>
          </a:xfrm>
          <a:custGeom>
            <a:avLst/>
            <a:gdLst/>
            <a:ahLst/>
            <a:cxnLst/>
            <a:rect l="l" t="t" r="r" b="b"/>
            <a:pathLst>
              <a:path w="5033009">
                <a:moveTo>
                  <a:pt x="0" y="0"/>
                </a:moveTo>
                <a:lnTo>
                  <a:pt x="503301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416810" y="6833234"/>
            <a:ext cx="5029200" cy="0"/>
          </a:xfrm>
          <a:custGeom>
            <a:avLst/>
            <a:gdLst/>
            <a:ahLst/>
            <a:cxnLst/>
            <a:rect l="l" t="t" r="r" b="b"/>
            <a:pathLst>
              <a:path w="5029200">
                <a:moveTo>
                  <a:pt x="0" y="0"/>
                </a:moveTo>
                <a:lnTo>
                  <a:pt x="5029199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419350" y="6831965"/>
            <a:ext cx="5024120" cy="0"/>
          </a:xfrm>
          <a:custGeom>
            <a:avLst/>
            <a:gdLst/>
            <a:ahLst/>
            <a:cxnLst/>
            <a:rect l="l" t="t" r="r" b="b"/>
            <a:pathLst>
              <a:path w="5024120">
                <a:moveTo>
                  <a:pt x="0" y="0"/>
                </a:moveTo>
                <a:lnTo>
                  <a:pt x="502412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420620" y="6830694"/>
            <a:ext cx="5021580" cy="0"/>
          </a:xfrm>
          <a:custGeom>
            <a:avLst/>
            <a:gdLst/>
            <a:ahLst/>
            <a:cxnLst/>
            <a:rect l="l" t="t" r="r" b="b"/>
            <a:pathLst>
              <a:path w="5021580">
                <a:moveTo>
                  <a:pt x="0" y="0"/>
                </a:moveTo>
                <a:lnTo>
                  <a:pt x="50215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421889" y="6829425"/>
            <a:ext cx="5017770" cy="0"/>
          </a:xfrm>
          <a:custGeom>
            <a:avLst/>
            <a:gdLst/>
            <a:ahLst/>
            <a:cxnLst/>
            <a:rect l="l" t="t" r="r" b="b"/>
            <a:pathLst>
              <a:path w="5017770">
                <a:moveTo>
                  <a:pt x="0" y="0"/>
                </a:moveTo>
                <a:lnTo>
                  <a:pt x="50177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2424429" y="6828155"/>
            <a:ext cx="5013960" cy="0"/>
          </a:xfrm>
          <a:custGeom>
            <a:avLst/>
            <a:gdLst/>
            <a:ahLst/>
            <a:cxnLst/>
            <a:rect l="l" t="t" r="r" b="b"/>
            <a:pathLst>
              <a:path w="5013959">
                <a:moveTo>
                  <a:pt x="0" y="0"/>
                </a:moveTo>
                <a:lnTo>
                  <a:pt x="50139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2396489" y="6847205"/>
            <a:ext cx="5072380" cy="0"/>
          </a:xfrm>
          <a:custGeom>
            <a:avLst/>
            <a:gdLst/>
            <a:ahLst/>
            <a:cxnLst/>
            <a:rect l="l" t="t" r="r" b="b"/>
            <a:pathLst>
              <a:path w="5072380">
                <a:moveTo>
                  <a:pt x="0" y="0"/>
                </a:moveTo>
                <a:lnTo>
                  <a:pt x="50723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399029" y="6845934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400300" y="6844665"/>
            <a:ext cx="5064760" cy="0"/>
          </a:xfrm>
          <a:custGeom>
            <a:avLst/>
            <a:gdLst/>
            <a:ahLst/>
            <a:cxnLst/>
            <a:rect l="l" t="t" r="r" b="b"/>
            <a:pathLst>
              <a:path w="5064759">
                <a:moveTo>
                  <a:pt x="0" y="0"/>
                </a:moveTo>
                <a:lnTo>
                  <a:pt x="50647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402839" y="6843394"/>
            <a:ext cx="5059680" cy="0"/>
          </a:xfrm>
          <a:custGeom>
            <a:avLst/>
            <a:gdLst/>
            <a:ahLst/>
            <a:cxnLst/>
            <a:rect l="l" t="t" r="r" b="b"/>
            <a:pathLst>
              <a:path w="5059680">
                <a:moveTo>
                  <a:pt x="0" y="0"/>
                </a:moveTo>
                <a:lnTo>
                  <a:pt x="505967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404110" y="6842125"/>
            <a:ext cx="5055870" cy="0"/>
          </a:xfrm>
          <a:custGeom>
            <a:avLst/>
            <a:gdLst/>
            <a:ahLst/>
            <a:cxnLst/>
            <a:rect l="l" t="t" r="r" b="b"/>
            <a:pathLst>
              <a:path w="5055870">
                <a:moveTo>
                  <a:pt x="0" y="0"/>
                </a:moveTo>
                <a:lnTo>
                  <a:pt x="505587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2406650" y="6840855"/>
            <a:ext cx="5052060" cy="0"/>
          </a:xfrm>
          <a:custGeom>
            <a:avLst/>
            <a:gdLst/>
            <a:ahLst/>
            <a:cxnLst/>
            <a:rect l="l" t="t" r="r" b="b"/>
            <a:pathLst>
              <a:path w="5052059">
                <a:moveTo>
                  <a:pt x="0" y="0"/>
                </a:moveTo>
                <a:lnTo>
                  <a:pt x="5052059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2407920" y="6839584"/>
            <a:ext cx="5048250" cy="0"/>
          </a:xfrm>
          <a:custGeom>
            <a:avLst/>
            <a:gdLst/>
            <a:ahLst/>
            <a:cxnLst/>
            <a:rect l="l" t="t" r="r" b="b"/>
            <a:pathLst>
              <a:path w="5048250">
                <a:moveTo>
                  <a:pt x="0" y="0"/>
                </a:moveTo>
                <a:lnTo>
                  <a:pt x="504825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2395220" y="68484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2382520" y="6857365"/>
            <a:ext cx="5102860" cy="0"/>
          </a:xfrm>
          <a:custGeom>
            <a:avLst/>
            <a:gdLst/>
            <a:ahLst/>
            <a:cxnLst/>
            <a:rect l="l" t="t" r="r" b="b"/>
            <a:pathLst>
              <a:path w="5102859">
                <a:moveTo>
                  <a:pt x="0" y="0"/>
                </a:moveTo>
                <a:lnTo>
                  <a:pt x="5102859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383789" y="6856094"/>
            <a:ext cx="5099050" cy="0"/>
          </a:xfrm>
          <a:custGeom>
            <a:avLst/>
            <a:gdLst/>
            <a:ahLst/>
            <a:cxnLst/>
            <a:rect l="l" t="t" r="r" b="b"/>
            <a:pathLst>
              <a:path w="5099050">
                <a:moveTo>
                  <a:pt x="0" y="0"/>
                </a:moveTo>
                <a:lnTo>
                  <a:pt x="50990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386329" y="6854825"/>
            <a:ext cx="5093970" cy="0"/>
          </a:xfrm>
          <a:custGeom>
            <a:avLst/>
            <a:gdLst/>
            <a:ahLst/>
            <a:cxnLst/>
            <a:rect l="l" t="t" r="r" b="b"/>
            <a:pathLst>
              <a:path w="5093970">
                <a:moveTo>
                  <a:pt x="0" y="0"/>
                </a:moveTo>
                <a:lnTo>
                  <a:pt x="509397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387600" y="685355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390139" y="6852284"/>
            <a:ext cx="5086350" cy="0"/>
          </a:xfrm>
          <a:custGeom>
            <a:avLst/>
            <a:gdLst/>
            <a:ahLst/>
            <a:cxnLst/>
            <a:rect l="l" t="t" r="r" b="b"/>
            <a:pathLst>
              <a:path w="5086350">
                <a:moveTo>
                  <a:pt x="0" y="0"/>
                </a:moveTo>
                <a:lnTo>
                  <a:pt x="508635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391410" y="6851015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09">
                <a:moveTo>
                  <a:pt x="0" y="0"/>
                </a:moveTo>
                <a:lnTo>
                  <a:pt x="50838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2393950" y="6849744"/>
            <a:ext cx="5078730" cy="0"/>
          </a:xfrm>
          <a:custGeom>
            <a:avLst/>
            <a:gdLst/>
            <a:ahLst/>
            <a:cxnLst/>
            <a:rect l="l" t="t" r="r" b="b"/>
            <a:pathLst>
              <a:path w="5078730">
                <a:moveTo>
                  <a:pt x="0" y="0"/>
                </a:moveTo>
                <a:lnTo>
                  <a:pt x="50787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6267450" y="6031229"/>
            <a:ext cx="1543050" cy="826769"/>
          </a:xfrm>
          <a:custGeom>
            <a:avLst/>
            <a:gdLst/>
            <a:ahLst/>
            <a:cxnLst/>
            <a:rect l="l" t="t" r="r" b="b"/>
            <a:pathLst>
              <a:path w="1543050" h="826770">
                <a:moveTo>
                  <a:pt x="670745" y="521970"/>
                </a:moveTo>
                <a:lnTo>
                  <a:pt x="317500" y="521970"/>
                </a:lnTo>
                <a:lnTo>
                  <a:pt x="933076" y="826770"/>
                </a:lnTo>
                <a:lnTo>
                  <a:pt x="1543050" y="826770"/>
                </a:lnTo>
                <a:lnTo>
                  <a:pt x="1314450" y="750570"/>
                </a:lnTo>
                <a:lnTo>
                  <a:pt x="1009650" y="591820"/>
                </a:lnTo>
                <a:lnTo>
                  <a:pt x="786129" y="586740"/>
                </a:lnTo>
                <a:lnTo>
                  <a:pt x="670745" y="521970"/>
                </a:lnTo>
                <a:close/>
              </a:path>
              <a:path w="1543050" h="826770">
                <a:moveTo>
                  <a:pt x="0" y="0"/>
                </a:moveTo>
                <a:lnTo>
                  <a:pt x="35560" y="40640"/>
                </a:lnTo>
                <a:lnTo>
                  <a:pt x="0" y="102870"/>
                </a:lnTo>
                <a:lnTo>
                  <a:pt x="48260" y="187960"/>
                </a:lnTo>
                <a:lnTo>
                  <a:pt x="119379" y="384810"/>
                </a:lnTo>
                <a:lnTo>
                  <a:pt x="71120" y="669290"/>
                </a:lnTo>
                <a:lnTo>
                  <a:pt x="317500" y="521970"/>
                </a:lnTo>
                <a:lnTo>
                  <a:pt x="670745" y="521970"/>
                </a:lnTo>
                <a:lnTo>
                  <a:pt x="444500" y="394970"/>
                </a:lnTo>
                <a:lnTo>
                  <a:pt x="201929" y="104140"/>
                </a:lnTo>
                <a:lnTo>
                  <a:pt x="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4249420" y="6019800"/>
            <a:ext cx="295910" cy="627380"/>
          </a:xfrm>
          <a:custGeom>
            <a:avLst/>
            <a:gdLst/>
            <a:ahLst/>
            <a:cxnLst/>
            <a:rect l="l" t="t" r="r" b="b"/>
            <a:pathLst>
              <a:path w="295910" h="627379">
                <a:moveTo>
                  <a:pt x="57150" y="0"/>
                </a:moveTo>
                <a:lnTo>
                  <a:pt x="86359" y="31750"/>
                </a:lnTo>
                <a:lnTo>
                  <a:pt x="38100" y="53340"/>
                </a:lnTo>
                <a:lnTo>
                  <a:pt x="29209" y="116840"/>
                </a:lnTo>
                <a:lnTo>
                  <a:pt x="67309" y="201929"/>
                </a:lnTo>
                <a:lnTo>
                  <a:pt x="76200" y="288290"/>
                </a:lnTo>
                <a:lnTo>
                  <a:pt x="0" y="627380"/>
                </a:lnTo>
                <a:lnTo>
                  <a:pt x="86359" y="414020"/>
                </a:lnTo>
                <a:lnTo>
                  <a:pt x="133350" y="383540"/>
                </a:lnTo>
                <a:lnTo>
                  <a:pt x="200659" y="223520"/>
                </a:lnTo>
                <a:lnTo>
                  <a:pt x="228600" y="213359"/>
                </a:lnTo>
                <a:lnTo>
                  <a:pt x="228600" y="160020"/>
                </a:lnTo>
                <a:lnTo>
                  <a:pt x="295909" y="116840"/>
                </a:lnTo>
                <a:lnTo>
                  <a:pt x="257809" y="106679"/>
                </a:lnTo>
                <a:lnTo>
                  <a:pt x="571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4809490" y="6179820"/>
            <a:ext cx="600710" cy="430530"/>
          </a:xfrm>
          <a:custGeom>
            <a:avLst/>
            <a:gdLst/>
            <a:ahLst/>
            <a:cxnLst/>
            <a:rect l="l" t="t" r="r" b="b"/>
            <a:pathLst>
              <a:path w="600710" h="430529">
                <a:moveTo>
                  <a:pt x="27939" y="0"/>
                </a:moveTo>
                <a:lnTo>
                  <a:pt x="19050" y="20319"/>
                </a:lnTo>
                <a:lnTo>
                  <a:pt x="0" y="63499"/>
                </a:lnTo>
                <a:lnTo>
                  <a:pt x="95250" y="191769"/>
                </a:lnTo>
                <a:lnTo>
                  <a:pt x="492760" y="430529"/>
                </a:lnTo>
                <a:lnTo>
                  <a:pt x="461010" y="220979"/>
                </a:lnTo>
                <a:lnTo>
                  <a:pt x="561806" y="148589"/>
                </a:lnTo>
                <a:lnTo>
                  <a:pt x="398780" y="148589"/>
                </a:lnTo>
                <a:lnTo>
                  <a:pt x="143510" y="85089"/>
                </a:lnTo>
                <a:lnTo>
                  <a:pt x="27939" y="0"/>
                </a:lnTo>
                <a:close/>
              </a:path>
              <a:path w="600710" h="430529">
                <a:moveTo>
                  <a:pt x="600710" y="120649"/>
                </a:moveTo>
                <a:lnTo>
                  <a:pt x="398780" y="148589"/>
                </a:lnTo>
                <a:lnTo>
                  <a:pt x="561806" y="148589"/>
                </a:lnTo>
                <a:lnTo>
                  <a:pt x="600710" y="120649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5759450" y="6137909"/>
            <a:ext cx="246379" cy="116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945890" y="6125209"/>
            <a:ext cx="67310" cy="1295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786889" y="602678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7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788160" y="602551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784350" y="602932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6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785620" y="6028054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780539" y="603313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781810" y="60318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778000" y="6035675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779270" y="603440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774189" y="603948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>
                <a:moveTo>
                  <a:pt x="0" y="0"/>
                </a:moveTo>
                <a:lnTo>
                  <a:pt x="22986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775460" y="6038215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767839" y="60420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771650" y="6040754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0" y="0"/>
                </a:moveTo>
                <a:lnTo>
                  <a:pt x="23748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755139" y="6046470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780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760220" y="60445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19">
                <a:moveTo>
                  <a:pt x="0" y="0"/>
                </a:moveTo>
                <a:lnTo>
                  <a:pt x="261619" y="0"/>
                </a:lnTo>
              </a:path>
            </a:pathLst>
          </a:custGeom>
          <a:ln w="3175">
            <a:solidFill>
              <a:srgbClr val="7264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689100" y="6062345"/>
            <a:ext cx="354330" cy="0"/>
          </a:xfrm>
          <a:custGeom>
            <a:avLst/>
            <a:gdLst/>
            <a:ahLst/>
            <a:cxnLst/>
            <a:rect l="l" t="t" r="r" b="b"/>
            <a:pathLst>
              <a:path w="354330">
                <a:moveTo>
                  <a:pt x="0" y="0"/>
                </a:moveTo>
                <a:lnTo>
                  <a:pt x="35433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691639" y="6061075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697989" y="60591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03070" y="6057265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>
                <a:moveTo>
                  <a:pt x="0" y="0"/>
                </a:moveTo>
                <a:lnTo>
                  <a:pt x="33655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706879" y="605599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69">
                <a:moveTo>
                  <a:pt x="0" y="0"/>
                </a:moveTo>
                <a:lnTo>
                  <a:pt x="3314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710689" y="605472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717039" y="605282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720850" y="6050915"/>
            <a:ext cx="313690" cy="0"/>
          </a:xfrm>
          <a:custGeom>
            <a:avLst/>
            <a:gdLst/>
            <a:ahLst/>
            <a:cxnLst/>
            <a:rect l="l" t="t" r="r" b="b"/>
            <a:pathLst>
              <a:path w="313689">
                <a:moveTo>
                  <a:pt x="0" y="0"/>
                </a:moveTo>
                <a:lnTo>
                  <a:pt x="31368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724660" y="604964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880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727200" y="604837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6069" y="0"/>
                </a:lnTo>
              </a:path>
            </a:pathLst>
          </a:custGeom>
          <a:ln w="3175">
            <a:solidFill>
              <a:srgbClr val="7163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595630" y="6061709"/>
            <a:ext cx="63500" cy="1270"/>
          </a:xfrm>
          <a:custGeom>
            <a:avLst/>
            <a:gdLst/>
            <a:ahLst/>
            <a:cxnLst/>
            <a:rect l="l" t="t" r="r" b="b"/>
            <a:pathLst>
              <a:path w="63500" h="1270">
                <a:moveTo>
                  <a:pt x="63500" y="0"/>
                </a:moveTo>
                <a:lnTo>
                  <a:pt x="0" y="0"/>
                </a:lnTo>
                <a:lnTo>
                  <a:pt x="0" y="1269"/>
                </a:lnTo>
                <a:lnTo>
                  <a:pt x="63500" y="1269"/>
                </a:lnTo>
                <a:lnTo>
                  <a:pt x="6350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598169" y="6060440"/>
            <a:ext cx="57150" cy="1270"/>
          </a:xfrm>
          <a:custGeom>
            <a:avLst/>
            <a:gdLst/>
            <a:ahLst/>
            <a:cxnLst/>
            <a:rect l="l" t="t" r="r" b="b"/>
            <a:pathLst>
              <a:path w="57150" h="1270">
                <a:moveTo>
                  <a:pt x="57150" y="0"/>
                </a:moveTo>
                <a:lnTo>
                  <a:pt x="0" y="0"/>
                </a:lnTo>
                <a:lnTo>
                  <a:pt x="0" y="1270"/>
                </a:lnTo>
                <a:lnTo>
                  <a:pt x="57150" y="1270"/>
                </a:lnTo>
                <a:lnTo>
                  <a:pt x="5715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601980" y="60579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39">
                <a:moveTo>
                  <a:pt x="45720" y="0"/>
                </a:moveTo>
                <a:lnTo>
                  <a:pt x="0" y="0"/>
                </a:lnTo>
                <a:lnTo>
                  <a:pt x="0" y="2540"/>
                </a:lnTo>
                <a:lnTo>
                  <a:pt x="45720" y="2540"/>
                </a:lnTo>
                <a:lnTo>
                  <a:pt x="457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604519" y="6056629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40" h="1270">
                <a:moveTo>
                  <a:pt x="40640" y="0"/>
                </a:moveTo>
                <a:lnTo>
                  <a:pt x="0" y="0"/>
                </a:lnTo>
                <a:lnTo>
                  <a:pt x="0" y="1270"/>
                </a:lnTo>
                <a:lnTo>
                  <a:pt x="40640" y="1270"/>
                </a:lnTo>
                <a:lnTo>
                  <a:pt x="4064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605790" y="6055359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559" y="0"/>
                </a:moveTo>
                <a:lnTo>
                  <a:pt x="0" y="0"/>
                </a:lnTo>
                <a:lnTo>
                  <a:pt x="0" y="1269"/>
                </a:lnTo>
                <a:lnTo>
                  <a:pt x="35559" y="1269"/>
                </a:lnTo>
                <a:lnTo>
                  <a:pt x="3555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608330" y="605409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9209" y="0"/>
                </a:moveTo>
                <a:lnTo>
                  <a:pt x="0" y="0"/>
                </a:lnTo>
                <a:lnTo>
                  <a:pt x="0" y="1270"/>
                </a:lnTo>
                <a:lnTo>
                  <a:pt x="29209" y="1270"/>
                </a:lnTo>
                <a:lnTo>
                  <a:pt x="2920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612140" y="605155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779" y="0"/>
                </a:moveTo>
                <a:lnTo>
                  <a:pt x="0" y="0"/>
                </a:lnTo>
                <a:lnTo>
                  <a:pt x="0" y="2540"/>
                </a:lnTo>
                <a:lnTo>
                  <a:pt x="17779" y="2540"/>
                </a:lnTo>
                <a:lnTo>
                  <a:pt x="1777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613409" y="605027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13970" y="0"/>
                </a:moveTo>
                <a:lnTo>
                  <a:pt x="0" y="0"/>
                </a:lnTo>
                <a:lnTo>
                  <a:pt x="0" y="1270"/>
                </a:lnTo>
                <a:lnTo>
                  <a:pt x="13970" y="1270"/>
                </a:lnTo>
                <a:lnTo>
                  <a:pt x="139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615950" y="60490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617219" y="6047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3023870" y="6061709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69" h="1270">
                <a:moveTo>
                  <a:pt x="0" y="1269"/>
                </a:moveTo>
                <a:lnTo>
                  <a:pt x="52069" y="1269"/>
                </a:lnTo>
                <a:lnTo>
                  <a:pt x="52069" y="0"/>
                </a:lnTo>
                <a:lnTo>
                  <a:pt x="0" y="0"/>
                </a:lnTo>
                <a:lnTo>
                  <a:pt x="0" y="1269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3023870" y="6060440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0" y="1270"/>
                </a:moveTo>
                <a:lnTo>
                  <a:pt x="38100" y="1270"/>
                </a:lnTo>
                <a:lnTo>
                  <a:pt x="3810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3026410" y="60579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1269" y="0"/>
                </a:moveTo>
                <a:lnTo>
                  <a:pt x="0" y="0"/>
                </a:lnTo>
                <a:lnTo>
                  <a:pt x="0" y="2540"/>
                </a:lnTo>
                <a:lnTo>
                  <a:pt x="1269" y="2540"/>
                </a:lnTo>
                <a:lnTo>
                  <a:pt x="1269" y="0"/>
                </a:lnTo>
                <a:close/>
              </a:path>
            </a:pathLst>
          </a:custGeom>
          <a:solidFill>
            <a:srgbClr val="7163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72769" y="607758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574040" y="6076315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45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576580" y="6075045"/>
            <a:ext cx="118110" cy="0"/>
          </a:xfrm>
          <a:custGeom>
            <a:avLst/>
            <a:gdLst/>
            <a:ahLst/>
            <a:cxnLst/>
            <a:rect l="l" t="t" r="r" b="b"/>
            <a:pathLst>
              <a:path w="118109">
                <a:moveTo>
                  <a:pt x="0" y="0"/>
                </a:moveTo>
                <a:lnTo>
                  <a:pt x="118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579119" y="607377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582930" y="607187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584200" y="6069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52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586740" y="606869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9017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88009" y="6066790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90" h="1270">
                <a:moveTo>
                  <a:pt x="85090" y="0"/>
                </a:moveTo>
                <a:lnTo>
                  <a:pt x="0" y="0"/>
                </a:lnTo>
                <a:lnTo>
                  <a:pt x="0" y="1270"/>
                </a:lnTo>
                <a:lnTo>
                  <a:pt x="85090" y="1270"/>
                </a:lnTo>
                <a:lnTo>
                  <a:pt x="8509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591819" y="6064250"/>
            <a:ext cx="73660" cy="2540"/>
          </a:xfrm>
          <a:custGeom>
            <a:avLst/>
            <a:gdLst/>
            <a:ahLst/>
            <a:cxnLst/>
            <a:rect l="l" t="t" r="r" b="b"/>
            <a:pathLst>
              <a:path w="73659" h="2539">
                <a:moveTo>
                  <a:pt x="73659" y="0"/>
                </a:moveTo>
                <a:lnTo>
                  <a:pt x="0" y="0"/>
                </a:lnTo>
                <a:lnTo>
                  <a:pt x="0" y="2540"/>
                </a:lnTo>
                <a:lnTo>
                  <a:pt x="73659" y="2540"/>
                </a:lnTo>
                <a:lnTo>
                  <a:pt x="7365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94359" y="6062979"/>
            <a:ext cx="68580" cy="1270"/>
          </a:xfrm>
          <a:custGeom>
            <a:avLst/>
            <a:gdLst/>
            <a:ahLst/>
            <a:cxnLst/>
            <a:rect l="l" t="t" r="r" b="b"/>
            <a:pathLst>
              <a:path w="68579" h="1270">
                <a:moveTo>
                  <a:pt x="68579" y="0"/>
                </a:moveTo>
                <a:lnTo>
                  <a:pt x="0" y="0"/>
                </a:lnTo>
                <a:lnTo>
                  <a:pt x="0" y="1270"/>
                </a:lnTo>
                <a:lnTo>
                  <a:pt x="68579" y="1270"/>
                </a:lnTo>
                <a:lnTo>
                  <a:pt x="6857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640839" y="607758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645920" y="6076315"/>
            <a:ext cx="407670" cy="0"/>
          </a:xfrm>
          <a:custGeom>
            <a:avLst/>
            <a:gdLst/>
            <a:ahLst/>
            <a:cxnLst/>
            <a:rect l="l" t="t" r="r" b="b"/>
            <a:pathLst>
              <a:path w="407669">
                <a:moveTo>
                  <a:pt x="0" y="0"/>
                </a:moveTo>
                <a:lnTo>
                  <a:pt x="4076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651000" y="607504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19">
                <a:moveTo>
                  <a:pt x="0" y="0"/>
                </a:moveTo>
                <a:lnTo>
                  <a:pt x="4013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654810" y="6073775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663700" y="607187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0" y="0"/>
                </a:moveTo>
                <a:lnTo>
                  <a:pt x="3860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667510" y="606996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670050" y="6068695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84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675129" y="606742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21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681479" y="6065520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685289" y="606361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>
                <a:moveTo>
                  <a:pt x="0" y="0"/>
                </a:moveTo>
                <a:lnTo>
                  <a:pt x="35941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2889250" y="607695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2891789" y="607567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30" h="1270">
                <a:moveTo>
                  <a:pt x="24130" y="0"/>
                </a:moveTo>
                <a:lnTo>
                  <a:pt x="0" y="0"/>
                </a:lnTo>
                <a:lnTo>
                  <a:pt x="0" y="1270"/>
                </a:lnTo>
                <a:lnTo>
                  <a:pt x="24130" y="1270"/>
                </a:lnTo>
                <a:lnTo>
                  <a:pt x="2413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2894329" y="6074409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9050" y="0"/>
                </a:moveTo>
                <a:lnTo>
                  <a:pt x="0" y="0"/>
                </a:lnTo>
                <a:lnTo>
                  <a:pt x="0" y="1269"/>
                </a:lnTo>
                <a:lnTo>
                  <a:pt x="19050" y="1269"/>
                </a:lnTo>
                <a:lnTo>
                  <a:pt x="190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2895600" y="607314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6510" y="0"/>
                </a:moveTo>
                <a:lnTo>
                  <a:pt x="0" y="0"/>
                </a:lnTo>
                <a:lnTo>
                  <a:pt x="0" y="1270"/>
                </a:lnTo>
                <a:lnTo>
                  <a:pt x="16510" y="1270"/>
                </a:lnTo>
                <a:lnTo>
                  <a:pt x="165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2900679" y="6070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903220" y="60693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810" y="0"/>
                </a:moveTo>
                <a:lnTo>
                  <a:pt x="0" y="0"/>
                </a:lnTo>
                <a:lnTo>
                  <a:pt x="0" y="1270"/>
                </a:lnTo>
                <a:lnTo>
                  <a:pt x="3810" y="1270"/>
                </a:lnTo>
                <a:lnTo>
                  <a:pt x="38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2904489" y="60680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11170" y="607758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012439" y="6076315"/>
            <a:ext cx="217170" cy="0"/>
          </a:xfrm>
          <a:custGeom>
            <a:avLst/>
            <a:gdLst/>
            <a:ahLst/>
            <a:cxnLst/>
            <a:rect l="l" t="t" r="r" b="b"/>
            <a:pathLst>
              <a:path w="217169">
                <a:moveTo>
                  <a:pt x="0" y="0"/>
                </a:moveTo>
                <a:lnTo>
                  <a:pt x="21716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013710" y="607504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>
                <a:moveTo>
                  <a:pt x="0" y="0"/>
                </a:moveTo>
                <a:lnTo>
                  <a:pt x="2019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14979" y="60737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0" y="0"/>
                </a:moveTo>
                <a:lnTo>
                  <a:pt x="18668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16250" y="60718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748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017520" y="606996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2239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018789" y="606869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18789" y="606742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70624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21329" y="6064250"/>
            <a:ext cx="82550" cy="2540"/>
          </a:xfrm>
          <a:custGeom>
            <a:avLst/>
            <a:gdLst/>
            <a:ahLst/>
            <a:cxnLst/>
            <a:rect l="l" t="t" r="r" b="b"/>
            <a:pathLst>
              <a:path w="82550" h="2539">
                <a:moveTo>
                  <a:pt x="82550" y="0"/>
                </a:moveTo>
                <a:lnTo>
                  <a:pt x="0" y="0"/>
                </a:lnTo>
                <a:lnTo>
                  <a:pt x="0" y="2540"/>
                </a:lnTo>
                <a:lnTo>
                  <a:pt x="82550" y="2540"/>
                </a:lnTo>
                <a:lnTo>
                  <a:pt x="8255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22600" y="6062979"/>
            <a:ext cx="67310" cy="1270"/>
          </a:xfrm>
          <a:custGeom>
            <a:avLst/>
            <a:gdLst/>
            <a:ahLst/>
            <a:cxnLst/>
            <a:rect l="l" t="t" r="r" b="b"/>
            <a:pathLst>
              <a:path w="67310" h="1270">
                <a:moveTo>
                  <a:pt x="67310" y="0"/>
                </a:moveTo>
                <a:lnTo>
                  <a:pt x="0" y="0"/>
                </a:lnTo>
                <a:lnTo>
                  <a:pt x="0" y="1270"/>
                </a:lnTo>
                <a:lnTo>
                  <a:pt x="67310" y="1270"/>
                </a:lnTo>
                <a:lnTo>
                  <a:pt x="67310" y="0"/>
                </a:lnTo>
                <a:close/>
              </a:path>
            </a:pathLst>
          </a:custGeom>
          <a:solidFill>
            <a:srgbClr val="7062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548640" y="609282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553719" y="6090920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554990" y="6089015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0" y="0"/>
                </a:moveTo>
                <a:lnTo>
                  <a:pt x="17907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557530" y="6087745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72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558800" y="608647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562609" y="6084570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7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565150" y="60826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12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566419" y="608139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568959" y="608012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1397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572769" y="607885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616710" y="6092825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3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625600" y="6090920"/>
            <a:ext cx="436880" cy="0"/>
          </a:xfrm>
          <a:custGeom>
            <a:avLst/>
            <a:gdLst/>
            <a:ahLst/>
            <a:cxnLst/>
            <a:rect l="l" t="t" r="r" b="b"/>
            <a:pathLst>
              <a:path w="436880">
                <a:moveTo>
                  <a:pt x="0" y="0"/>
                </a:moveTo>
                <a:lnTo>
                  <a:pt x="43688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631950" y="6087745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>
                <a:moveTo>
                  <a:pt x="0" y="0"/>
                </a:moveTo>
                <a:lnTo>
                  <a:pt x="4292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633220" y="6086475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635760" y="6084570"/>
            <a:ext cx="422909" cy="0"/>
          </a:xfrm>
          <a:custGeom>
            <a:avLst/>
            <a:gdLst/>
            <a:ahLst/>
            <a:cxnLst/>
            <a:rect l="l" t="t" r="r" b="b"/>
            <a:pathLst>
              <a:path w="422910">
                <a:moveTo>
                  <a:pt x="0" y="0"/>
                </a:moveTo>
                <a:lnTo>
                  <a:pt x="4229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635760" y="6082665"/>
            <a:ext cx="421640" cy="0"/>
          </a:xfrm>
          <a:custGeom>
            <a:avLst/>
            <a:gdLst/>
            <a:ahLst/>
            <a:cxnLst/>
            <a:rect l="l" t="t" r="r" b="b"/>
            <a:pathLst>
              <a:path w="421639">
                <a:moveTo>
                  <a:pt x="0" y="0"/>
                </a:moveTo>
                <a:lnTo>
                  <a:pt x="42163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637029" y="608139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638300" y="6080125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83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640839" y="6078854"/>
            <a:ext cx="412750" cy="0"/>
          </a:xfrm>
          <a:custGeom>
            <a:avLst/>
            <a:gdLst/>
            <a:ahLst/>
            <a:cxnLst/>
            <a:rect l="l" t="t" r="r" b="b"/>
            <a:pathLst>
              <a:path w="412750">
                <a:moveTo>
                  <a:pt x="0" y="0"/>
                </a:moveTo>
                <a:lnTo>
                  <a:pt x="4127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2863850" y="6092190"/>
            <a:ext cx="72390" cy="1270"/>
          </a:xfrm>
          <a:custGeom>
            <a:avLst/>
            <a:gdLst/>
            <a:ahLst/>
            <a:cxnLst/>
            <a:rect l="l" t="t" r="r" b="b"/>
            <a:pathLst>
              <a:path w="72389" h="1270">
                <a:moveTo>
                  <a:pt x="72389" y="0"/>
                </a:moveTo>
                <a:lnTo>
                  <a:pt x="0" y="0"/>
                </a:lnTo>
                <a:lnTo>
                  <a:pt x="0" y="1270"/>
                </a:lnTo>
                <a:lnTo>
                  <a:pt x="72389" y="1270"/>
                </a:lnTo>
                <a:lnTo>
                  <a:pt x="723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2867660" y="6089650"/>
            <a:ext cx="64769" cy="2540"/>
          </a:xfrm>
          <a:custGeom>
            <a:avLst/>
            <a:gdLst/>
            <a:ahLst/>
            <a:cxnLst/>
            <a:rect l="l" t="t" r="r" b="b"/>
            <a:pathLst>
              <a:path w="64769" h="2539">
                <a:moveTo>
                  <a:pt x="64769" y="0"/>
                </a:moveTo>
                <a:lnTo>
                  <a:pt x="0" y="0"/>
                </a:lnTo>
                <a:lnTo>
                  <a:pt x="0" y="2540"/>
                </a:lnTo>
                <a:lnTo>
                  <a:pt x="64769" y="2540"/>
                </a:lnTo>
                <a:lnTo>
                  <a:pt x="6476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870200" y="6088379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70">
                <a:moveTo>
                  <a:pt x="60960" y="0"/>
                </a:moveTo>
                <a:lnTo>
                  <a:pt x="0" y="0"/>
                </a:lnTo>
                <a:lnTo>
                  <a:pt x="0" y="1270"/>
                </a:lnTo>
                <a:lnTo>
                  <a:pt x="60960" y="1270"/>
                </a:lnTo>
                <a:lnTo>
                  <a:pt x="6096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871470" y="6087109"/>
            <a:ext cx="58419" cy="1270"/>
          </a:xfrm>
          <a:custGeom>
            <a:avLst/>
            <a:gdLst/>
            <a:ahLst/>
            <a:cxnLst/>
            <a:rect l="l" t="t" r="r" b="b"/>
            <a:pathLst>
              <a:path w="58419" h="1270">
                <a:moveTo>
                  <a:pt x="58419" y="0"/>
                </a:moveTo>
                <a:lnTo>
                  <a:pt x="0" y="0"/>
                </a:lnTo>
                <a:lnTo>
                  <a:pt x="0" y="1269"/>
                </a:lnTo>
                <a:lnTo>
                  <a:pt x="58419" y="1269"/>
                </a:lnTo>
                <a:lnTo>
                  <a:pt x="584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874010" y="6085840"/>
            <a:ext cx="53340" cy="1270"/>
          </a:xfrm>
          <a:custGeom>
            <a:avLst/>
            <a:gdLst/>
            <a:ahLst/>
            <a:cxnLst/>
            <a:rect l="l" t="t" r="r" b="b"/>
            <a:pathLst>
              <a:path w="53339" h="1270">
                <a:moveTo>
                  <a:pt x="53339" y="0"/>
                </a:moveTo>
                <a:lnTo>
                  <a:pt x="0" y="0"/>
                </a:lnTo>
                <a:lnTo>
                  <a:pt x="0" y="1270"/>
                </a:lnTo>
                <a:lnTo>
                  <a:pt x="53339" y="1270"/>
                </a:lnTo>
                <a:lnTo>
                  <a:pt x="533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879089" y="608330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39">
                <a:moveTo>
                  <a:pt x="45719" y="0"/>
                </a:moveTo>
                <a:lnTo>
                  <a:pt x="0" y="0"/>
                </a:lnTo>
                <a:lnTo>
                  <a:pt x="0" y="2540"/>
                </a:lnTo>
                <a:lnTo>
                  <a:pt x="45719" y="2540"/>
                </a:lnTo>
                <a:lnTo>
                  <a:pt x="4571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880360" y="6082029"/>
            <a:ext cx="43180" cy="1270"/>
          </a:xfrm>
          <a:custGeom>
            <a:avLst/>
            <a:gdLst/>
            <a:ahLst/>
            <a:cxnLst/>
            <a:rect l="l" t="t" r="r" b="b"/>
            <a:pathLst>
              <a:path w="43180" h="1270">
                <a:moveTo>
                  <a:pt x="43180" y="0"/>
                </a:moveTo>
                <a:lnTo>
                  <a:pt x="0" y="0"/>
                </a:lnTo>
                <a:lnTo>
                  <a:pt x="0" y="1270"/>
                </a:lnTo>
                <a:lnTo>
                  <a:pt x="43180" y="1270"/>
                </a:lnTo>
                <a:lnTo>
                  <a:pt x="4318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2882900" y="608075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885439" y="6079490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4289" y="0"/>
                </a:moveTo>
                <a:lnTo>
                  <a:pt x="0" y="0"/>
                </a:lnTo>
                <a:lnTo>
                  <a:pt x="0" y="1270"/>
                </a:lnTo>
                <a:lnTo>
                  <a:pt x="34289" y="1270"/>
                </a:lnTo>
                <a:lnTo>
                  <a:pt x="3428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889250" y="607822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69"/>
                </a:lnTo>
                <a:lnTo>
                  <a:pt x="27939" y="1269"/>
                </a:lnTo>
                <a:lnTo>
                  <a:pt x="27939" y="0"/>
                </a:lnTo>
                <a:close/>
              </a:path>
            </a:pathLst>
          </a:custGeom>
          <a:solidFill>
            <a:srgbClr val="6F61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999739" y="6092825"/>
            <a:ext cx="262890" cy="0"/>
          </a:xfrm>
          <a:custGeom>
            <a:avLst/>
            <a:gdLst/>
            <a:ahLst/>
            <a:cxnLst/>
            <a:rect l="l" t="t" r="r" b="b"/>
            <a:pathLst>
              <a:path w="262889">
                <a:moveTo>
                  <a:pt x="0" y="0"/>
                </a:moveTo>
                <a:lnTo>
                  <a:pt x="2628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001010" y="6090920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8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002279" y="6089015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003550" y="608774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5018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04820" y="6086475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>
                <a:moveTo>
                  <a:pt x="0" y="0"/>
                </a:moveTo>
                <a:lnTo>
                  <a:pt x="2476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006089" y="608457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569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007360" y="608266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60">
                <a:moveTo>
                  <a:pt x="0" y="0"/>
                </a:moveTo>
                <a:lnTo>
                  <a:pt x="2387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08629" y="608139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09900" y="6080125"/>
            <a:ext cx="232410" cy="0"/>
          </a:xfrm>
          <a:custGeom>
            <a:avLst/>
            <a:gdLst/>
            <a:ahLst/>
            <a:cxnLst/>
            <a:rect l="l" t="t" r="r" b="b"/>
            <a:pathLst>
              <a:path w="232410">
                <a:moveTo>
                  <a:pt x="0" y="0"/>
                </a:moveTo>
                <a:lnTo>
                  <a:pt x="23241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11170" y="607885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6060" y="0"/>
                </a:lnTo>
              </a:path>
            </a:pathLst>
          </a:custGeom>
          <a:ln w="3175">
            <a:solidFill>
              <a:srgbClr val="6F61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525780" y="6108065"/>
            <a:ext cx="261620" cy="0"/>
          </a:xfrm>
          <a:custGeom>
            <a:avLst/>
            <a:gdLst/>
            <a:ahLst/>
            <a:cxnLst/>
            <a:rect l="l" t="t" r="r" b="b"/>
            <a:pathLst>
              <a:path w="261620">
                <a:moveTo>
                  <a:pt x="0" y="0"/>
                </a:moveTo>
                <a:lnTo>
                  <a:pt x="26162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528319" y="610679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70">
                <a:moveTo>
                  <a:pt x="0" y="0"/>
                </a:moveTo>
                <a:lnTo>
                  <a:pt x="25527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529590" y="6105525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>
                <a:moveTo>
                  <a:pt x="0" y="0"/>
                </a:moveTo>
                <a:lnTo>
                  <a:pt x="2501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533400" y="610362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>
                <a:moveTo>
                  <a:pt x="0" y="0"/>
                </a:moveTo>
                <a:lnTo>
                  <a:pt x="2400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535940" y="610171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6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537209" y="610044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539750" y="6099175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2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543559" y="609727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>
                <a:moveTo>
                  <a:pt x="0" y="0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544830" y="609536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1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47369" y="609409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66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280160" y="610806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2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282700" y="6106795"/>
            <a:ext cx="102870" cy="0"/>
          </a:xfrm>
          <a:custGeom>
            <a:avLst/>
            <a:gdLst/>
            <a:ahLst/>
            <a:cxnLst/>
            <a:rect l="l" t="t" r="r" b="b"/>
            <a:pathLst>
              <a:path w="102869">
                <a:moveTo>
                  <a:pt x="0" y="0"/>
                </a:moveTo>
                <a:lnTo>
                  <a:pt x="1028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286510" y="610552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568450" y="610806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30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572260" y="6106795"/>
            <a:ext cx="501650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6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576069" y="6105525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584960" y="6103620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40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588769" y="6101715"/>
            <a:ext cx="482600" cy="0"/>
          </a:xfrm>
          <a:custGeom>
            <a:avLst/>
            <a:gdLst/>
            <a:ahLst/>
            <a:cxnLst/>
            <a:rect l="l" t="t" r="r" b="b"/>
            <a:pathLst>
              <a:path w="482600">
                <a:moveTo>
                  <a:pt x="0" y="0"/>
                </a:moveTo>
                <a:lnTo>
                  <a:pt x="482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592580" y="6100445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5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596389" y="609917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605280" y="6097270"/>
            <a:ext cx="462280" cy="0"/>
          </a:xfrm>
          <a:custGeom>
            <a:avLst/>
            <a:gdLst/>
            <a:ahLst/>
            <a:cxnLst/>
            <a:rect l="l" t="t" r="r" b="b"/>
            <a:pathLst>
              <a:path w="462280">
                <a:moveTo>
                  <a:pt x="0" y="0"/>
                </a:moveTo>
                <a:lnTo>
                  <a:pt x="4622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612900" y="6094095"/>
            <a:ext cx="452120" cy="0"/>
          </a:xfrm>
          <a:custGeom>
            <a:avLst/>
            <a:gdLst/>
            <a:ahLst/>
            <a:cxnLst/>
            <a:rect l="l" t="t" r="r" b="b"/>
            <a:pathLst>
              <a:path w="452119">
                <a:moveTo>
                  <a:pt x="0" y="0"/>
                </a:moveTo>
                <a:lnTo>
                  <a:pt x="45211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2837179" y="6108065"/>
            <a:ext cx="450850" cy="0"/>
          </a:xfrm>
          <a:custGeom>
            <a:avLst/>
            <a:gdLst/>
            <a:ahLst/>
            <a:cxnLst/>
            <a:rect l="l" t="t" r="r" b="b"/>
            <a:pathLst>
              <a:path w="450850">
                <a:moveTo>
                  <a:pt x="0" y="0"/>
                </a:moveTo>
                <a:lnTo>
                  <a:pt x="4508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2839720" y="6106795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303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2988310" y="6106795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2840989" y="610552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>
                <a:moveTo>
                  <a:pt x="0" y="0"/>
                </a:moveTo>
                <a:lnTo>
                  <a:pt x="1104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2989579" y="610552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70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2846070" y="610362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0" y="0"/>
                </a:moveTo>
                <a:lnTo>
                  <a:pt x="1016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2990850" y="6103620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2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848610" y="610171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78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992120" y="610171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2849879" y="6100445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2993389" y="610044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2852420" y="609917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2994660" y="60991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812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2856229" y="6096000"/>
            <a:ext cx="83820" cy="2540"/>
          </a:xfrm>
          <a:custGeom>
            <a:avLst/>
            <a:gdLst/>
            <a:ahLst/>
            <a:cxnLst/>
            <a:rect l="l" t="t" r="r" b="b"/>
            <a:pathLst>
              <a:path w="83819" h="2539">
                <a:moveTo>
                  <a:pt x="83819" y="0"/>
                </a:moveTo>
                <a:lnTo>
                  <a:pt x="0" y="0"/>
                </a:lnTo>
                <a:lnTo>
                  <a:pt x="0" y="2540"/>
                </a:lnTo>
                <a:lnTo>
                  <a:pt x="83819" y="2540"/>
                </a:lnTo>
                <a:lnTo>
                  <a:pt x="83819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995929" y="6097270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4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2858770" y="6094729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80010" y="0"/>
                </a:moveTo>
                <a:lnTo>
                  <a:pt x="0" y="0"/>
                </a:lnTo>
                <a:lnTo>
                  <a:pt x="0" y="1270"/>
                </a:lnTo>
                <a:lnTo>
                  <a:pt x="80010" y="1270"/>
                </a:lnTo>
                <a:lnTo>
                  <a:pt x="8001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997200" y="609536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>
                <a:moveTo>
                  <a:pt x="0" y="0"/>
                </a:moveTo>
                <a:lnTo>
                  <a:pt x="269239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2861310" y="6093459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70">
                <a:moveTo>
                  <a:pt x="76200" y="0"/>
                </a:moveTo>
                <a:lnTo>
                  <a:pt x="0" y="0"/>
                </a:lnTo>
                <a:lnTo>
                  <a:pt x="0" y="1269"/>
                </a:lnTo>
                <a:lnTo>
                  <a:pt x="76200" y="1269"/>
                </a:lnTo>
                <a:lnTo>
                  <a:pt x="76200" y="0"/>
                </a:lnTo>
                <a:close/>
              </a:path>
            </a:pathLst>
          </a:custGeom>
          <a:solidFill>
            <a:srgbClr val="6F60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2998470" y="609409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6F604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97840" y="612203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99109" y="6120765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>
                <a:moveTo>
                  <a:pt x="0" y="0"/>
                </a:moveTo>
                <a:lnTo>
                  <a:pt x="3238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500380" y="6119495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>
                <a:moveTo>
                  <a:pt x="0" y="0"/>
                </a:moveTo>
                <a:lnTo>
                  <a:pt x="3187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501650" y="6118225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>
                <a:moveTo>
                  <a:pt x="0" y="0"/>
                </a:moveTo>
                <a:lnTo>
                  <a:pt x="3149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514350" y="6116320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>
                <a:moveTo>
                  <a:pt x="0" y="0"/>
                </a:moveTo>
                <a:lnTo>
                  <a:pt x="2946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515619" y="611441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518159" y="6113145"/>
            <a:ext cx="283210" cy="0"/>
          </a:xfrm>
          <a:custGeom>
            <a:avLst/>
            <a:gdLst/>
            <a:ahLst/>
            <a:cxnLst/>
            <a:rect l="l" t="t" r="r" b="b"/>
            <a:pathLst>
              <a:path w="283209">
                <a:moveTo>
                  <a:pt x="0" y="0"/>
                </a:moveTo>
                <a:lnTo>
                  <a:pt x="2832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519430" y="6111875"/>
            <a:ext cx="278130" cy="0"/>
          </a:xfrm>
          <a:custGeom>
            <a:avLst/>
            <a:gdLst/>
            <a:ahLst/>
            <a:cxnLst/>
            <a:rect l="l" t="t" r="r" b="b"/>
            <a:pathLst>
              <a:path w="278130">
                <a:moveTo>
                  <a:pt x="0" y="0"/>
                </a:moveTo>
                <a:lnTo>
                  <a:pt x="2781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523240" y="6109970"/>
            <a:ext cx="267970" cy="0"/>
          </a:xfrm>
          <a:custGeom>
            <a:avLst/>
            <a:gdLst/>
            <a:ahLst/>
            <a:cxnLst/>
            <a:rect l="l" t="t" r="r" b="b"/>
            <a:pathLst>
              <a:path w="267970">
                <a:moveTo>
                  <a:pt x="0" y="0"/>
                </a:moveTo>
                <a:lnTo>
                  <a:pt x="2679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980439" y="612203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7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990600" y="612076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>
                <a:moveTo>
                  <a:pt x="0" y="0"/>
                </a:moveTo>
                <a:lnTo>
                  <a:pt x="140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000760" y="6119495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2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010919" y="6118225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242060" y="612203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1245869" y="6120765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249680" y="611949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>
                <a:moveTo>
                  <a:pt x="0" y="0"/>
                </a:moveTo>
                <a:lnTo>
                  <a:pt x="1701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252219" y="6118225"/>
            <a:ext cx="163830" cy="0"/>
          </a:xfrm>
          <a:custGeom>
            <a:avLst/>
            <a:gdLst/>
            <a:ahLst/>
            <a:cxnLst/>
            <a:rect l="l" t="t" r="r" b="b"/>
            <a:pathLst>
              <a:path w="163830">
                <a:moveTo>
                  <a:pt x="0" y="0"/>
                </a:moveTo>
                <a:lnTo>
                  <a:pt x="16383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259839" y="611632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262380" y="61144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50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266189" y="611314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270000" y="61118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276350" y="6109970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>
                <a:moveTo>
                  <a:pt x="0" y="0"/>
                </a:moveTo>
                <a:lnTo>
                  <a:pt x="11684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520189" y="612203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525269" y="612076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>
                <a:moveTo>
                  <a:pt x="0" y="0"/>
                </a:moveTo>
                <a:lnTo>
                  <a:pt x="55880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530350" y="6119495"/>
            <a:ext cx="552450" cy="0"/>
          </a:xfrm>
          <a:custGeom>
            <a:avLst/>
            <a:gdLst/>
            <a:ahLst/>
            <a:cxnLst/>
            <a:rect l="l" t="t" r="r" b="b"/>
            <a:pathLst>
              <a:path w="552450">
                <a:moveTo>
                  <a:pt x="0" y="0"/>
                </a:moveTo>
                <a:lnTo>
                  <a:pt x="5524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535430" y="611822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69">
                <a:moveTo>
                  <a:pt x="0" y="0"/>
                </a:moveTo>
                <a:lnTo>
                  <a:pt x="5473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543050" y="6116320"/>
            <a:ext cx="537210" cy="0"/>
          </a:xfrm>
          <a:custGeom>
            <a:avLst/>
            <a:gdLst/>
            <a:ahLst/>
            <a:cxnLst/>
            <a:rect l="l" t="t" r="r" b="b"/>
            <a:pathLst>
              <a:path w="537210">
                <a:moveTo>
                  <a:pt x="0" y="0"/>
                </a:moveTo>
                <a:lnTo>
                  <a:pt x="53721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548130" y="611441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85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551939" y="611314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555750" y="6111875"/>
            <a:ext cx="521970" cy="0"/>
          </a:xfrm>
          <a:custGeom>
            <a:avLst/>
            <a:gdLst/>
            <a:ahLst/>
            <a:cxnLst/>
            <a:rect l="l" t="t" r="r" b="b"/>
            <a:pathLst>
              <a:path w="521969">
                <a:moveTo>
                  <a:pt x="0" y="0"/>
                </a:moveTo>
                <a:lnTo>
                  <a:pt x="52196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563369" y="610997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>
                <a:moveTo>
                  <a:pt x="0" y="0"/>
                </a:moveTo>
                <a:lnTo>
                  <a:pt x="5130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2813050" y="612203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2815589" y="6120765"/>
            <a:ext cx="492759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7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816860" y="6119495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95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819400" y="6118225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51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824479" y="611632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>
                <a:moveTo>
                  <a:pt x="0" y="0"/>
                </a:moveTo>
                <a:lnTo>
                  <a:pt x="47498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825750" y="6114415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828289" y="6113145"/>
            <a:ext cx="467359" cy="0"/>
          </a:xfrm>
          <a:custGeom>
            <a:avLst/>
            <a:gdLst/>
            <a:ahLst/>
            <a:cxnLst/>
            <a:rect l="l" t="t" r="r" b="b"/>
            <a:pathLst>
              <a:path w="467360">
                <a:moveTo>
                  <a:pt x="0" y="0"/>
                </a:moveTo>
                <a:lnTo>
                  <a:pt x="4673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830829" y="611187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549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2834639" y="61099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660" y="0"/>
                </a:lnTo>
              </a:path>
            </a:pathLst>
          </a:custGeom>
          <a:ln w="3175">
            <a:solidFill>
              <a:srgbClr val="6E5F4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481330" y="6137275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417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485140" y="6135370"/>
            <a:ext cx="377190" cy="0"/>
          </a:xfrm>
          <a:custGeom>
            <a:avLst/>
            <a:gdLst/>
            <a:ahLst/>
            <a:cxnLst/>
            <a:rect l="l" t="t" r="r" b="b"/>
            <a:pathLst>
              <a:path w="377190">
                <a:moveTo>
                  <a:pt x="0" y="0"/>
                </a:moveTo>
                <a:lnTo>
                  <a:pt x="3771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878839" y="6135370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>
                <a:moveTo>
                  <a:pt x="0" y="0"/>
                </a:moveTo>
                <a:lnTo>
                  <a:pt x="285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209039" y="613537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469389" y="613537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486409" y="613346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2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889000" y="6133465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3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211580" y="613346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>
                <a:moveTo>
                  <a:pt x="0" y="0"/>
                </a:moveTo>
                <a:lnTo>
                  <a:pt x="2451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474469" y="6133465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>
                <a:moveTo>
                  <a:pt x="0" y="0"/>
                </a:moveTo>
                <a:lnTo>
                  <a:pt x="6184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487680" y="6132195"/>
            <a:ext cx="367030" cy="0"/>
          </a:xfrm>
          <a:custGeom>
            <a:avLst/>
            <a:gdLst/>
            <a:ahLst/>
            <a:cxnLst/>
            <a:rect l="l" t="t" r="r" b="b"/>
            <a:pathLst>
              <a:path w="367030">
                <a:moveTo>
                  <a:pt x="0" y="0"/>
                </a:moveTo>
                <a:lnTo>
                  <a:pt x="3670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899160" y="6132195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>
                <a:moveTo>
                  <a:pt x="0" y="0"/>
                </a:moveTo>
                <a:lnTo>
                  <a:pt x="260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215389" y="6132195"/>
            <a:ext cx="238760" cy="0"/>
          </a:xfrm>
          <a:custGeom>
            <a:avLst/>
            <a:gdLst/>
            <a:ahLst/>
            <a:cxnLst/>
            <a:rect l="l" t="t" r="r" b="b"/>
            <a:pathLst>
              <a:path w="238759">
                <a:moveTo>
                  <a:pt x="0" y="0"/>
                </a:moveTo>
                <a:lnTo>
                  <a:pt x="2387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479550" y="6132195"/>
            <a:ext cx="612140" cy="0"/>
          </a:xfrm>
          <a:custGeom>
            <a:avLst/>
            <a:gdLst/>
            <a:ahLst/>
            <a:cxnLst/>
            <a:rect l="l" t="t" r="r" b="b"/>
            <a:pathLst>
              <a:path w="612139">
                <a:moveTo>
                  <a:pt x="0" y="0"/>
                </a:moveTo>
                <a:lnTo>
                  <a:pt x="6121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488950" y="6130925"/>
            <a:ext cx="363220" cy="0"/>
          </a:xfrm>
          <a:custGeom>
            <a:avLst/>
            <a:gdLst/>
            <a:ahLst/>
            <a:cxnLst/>
            <a:rect l="l" t="t" r="r" b="b"/>
            <a:pathLst>
              <a:path w="363219">
                <a:moveTo>
                  <a:pt x="0" y="0"/>
                </a:moveTo>
                <a:lnTo>
                  <a:pt x="3632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909319" y="613092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>
                <a:moveTo>
                  <a:pt x="0" y="0"/>
                </a:moveTo>
                <a:lnTo>
                  <a:pt x="2463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219200" y="6130925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11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484630" y="6130925"/>
            <a:ext cx="605790" cy="0"/>
          </a:xfrm>
          <a:custGeom>
            <a:avLst/>
            <a:gdLst/>
            <a:ahLst/>
            <a:cxnLst/>
            <a:rect l="l" t="t" r="r" b="b"/>
            <a:pathLst>
              <a:path w="605789">
                <a:moveTo>
                  <a:pt x="0" y="0"/>
                </a:moveTo>
                <a:lnTo>
                  <a:pt x="6057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91490" y="6129020"/>
            <a:ext cx="353060" cy="0"/>
          </a:xfrm>
          <a:custGeom>
            <a:avLst/>
            <a:gdLst/>
            <a:ahLst/>
            <a:cxnLst/>
            <a:rect l="l" t="t" r="r" b="b"/>
            <a:pathLst>
              <a:path w="353059">
                <a:moveTo>
                  <a:pt x="0" y="0"/>
                </a:moveTo>
                <a:lnTo>
                  <a:pt x="35305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929639" y="612902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7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225550" y="6129020"/>
            <a:ext cx="218440" cy="0"/>
          </a:xfrm>
          <a:custGeom>
            <a:avLst/>
            <a:gdLst/>
            <a:ahLst/>
            <a:cxnLst/>
            <a:rect l="l" t="t" r="r" b="b"/>
            <a:pathLst>
              <a:path w="218440">
                <a:moveTo>
                  <a:pt x="0" y="0"/>
                </a:moveTo>
                <a:lnTo>
                  <a:pt x="2184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494789" y="6129020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492759" y="61271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97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939800" y="6127115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7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229360" y="61271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82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499869" y="6127115"/>
            <a:ext cx="588010" cy="0"/>
          </a:xfrm>
          <a:custGeom>
            <a:avLst/>
            <a:gdLst/>
            <a:ahLst/>
            <a:cxnLst/>
            <a:rect l="l" t="t" r="r" b="b"/>
            <a:pathLst>
              <a:path w="588010">
                <a:moveTo>
                  <a:pt x="0" y="0"/>
                </a:moveTo>
                <a:lnTo>
                  <a:pt x="5880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504950" y="6125845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>
                <a:moveTo>
                  <a:pt x="0" y="0"/>
                </a:moveTo>
                <a:lnTo>
                  <a:pt x="582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494030" y="6125845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949960" y="6125845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0" y="0"/>
                </a:moveTo>
                <a:lnTo>
                  <a:pt x="19430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231900" y="612584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495300" y="6124575"/>
            <a:ext cx="339090" cy="0"/>
          </a:xfrm>
          <a:custGeom>
            <a:avLst/>
            <a:gdLst/>
            <a:ahLst/>
            <a:cxnLst/>
            <a:rect l="l" t="t" r="r" b="b"/>
            <a:pathLst>
              <a:path w="339090">
                <a:moveTo>
                  <a:pt x="0" y="0"/>
                </a:moveTo>
                <a:lnTo>
                  <a:pt x="33909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960119" y="612457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>
                <a:moveTo>
                  <a:pt x="0" y="0"/>
                </a:moveTo>
                <a:lnTo>
                  <a:pt x="1803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235710" y="6124575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510030" y="6124575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58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497840" y="6123304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>
                <a:moveTo>
                  <a:pt x="0" y="0"/>
                </a:moveTo>
                <a:lnTo>
                  <a:pt x="3289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980439" y="6123304"/>
            <a:ext cx="153670" cy="0"/>
          </a:xfrm>
          <a:custGeom>
            <a:avLst/>
            <a:gdLst/>
            <a:ahLst/>
            <a:cxnLst/>
            <a:rect l="l" t="t" r="r" b="b"/>
            <a:pathLst>
              <a:path w="153669">
                <a:moveTo>
                  <a:pt x="0" y="0"/>
                </a:moveTo>
                <a:lnTo>
                  <a:pt x="15366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242060" y="6123304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41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520189" y="6123304"/>
            <a:ext cx="565150" cy="0"/>
          </a:xfrm>
          <a:custGeom>
            <a:avLst/>
            <a:gdLst/>
            <a:ahLst/>
            <a:cxnLst/>
            <a:rect l="l" t="t" r="r" b="b"/>
            <a:pathLst>
              <a:path w="565150">
                <a:moveTo>
                  <a:pt x="0" y="0"/>
                </a:moveTo>
                <a:lnTo>
                  <a:pt x="56514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2786379" y="6137275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2791460" y="6135370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7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2792729" y="6133465"/>
            <a:ext cx="535940" cy="0"/>
          </a:xfrm>
          <a:custGeom>
            <a:avLst/>
            <a:gdLst/>
            <a:ahLst/>
            <a:cxnLst/>
            <a:rect l="l" t="t" r="r" b="b"/>
            <a:pathLst>
              <a:path w="535939">
                <a:moveTo>
                  <a:pt x="0" y="0"/>
                </a:moveTo>
                <a:lnTo>
                  <a:pt x="5359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2795270" y="6132195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2797810" y="6130925"/>
            <a:ext cx="527050" cy="0"/>
          </a:xfrm>
          <a:custGeom>
            <a:avLst/>
            <a:gdLst/>
            <a:ahLst/>
            <a:cxnLst/>
            <a:rect l="l" t="t" r="r" b="b"/>
            <a:pathLst>
              <a:path w="527050">
                <a:moveTo>
                  <a:pt x="0" y="0"/>
                </a:moveTo>
                <a:lnTo>
                  <a:pt x="5270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2801620" y="6129020"/>
            <a:ext cx="519430" cy="0"/>
          </a:xfrm>
          <a:custGeom>
            <a:avLst/>
            <a:gdLst/>
            <a:ahLst/>
            <a:cxnLst/>
            <a:rect l="l" t="t" r="r" b="b"/>
            <a:pathLst>
              <a:path w="519429">
                <a:moveTo>
                  <a:pt x="0" y="0"/>
                </a:moveTo>
                <a:lnTo>
                  <a:pt x="5194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2804160" y="6127115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2806700" y="6125845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2807970" y="6124575"/>
            <a:ext cx="506730" cy="0"/>
          </a:xfrm>
          <a:custGeom>
            <a:avLst/>
            <a:gdLst/>
            <a:ahLst/>
            <a:cxnLst/>
            <a:rect l="l" t="t" r="r" b="b"/>
            <a:pathLst>
              <a:path w="506729">
                <a:moveTo>
                  <a:pt x="0" y="0"/>
                </a:moveTo>
                <a:lnTo>
                  <a:pt x="50673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2813050" y="6123304"/>
            <a:ext cx="497840" cy="0"/>
          </a:xfrm>
          <a:custGeom>
            <a:avLst/>
            <a:gdLst/>
            <a:ahLst/>
            <a:cxnLst/>
            <a:rect l="l" t="t" r="r" b="b"/>
            <a:pathLst>
              <a:path w="497839">
                <a:moveTo>
                  <a:pt x="0" y="0"/>
                </a:moveTo>
                <a:lnTo>
                  <a:pt x="497840" y="0"/>
                </a:lnTo>
              </a:path>
            </a:pathLst>
          </a:custGeom>
          <a:ln w="3175">
            <a:solidFill>
              <a:srgbClr val="6D5F4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443230" y="6152515"/>
            <a:ext cx="1662430" cy="0"/>
          </a:xfrm>
          <a:custGeom>
            <a:avLst/>
            <a:gdLst/>
            <a:ahLst/>
            <a:cxnLst/>
            <a:rect l="l" t="t" r="r" b="b"/>
            <a:pathLst>
              <a:path w="1662430">
                <a:moveTo>
                  <a:pt x="0" y="0"/>
                </a:moveTo>
                <a:lnTo>
                  <a:pt x="16624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445769" y="615124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8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448309" y="6149975"/>
            <a:ext cx="1656080" cy="0"/>
          </a:xfrm>
          <a:custGeom>
            <a:avLst/>
            <a:gdLst/>
            <a:ahLst/>
            <a:cxnLst/>
            <a:rect l="l" t="t" r="r" b="b"/>
            <a:pathLst>
              <a:path w="1656080">
                <a:moveTo>
                  <a:pt x="0" y="0"/>
                </a:moveTo>
                <a:lnTo>
                  <a:pt x="165607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453390" y="6148070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60">
                <a:moveTo>
                  <a:pt x="0" y="0"/>
                </a:moveTo>
                <a:lnTo>
                  <a:pt x="16484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454659" y="6146165"/>
            <a:ext cx="1647189" cy="0"/>
          </a:xfrm>
          <a:custGeom>
            <a:avLst/>
            <a:gdLst/>
            <a:ahLst/>
            <a:cxnLst/>
            <a:rect l="l" t="t" r="r" b="b"/>
            <a:pathLst>
              <a:path w="1647189">
                <a:moveTo>
                  <a:pt x="0" y="0"/>
                </a:moveTo>
                <a:lnTo>
                  <a:pt x="164718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459740" y="6144895"/>
            <a:ext cx="1640839" cy="0"/>
          </a:xfrm>
          <a:custGeom>
            <a:avLst/>
            <a:gdLst/>
            <a:ahLst/>
            <a:cxnLst/>
            <a:rect l="l" t="t" r="r" b="b"/>
            <a:pathLst>
              <a:path w="1640839">
                <a:moveTo>
                  <a:pt x="0" y="0"/>
                </a:moveTo>
                <a:lnTo>
                  <a:pt x="16408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463550" y="6143625"/>
            <a:ext cx="1635760" cy="0"/>
          </a:xfrm>
          <a:custGeom>
            <a:avLst/>
            <a:gdLst/>
            <a:ahLst/>
            <a:cxnLst/>
            <a:rect l="l" t="t" r="r" b="b"/>
            <a:pathLst>
              <a:path w="1635760">
                <a:moveTo>
                  <a:pt x="0" y="0"/>
                </a:moveTo>
                <a:lnTo>
                  <a:pt x="16357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469900" y="6141720"/>
            <a:ext cx="1628139" cy="0"/>
          </a:xfrm>
          <a:custGeom>
            <a:avLst/>
            <a:gdLst/>
            <a:ahLst/>
            <a:cxnLst/>
            <a:rect l="l" t="t" r="r" b="b"/>
            <a:pathLst>
              <a:path w="1628139">
                <a:moveTo>
                  <a:pt x="0" y="0"/>
                </a:moveTo>
                <a:lnTo>
                  <a:pt x="162813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473709" y="6139815"/>
            <a:ext cx="1623060" cy="0"/>
          </a:xfrm>
          <a:custGeom>
            <a:avLst/>
            <a:gdLst/>
            <a:ahLst/>
            <a:cxnLst/>
            <a:rect l="l" t="t" r="r" b="b"/>
            <a:pathLst>
              <a:path w="1623060">
                <a:moveTo>
                  <a:pt x="0" y="0"/>
                </a:moveTo>
                <a:lnTo>
                  <a:pt x="162306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77519" y="6138545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2759710" y="6152515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71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2762250" y="6151245"/>
            <a:ext cx="595630" cy="0"/>
          </a:xfrm>
          <a:custGeom>
            <a:avLst/>
            <a:gdLst/>
            <a:ahLst/>
            <a:cxnLst/>
            <a:rect l="l" t="t" r="r" b="b"/>
            <a:pathLst>
              <a:path w="595629">
                <a:moveTo>
                  <a:pt x="0" y="0"/>
                </a:moveTo>
                <a:lnTo>
                  <a:pt x="5956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2764789" y="6149975"/>
            <a:ext cx="591820" cy="0"/>
          </a:xfrm>
          <a:custGeom>
            <a:avLst/>
            <a:gdLst/>
            <a:ahLst/>
            <a:cxnLst/>
            <a:rect l="l" t="t" r="r" b="b"/>
            <a:pathLst>
              <a:path w="591820">
                <a:moveTo>
                  <a:pt x="0" y="0"/>
                </a:moveTo>
                <a:lnTo>
                  <a:pt x="5918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2768600" y="6148070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>
                <a:moveTo>
                  <a:pt x="0" y="0"/>
                </a:moveTo>
                <a:lnTo>
                  <a:pt x="58292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2771139" y="61461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2773679" y="6144895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40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2776220" y="6143625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959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2780029" y="6141720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134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2782570" y="6139815"/>
            <a:ext cx="557530" cy="0"/>
          </a:xfrm>
          <a:custGeom>
            <a:avLst/>
            <a:gdLst/>
            <a:ahLst/>
            <a:cxnLst/>
            <a:rect l="l" t="t" r="r" b="b"/>
            <a:pathLst>
              <a:path w="557529">
                <a:moveTo>
                  <a:pt x="0" y="0"/>
                </a:moveTo>
                <a:lnTo>
                  <a:pt x="55753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2783839" y="613854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720" y="0"/>
                </a:lnTo>
              </a:path>
            </a:pathLst>
          </a:custGeom>
          <a:ln w="3175">
            <a:solidFill>
              <a:srgbClr val="6C5E4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415290" y="6167120"/>
            <a:ext cx="1700530" cy="0"/>
          </a:xfrm>
          <a:custGeom>
            <a:avLst/>
            <a:gdLst/>
            <a:ahLst/>
            <a:cxnLst/>
            <a:rect l="l" t="t" r="r" b="b"/>
            <a:pathLst>
              <a:path w="1700530">
                <a:moveTo>
                  <a:pt x="0" y="0"/>
                </a:moveTo>
                <a:lnTo>
                  <a:pt x="170053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416559" y="6165215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9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420369" y="6163945"/>
            <a:ext cx="1692910" cy="0"/>
          </a:xfrm>
          <a:custGeom>
            <a:avLst/>
            <a:gdLst/>
            <a:ahLst/>
            <a:cxnLst/>
            <a:rect l="l" t="t" r="r" b="b"/>
            <a:pathLst>
              <a:path w="1692910">
                <a:moveTo>
                  <a:pt x="0" y="0"/>
                </a:moveTo>
                <a:lnTo>
                  <a:pt x="16929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422909" y="6162675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36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427990" y="6160770"/>
            <a:ext cx="1682750" cy="0"/>
          </a:xfrm>
          <a:custGeom>
            <a:avLst/>
            <a:gdLst/>
            <a:ahLst/>
            <a:cxnLst/>
            <a:rect l="l" t="t" r="r" b="b"/>
            <a:pathLst>
              <a:path w="1682750">
                <a:moveTo>
                  <a:pt x="0" y="0"/>
                </a:moveTo>
                <a:lnTo>
                  <a:pt x="16827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30530" y="6158865"/>
            <a:ext cx="1680210" cy="0"/>
          </a:xfrm>
          <a:custGeom>
            <a:avLst/>
            <a:gdLst/>
            <a:ahLst/>
            <a:cxnLst/>
            <a:rect l="l" t="t" r="r" b="b"/>
            <a:pathLst>
              <a:path w="1680210">
                <a:moveTo>
                  <a:pt x="0" y="0"/>
                </a:moveTo>
                <a:lnTo>
                  <a:pt x="16802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33069" y="6157595"/>
            <a:ext cx="1676400" cy="0"/>
          </a:xfrm>
          <a:custGeom>
            <a:avLst/>
            <a:gdLst/>
            <a:ahLst/>
            <a:cxnLst/>
            <a:rect l="l" t="t" r="r" b="b"/>
            <a:pathLst>
              <a:path w="1676400">
                <a:moveTo>
                  <a:pt x="0" y="0"/>
                </a:moveTo>
                <a:lnTo>
                  <a:pt x="167640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35609" y="6156325"/>
            <a:ext cx="1672589" cy="0"/>
          </a:xfrm>
          <a:custGeom>
            <a:avLst/>
            <a:gdLst/>
            <a:ahLst/>
            <a:cxnLst/>
            <a:rect l="l" t="t" r="r" b="b"/>
            <a:pathLst>
              <a:path w="1672589">
                <a:moveTo>
                  <a:pt x="0" y="0"/>
                </a:moveTo>
                <a:lnTo>
                  <a:pt x="167258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40690" y="6154420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623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2736850" y="616712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4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2738120" y="6165215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>
                <a:moveTo>
                  <a:pt x="0" y="0"/>
                </a:moveTo>
                <a:lnTo>
                  <a:pt x="64261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2740660" y="6163945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8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2743200" y="6162675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>
                <a:moveTo>
                  <a:pt x="0" y="0"/>
                </a:moveTo>
                <a:lnTo>
                  <a:pt x="6337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2747010" y="6160770"/>
            <a:ext cx="626110" cy="0"/>
          </a:xfrm>
          <a:custGeom>
            <a:avLst/>
            <a:gdLst/>
            <a:ahLst/>
            <a:cxnLst/>
            <a:rect l="l" t="t" r="r" b="b"/>
            <a:pathLst>
              <a:path w="626110">
                <a:moveTo>
                  <a:pt x="0" y="0"/>
                </a:moveTo>
                <a:lnTo>
                  <a:pt x="6261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2749550" y="6158865"/>
            <a:ext cx="621030" cy="0"/>
          </a:xfrm>
          <a:custGeom>
            <a:avLst/>
            <a:gdLst/>
            <a:ahLst/>
            <a:cxnLst/>
            <a:rect l="l" t="t" r="r" b="b"/>
            <a:pathLst>
              <a:path w="621029">
                <a:moveTo>
                  <a:pt x="0" y="0"/>
                </a:moveTo>
                <a:lnTo>
                  <a:pt x="621029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2752089" y="6157595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95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2753360" y="6156325"/>
            <a:ext cx="613410" cy="0"/>
          </a:xfrm>
          <a:custGeom>
            <a:avLst/>
            <a:gdLst/>
            <a:ahLst/>
            <a:cxnLst/>
            <a:rect l="l" t="t" r="r" b="b"/>
            <a:pathLst>
              <a:path w="613410">
                <a:moveTo>
                  <a:pt x="0" y="0"/>
                </a:moveTo>
                <a:lnTo>
                  <a:pt x="61341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2758439" y="6154420"/>
            <a:ext cx="604520" cy="0"/>
          </a:xfrm>
          <a:custGeom>
            <a:avLst/>
            <a:gdLst/>
            <a:ahLst/>
            <a:cxnLst/>
            <a:rect l="l" t="t" r="r" b="b"/>
            <a:pathLst>
              <a:path w="604520">
                <a:moveTo>
                  <a:pt x="0" y="0"/>
                </a:moveTo>
                <a:lnTo>
                  <a:pt x="604520" y="0"/>
                </a:lnTo>
              </a:path>
            </a:pathLst>
          </a:custGeom>
          <a:ln w="3175">
            <a:solidFill>
              <a:srgbClr val="6C5D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82270" y="6182995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8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84809" y="6181725"/>
            <a:ext cx="1741170" cy="0"/>
          </a:xfrm>
          <a:custGeom>
            <a:avLst/>
            <a:gdLst/>
            <a:ahLst/>
            <a:cxnLst/>
            <a:rect l="l" t="t" r="r" b="b"/>
            <a:pathLst>
              <a:path w="1741170">
                <a:moveTo>
                  <a:pt x="0" y="0"/>
                </a:moveTo>
                <a:lnTo>
                  <a:pt x="174117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89890" y="6179820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82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92429" y="6177915"/>
            <a:ext cx="1731010" cy="0"/>
          </a:xfrm>
          <a:custGeom>
            <a:avLst/>
            <a:gdLst/>
            <a:ahLst/>
            <a:cxnLst/>
            <a:rect l="l" t="t" r="r" b="b"/>
            <a:pathLst>
              <a:path w="1731010">
                <a:moveTo>
                  <a:pt x="0" y="0"/>
                </a:moveTo>
                <a:lnTo>
                  <a:pt x="17310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94970" y="6176645"/>
            <a:ext cx="1727200" cy="0"/>
          </a:xfrm>
          <a:custGeom>
            <a:avLst/>
            <a:gdLst/>
            <a:ahLst/>
            <a:cxnLst/>
            <a:rect l="l" t="t" r="r" b="b"/>
            <a:pathLst>
              <a:path w="1727200">
                <a:moveTo>
                  <a:pt x="0" y="0"/>
                </a:moveTo>
                <a:lnTo>
                  <a:pt x="17272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97509" y="6175375"/>
            <a:ext cx="1724660" cy="0"/>
          </a:xfrm>
          <a:custGeom>
            <a:avLst/>
            <a:gdLst/>
            <a:ahLst/>
            <a:cxnLst/>
            <a:rect l="l" t="t" r="r" b="b"/>
            <a:pathLst>
              <a:path w="1724660">
                <a:moveTo>
                  <a:pt x="0" y="0"/>
                </a:moveTo>
                <a:lnTo>
                  <a:pt x="172466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02590" y="6173470"/>
            <a:ext cx="1717039" cy="0"/>
          </a:xfrm>
          <a:custGeom>
            <a:avLst/>
            <a:gdLst/>
            <a:ahLst/>
            <a:cxnLst/>
            <a:rect l="l" t="t" r="r" b="b"/>
            <a:pathLst>
              <a:path w="1717039">
                <a:moveTo>
                  <a:pt x="0" y="0"/>
                </a:moveTo>
                <a:lnTo>
                  <a:pt x="17170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05129" y="6171565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407669" y="6170295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89">
                <a:moveTo>
                  <a:pt x="0" y="0"/>
                </a:moveTo>
                <a:lnTo>
                  <a:pt x="171068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10209" y="6169025"/>
            <a:ext cx="1706880" cy="0"/>
          </a:xfrm>
          <a:custGeom>
            <a:avLst/>
            <a:gdLst/>
            <a:ahLst/>
            <a:cxnLst/>
            <a:rect l="l" t="t" r="r" b="b"/>
            <a:pathLst>
              <a:path w="1706880">
                <a:moveTo>
                  <a:pt x="0" y="0"/>
                </a:moveTo>
                <a:lnTo>
                  <a:pt x="170687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2707639" y="6182995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>
                <a:moveTo>
                  <a:pt x="0" y="0"/>
                </a:moveTo>
                <a:lnTo>
                  <a:pt x="7023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2710179" y="6181725"/>
            <a:ext cx="698500" cy="0"/>
          </a:xfrm>
          <a:custGeom>
            <a:avLst/>
            <a:gdLst/>
            <a:ahLst/>
            <a:cxnLst/>
            <a:rect l="l" t="t" r="r" b="b"/>
            <a:pathLst>
              <a:path w="698500">
                <a:moveTo>
                  <a:pt x="0" y="0"/>
                </a:moveTo>
                <a:lnTo>
                  <a:pt x="6984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2713989" y="6179820"/>
            <a:ext cx="689610" cy="0"/>
          </a:xfrm>
          <a:custGeom>
            <a:avLst/>
            <a:gdLst/>
            <a:ahLst/>
            <a:cxnLst/>
            <a:rect l="l" t="t" r="r" b="b"/>
            <a:pathLst>
              <a:path w="689610">
                <a:moveTo>
                  <a:pt x="0" y="0"/>
                </a:moveTo>
                <a:lnTo>
                  <a:pt x="6896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2716529" y="6177915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7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2719070" y="6176645"/>
            <a:ext cx="680720" cy="0"/>
          </a:xfrm>
          <a:custGeom>
            <a:avLst/>
            <a:gdLst/>
            <a:ahLst/>
            <a:cxnLst/>
            <a:rect l="l" t="t" r="r" b="b"/>
            <a:pathLst>
              <a:path w="680720">
                <a:moveTo>
                  <a:pt x="0" y="0"/>
                </a:moveTo>
                <a:lnTo>
                  <a:pt x="6807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2720339" y="6175375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910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2725420" y="6173470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80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2727960" y="6171565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3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2729229" y="6170295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6039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2731770" y="6169025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175">
            <a:solidFill>
              <a:srgbClr val="6B5C4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54329" y="6196965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8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56870" y="6195695"/>
            <a:ext cx="1779270" cy="0"/>
          </a:xfrm>
          <a:custGeom>
            <a:avLst/>
            <a:gdLst/>
            <a:ahLst/>
            <a:cxnLst/>
            <a:rect l="l" t="t" r="r" b="b"/>
            <a:pathLst>
              <a:path w="1779270">
                <a:moveTo>
                  <a:pt x="0" y="0"/>
                </a:moveTo>
                <a:lnTo>
                  <a:pt x="17792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59409" y="6194425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64490" y="6192520"/>
            <a:ext cx="1769110" cy="0"/>
          </a:xfrm>
          <a:custGeom>
            <a:avLst/>
            <a:gdLst/>
            <a:ahLst/>
            <a:cxnLst/>
            <a:rect l="l" t="t" r="r" b="b"/>
            <a:pathLst>
              <a:path w="1769110">
                <a:moveTo>
                  <a:pt x="0" y="0"/>
                </a:moveTo>
                <a:lnTo>
                  <a:pt x="17691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69570" y="6189345"/>
            <a:ext cx="1761489" cy="0"/>
          </a:xfrm>
          <a:custGeom>
            <a:avLst/>
            <a:gdLst/>
            <a:ahLst/>
            <a:cxnLst/>
            <a:rect l="l" t="t" r="r" b="b"/>
            <a:pathLst>
              <a:path w="1761489">
                <a:moveTo>
                  <a:pt x="0" y="0"/>
                </a:moveTo>
                <a:lnTo>
                  <a:pt x="17614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72109" y="6188075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9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77190" y="618617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3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79729" y="6184265"/>
            <a:ext cx="1748789" cy="0"/>
          </a:xfrm>
          <a:custGeom>
            <a:avLst/>
            <a:gdLst/>
            <a:ahLst/>
            <a:cxnLst/>
            <a:rect l="l" t="t" r="r" b="b"/>
            <a:pathLst>
              <a:path w="1748789">
                <a:moveTo>
                  <a:pt x="0" y="0"/>
                </a:moveTo>
                <a:lnTo>
                  <a:pt x="17487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2305050" y="619696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51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2311400" y="619569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2319020" y="6193790"/>
            <a:ext cx="77470" cy="1270"/>
          </a:xfrm>
          <a:custGeom>
            <a:avLst/>
            <a:gdLst/>
            <a:ahLst/>
            <a:cxnLst/>
            <a:rect l="l" t="t" r="r" b="b"/>
            <a:pathLst>
              <a:path w="77469" h="1270">
                <a:moveTo>
                  <a:pt x="77469" y="0"/>
                </a:moveTo>
                <a:lnTo>
                  <a:pt x="0" y="0"/>
                </a:lnTo>
                <a:lnTo>
                  <a:pt x="0" y="1270"/>
                </a:lnTo>
                <a:lnTo>
                  <a:pt x="77469" y="1270"/>
                </a:lnTo>
                <a:lnTo>
                  <a:pt x="774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2332989" y="6191250"/>
            <a:ext cx="58419" cy="2540"/>
          </a:xfrm>
          <a:custGeom>
            <a:avLst/>
            <a:gdLst/>
            <a:ahLst/>
            <a:cxnLst/>
            <a:rect l="l" t="t" r="r" b="b"/>
            <a:pathLst>
              <a:path w="58419" h="2539">
                <a:moveTo>
                  <a:pt x="58419" y="0"/>
                </a:moveTo>
                <a:lnTo>
                  <a:pt x="0" y="0"/>
                </a:lnTo>
                <a:lnTo>
                  <a:pt x="0" y="2540"/>
                </a:lnTo>
                <a:lnTo>
                  <a:pt x="58419" y="2540"/>
                </a:lnTo>
                <a:lnTo>
                  <a:pt x="5841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2340610" y="6189979"/>
            <a:ext cx="48260" cy="1270"/>
          </a:xfrm>
          <a:custGeom>
            <a:avLst/>
            <a:gdLst/>
            <a:ahLst/>
            <a:cxnLst/>
            <a:rect l="l" t="t" r="r" b="b"/>
            <a:pathLst>
              <a:path w="48260" h="1270">
                <a:moveTo>
                  <a:pt x="48260" y="0"/>
                </a:moveTo>
                <a:lnTo>
                  <a:pt x="0" y="0"/>
                </a:lnTo>
                <a:lnTo>
                  <a:pt x="0" y="1270"/>
                </a:lnTo>
                <a:lnTo>
                  <a:pt x="48260" y="1270"/>
                </a:lnTo>
                <a:lnTo>
                  <a:pt x="4826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2346960" y="6188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70">
                <a:moveTo>
                  <a:pt x="38100" y="0"/>
                </a:moveTo>
                <a:lnTo>
                  <a:pt x="0" y="0"/>
                </a:lnTo>
                <a:lnTo>
                  <a:pt x="0" y="1269"/>
                </a:lnTo>
                <a:lnTo>
                  <a:pt x="38100" y="1269"/>
                </a:lnTo>
                <a:lnTo>
                  <a:pt x="38100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2354579" y="6187440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39" h="1270">
                <a:moveTo>
                  <a:pt x="27939" y="0"/>
                </a:moveTo>
                <a:lnTo>
                  <a:pt x="0" y="0"/>
                </a:lnTo>
                <a:lnTo>
                  <a:pt x="0" y="1270"/>
                </a:lnTo>
                <a:lnTo>
                  <a:pt x="27939" y="1270"/>
                </a:lnTo>
                <a:lnTo>
                  <a:pt x="2793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2368550" y="61849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889" y="0"/>
                </a:moveTo>
                <a:lnTo>
                  <a:pt x="0" y="0"/>
                </a:lnTo>
                <a:lnTo>
                  <a:pt x="0" y="2540"/>
                </a:lnTo>
                <a:lnTo>
                  <a:pt x="8889" y="2540"/>
                </a:lnTo>
                <a:lnTo>
                  <a:pt x="888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2372360" y="61836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A5B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2658110" y="6196965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7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2663189" y="619569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35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2667000" y="6194425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200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2677160" y="6192520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802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2682239" y="6190615"/>
            <a:ext cx="740410" cy="0"/>
          </a:xfrm>
          <a:custGeom>
            <a:avLst/>
            <a:gdLst/>
            <a:ahLst/>
            <a:cxnLst/>
            <a:rect l="l" t="t" r="r" b="b"/>
            <a:pathLst>
              <a:path w="740410">
                <a:moveTo>
                  <a:pt x="0" y="0"/>
                </a:moveTo>
                <a:lnTo>
                  <a:pt x="74041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2687320" y="6189345"/>
            <a:ext cx="732790" cy="0"/>
          </a:xfrm>
          <a:custGeom>
            <a:avLst/>
            <a:gdLst/>
            <a:ahLst/>
            <a:cxnLst/>
            <a:rect l="l" t="t" r="r" b="b"/>
            <a:pathLst>
              <a:path w="732789">
                <a:moveTo>
                  <a:pt x="0" y="0"/>
                </a:moveTo>
                <a:lnTo>
                  <a:pt x="73279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2692400" y="6188075"/>
            <a:ext cx="726440" cy="0"/>
          </a:xfrm>
          <a:custGeom>
            <a:avLst/>
            <a:gdLst/>
            <a:ahLst/>
            <a:cxnLst/>
            <a:rect l="l" t="t" r="r" b="b"/>
            <a:pathLst>
              <a:path w="726439">
                <a:moveTo>
                  <a:pt x="0" y="0"/>
                </a:moveTo>
                <a:lnTo>
                  <a:pt x="72643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2702560" y="6186170"/>
            <a:ext cx="712470" cy="0"/>
          </a:xfrm>
          <a:custGeom>
            <a:avLst/>
            <a:gdLst/>
            <a:ahLst/>
            <a:cxnLst/>
            <a:rect l="l" t="t" r="r" b="b"/>
            <a:pathLst>
              <a:path w="712470">
                <a:moveTo>
                  <a:pt x="0" y="0"/>
                </a:moveTo>
                <a:lnTo>
                  <a:pt x="712470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2705100" y="6184265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389" y="0"/>
                </a:lnTo>
              </a:path>
            </a:pathLst>
          </a:custGeom>
          <a:ln w="3175">
            <a:solidFill>
              <a:srgbClr val="6A5B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26390" y="6211570"/>
            <a:ext cx="1819910" cy="0"/>
          </a:xfrm>
          <a:custGeom>
            <a:avLst/>
            <a:gdLst/>
            <a:ahLst/>
            <a:cxnLst/>
            <a:rect l="l" t="t" r="r" b="b"/>
            <a:pathLst>
              <a:path w="1819910">
                <a:moveTo>
                  <a:pt x="0" y="0"/>
                </a:moveTo>
                <a:lnTo>
                  <a:pt x="1819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28929" y="6209665"/>
            <a:ext cx="1816100" cy="0"/>
          </a:xfrm>
          <a:custGeom>
            <a:avLst/>
            <a:gdLst/>
            <a:ahLst/>
            <a:cxnLst/>
            <a:rect l="l" t="t" r="r" b="b"/>
            <a:pathLst>
              <a:path w="1816100">
                <a:moveTo>
                  <a:pt x="0" y="0"/>
                </a:moveTo>
                <a:lnTo>
                  <a:pt x="18161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31470" y="6208395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34009" y="6207125"/>
            <a:ext cx="1809750" cy="0"/>
          </a:xfrm>
          <a:custGeom>
            <a:avLst/>
            <a:gdLst/>
            <a:ahLst/>
            <a:cxnLst/>
            <a:rect l="l" t="t" r="r" b="b"/>
            <a:pathLst>
              <a:path w="1809750">
                <a:moveTo>
                  <a:pt x="0" y="0"/>
                </a:moveTo>
                <a:lnTo>
                  <a:pt x="18097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39090" y="6205220"/>
            <a:ext cx="1803400" cy="0"/>
          </a:xfrm>
          <a:custGeom>
            <a:avLst/>
            <a:gdLst/>
            <a:ahLst/>
            <a:cxnLst/>
            <a:rect l="l" t="t" r="r" b="b"/>
            <a:pathLst>
              <a:path w="1803400">
                <a:moveTo>
                  <a:pt x="0" y="0"/>
                </a:moveTo>
                <a:lnTo>
                  <a:pt x="18034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41629" y="6203315"/>
            <a:ext cx="1799589" cy="0"/>
          </a:xfrm>
          <a:custGeom>
            <a:avLst/>
            <a:gdLst/>
            <a:ahLst/>
            <a:cxnLst/>
            <a:rect l="l" t="t" r="r" b="b"/>
            <a:pathLst>
              <a:path w="1799589">
                <a:moveTo>
                  <a:pt x="0" y="0"/>
                </a:moveTo>
                <a:lnTo>
                  <a:pt x="17995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44170" y="6202045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80">
                <a:moveTo>
                  <a:pt x="0" y="0"/>
                </a:moveTo>
                <a:lnTo>
                  <a:pt x="17957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46709" y="62007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39">
                <a:moveTo>
                  <a:pt x="0" y="0"/>
                </a:moveTo>
                <a:lnTo>
                  <a:pt x="179323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51790" y="6198870"/>
            <a:ext cx="1785620" cy="0"/>
          </a:xfrm>
          <a:custGeom>
            <a:avLst/>
            <a:gdLst/>
            <a:ahLst/>
            <a:cxnLst/>
            <a:rect l="l" t="t" r="r" b="b"/>
            <a:pathLst>
              <a:path w="1785620">
                <a:moveTo>
                  <a:pt x="0" y="0"/>
                </a:moveTo>
                <a:lnTo>
                  <a:pt x="178562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2227579" y="62115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46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2233929" y="620966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2241550" y="620839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19">
                <a:moveTo>
                  <a:pt x="0" y="0"/>
                </a:moveTo>
                <a:lnTo>
                  <a:pt x="1854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2247900" y="620712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>
                <a:moveTo>
                  <a:pt x="0" y="0"/>
                </a:moveTo>
                <a:lnTo>
                  <a:pt x="17653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2263139" y="62052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>
                <a:moveTo>
                  <a:pt x="0" y="0"/>
                </a:moveTo>
                <a:lnTo>
                  <a:pt x="1562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2269489" y="6203315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>
                <a:moveTo>
                  <a:pt x="0" y="0"/>
                </a:moveTo>
                <a:lnTo>
                  <a:pt x="1460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2277110" y="620204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88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2283460" y="6200775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70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2297429" y="6198870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0" y="0"/>
                </a:moveTo>
                <a:lnTo>
                  <a:pt x="10795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2603500" y="6211570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217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2608579" y="6209665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2613660" y="6208395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2618739" y="6207125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2628900" y="6205220"/>
            <a:ext cx="816610" cy="0"/>
          </a:xfrm>
          <a:custGeom>
            <a:avLst/>
            <a:gdLst/>
            <a:ahLst/>
            <a:cxnLst/>
            <a:rect l="l" t="t" r="r" b="b"/>
            <a:pathLst>
              <a:path w="816610">
                <a:moveTo>
                  <a:pt x="0" y="0"/>
                </a:moveTo>
                <a:lnTo>
                  <a:pt x="8166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2632710" y="6203315"/>
            <a:ext cx="810260" cy="0"/>
          </a:xfrm>
          <a:custGeom>
            <a:avLst/>
            <a:gdLst/>
            <a:ahLst/>
            <a:cxnLst/>
            <a:rect l="l" t="t" r="r" b="b"/>
            <a:pathLst>
              <a:path w="810260">
                <a:moveTo>
                  <a:pt x="0" y="0"/>
                </a:moveTo>
                <a:lnTo>
                  <a:pt x="81026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2637789" y="6202045"/>
            <a:ext cx="803910" cy="0"/>
          </a:xfrm>
          <a:custGeom>
            <a:avLst/>
            <a:gdLst/>
            <a:ahLst/>
            <a:cxnLst/>
            <a:rect l="l" t="t" r="r" b="b"/>
            <a:pathLst>
              <a:path w="803910">
                <a:moveTo>
                  <a:pt x="0" y="0"/>
                </a:moveTo>
                <a:lnTo>
                  <a:pt x="80391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2642870" y="6200775"/>
            <a:ext cx="796290" cy="0"/>
          </a:xfrm>
          <a:custGeom>
            <a:avLst/>
            <a:gdLst/>
            <a:ahLst/>
            <a:cxnLst/>
            <a:rect l="l" t="t" r="r" b="b"/>
            <a:pathLst>
              <a:path w="796289">
                <a:moveTo>
                  <a:pt x="0" y="0"/>
                </a:moveTo>
                <a:lnTo>
                  <a:pt x="796290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2653029" y="6198870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0" y="0"/>
                </a:moveTo>
                <a:lnTo>
                  <a:pt x="782319" y="0"/>
                </a:lnTo>
              </a:path>
            </a:pathLst>
          </a:custGeom>
          <a:ln w="3175">
            <a:solidFill>
              <a:srgbClr val="695A4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297179" y="6227445"/>
            <a:ext cx="2171700" cy="0"/>
          </a:xfrm>
          <a:custGeom>
            <a:avLst/>
            <a:gdLst/>
            <a:ahLst/>
            <a:cxnLst/>
            <a:rect l="l" t="t" r="r" b="b"/>
            <a:pathLst>
              <a:path w="2171700">
                <a:moveTo>
                  <a:pt x="0" y="0"/>
                </a:moveTo>
                <a:lnTo>
                  <a:pt x="217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299720" y="6226175"/>
            <a:ext cx="2166620" cy="0"/>
          </a:xfrm>
          <a:custGeom>
            <a:avLst/>
            <a:gdLst/>
            <a:ahLst/>
            <a:cxnLst/>
            <a:rect l="l" t="t" r="r" b="b"/>
            <a:pathLst>
              <a:path w="2166620">
                <a:moveTo>
                  <a:pt x="0" y="0"/>
                </a:moveTo>
                <a:lnTo>
                  <a:pt x="21666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03529" y="6224270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06070" y="6222365"/>
            <a:ext cx="1847850" cy="0"/>
          </a:xfrm>
          <a:custGeom>
            <a:avLst/>
            <a:gdLst/>
            <a:ahLst/>
            <a:cxnLst/>
            <a:rect l="l" t="t" r="r" b="b"/>
            <a:pathLst>
              <a:path w="1847850">
                <a:moveTo>
                  <a:pt x="0" y="0"/>
                </a:moveTo>
                <a:lnTo>
                  <a:pt x="1847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08609" y="6221095"/>
            <a:ext cx="1845310" cy="0"/>
          </a:xfrm>
          <a:custGeom>
            <a:avLst/>
            <a:gdLst/>
            <a:ahLst/>
            <a:cxnLst/>
            <a:rect l="l" t="t" r="r" b="b"/>
            <a:pathLst>
              <a:path w="1845310">
                <a:moveTo>
                  <a:pt x="0" y="0"/>
                </a:moveTo>
                <a:lnTo>
                  <a:pt x="18453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164079" y="6222365"/>
            <a:ext cx="293370" cy="0"/>
          </a:xfrm>
          <a:custGeom>
            <a:avLst/>
            <a:gdLst/>
            <a:ahLst/>
            <a:cxnLst/>
            <a:rect l="l" t="t" r="r" b="b"/>
            <a:pathLst>
              <a:path w="293369">
                <a:moveTo>
                  <a:pt x="0" y="0"/>
                </a:moveTo>
                <a:lnTo>
                  <a:pt x="29336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2170429" y="6221095"/>
            <a:ext cx="284480" cy="0"/>
          </a:xfrm>
          <a:custGeom>
            <a:avLst/>
            <a:gdLst/>
            <a:ahLst/>
            <a:cxnLst/>
            <a:rect l="l" t="t" r="r" b="b"/>
            <a:pathLst>
              <a:path w="284480">
                <a:moveTo>
                  <a:pt x="0" y="0"/>
                </a:moveTo>
                <a:lnTo>
                  <a:pt x="2844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11150" y="6219825"/>
            <a:ext cx="1841500" cy="0"/>
          </a:xfrm>
          <a:custGeom>
            <a:avLst/>
            <a:gdLst/>
            <a:ahLst/>
            <a:cxnLst/>
            <a:rect l="l" t="t" r="r" b="b"/>
            <a:pathLst>
              <a:path w="1841500">
                <a:moveTo>
                  <a:pt x="0" y="0"/>
                </a:moveTo>
                <a:lnTo>
                  <a:pt x="18415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2178050" y="6219825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14959" y="6217920"/>
            <a:ext cx="1836420" cy="0"/>
          </a:xfrm>
          <a:custGeom>
            <a:avLst/>
            <a:gdLst/>
            <a:ahLst/>
            <a:cxnLst/>
            <a:rect l="l" t="t" r="r" b="b"/>
            <a:pathLst>
              <a:path w="1836420">
                <a:moveTo>
                  <a:pt x="0" y="0"/>
                </a:moveTo>
                <a:lnTo>
                  <a:pt x="183642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2192020" y="6217920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>
                <a:moveTo>
                  <a:pt x="0" y="0"/>
                </a:moveTo>
                <a:lnTo>
                  <a:pt x="2540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17500" y="6216015"/>
            <a:ext cx="1832610" cy="0"/>
          </a:xfrm>
          <a:custGeom>
            <a:avLst/>
            <a:gdLst/>
            <a:ahLst/>
            <a:cxnLst/>
            <a:rect l="l" t="t" r="r" b="b"/>
            <a:pathLst>
              <a:path w="1832610">
                <a:moveTo>
                  <a:pt x="0" y="0"/>
                </a:moveTo>
                <a:lnTo>
                  <a:pt x="18326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2199639" y="621601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20040" y="6214745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2205989" y="621474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9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21309" y="6213475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62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213610" y="621347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0" y="0"/>
                </a:moveTo>
                <a:lnTo>
                  <a:pt x="22478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524760" y="6227445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85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2536189" y="6226175"/>
            <a:ext cx="944880" cy="0"/>
          </a:xfrm>
          <a:custGeom>
            <a:avLst/>
            <a:gdLst/>
            <a:ahLst/>
            <a:cxnLst/>
            <a:rect l="l" t="t" r="r" b="b"/>
            <a:pathLst>
              <a:path w="944879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2552700" y="6224270"/>
            <a:ext cx="924560" cy="0"/>
          </a:xfrm>
          <a:custGeom>
            <a:avLst/>
            <a:gdLst/>
            <a:ahLst/>
            <a:cxnLst/>
            <a:rect l="l" t="t" r="r" b="b"/>
            <a:pathLst>
              <a:path w="924560">
                <a:moveTo>
                  <a:pt x="0" y="0"/>
                </a:moveTo>
                <a:lnTo>
                  <a:pt x="92456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2559050" y="6222365"/>
            <a:ext cx="915669" cy="0"/>
          </a:xfrm>
          <a:custGeom>
            <a:avLst/>
            <a:gdLst/>
            <a:ahLst/>
            <a:cxnLst/>
            <a:rect l="l" t="t" r="r" b="b"/>
            <a:pathLst>
              <a:path w="915670">
                <a:moveTo>
                  <a:pt x="0" y="0"/>
                </a:moveTo>
                <a:lnTo>
                  <a:pt x="91567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2564129" y="6221095"/>
            <a:ext cx="908050" cy="0"/>
          </a:xfrm>
          <a:custGeom>
            <a:avLst/>
            <a:gdLst/>
            <a:ahLst/>
            <a:cxnLst/>
            <a:rect l="l" t="t" r="r" b="b"/>
            <a:pathLst>
              <a:path w="908050">
                <a:moveTo>
                  <a:pt x="0" y="0"/>
                </a:moveTo>
                <a:lnTo>
                  <a:pt x="90804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2569210" y="621982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70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2579370" y="6217920"/>
            <a:ext cx="886460" cy="0"/>
          </a:xfrm>
          <a:custGeom>
            <a:avLst/>
            <a:gdLst/>
            <a:ahLst/>
            <a:cxnLst/>
            <a:rect l="l" t="t" r="r" b="b"/>
            <a:pathLst>
              <a:path w="886460">
                <a:moveTo>
                  <a:pt x="0" y="0"/>
                </a:moveTo>
                <a:lnTo>
                  <a:pt x="886459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2584450" y="6216015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>
                <a:moveTo>
                  <a:pt x="0" y="0"/>
                </a:moveTo>
                <a:lnTo>
                  <a:pt x="8801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2589529" y="6214745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49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593339" y="6213475"/>
            <a:ext cx="867410" cy="0"/>
          </a:xfrm>
          <a:custGeom>
            <a:avLst/>
            <a:gdLst/>
            <a:ahLst/>
            <a:cxnLst/>
            <a:rect l="l" t="t" r="r" b="b"/>
            <a:pathLst>
              <a:path w="867410">
                <a:moveTo>
                  <a:pt x="0" y="0"/>
                </a:moveTo>
                <a:lnTo>
                  <a:pt x="867410" y="0"/>
                </a:lnTo>
              </a:path>
            </a:pathLst>
          </a:custGeom>
          <a:ln w="3175">
            <a:solidFill>
              <a:srgbClr val="685A4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70509" y="624268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273050" y="6241415"/>
            <a:ext cx="3233420" cy="0"/>
          </a:xfrm>
          <a:custGeom>
            <a:avLst/>
            <a:gdLst/>
            <a:ahLst/>
            <a:cxnLst/>
            <a:rect l="l" t="t" r="r" b="b"/>
            <a:pathLst>
              <a:path w="3233420">
                <a:moveTo>
                  <a:pt x="0" y="0"/>
                </a:moveTo>
                <a:lnTo>
                  <a:pt x="32334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274320" y="6240145"/>
            <a:ext cx="3229610" cy="0"/>
          </a:xfrm>
          <a:custGeom>
            <a:avLst/>
            <a:gdLst/>
            <a:ahLst/>
            <a:cxnLst/>
            <a:rect l="l" t="t" r="r" b="b"/>
            <a:pathLst>
              <a:path w="3229610">
                <a:moveTo>
                  <a:pt x="0" y="0"/>
                </a:moveTo>
                <a:lnTo>
                  <a:pt x="322961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276859" y="6238875"/>
            <a:ext cx="3224530" cy="0"/>
          </a:xfrm>
          <a:custGeom>
            <a:avLst/>
            <a:gdLst/>
            <a:ahLst/>
            <a:cxnLst/>
            <a:rect l="l" t="t" r="r" b="b"/>
            <a:pathLst>
              <a:path w="3224529">
                <a:moveTo>
                  <a:pt x="0" y="0"/>
                </a:moveTo>
                <a:lnTo>
                  <a:pt x="32245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281940" y="6236970"/>
            <a:ext cx="3215640" cy="0"/>
          </a:xfrm>
          <a:custGeom>
            <a:avLst/>
            <a:gdLst/>
            <a:ahLst/>
            <a:cxnLst/>
            <a:rect l="l" t="t" r="r" b="b"/>
            <a:pathLst>
              <a:path w="3215640">
                <a:moveTo>
                  <a:pt x="0" y="0"/>
                </a:moveTo>
                <a:lnTo>
                  <a:pt x="32156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283209" y="6235065"/>
            <a:ext cx="3211830" cy="0"/>
          </a:xfrm>
          <a:custGeom>
            <a:avLst/>
            <a:gdLst/>
            <a:ahLst/>
            <a:cxnLst/>
            <a:rect l="l" t="t" r="r" b="b"/>
            <a:pathLst>
              <a:path w="3211829">
                <a:moveTo>
                  <a:pt x="0" y="0"/>
                </a:moveTo>
                <a:lnTo>
                  <a:pt x="321182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285750" y="6233795"/>
            <a:ext cx="3208020" cy="0"/>
          </a:xfrm>
          <a:custGeom>
            <a:avLst/>
            <a:gdLst/>
            <a:ahLst/>
            <a:cxnLst/>
            <a:rect l="l" t="t" r="r" b="b"/>
            <a:pathLst>
              <a:path w="3208020">
                <a:moveTo>
                  <a:pt x="0" y="0"/>
                </a:moveTo>
                <a:lnTo>
                  <a:pt x="320802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288290" y="6232525"/>
            <a:ext cx="3202940" cy="0"/>
          </a:xfrm>
          <a:custGeom>
            <a:avLst/>
            <a:gdLst/>
            <a:ahLst/>
            <a:cxnLst/>
            <a:rect l="l" t="t" r="r" b="b"/>
            <a:pathLst>
              <a:path w="3202940">
                <a:moveTo>
                  <a:pt x="0" y="0"/>
                </a:moveTo>
                <a:lnTo>
                  <a:pt x="320294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292100" y="6230620"/>
            <a:ext cx="2181860" cy="0"/>
          </a:xfrm>
          <a:custGeom>
            <a:avLst/>
            <a:gdLst/>
            <a:ahLst/>
            <a:cxnLst/>
            <a:rect l="l" t="t" r="r" b="b"/>
            <a:pathLst>
              <a:path w="2181860">
                <a:moveTo>
                  <a:pt x="0" y="0"/>
                </a:moveTo>
                <a:lnTo>
                  <a:pt x="218186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2504439" y="6230620"/>
            <a:ext cx="982980" cy="0"/>
          </a:xfrm>
          <a:custGeom>
            <a:avLst/>
            <a:gdLst/>
            <a:ahLst/>
            <a:cxnLst/>
            <a:rect l="l" t="t" r="r" b="b"/>
            <a:pathLst>
              <a:path w="982979">
                <a:moveTo>
                  <a:pt x="0" y="0"/>
                </a:moveTo>
                <a:lnTo>
                  <a:pt x="9829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294640" y="6228715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80">
                <a:moveTo>
                  <a:pt x="0" y="0"/>
                </a:moveTo>
                <a:lnTo>
                  <a:pt x="2176780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2514600" y="62287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279" y="0"/>
                </a:lnTo>
              </a:path>
            </a:pathLst>
          </a:custGeom>
          <a:ln w="3175">
            <a:solidFill>
              <a:srgbClr val="6859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245109" y="6256654"/>
            <a:ext cx="3285490" cy="0"/>
          </a:xfrm>
          <a:custGeom>
            <a:avLst/>
            <a:gdLst/>
            <a:ahLst/>
            <a:cxnLst/>
            <a:rect l="l" t="t" r="r" b="b"/>
            <a:pathLst>
              <a:path w="3285490">
                <a:moveTo>
                  <a:pt x="0" y="0"/>
                </a:moveTo>
                <a:lnTo>
                  <a:pt x="328549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247650" y="6255384"/>
            <a:ext cx="3281679" cy="0"/>
          </a:xfrm>
          <a:custGeom>
            <a:avLst/>
            <a:gdLst/>
            <a:ahLst/>
            <a:cxnLst/>
            <a:rect l="l" t="t" r="r" b="b"/>
            <a:pathLst>
              <a:path w="3281679">
                <a:moveTo>
                  <a:pt x="0" y="0"/>
                </a:moveTo>
                <a:lnTo>
                  <a:pt x="328167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250190" y="6254115"/>
            <a:ext cx="3276600" cy="0"/>
          </a:xfrm>
          <a:custGeom>
            <a:avLst/>
            <a:gdLst/>
            <a:ahLst/>
            <a:cxnLst/>
            <a:rect l="l" t="t" r="r" b="b"/>
            <a:pathLst>
              <a:path w="3276600">
                <a:moveTo>
                  <a:pt x="0" y="0"/>
                </a:moveTo>
                <a:lnTo>
                  <a:pt x="327660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25400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520440" y="62509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758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259079" y="6249670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8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261620" y="6247765"/>
            <a:ext cx="3255010" cy="0"/>
          </a:xfrm>
          <a:custGeom>
            <a:avLst/>
            <a:gdLst/>
            <a:ahLst/>
            <a:cxnLst/>
            <a:rect l="l" t="t" r="r" b="b"/>
            <a:pathLst>
              <a:path w="3255010">
                <a:moveTo>
                  <a:pt x="0" y="0"/>
                </a:moveTo>
                <a:lnTo>
                  <a:pt x="325501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264159" y="6246495"/>
            <a:ext cx="3249930" cy="0"/>
          </a:xfrm>
          <a:custGeom>
            <a:avLst/>
            <a:gdLst/>
            <a:ahLst/>
            <a:cxnLst/>
            <a:rect l="l" t="t" r="r" b="b"/>
            <a:pathLst>
              <a:path w="3249929">
                <a:moveTo>
                  <a:pt x="0" y="0"/>
                </a:moveTo>
                <a:lnTo>
                  <a:pt x="3249929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265429" y="6245225"/>
            <a:ext cx="3246120" cy="0"/>
          </a:xfrm>
          <a:custGeom>
            <a:avLst/>
            <a:gdLst/>
            <a:ahLst/>
            <a:cxnLst/>
            <a:rect l="l" t="t" r="r" b="b"/>
            <a:pathLst>
              <a:path w="3246120">
                <a:moveTo>
                  <a:pt x="0" y="0"/>
                </a:moveTo>
                <a:lnTo>
                  <a:pt x="324612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270509" y="6243954"/>
            <a:ext cx="3237230" cy="0"/>
          </a:xfrm>
          <a:custGeom>
            <a:avLst/>
            <a:gdLst/>
            <a:ahLst/>
            <a:cxnLst/>
            <a:rect l="l" t="t" r="r" b="b"/>
            <a:pathLst>
              <a:path w="3237229">
                <a:moveTo>
                  <a:pt x="0" y="0"/>
                </a:moveTo>
                <a:lnTo>
                  <a:pt x="3237230" y="0"/>
                </a:lnTo>
              </a:path>
            </a:pathLst>
          </a:custGeom>
          <a:ln w="3175">
            <a:solidFill>
              <a:srgbClr val="6758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198120" y="627189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>
                <a:moveTo>
                  <a:pt x="0" y="0"/>
                </a:moveTo>
                <a:lnTo>
                  <a:pt x="33578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203200" y="62699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552190" y="6269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208279" y="6269354"/>
            <a:ext cx="3343910" cy="0"/>
          </a:xfrm>
          <a:custGeom>
            <a:avLst/>
            <a:gdLst/>
            <a:ahLst/>
            <a:cxnLst/>
            <a:rect l="l" t="t" r="r" b="b"/>
            <a:pathLst>
              <a:path w="3343910">
                <a:moveTo>
                  <a:pt x="0" y="0"/>
                </a:moveTo>
                <a:lnTo>
                  <a:pt x="33439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213359" y="6268084"/>
            <a:ext cx="3336290" cy="0"/>
          </a:xfrm>
          <a:custGeom>
            <a:avLst/>
            <a:gdLst/>
            <a:ahLst/>
            <a:cxnLst/>
            <a:rect l="l" t="t" r="r" b="b"/>
            <a:pathLst>
              <a:path w="3336290">
                <a:moveTo>
                  <a:pt x="0" y="0"/>
                </a:moveTo>
                <a:lnTo>
                  <a:pt x="33362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218440" y="6266815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6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223520" y="6265545"/>
            <a:ext cx="3322320" cy="0"/>
          </a:xfrm>
          <a:custGeom>
            <a:avLst/>
            <a:gdLst/>
            <a:ahLst/>
            <a:cxnLst/>
            <a:rect l="l" t="t" r="r" b="b"/>
            <a:pathLst>
              <a:path w="3322320">
                <a:moveTo>
                  <a:pt x="0" y="0"/>
                </a:moveTo>
                <a:lnTo>
                  <a:pt x="332232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228600" y="62636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79" y="0"/>
                </a:moveTo>
                <a:lnTo>
                  <a:pt x="0" y="0"/>
                </a:lnTo>
                <a:lnTo>
                  <a:pt x="0" y="1270"/>
                </a:lnTo>
                <a:lnTo>
                  <a:pt x="5079" y="1270"/>
                </a:lnTo>
                <a:lnTo>
                  <a:pt x="507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540759" y="6263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233679" y="6263004"/>
            <a:ext cx="3307079" cy="0"/>
          </a:xfrm>
          <a:custGeom>
            <a:avLst/>
            <a:gdLst/>
            <a:ahLst/>
            <a:cxnLst/>
            <a:rect l="l" t="t" r="r" b="b"/>
            <a:pathLst>
              <a:path w="3307079">
                <a:moveTo>
                  <a:pt x="0" y="0"/>
                </a:moveTo>
                <a:lnTo>
                  <a:pt x="3307079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236220" y="6261734"/>
            <a:ext cx="3303270" cy="0"/>
          </a:xfrm>
          <a:custGeom>
            <a:avLst/>
            <a:gdLst/>
            <a:ahLst/>
            <a:cxnLst/>
            <a:rect l="l" t="t" r="r" b="b"/>
            <a:pathLst>
              <a:path w="3303270">
                <a:moveTo>
                  <a:pt x="0" y="0"/>
                </a:moveTo>
                <a:lnTo>
                  <a:pt x="330327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238759" y="6260465"/>
            <a:ext cx="3298190" cy="0"/>
          </a:xfrm>
          <a:custGeom>
            <a:avLst/>
            <a:gdLst/>
            <a:ahLst/>
            <a:cxnLst/>
            <a:rect l="l" t="t" r="r" b="b"/>
            <a:pathLst>
              <a:path w="3298190">
                <a:moveTo>
                  <a:pt x="0" y="0"/>
                </a:moveTo>
                <a:lnTo>
                  <a:pt x="329819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241300" y="6259195"/>
            <a:ext cx="3293110" cy="0"/>
          </a:xfrm>
          <a:custGeom>
            <a:avLst/>
            <a:gdLst/>
            <a:ahLst/>
            <a:cxnLst/>
            <a:rect l="l" t="t" r="r" b="b"/>
            <a:pathLst>
              <a:path w="3293110">
                <a:moveTo>
                  <a:pt x="0" y="0"/>
                </a:moveTo>
                <a:lnTo>
                  <a:pt x="3293110" y="0"/>
                </a:lnTo>
              </a:path>
            </a:pathLst>
          </a:custGeom>
          <a:ln w="3175">
            <a:solidFill>
              <a:srgbClr val="6657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243840" y="62572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530600" y="6257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7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139700" y="6287134"/>
            <a:ext cx="3440429" cy="0"/>
          </a:xfrm>
          <a:custGeom>
            <a:avLst/>
            <a:gdLst/>
            <a:ahLst/>
            <a:cxnLst/>
            <a:rect l="l" t="t" r="r" b="b"/>
            <a:pathLst>
              <a:path w="3440429">
                <a:moveTo>
                  <a:pt x="0" y="0"/>
                </a:moveTo>
                <a:lnTo>
                  <a:pt x="344042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44779" y="6285865"/>
            <a:ext cx="3434079" cy="0"/>
          </a:xfrm>
          <a:custGeom>
            <a:avLst/>
            <a:gdLst/>
            <a:ahLst/>
            <a:cxnLst/>
            <a:rect l="l" t="t" r="r" b="b"/>
            <a:pathLst>
              <a:path w="3434079">
                <a:moveTo>
                  <a:pt x="0" y="0"/>
                </a:moveTo>
                <a:lnTo>
                  <a:pt x="3434079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149860" y="62845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4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154939" y="628269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572509" y="62826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160020" y="6282054"/>
            <a:ext cx="3412490" cy="0"/>
          </a:xfrm>
          <a:custGeom>
            <a:avLst/>
            <a:gdLst/>
            <a:ahLst/>
            <a:cxnLst/>
            <a:rect l="l" t="t" r="r" b="b"/>
            <a:pathLst>
              <a:path w="3412490">
                <a:moveTo>
                  <a:pt x="0" y="0"/>
                </a:moveTo>
                <a:lnTo>
                  <a:pt x="34124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163829" y="6280784"/>
            <a:ext cx="3406140" cy="0"/>
          </a:xfrm>
          <a:custGeom>
            <a:avLst/>
            <a:gdLst/>
            <a:ahLst/>
            <a:cxnLst/>
            <a:rect l="l" t="t" r="r" b="b"/>
            <a:pathLst>
              <a:path w="3406140">
                <a:moveTo>
                  <a:pt x="0" y="0"/>
                </a:moveTo>
                <a:lnTo>
                  <a:pt x="340614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168910" y="6279515"/>
            <a:ext cx="3399790" cy="0"/>
          </a:xfrm>
          <a:custGeom>
            <a:avLst/>
            <a:gdLst/>
            <a:ahLst/>
            <a:cxnLst/>
            <a:rect l="l" t="t" r="r" b="b"/>
            <a:pathLst>
              <a:path w="3399790">
                <a:moveTo>
                  <a:pt x="0" y="0"/>
                </a:moveTo>
                <a:lnTo>
                  <a:pt x="339979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173989" y="6278245"/>
            <a:ext cx="3392170" cy="0"/>
          </a:xfrm>
          <a:custGeom>
            <a:avLst/>
            <a:gdLst/>
            <a:ahLst/>
            <a:cxnLst/>
            <a:rect l="l" t="t" r="r" b="b"/>
            <a:pathLst>
              <a:path w="3392170">
                <a:moveTo>
                  <a:pt x="0" y="0"/>
                </a:moveTo>
                <a:lnTo>
                  <a:pt x="339217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179070" y="62763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562350" y="6276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656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84150" y="6275704"/>
            <a:ext cx="3378200" cy="0"/>
          </a:xfrm>
          <a:custGeom>
            <a:avLst/>
            <a:gdLst/>
            <a:ahLst/>
            <a:cxnLst/>
            <a:rect l="l" t="t" r="r" b="b"/>
            <a:pathLst>
              <a:path w="3378200">
                <a:moveTo>
                  <a:pt x="0" y="0"/>
                </a:moveTo>
                <a:lnTo>
                  <a:pt x="337820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94310" y="6273165"/>
            <a:ext cx="3362960" cy="0"/>
          </a:xfrm>
          <a:custGeom>
            <a:avLst/>
            <a:gdLst/>
            <a:ahLst/>
            <a:cxnLst/>
            <a:rect l="l" t="t" r="r" b="b"/>
            <a:pathLst>
              <a:path w="3362960">
                <a:moveTo>
                  <a:pt x="0" y="0"/>
                </a:moveTo>
                <a:lnTo>
                  <a:pt x="3362960" y="0"/>
                </a:lnTo>
              </a:path>
            </a:pathLst>
          </a:custGeom>
          <a:ln w="3175">
            <a:solidFill>
              <a:srgbClr val="6656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53339" y="630174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604259" y="63017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60960" y="6301104"/>
            <a:ext cx="3543300" cy="0"/>
          </a:xfrm>
          <a:custGeom>
            <a:avLst/>
            <a:gdLst/>
            <a:ahLst/>
            <a:cxnLst/>
            <a:rect l="l" t="t" r="r" b="b"/>
            <a:pathLst>
              <a:path w="3543300">
                <a:moveTo>
                  <a:pt x="0" y="0"/>
                </a:moveTo>
                <a:lnTo>
                  <a:pt x="354330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68580" y="6299834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314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77469" y="6298565"/>
            <a:ext cx="3521710" cy="0"/>
          </a:xfrm>
          <a:custGeom>
            <a:avLst/>
            <a:gdLst/>
            <a:ahLst/>
            <a:cxnLst/>
            <a:rect l="l" t="t" r="r" b="b"/>
            <a:pathLst>
              <a:path w="3521710">
                <a:moveTo>
                  <a:pt x="0" y="0"/>
                </a:moveTo>
                <a:lnTo>
                  <a:pt x="35217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85089" y="6297295"/>
            <a:ext cx="3512820" cy="0"/>
          </a:xfrm>
          <a:custGeom>
            <a:avLst/>
            <a:gdLst/>
            <a:ahLst/>
            <a:cxnLst/>
            <a:rect l="l" t="t" r="r" b="b"/>
            <a:pathLst>
              <a:path w="3512820">
                <a:moveTo>
                  <a:pt x="0" y="0"/>
                </a:moveTo>
                <a:lnTo>
                  <a:pt x="351282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93980" y="629539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92829" y="6295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01600" y="6294754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>
                <a:moveTo>
                  <a:pt x="0" y="0"/>
                </a:moveTo>
                <a:lnTo>
                  <a:pt x="3491229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10489" y="6293484"/>
            <a:ext cx="3481070" cy="0"/>
          </a:xfrm>
          <a:custGeom>
            <a:avLst/>
            <a:gdLst/>
            <a:ahLst/>
            <a:cxnLst/>
            <a:rect l="l" t="t" r="r" b="b"/>
            <a:pathLst>
              <a:path w="3481070">
                <a:moveTo>
                  <a:pt x="0" y="0"/>
                </a:moveTo>
                <a:lnTo>
                  <a:pt x="348107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18110" y="6292215"/>
            <a:ext cx="3470910" cy="0"/>
          </a:xfrm>
          <a:custGeom>
            <a:avLst/>
            <a:gdLst/>
            <a:ahLst/>
            <a:cxnLst/>
            <a:rect l="l" t="t" r="r" b="b"/>
            <a:pathLst>
              <a:path w="3470910">
                <a:moveTo>
                  <a:pt x="0" y="0"/>
                </a:moveTo>
                <a:lnTo>
                  <a:pt x="347091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23189" y="6290945"/>
            <a:ext cx="3463290" cy="0"/>
          </a:xfrm>
          <a:custGeom>
            <a:avLst/>
            <a:gdLst/>
            <a:ahLst/>
            <a:cxnLst/>
            <a:rect l="l" t="t" r="r" b="b"/>
            <a:pathLst>
              <a:path w="3463290">
                <a:moveTo>
                  <a:pt x="0" y="0"/>
                </a:moveTo>
                <a:lnTo>
                  <a:pt x="346329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129539" y="628904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5080" y="0"/>
                </a:moveTo>
                <a:lnTo>
                  <a:pt x="0" y="0"/>
                </a:lnTo>
                <a:lnTo>
                  <a:pt x="0" y="1270"/>
                </a:lnTo>
                <a:lnTo>
                  <a:pt x="5080" y="1270"/>
                </a:lnTo>
                <a:lnTo>
                  <a:pt x="5080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582670" y="6289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655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34620" y="6288404"/>
            <a:ext cx="3448050" cy="0"/>
          </a:xfrm>
          <a:custGeom>
            <a:avLst/>
            <a:gdLst/>
            <a:ahLst/>
            <a:cxnLst/>
            <a:rect l="l" t="t" r="r" b="b"/>
            <a:pathLst>
              <a:path w="3448050">
                <a:moveTo>
                  <a:pt x="0" y="0"/>
                </a:moveTo>
                <a:lnTo>
                  <a:pt x="3448050" y="0"/>
                </a:lnTo>
              </a:path>
            </a:pathLst>
          </a:custGeom>
          <a:ln w="3175">
            <a:solidFill>
              <a:srgbClr val="66553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0" y="6316345"/>
            <a:ext cx="3628390" cy="0"/>
          </a:xfrm>
          <a:custGeom>
            <a:avLst/>
            <a:gdLst/>
            <a:ahLst/>
            <a:cxnLst/>
            <a:rect l="l" t="t" r="r" b="b"/>
            <a:pathLst>
              <a:path w="3628390">
                <a:moveTo>
                  <a:pt x="0" y="0"/>
                </a:moveTo>
                <a:lnTo>
                  <a:pt x="362839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624579" y="63144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0" y="6313804"/>
            <a:ext cx="3624579" cy="0"/>
          </a:xfrm>
          <a:custGeom>
            <a:avLst/>
            <a:gdLst/>
            <a:ahLst/>
            <a:cxnLst/>
            <a:rect l="l" t="t" r="r" b="b"/>
            <a:pathLst>
              <a:path w="3624579">
                <a:moveTo>
                  <a:pt x="0" y="0"/>
                </a:moveTo>
                <a:lnTo>
                  <a:pt x="362457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0" y="6312534"/>
            <a:ext cx="3622040" cy="0"/>
          </a:xfrm>
          <a:custGeom>
            <a:avLst/>
            <a:gdLst/>
            <a:ahLst/>
            <a:cxnLst/>
            <a:rect l="l" t="t" r="r" b="b"/>
            <a:pathLst>
              <a:path w="3622040">
                <a:moveTo>
                  <a:pt x="0" y="0"/>
                </a:moveTo>
                <a:lnTo>
                  <a:pt x="36220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0" y="6311265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>
                <a:moveTo>
                  <a:pt x="0" y="0"/>
                </a:moveTo>
                <a:lnTo>
                  <a:pt x="362077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0" y="630999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8229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1429" y="6308090"/>
            <a:ext cx="8890" cy="1270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614420" y="63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454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20320" y="6307454"/>
            <a:ext cx="3594100" cy="0"/>
          </a:xfrm>
          <a:custGeom>
            <a:avLst/>
            <a:gdLst/>
            <a:ahLst/>
            <a:cxnLst/>
            <a:rect l="l" t="t" r="r" b="b"/>
            <a:pathLst>
              <a:path w="3594100">
                <a:moveTo>
                  <a:pt x="0" y="0"/>
                </a:moveTo>
                <a:lnTo>
                  <a:pt x="359410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27940" y="6306184"/>
            <a:ext cx="3583940" cy="0"/>
          </a:xfrm>
          <a:custGeom>
            <a:avLst/>
            <a:gdLst/>
            <a:ahLst/>
            <a:cxnLst/>
            <a:rect l="l" t="t" r="r" b="b"/>
            <a:pathLst>
              <a:path w="3583940">
                <a:moveTo>
                  <a:pt x="0" y="0"/>
                </a:moveTo>
                <a:lnTo>
                  <a:pt x="358394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6830" y="6304915"/>
            <a:ext cx="3572510" cy="0"/>
          </a:xfrm>
          <a:custGeom>
            <a:avLst/>
            <a:gdLst/>
            <a:ahLst/>
            <a:cxnLst/>
            <a:rect l="l" t="t" r="r" b="b"/>
            <a:pathLst>
              <a:path w="3572510">
                <a:moveTo>
                  <a:pt x="0" y="0"/>
                </a:moveTo>
                <a:lnTo>
                  <a:pt x="357251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44450" y="6303645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20">
                <a:moveTo>
                  <a:pt x="0" y="0"/>
                </a:moveTo>
                <a:lnTo>
                  <a:pt x="3563620" y="0"/>
                </a:lnTo>
              </a:path>
            </a:pathLst>
          </a:custGeom>
          <a:ln w="3175">
            <a:solidFill>
              <a:srgbClr val="6454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0" y="633158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0" y="6330315"/>
            <a:ext cx="3651250" cy="0"/>
          </a:xfrm>
          <a:custGeom>
            <a:avLst/>
            <a:gdLst/>
            <a:ahLst/>
            <a:cxnLst/>
            <a:rect l="l" t="t" r="r" b="b"/>
            <a:pathLst>
              <a:path w="3651250">
                <a:moveTo>
                  <a:pt x="0" y="0"/>
                </a:moveTo>
                <a:lnTo>
                  <a:pt x="36512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0" y="6329045"/>
            <a:ext cx="3649979" cy="0"/>
          </a:xfrm>
          <a:custGeom>
            <a:avLst/>
            <a:gdLst/>
            <a:ahLst/>
            <a:cxnLst/>
            <a:rect l="l" t="t" r="r" b="b"/>
            <a:pathLst>
              <a:path w="3649979">
                <a:moveTo>
                  <a:pt x="0" y="0"/>
                </a:moveTo>
                <a:lnTo>
                  <a:pt x="364997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644900" y="63271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0" y="6326504"/>
            <a:ext cx="3644900" cy="0"/>
          </a:xfrm>
          <a:custGeom>
            <a:avLst/>
            <a:gdLst/>
            <a:ahLst/>
            <a:cxnLst/>
            <a:rect l="l" t="t" r="r" b="b"/>
            <a:pathLst>
              <a:path w="3644900">
                <a:moveTo>
                  <a:pt x="0" y="0"/>
                </a:moveTo>
                <a:lnTo>
                  <a:pt x="36449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0" y="6325234"/>
            <a:ext cx="3643629" cy="0"/>
          </a:xfrm>
          <a:custGeom>
            <a:avLst/>
            <a:gdLst/>
            <a:ahLst/>
            <a:cxnLst/>
            <a:rect l="l" t="t" r="r" b="b"/>
            <a:pathLst>
              <a:path w="3643629">
                <a:moveTo>
                  <a:pt x="0" y="0"/>
                </a:moveTo>
                <a:lnTo>
                  <a:pt x="36436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0" y="6323965"/>
            <a:ext cx="3641090" cy="0"/>
          </a:xfrm>
          <a:custGeom>
            <a:avLst/>
            <a:gdLst/>
            <a:ahLst/>
            <a:cxnLst/>
            <a:rect l="l" t="t" r="r" b="b"/>
            <a:pathLst>
              <a:path w="3641090">
                <a:moveTo>
                  <a:pt x="0" y="0"/>
                </a:moveTo>
                <a:lnTo>
                  <a:pt x="364109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0" y="6322695"/>
            <a:ext cx="3638550" cy="0"/>
          </a:xfrm>
          <a:custGeom>
            <a:avLst/>
            <a:gdLst/>
            <a:ahLst/>
            <a:cxnLst/>
            <a:rect l="l" t="t" r="r" b="b"/>
            <a:pathLst>
              <a:path w="3638550">
                <a:moveTo>
                  <a:pt x="0" y="0"/>
                </a:moveTo>
                <a:lnTo>
                  <a:pt x="363855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634740" y="63207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354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0" y="6320154"/>
            <a:ext cx="3634740" cy="0"/>
          </a:xfrm>
          <a:custGeom>
            <a:avLst/>
            <a:gdLst/>
            <a:ahLst/>
            <a:cxnLst/>
            <a:rect l="l" t="t" r="r" b="b"/>
            <a:pathLst>
              <a:path w="3634740">
                <a:moveTo>
                  <a:pt x="0" y="0"/>
                </a:moveTo>
                <a:lnTo>
                  <a:pt x="363474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0" y="6318884"/>
            <a:ext cx="3632200" cy="0"/>
          </a:xfrm>
          <a:custGeom>
            <a:avLst/>
            <a:gdLst/>
            <a:ahLst/>
            <a:cxnLst/>
            <a:rect l="l" t="t" r="r" b="b"/>
            <a:pathLst>
              <a:path w="3632200">
                <a:moveTo>
                  <a:pt x="0" y="0"/>
                </a:moveTo>
                <a:lnTo>
                  <a:pt x="3632200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0" y="6317615"/>
            <a:ext cx="3630929" cy="0"/>
          </a:xfrm>
          <a:custGeom>
            <a:avLst/>
            <a:gdLst/>
            <a:ahLst/>
            <a:cxnLst/>
            <a:rect l="l" t="t" r="r" b="b"/>
            <a:pathLst>
              <a:path w="3630929">
                <a:moveTo>
                  <a:pt x="0" y="0"/>
                </a:moveTo>
                <a:lnTo>
                  <a:pt x="3630929" y="0"/>
                </a:lnTo>
              </a:path>
            </a:pathLst>
          </a:custGeom>
          <a:ln w="3175">
            <a:solidFill>
              <a:srgbClr val="6354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676650" y="63461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0" y="6344920"/>
            <a:ext cx="3674110" cy="0"/>
          </a:xfrm>
          <a:custGeom>
            <a:avLst/>
            <a:gdLst/>
            <a:ahLst/>
            <a:cxnLst/>
            <a:rect l="l" t="t" r="r" b="b"/>
            <a:pathLst>
              <a:path w="3674110">
                <a:moveTo>
                  <a:pt x="0" y="0"/>
                </a:moveTo>
                <a:lnTo>
                  <a:pt x="36741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0" y="6343015"/>
            <a:ext cx="3672840" cy="0"/>
          </a:xfrm>
          <a:custGeom>
            <a:avLst/>
            <a:gdLst/>
            <a:ahLst/>
            <a:cxnLst/>
            <a:rect l="l" t="t" r="r" b="b"/>
            <a:pathLst>
              <a:path w="3672840">
                <a:moveTo>
                  <a:pt x="0" y="0"/>
                </a:moveTo>
                <a:lnTo>
                  <a:pt x="36728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0" y="6341745"/>
            <a:ext cx="3670300" cy="0"/>
          </a:xfrm>
          <a:custGeom>
            <a:avLst/>
            <a:gdLst/>
            <a:ahLst/>
            <a:cxnLst/>
            <a:rect l="l" t="t" r="r" b="b"/>
            <a:pathLst>
              <a:path w="3670300">
                <a:moveTo>
                  <a:pt x="0" y="0"/>
                </a:moveTo>
                <a:lnTo>
                  <a:pt x="367030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666490" y="63398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0" y="6338570"/>
            <a:ext cx="3663950" cy="0"/>
          </a:xfrm>
          <a:custGeom>
            <a:avLst/>
            <a:gdLst/>
            <a:ahLst/>
            <a:cxnLst/>
            <a:rect l="l" t="t" r="r" b="b"/>
            <a:pathLst>
              <a:path w="3663950">
                <a:moveTo>
                  <a:pt x="0" y="0"/>
                </a:moveTo>
                <a:lnTo>
                  <a:pt x="366395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0" y="6336665"/>
            <a:ext cx="3661410" cy="0"/>
          </a:xfrm>
          <a:custGeom>
            <a:avLst/>
            <a:gdLst/>
            <a:ahLst/>
            <a:cxnLst/>
            <a:rect l="l" t="t" r="r" b="b"/>
            <a:pathLst>
              <a:path w="3661410">
                <a:moveTo>
                  <a:pt x="0" y="0"/>
                </a:moveTo>
                <a:lnTo>
                  <a:pt x="366141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0" y="6335395"/>
            <a:ext cx="3660140" cy="0"/>
          </a:xfrm>
          <a:custGeom>
            <a:avLst/>
            <a:gdLst/>
            <a:ahLst/>
            <a:cxnLst/>
            <a:rect l="l" t="t" r="r" b="b"/>
            <a:pathLst>
              <a:path w="3660140">
                <a:moveTo>
                  <a:pt x="0" y="0"/>
                </a:moveTo>
                <a:lnTo>
                  <a:pt x="366014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655059" y="6333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253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0" y="6332854"/>
            <a:ext cx="3653790" cy="0"/>
          </a:xfrm>
          <a:custGeom>
            <a:avLst/>
            <a:gdLst/>
            <a:ahLst/>
            <a:cxnLst/>
            <a:rect l="l" t="t" r="r" b="b"/>
            <a:pathLst>
              <a:path w="3653790">
                <a:moveTo>
                  <a:pt x="0" y="0"/>
                </a:moveTo>
                <a:lnTo>
                  <a:pt x="3653790" y="0"/>
                </a:lnTo>
              </a:path>
            </a:pathLst>
          </a:custGeom>
          <a:ln w="3175">
            <a:solidFill>
              <a:srgbClr val="6253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0" y="6362065"/>
            <a:ext cx="3703320" cy="0"/>
          </a:xfrm>
          <a:custGeom>
            <a:avLst/>
            <a:gdLst/>
            <a:ahLst/>
            <a:cxnLst/>
            <a:rect l="l" t="t" r="r" b="b"/>
            <a:pathLst>
              <a:path w="3703320">
                <a:moveTo>
                  <a:pt x="0" y="0"/>
                </a:moveTo>
                <a:lnTo>
                  <a:pt x="37033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0" y="6360795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779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696970" y="63588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0" y="6357620"/>
            <a:ext cx="3695700" cy="0"/>
          </a:xfrm>
          <a:custGeom>
            <a:avLst/>
            <a:gdLst/>
            <a:ahLst/>
            <a:cxnLst/>
            <a:rect l="l" t="t" r="r" b="b"/>
            <a:pathLst>
              <a:path w="3695700">
                <a:moveTo>
                  <a:pt x="0" y="0"/>
                </a:moveTo>
                <a:lnTo>
                  <a:pt x="36957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0" y="6355715"/>
            <a:ext cx="3693160" cy="0"/>
          </a:xfrm>
          <a:custGeom>
            <a:avLst/>
            <a:gdLst/>
            <a:ahLst/>
            <a:cxnLst/>
            <a:rect l="l" t="t" r="r" b="b"/>
            <a:pathLst>
              <a:path w="3693160">
                <a:moveTo>
                  <a:pt x="0" y="0"/>
                </a:moveTo>
                <a:lnTo>
                  <a:pt x="36931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0" y="6354445"/>
            <a:ext cx="3690620" cy="0"/>
          </a:xfrm>
          <a:custGeom>
            <a:avLst/>
            <a:gdLst/>
            <a:ahLst/>
            <a:cxnLst/>
            <a:rect l="l" t="t" r="r" b="b"/>
            <a:pathLst>
              <a:path w="3690620">
                <a:moveTo>
                  <a:pt x="0" y="0"/>
                </a:moveTo>
                <a:lnTo>
                  <a:pt x="369062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686809" y="63525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152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0" y="6351270"/>
            <a:ext cx="3684270" cy="0"/>
          </a:xfrm>
          <a:custGeom>
            <a:avLst/>
            <a:gdLst/>
            <a:ahLst/>
            <a:cxnLst/>
            <a:rect l="l" t="t" r="r" b="b"/>
            <a:pathLst>
              <a:path w="3684270">
                <a:moveTo>
                  <a:pt x="0" y="0"/>
                </a:moveTo>
                <a:lnTo>
                  <a:pt x="368427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0" y="6349365"/>
            <a:ext cx="3683000" cy="0"/>
          </a:xfrm>
          <a:custGeom>
            <a:avLst/>
            <a:gdLst/>
            <a:ahLst/>
            <a:cxnLst/>
            <a:rect l="l" t="t" r="r" b="b"/>
            <a:pathLst>
              <a:path w="3683000">
                <a:moveTo>
                  <a:pt x="0" y="0"/>
                </a:moveTo>
                <a:lnTo>
                  <a:pt x="368300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0" y="6348095"/>
            <a:ext cx="3680460" cy="0"/>
          </a:xfrm>
          <a:custGeom>
            <a:avLst/>
            <a:gdLst/>
            <a:ahLst/>
            <a:cxnLst/>
            <a:rect l="l" t="t" r="r" b="b"/>
            <a:pathLst>
              <a:path w="3680460">
                <a:moveTo>
                  <a:pt x="0" y="0"/>
                </a:moveTo>
                <a:lnTo>
                  <a:pt x="3680460" y="0"/>
                </a:lnTo>
              </a:path>
            </a:pathLst>
          </a:custGeom>
          <a:ln w="3175">
            <a:solidFill>
              <a:srgbClr val="61523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0" y="637603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0" y="6374765"/>
            <a:ext cx="3723640" cy="0"/>
          </a:xfrm>
          <a:custGeom>
            <a:avLst/>
            <a:gdLst/>
            <a:ahLst/>
            <a:cxnLst/>
            <a:rect l="l" t="t" r="r" b="b"/>
            <a:pathLst>
              <a:path w="3723640">
                <a:moveTo>
                  <a:pt x="0" y="0"/>
                </a:moveTo>
                <a:lnTo>
                  <a:pt x="372364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0" y="6373495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>
                <a:moveTo>
                  <a:pt x="0" y="0"/>
                </a:moveTo>
                <a:lnTo>
                  <a:pt x="372237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718559" y="6371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0" y="6370320"/>
            <a:ext cx="3716020" cy="0"/>
          </a:xfrm>
          <a:custGeom>
            <a:avLst/>
            <a:gdLst/>
            <a:ahLst/>
            <a:cxnLst/>
            <a:rect l="l" t="t" r="r" b="b"/>
            <a:pathLst>
              <a:path w="3716020">
                <a:moveTo>
                  <a:pt x="0" y="0"/>
                </a:moveTo>
                <a:lnTo>
                  <a:pt x="371602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0" y="6368415"/>
            <a:ext cx="3713479" cy="0"/>
          </a:xfrm>
          <a:custGeom>
            <a:avLst/>
            <a:gdLst/>
            <a:ahLst/>
            <a:cxnLst/>
            <a:rect l="l" t="t" r="r" b="b"/>
            <a:pathLst>
              <a:path w="3713479">
                <a:moveTo>
                  <a:pt x="0" y="0"/>
                </a:moveTo>
                <a:lnTo>
                  <a:pt x="3713479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0" y="6367145"/>
            <a:ext cx="3712210" cy="0"/>
          </a:xfrm>
          <a:custGeom>
            <a:avLst/>
            <a:gdLst/>
            <a:ahLst/>
            <a:cxnLst/>
            <a:rect l="l" t="t" r="r" b="b"/>
            <a:pathLst>
              <a:path w="3712210">
                <a:moveTo>
                  <a:pt x="0" y="0"/>
                </a:moveTo>
                <a:lnTo>
                  <a:pt x="371221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707129" y="63652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151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0" y="6363970"/>
            <a:ext cx="3705860" cy="0"/>
          </a:xfrm>
          <a:custGeom>
            <a:avLst/>
            <a:gdLst/>
            <a:ahLst/>
            <a:cxnLst/>
            <a:rect l="l" t="t" r="r" b="b"/>
            <a:pathLst>
              <a:path w="3705860">
                <a:moveTo>
                  <a:pt x="0" y="0"/>
                </a:moveTo>
                <a:lnTo>
                  <a:pt x="3705860" y="0"/>
                </a:lnTo>
              </a:path>
            </a:pathLst>
          </a:custGeom>
          <a:ln w="3175">
            <a:solidFill>
              <a:srgbClr val="6151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749040" y="63906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0" y="6389370"/>
            <a:ext cx="3746500" cy="0"/>
          </a:xfrm>
          <a:custGeom>
            <a:avLst/>
            <a:gdLst/>
            <a:ahLst/>
            <a:cxnLst/>
            <a:rect l="l" t="t" r="r" b="b"/>
            <a:pathLst>
              <a:path w="3746500">
                <a:moveTo>
                  <a:pt x="0" y="0"/>
                </a:moveTo>
                <a:lnTo>
                  <a:pt x="374650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0" y="6387465"/>
            <a:ext cx="3745229" cy="0"/>
          </a:xfrm>
          <a:custGeom>
            <a:avLst/>
            <a:gdLst/>
            <a:ahLst/>
            <a:cxnLst/>
            <a:rect l="l" t="t" r="r" b="b"/>
            <a:pathLst>
              <a:path w="3745229">
                <a:moveTo>
                  <a:pt x="0" y="0"/>
                </a:moveTo>
                <a:lnTo>
                  <a:pt x="37452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0" y="6386195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69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738879" y="63842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0" y="6383020"/>
            <a:ext cx="3736340" cy="0"/>
          </a:xfrm>
          <a:custGeom>
            <a:avLst/>
            <a:gdLst/>
            <a:ahLst/>
            <a:cxnLst/>
            <a:rect l="l" t="t" r="r" b="b"/>
            <a:pathLst>
              <a:path w="3736340">
                <a:moveTo>
                  <a:pt x="0" y="0"/>
                </a:moveTo>
                <a:lnTo>
                  <a:pt x="373634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0" y="6381115"/>
            <a:ext cx="3735070" cy="0"/>
          </a:xfrm>
          <a:custGeom>
            <a:avLst/>
            <a:gdLst/>
            <a:ahLst/>
            <a:cxnLst/>
            <a:rect l="l" t="t" r="r" b="b"/>
            <a:pathLst>
              <a:path w="3735070">
                <a:moveTo>
                  <a:pt x="0" y="0"/>
                </a:moveTo>
                <a:lnTo>
                  <a:pt x="3735070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0" y="6379845"/>
            <a:ext cx="3732529" cy="0"/>
          </a:xfrm>
          <a:custGeom>
            <a:avLst/>
            <a:gdLst/>
            <a:ahLst/>
            <a:cxnLst/>
            <a:rect l="l" t="t" r="r" b="b"/>
            <a:pathLst>
              <a:path w="3732529">
                <a:moveTo>
                  <a:pt x="0" y="0"/>
                </a:moveTo>
                <a:lnTo>
                  <a:pt x="373252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728720" y="63779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6050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0" y="6377304"/>
            <a:ext cx="3726179" cy="0"/>
          </a:xfrm>
          <a:custGeom>
            <a:avLst/>
            <a:gdLst/>
            <a:ahLst/>
            <a:cxnLst/>
            <a:rect l="l" t="t" r="r" b="b"/>
            <a:pathLst>
              <a:path w="3726179">
                <a:moveTo>
                  <a:pt x="0" y="0"/>
                </a:moveTo>
                <a:lnTo>
                  <a:pt x="3726179" y="0"/>
                </a:lnTo>
              </a:path>
            </a:pathLst>
          </a:custGeom>
          <a:ln w="3175">
            <a:solidFill>
              <a:srgbClr val="60503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0" y="6406515"/>
            <a:ext cx="3775710" cy="0"/>
          </a:xfrm>
          <a:custGeom>
            <a:avLst/>
            <a:gdLst/>
            <a:ahLst/>
            <a:cxnLst/>
            <a:rect l="l" t="t" r="r" b="b"/>
            <a:pathLst>
              <a:path w="3775710">
                <a:moveTo>
                  <a:pt x="0" y="0"/>
                </a:moveTo>
                <a:lnTo>
                  <a:pt x="377571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0" y="6405245"/>
            <a:ext cx="3774440" cy="0"/>
          </a:xfrm>
          <a:custGeom>
            <a:avLst/>
            <a:gdLst/>
            <a:ahLst/>
            <a:cxnLst/>
            <a:rect l="l" t="t" r="r" b="b"/>
            <a:pathLst>
              <a:path w="3774440">
                <a:moveTo>
                  <a:pt x="0" y="0"/>
                </a:moveTo>
                <a:lnTo>
                  <a:pt x="377444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770629" y="64033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0" y="6402070"/>
            <a:ext cx="3768090" cy="0"/>
          </a:xfrm>
          <a:custGeom>
            <a:avLst/>
            <a:gdLst/>
            <a:ahLst/>
            <a:cxnLst/>
            <a:rect l="l" t="t" r="r" b="b"/>
            <a:pathLst>
              <a:path w="3768090">
                <a:moveTo>
                  <a:pt x="0" y="0"/>
                </a:moveTo>
                <a:lnTo>
                  <a:pt x="37680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0" y="6400165"/>
            <a:ext cx="3765550" cy="0"/>
          </a:xfrm>
          <a:custGeom>
            <a:avLst/>
            <a:gdLst/>
            <a:ahLst/>
            <a:cxnLst/>
            <a:rect l="l" t="t" r="r" b="b"/>
            <a:pathLst>
              <a:path w="3765550">
                <a:moveTo>
                  <a:pt x="0" y="0"/>
                </a:moveTo>
                <a:lnTo>
                  <a:pt x="37655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0" y="6398895"/>
            <a:ext cx="3764279" cy="0"/>
          </a:xfrm>
          <a:custGeom>
            <a:avLst/>
            <a:gdLst/>
            <a:ahLst/>
            <a:cxnLst/>
            <a:rect l="l" t="t" r="r" b="b"/>
            <a:pathLst>
              <a:path w="3764279">
                <a:moveTo>
                  <a:pt x="0" y="0"/>
                </a:moveTo>
                <a:lnTo>
                  <a:pt x="376427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759200" y="63969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F4F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0" y="6395720"/>
            <a:ext cx="3757929" cy="0"/>
          </a:xfrm>
          <a:custGeom>
            <a:avLst/>
            <a:gdLst/>
            <a:ahLst/>
            <a:cxnLst/>
            <a:rect l="l" t="t" r="r" b="b"/>
            <a:pathLst>
              <a:path w="3757929">
                <a:moveTo>
                  <a:pt x="0" y="0"/>
                </a:moveTo>
                <a:lnTo>
                  <a:pt x="3757929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0" y="6393815"/>
            <a:ext cx="3755390" cy="0"/>
          </a:xfrm>
          <a:custGeom>
            <a:avLst/>
            <a:gdLst/>
            <a:ahLst/>
            <a:cxnLst/>
            <a:rect l="l" t="t" r="r" b="b"/>
            <a:pathLst>
              <a:path w="3755390">
                <a:moveTo>
                  <a:pt x="0" y="0"/>
                </a:moveTo>
                <a:lnTo>
                  <a:pt x="375539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0" y="6392545"/>
            <a:ext cx="3752850" cy="0"/>
          </a:xfrm>
          <a:custGeom>
            <a:avLst/>
            <a:gdLst/>
            <a:ahLst/>
            <a:cxnLst/>
            <a:rect l="l" t="t" r="r" b="b"/>
            <a:pathLst>
              <a:path w="3752850">
                <a:moveTo>
                  <a:pt x="0" y="0"/>
                </a:moveTo>
                <a:lnTo>
                  <a:pt x="3752850" y="0"/>
                </a:lnTo>
              </a:path>
            </a:pathLst>
          </a:custGeom>
          <a:ln w="3175">
            <a:solidFill>
              <a:srgbClr val="5F4F3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0" y="6421120"/>
            <a:ext cx="3798570" cy="0"/>
          </a:xfrm>
          <a:custGeom>
            <a:avLst/>
            <a:gdLst/>
            <a:ahLst/>
            <a:cxnLst/>
            <a:rect l="l" t="t" r="r" b="b"/>
            <a:pathLst>
              <a:path w="3798570">
                <a:moveTo>
                  <a:pt x="0" y="0"/>
                </a:moveTo>
                <a:lnTo>
                  <a:pt x="3798569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0" y="6419215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3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0" y="6417945"/>
            <a:ext cx="3794760" cy="0"/>
          </a:xfrm>
          <a:custGeom>
            <a:avLst/>
            <a:gdLst/>
            <a:ahLst/>
            <a:cxnLst/>
            <a:rect l="l" t="t" r="r" b="b"/>
            <a:pathLst>
              <a:path w="3794760">
                <a:moveTo>
                  <a:pt x="0" y="0"/>
                </a:moveTo>
                <a:lnTo>
                  <a:pt x="379476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790950" y="64160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0" y="6414770"/>
            <a:ext cx="3788410" cy="0"/>
          </a:xfrm>
          <a:custGeom>
            <a:avLst/>
            <a:gdLst/>
            <a:ahLst/>
            <a:cxnLst/>
            <a:rect l="l" t="t" r="r" b="b"/>
            <a:pathLst>
              <a:path w="3788410">
                <a:moveTo>
                  <a:pt x="0" y="0"/>
                </a:moveTo>
                <a:lnTo>
                  <a:pt x="378841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0" y="6412865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>
                <a:moveTo>
                  <a:pt x="0" y="0"/>
                </a:moveTo>
                <a:lnTo>
                  <a:pt x="378714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0" y="6411595"/>
            <a:ext cx="3784600" cy="0"/>
          </a:xfrm>
          <a:custGeom>
            <a:avLst/>
            <a:gdLst/>
            <a:ahLst/>
            <a:cxnLst/>
            <a:rect l="l" t="t" r="r" b="b"/>
            <a:pathLst>
              <a:path w="3784600">
                <a:moveTo>
                  <a:pt x="0" y="0"/>
                </a:moveTo>
                <a:lnTo>
                  <a:pt x="378460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780790" y="64096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</a:pathLst>
          </a:custGeom>
          <a:solidFill>
            <a:srgbClr val="5E4F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0" y="6408420"/>
            <a:ext cx="3778250" cy="0"/>
          </a:xfrm>
          <a:custGeom>
            <a:avLst/>
            <a:gdLst/>
            <a:ahLst/>
            <a:cxnLst/>
            <a:rect l="l" t="t" r="r" b="b"/>
            <a:pathLst>
              <a:path w="3778250">
                <a:moveTo>
                  <a:pt x="0" y="0"/>
                </a:moveTo>
                <a:lnTo>
                  <a:pt x="3778250" y="0"/>
                </a:lnTo>
              </a:path>
            </a:pathLst>
          </a:custGeom>
          <a:ln w="3175">
            <a:solidFill>
              <a:srgbClr val="5E4F3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821429" y="643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40" y="0"/>
                </a:moveTo>
                <a:lnTo>
                  <a:pt x="0" y="0"/>
                </a:lnTo>
                <a:lnTo>
                  <a:pt x="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0" y="6433820"/>
            <a:ext cx="3820160" cy="0"/>
          </a:xfrm>
          <a:custGeom>
            <a:avLst/>
            <a:gdLst/>
            <a:ahLst/>
            <a:cxnLst/>
            <a:rect l="l" t="t" r="r" b="b"/>
            <a:pathLst>
              <a:path w="3820160">
                <a:moveTo>
                  <a:pt x="0" y="0"/>
                </a:moveTo>
                <a:lnTo>
                  <a:pt x="38201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0" y="6431915"/>
            <a:ext cx="3817620" cy="0"/>
          </a:xfrm>
          <a:custGeom>
            <a:avLst/>
            <a:gdLst/>
            <a:ahLst/>
            <a:cxnLst/>
            <a:rect l="l" t="t" r="r" b="b"/>
            <a:pathLst>
              <a:path w="3817620">
                <a:moveTo>
                  <a:pt x="0" y="0"/>
                </a:moveTo>
                <a:lnTo>
                  <a:pt x="38176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0" y="6430645"/>
            <a:ext cx="3816350" cy="0"/>
          </a:xfrm>
          <a:custGeom>
            <a:avLst/>
            <a:gdLst/>
            <a:ahLst/>
            <a:cxnLst/>
            <a:rect l="l" t="t" r="r" b="b"/>
            <a:pathLst>
              <a:path w="3816350">
                <a:moveTo>
                  <a:pt x="0" y="0"/>
                </a:moveTo>
                <a:lnTo>
                  <a:pt x="381635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811270" y="642874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0" y="6427470"/>
            <a:ext cx="3810000" cy="0"/>
          </a:xfrm>
          <a:custGeom>
            <a:avLst/>
            <a:gdLst/>
            <a:ahLst/>
            <a:cxnLst/>
            <a:rect l="l" t="t" r="r" b="b"/>
            <a:pathLst>
              <a:path w="3810000">
                <a:moveTo>
                  <a:pt x="0" y="0"/>
                </a:moveTo>
                <a:lnTo>
                  <a:pt x="381000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0" y="6425565"/>
            <a:ext cx="3807460" cy="0"/>
          </a:xfrm>
          <a:custGeom>
            <a:avLst/>
            <a:gdLst/>
            <a:ahLst/>
            <a:cxnLst/>
            <a:rect l="l" t="t" r="r" b="b"/>
            <a:pathLst>
              <a:path w="3807460">
                <a:moveTo>
                  <a:pt x="0" y="0"/>
                </a:moveTo>
                <a:lnTo>
                  <a:pt x="380746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0" y="6424295"/>
            <a:ext cx="3804920" cy="0"/>
          </a:xfrm>
          <a:custGeom>
            <a:avLst/>
            <a:gdLst/>
            <a:ahLst/>
            <a:cxnLst/>
            <a:rect l="l" t="t" r="r" b="b"/>
            <a:pathLst>
              <a:path w="3804920">
                <a:moveTo>
                  <a:pt x="0" y="0"/>
                </a:moveTo>
                <a:lnTo>
                  <a:pt x="3804920" y="0"/>
                </a:lnTo>
              </a:path>
            </a:pathLst>
          </a:custGeom>
          <a:ln w="3175">
            <a:solidFill>
              <a:srgbClr val="5E4E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801109" y="6422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E4E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0" y="6450965"/>
            <a:ext cx="3849370" cy="0"/>
          </a:xfrm>
          <a:custGeom>
            <a:avLst/>
            <a:gdLst/>
            <a:ahLst/>
            <a:cxnLst/>
            <a:rect l="l" t="t" r="r" b="b"/>
            <a:pathLst>
              <a:path w="3849370">
                <a:moveTo>
                  <a:pt x="0" y="0"/>
                </a:moveTo>
                <a:lnTo>
                  <a:pt x="38493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0" y="6449695"/>
            <a:ext cx="3846829" cy="0"/>
          </a:xfrm>
          <a:custGeom>
            <a:avLst/>
            <a:gdLst/>
            <a:ahLst/>
            <a:cxnLst/>
            <a:rect l="l" t="t" r="r" b="b"/>
            <a:pathLst>
              <a:path w="3846829">
                <a:moveTo>
                  <a:pt x="0" y="0"/>
                </a:moveTo>
                <a:lnTo>
                  <a:pt x="384682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843020" y="64477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0" y="6446520"/>
            <a:ext cx="3840479" cy="0"/>
          </a:xfrm>
          <a:custGeom>
            <a:avLst/>
            <a:gdLst/>
            <a:ahLst/>
            <a:cxnLst/>
            <a:rect l="l" t="t" r="r" b="b"/>
            <a:pathLst>
              <a:path w="3840479">
                <a:moveTo>
                  <a:pt x="0" y="0"/>
                </a:moveTo>
                <a:lnTo>
                  <a:pt x="38404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0" y="6444615"/>
            <a:ext cx="3839210" cy="0"/>
          </a:xfrm>
          <a:custGeom>
            <a:avLst/>
            <a:gdLst/>
            <a:ahLst/>
            <a:cxnLst/>
            <a:rect l="l" t="t" r="r" b="b"/>
            <a:pathLst>
              <a:path w="3839210">
                <a:moveTo>
                  <a:pt x="0" y="0"/>
                </a:moveTo>
                <a:lnTo>
                  <a:pt x="38392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0" y="6443345"/>
            <a:ext cx="3836670" cy="0"/>
          </a:xfrm>
          <a:custGeom>
            <a:avLst/>
            <a:gdLst/>
            <a:ahLst/>
            <a:cxnLst/>
            <a:rect l="l" t="t" r="r" b="b"/>
            <a:pathLst>
              <a:path w="3836670">
                <a:moveTo>
                  <a:pt x="0" y="0"/>
                </a:moveTo>
                <a:lnTo>
                  <a:pt x="383667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832859" y="644144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</a:pathLst>
          </a:custGeom>
          <a:solidFill>
            <a:srgbClr val="5D4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0" y="6440170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3032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0" y="6438265"/>
            <a:ext cx="3827779" cy="0"/>
          </a:xfrm>
          <a:custGeom>
            <a:avLst/>
            <a:gdLst/>
            <a:ahLst/>
            <a:cxnLst/>
            <a:rect l="l" t="t" r="r" b="b"/>
            <a:pathLst>
              <a:path w="3827779">
                <a:moveTo>
                  <a:pt x="0" y="0"/>
                </a:moveTo>
                <a:lnTo>
                  <a:pt x="3827779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0" y="6436995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>
                <a:moveTo>
                  <a:pt x="0" y="0"/>
                </a:moveTo>
                <a:lnTo>
                  <a:pt x="3826510" y="0"/>
                </a:lnTo>
              </a:path>
            </a:pathLst>
          </a:custGeom>
          <a:ln w="3175">
            <a:solidFill>
              <a:srgbClr val="5D4D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872229" y="64655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0" y="6464934"/>
            <a:ext cx="3872229" cy="0"/>
          </a:xfrm>
          <a:custGeom>
            <a:avLst/>
            <a:gdLst/>
            <a:ahLst/>
            <a:cxnLst/>
            <a:rect l="l" t="t" r="r" b="b"/>
            <a:pathLst>
              <a:path w="3872229">
                <a:moveTo>
                  <a:pt x="0" y="0"/>
                </a:moveTo>
                <a:lnTo>
                  <a:pt x="38722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0" y="6463665"/>
            <a:ext cx="3869690" cy="0"/>
          </a:xfrm>
          <a:custGeom>
            <a:avLst/>
            <a:gdLst/>
            <a:ahLst/>
            <a:cxnLst/>
            <a:rect l="l" t="t" r="r" b="b"/>
            <a:pathLst>
              <a:path w="3869690">
                <a:moveTo>
                  <a:pt x="0" y="0"/>
                </a:moveTo>
                <a:lnTo>
                  <a:pt x="38696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0" y="6462395"/>
            <a:ext cx="3867150" cy="0"/>
          </a:xfrm>
          <a:custGeom>
            <a:avLst/>
            <a:gdLst/>
            <a:ahLst/>
            <a:cxnLst/>
            <a:rect l="l" t="t" r="r" b="b"/>
            <a:pathLst>
              <a:path w="3867150">
                <a:moveTo>
                  <a:pt x="0" y="0"/>
                </a:moveTo>
                <a:lnTo>
                  <a:pt x="386715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0" y="6461125"/>
            <a:ext cx="3865879" cy="0"/>
          </a:xfrm>
          <a:custGeom>
            <a:avLst/>
            <a:gdLst/>
            <a:ahLst/>
            <a:cxnLst/>
            <a:rect l="l" t="t" r="r" b="b"/>
            <a:pathLst>
              <a:path w="3865879">
                <a:moveTo>
                  <a:pt x="0" y="0"/>
                </a:moveTo>
                <a:lnTo>
                  <a:pt x="386587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862070" y="64592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0" y="6458584"/>
            <a:ext cx="3862070" cy="0"/>
          </a:xfrm>
          <a:custGeom>
            <a:avLst/>
            <a:gdLst/>
            <a:ahLst/>
            <a:cxnLst/>
            <a:rect l="l" t="t" r="r" b="b"/>
            <a:pathLst>
              <a:path w="3862070">
                <a:moveTo>
                  <a:pt x="0" y="0"/>
                </a:moveTo>
                <a:lnTo>
                  <a:pt x="386207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0" y="6457315"/>
            <a:ext cx="3859529" cy="0"/>
          </a:xfrm>
          <a:custGeom>
            <a:avLst/>
            <a:gdLst/>
            <a:ahLst/>
            <a:cxnLst/>
            <a:rect l="l" t="t" r="r" b="b"/>
            <a:pathLst>
              <a:path w="3859529">
                <a:moveTo>
                  <a:pt x="0" y="0"/>
                </a:moveTo>
                <a:lnTo>
                  <a:pt x="3859529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0" y="6456045"/>
            <a:ext cx="3856990" cy="0"/>
          </a:xfrm>
          <a:custGeom>
            <a:avLst/>
            <a:gdLst/>
            <a:ahLst/>
            <a:cxnLst/>
            <a:rect l="l" t="t" r="r" b="b"/>
            <a:pathLst>
              <a:path w="3856990">
                <a:moveTo>
                  <a:pt x="0" y="0"/>
                </a:moveTo>
                <a:lnTo>
                  <a:pt x="385699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0" y="6454775"/>
            <a:ext cx="3855720" cy="0"/>
          </a:xfrm>
          <a:custGeom>
            <a:avLst/>
            <a:gdLst/>
            <a:ahLst/>
            <a:cxnLst/>
            <a:rect l="l" t="t" r="r" b="b"/>
            <a:pathLst>
              <a:path w="3855720">
                <a:moveTo>
                  <a:pt x="0" y="0"/>
                </a:moveTo>
                <a:lnTo>
                  <a:pt x="385572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850640" y="64528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C4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0" y="6452234"/>
            <a:ext cx="3850640" cy="0"/>
          </a:xfrm>
          <a:custGeom>
            <a:avLst/>
            <a:gdLst/>
            <a:ahLst/>
            <a:cxnLst/>
            <a:rect l="l" t="t" r="r" b="b"/>
            <a:pathLst>
              <a:path w="3850640">
                <a:moveTo>
                  <a:pt x="0" y="0"/>
                </a:moveTo>
                <a:lnTo>
                  <a:pt x="3850640" y="0"/>
                </a:lnTo>
              </a:path>
            </a:pathLst>
          </a:custGeom>
          <a:ln w="3175">
            <a:solidFill>
              <a:srgbClr val="5C4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0" y="6481445"/>
            <a:ext cx="3898900" cy="0"/>
          </a:xfrm>
          <a:custGeom>
            <a:avLst/>
            <a:gdLst/>
            <a:ahLst/>
            <a:cxnLst/>
            <a:rect l="l" t="t" r="r" b="b"/>
            <a:pathLst>
              <a:path w="3898900">
                <a:moveTo>
                  <a:pt x="0" y="0"/>
                </a:moveTo>
                <a:lnTo>
                  <a:pt x="38989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0" y="6480175"/>
            <a:ext cx="3896360" cy="0"/>
          </a:xfrm>
          <a:custGeom>
            <a:avLst/>
            <a:gdLst/>
            <a:ahLst/>
            <a:cxnLst/>
            <a:rect l="l" t="t" r="r" b="b"/>
            <a:pathLst>
              <a:path w="3896360">
                <a:moveTo>
                  <a:pt x="0" y="0"/>
                </a:moveTo>
                <a:lnTo>
                  <a:pt x="389636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892550" y="64782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0" y="6477634"/>
            <a:ext cx="3892550" cy="0"/>
          </a:xfrm>
          <a:custGeom>
            <a:avLst/>
            <a:gdLst/>
            <a:ahLst/>
            <a:cxnLst/>
            <a:rect l="l" t="t" r="r" b="b"/>
            <a:pathLst>
              <a:path w="3892550">
                <a:moveTo>
                  <a:pt x="0" y="0"/>
                </a:moveTo>
                <a:lnTo>
                  <a:pt x="38925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0" y="6476365"/>
            <a:ext cx="3890010" cy="0"/>
          </a:xfrm>
          <a:custGeom>
            <a:avLst/>
            <a:gdLst/>
            <a:ahLst/>
            <a:cxnLst/>
            <a:rect l="l" t="t" r="r" b="b"/>
            <a:pathLst>
              <a:path w="3890010">
                <a:moveTo>
                  <a:pt x="0" y="0"/>
                </a:moveTo>
                <a:lnTo>
                  <a:pt x="389001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0" y="6475095"/>
            <a:ext cx="3888740" cy="0"/>
          </a:xfrm>
          <a:custGeom>
            <a:avLst/>
            <a:gdLst/>
            <a:ahLst/>
            <a:cxnLst/>
            <a:rect l="l" t="t" r="r" b="b"/>
            <a:pathLst>
              <a:path w="3888740">
                <a:moveTo>
                  <a:pt x="0" y="0"/>
                </a:moveTo>
                <a:lnTo>
                  <a:pt x="38887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0" y="6473825"/>
            <a:ext cx="3886200" cy="0"/>
          </a:xfrm>
          <a:custGeom>
            <a:avLst/>
            <a:gdLst/>
            <a:ahLst/>
            <a:cxnLst/>
            <a:rect l="l" t="t" r="r" b="b"/>
            <a:pathLst>
              <a:path w="3886200">
                <a:moveTo>
                  <a:pt x="0" y="0"/>
                </a:moveTo>
                <a:lnTo>
                  <a:pt x="388620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882390" y="64719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B4B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0" y="6471284"/>
            <a:ext cx="3882390" cy="0"/>
          </a:xfrm>
          <a:custGeom>
            <a:avLst/>
            <a:gdLst/>
            <a:ahLst/>
            <a:cxnLst/>
            <a:rect l="l" t="t" r="r" b="b"/>
            <a:pathLst>
              <a:path w="3882390">
                <a:moveTo>
                  <a:pt x="0" y="0"/>
                </a:moveTo>
                <a:lnTo>
                  <a:pt x="388239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0" y="6470015"/>
            <a:ext cx="3879850" cy="0"/>
          </a:xfrm>
          <a:custGeom>
            <a:avLst/>
            <a:gdLst/>
            <a:ahLst/>
            <a:cxnLst/>
            <a:rect l="l" t="t" r="r" b="b"/>
            <a:pathLst>
              <a:path w="3879850">
                <a:moveTo>
                  <a:pt x="0" y="0"/>
                </a:moveTo>
                <a:lnTo>
                  <a:pt x="387985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0" y="6468745"/>
            <a:ext cx="3878579" cy="0"/>
          </a:xfrm>
          <a:custGeom>
            <a:avLst/>
            <a:gdLst/>
            <a:ahLst/>
            <a:cxnLst/>
            <a:rect l="l" t="t" r="r" b="b"/>
            <a:pathLst>
              <a:path w="3878579">
                <a:moveTo>
                  <a:pt x="0" y="0"/>
                </a:moveTo>
                <a:lnTo>
                  <a:pt x="3878579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0" y="6467475"/>
            <a:ext cx="3876040" cy="0"/>
          </a:xfrm>
          <a:custGeom>
            <a:avLst/>
            <a:gdLst/>
            <a:ahLst/>
            <a:cxnLst/>
            <a:rect l="l" t="t" r="r" b="b"/>
            <a:pathLst>
              <a:path w="3876040">
                <a:moveTo>
                  <a:pt x="0" y="0"/>
                </a:moveTo>
                <a:lnTo>
                  <a:pt x="3876040" y="0"/>
                </a:lnTo>
              </a:path>
            </a:pathLst>
          </a:custGeom>
          <a:ln w="3175">
            <a:solidFill>
              <a:srgbClr val="5B4B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0" y="6495415"/>
            <a:ext cx="3921760" cy="0"/>
          </a:xfrm>
          <a:custGeom>
            <a:avLst/>
            <a:gdLst/>
            <a:ahLst/>
            <a:cxnLst/>
            <a:rect l="l" t="t" r="r" b="b"/>
            <a:pathLst>
              <a:path w="3921760">
                <a:moveTo>
                  <a:pt x="0" y="0"/>
                </a:moveTo>
                <a:lnTo>
                  <a:pt x="39217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0" y="6494145"/>
            <a:ext cx="3919220" cy="0"/>
          </a:xfrm>
          <a:custGeom>
            <a:avLst/>
            <a:gdLst/>
            <a:ahLst/>
            <a:cxnLst/>
            <a:rect l="l" t="t" r="r" b="b"/>
            <a:pathLst>
              <a:path w="3919220">
                <a:moveTo>
                  <a:pt x="0" y="0"/>
                </a:moveTo>
                <a:lnTo>
                  <a:pt x="391922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0" y="6492875"/>
            <a:ext cx="3917950" cy="0"/>
          </a:xfrm>
          <a:custGeom>
            <a:avLst/>
            <a:gdLst/>
            <a:ahLst/>
            <a:cxnLst/>
            <a:rect l="l" t="t" r="r" b="b"/>
            <a:pathLst>
              <a:path w="3917950">
                <a:moveTo>
                  <a:pt x="0" y="0"/>
                </a:moveTo>
                <a:lnTo>
                  <a:pt x="391795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912870" y="6490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0" y="6490334"/>
            <a:ext cx="3912870" cy="0"/>
          </a:xfrm>
          <a:custGeom>
            <a:avLst/>
            <a:gdLst/>
            <a:ahLst/>
            <a:cxnLst/>
            <a:rect l="l" t="t" r="r" b="b"/>
            <a:pathLst>
              <a:path w="3912870">
                <a:moveTo>
                  <a:pt x="0" y="0"/>
                </a:moveTo>
                <a:lnTo>
                  <a:pt x="391287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0" y="6489065"/>
            <a:ext cx="3911600" cy="0"/>
          </a:xfrm>
          <a:custGeom>
            <a:avLst/>
            <a:gdLst/>
            <a:ahLst/>
            <a:cxnLst/>
            <a:rect l="l" t="t" r="r" b="b"/>
            <a:pathLst>
              <a:path w="3911600">
                <a:moveTo>
                  <a:pt x="0" y="0"/>
                </a:moveTo>
                <a:lnTo>
                  <a:pt x="391160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0" y="6487795"/>
            <a:ext cx="3909060" cy="0"/>
          </a:xfrm>
          <a:custGeom>
            <a:avLst/>
            <a:gdLst/>
            <a:ahLst/>
            <a:cxnLst/>
            <a:rect l="l" t="t" r="r" b="b"/>
            <a:pathLst>
              <a:path w="3909060">
                <a:moveTo>
                  <a:pt x="0" y="0"/>
                </a:moveTo>
                <a:lnTo>
                  <a:pt x="390906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0" y="6486525"/>
            <a:ext cx="3907790" cy="0"/>
          </a:xfrm>
          <a:custGeom>
            <a:avLst/>
            <a:gdLst/>
            <a:ahLst/>
            <a:cxnLst/>
            <a:rect l="l" t="t" r="r" b="b"/>
            <a:pathLst>
              <a:path w="3907790">
                <a:moveTo>
                  <a:pt x="0" y="0"/>
                </a:moveTo>
                <a:lnTo>
                  <a:pt x="390779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902709" y="648462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A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0" y="6483984"/>
            <a:ext cx="3902710" cy="0"/>
          </a:xfrm>
          <a:custGeom>
            <a:avLst/>
            <a:gdLst/>
            <a:ahLst/>
            <a:cxnLst/>
            <a:rect l="l" t="t" r="r" b="b"/>
            <a:pathLst>
              <a:path w="3902710">
                <a:moveTo>
                  <a:pt x="0" y="0"/>
                </a:moveTo>
                <a:lnTo>
                  <a:pt x="390271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0" y="6482715"/>
            <a:ext cx="3901440" cy="0"/>
          </a:xfrm>
          <a:custGeom>
            <a:avLst/>
            <a:gdLst/>
            <a:ahLst/>
            <a:cxnLst/>
            <a:rect l="l" t="t" r="r" b="b"/>
            <a:pathLst>
              <a:path w="3901440">
                <a:moveTo>
                  <a:pt x="0" y="0"/>
                </a:moveTo>
                <a:lnTo>
                  <a:pt x="3901440" y="0"/>
                </a:lnTo>
              </a:path>
            </a:pathLst>
          </a:custGeom>
          <a:ln w="3175">
            <a:solidFill>
              <a:srgbClr val="5A4A3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944620" y="65100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0" y="6509384"/>
            <a:ext cx="3944620" cy="0"/>
          </a:xfrm>
          <a:custGeom>
            <a:avLst/>
            <a:gdLst/>
            <a:ahLst/>
            <a:cxnLst/>
            <a:rect l="l" t="t" r="r" b="b"/>
            <a:pathLst>
              <a:path w="3944620">
                <a:moveTo>
                  <a:pt x="0" y="0"/>
                </a:moveTo>
                <a:lnTo>
                  <a:pt x="39446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0" y="6508115"/>
            <a:ext cx="3942079" cy="0"/>
          </a:xfrm>
          <a:custGeom>
            <a:avLst/>
            <a:gdLst/>
            <a:ahLst/>
            <a:cxnLst/>
            <a:rect l="l" t="t" r="r" b="b"/>
            <a:pathLst>
              <a:path w="3942079">
                <a:moveTo>
                  <a:pt x="0" y="0"/>
                </a:moveTo>
                <a:lnTo>
                  <a:pt x="3942079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938270" y="650620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70"/>
                </a:lnTo>
                <a:lnTo>
                  <a:pt x="2539" y="1270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0" y="6505575"/>
            <a:ext cx="3938270" cy="0"/>
          </a:xfrm>
          <a:custGeom>
            <a:avLst/>
            <a:gdLst/>
            <a:ahLst/>
            <a:cxnLst/>
            <a:rect l="l" t="t" r="r" b="b"/>
            <a:pathLst>
              <a:path w="3938270">
                <a:moveTo>
                  <a:pt x="0" y="0"/>
                </a:moveTo>
                <a:lnTo>
                  <a:pt x="393827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934459" y="65036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0" y="6503034"/>
            <a:ext cx="3934460" cy="0"/>
          </a:xfrm>
          <a:custGeom>
            <a:avLst/>
            <a:gdLst/>
            <a:ahLst/>
            <a:cxnLst/>
            <a:rect l="l" t="t" r="r" b="b"/>
            <a:pathLst>
              <a:path w="3934460">
                <a:moveTo>
                  <a:pt x="0" y="0"/>
                </a:moveTo>
                <a:lnTo>
                  <a:pt x="393446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0" y="6501765"/>
            <a:ext cx="3931920" cy="0"/>
          </a:xfrm>
          <a:custGeom>
            <a:avLst/>
            <a:gdLst/>
            <a:ahLst/>
            <a:cxnLst/>
            <a:rect l="l" t="t" r="r" b="b"/>
            <a:pathLst>
              <a:path w="3931920">
                <a:moveTo>
                  <a:pt x="0" y="0"/>
                </a:moveTo>
                <a:lnTo>
                  <a:pt x="393192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928109" y="649985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0" y="6499225"/>
            <a:ext cx="3928110" cy="0"/>
          </a:xfrm>
          <a:custGeom>
            <a:avLst/>
            <a:gdLst/>
            <a:ahLst/>
            <a:cxnLst/>
            <a:rect l="l" t="t" r="r" b="b"/>
            <a:pathLst>
              <a:path w="3928110">
                <a:moveTo>
                  <a:pt x="0" y="0"/>
                </a:moveTo>
                <a:lnTo>
                  <a:pt x="392811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924300" y="64973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70" y="0"/>
                </a:moveTo>
                <a:lnTo>
                  <a:pt x="0" y="0"/>
                </a:lnTo>
                <a:lnTo>
                  <a:pt x="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5A49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0" y="6496684"/>
            <a:ext cx="3924300" cy="0"/>
          </a:xfrm>
          <a:custGeom>
            <a:avLst/>
            <a:gdLst/>
            <a:ahLst/>
            <a:cxnLst/>
            <a:rect l="l" t="t" r="r" b="b"/>
            <a:pathLst>
              <a:path w="3924300">
                <a:moveTo>
                  <a:pt x="0" y="0"/>
                </a:moveTo>
                <a:lnTo>
                  <a:pt x="3924300" y="0"/>
                </a:lnTo>
              </a:path>
            </a:pathLst>
          </a:custGeom>
          <a:ln w="3175">
            <a:solidFill>
              <a:srgbClr val="5A492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4034790" y="65252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0" y="6524625"/>
            <a:ext cx="4034790" cy="0"/>
          </a:xfrm>
          <a:custGeom>
            <a:avLst/>
            <a:gdLst/>
            <a:ahLst/>
            <a:cxnLst/>
            <a:rect l="l" t="t" r="r" b="b"/>
            <a:pathLst>
              <a:path w="4034790">
                <a:moveTo>
                  <a:pt x="0" y="0"/>
                </a:moveTo>
                <a:lnTo>
                  <a:pt x="403479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4018279" y="6522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0" y="6522084"/>
            <a:ext cx="4018279" cy="0"/>
          </a:xfrm>
          <a:custGeom>
            <a:avLst/>
            <a:gdLst/>
            <a:ahLst/>
            <a:cxnLst/>
            <a:rect l="l" t="t" r="r" b="b"/>
            <a:pathLst>
              <a:path w="4018279">
                <a:moveTo>
                  <a:pt x="0" y="0"/>
                </a:moveTo>
                <a:lnTo>
                  <a:pt x="401827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0" y="6520815"/>
            <a:ext cx="4010660" cy="0"/>
          </a:xfrm>
          <a:custGeom>
            <a:avLst/>
            <a:gdLst/>
            <a:ahLst/>
            <a:cxnLst/>
            <a:rect l="l" t="t" r="r" b="b"/>
            <a:pathLst>
              <a:path w="4010660">
                <a:moveTo>
                  <a:pt x="0" y="0"/>
                </a:moveTo>
                <a:lnTo>
                  <a:pt x="401066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994150" y="6518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0" y="6518275"/>
            <a:ext cx="3994150" cy="0"/>
          </a:xfrm>
          <a:custGeom>
            <a:avLst/>
            <a:gdLst/>
            <a:ahLst/>
            <a:cxnLst/>
            <a:rect l="l" t="t" r="r" b="b"/>
            <a:pathLst>
              <a:path w="3994150">
                <a:moveTo>
                  <a:pt x="0" y="0"/>
                </a:moveTo>
                <a:lnTo>
                  <a:pt x="39941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976370" y="65163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0" y="6515734"/>
            <a:ext cx="3976370" cy="0"/>
          </a:xfrm>
          <a:custGeom>
            <a:avLst/>
            <a:gdLst/>
            <a:ahLst/>
            <a:cxnLst/>
            <a:rect l="l" t="t" r="r" b="b"/>
            <a:pathLst>
              <a:path w="3976370">
                <a:moveTo>
                  <a:pt x="0" y="0"/>
                </a:moveTo>
                <a:lnTo>
                  <a:pt x="397637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0" y="6514465"/>
            <a:ext cx="3968750" cy="0"/>
          </a:xfrm>
          <a:custGeom>
            <a:avLst/>
            <a:gdLst/>
            <a:ahLst/>
            <a:cxnLst/>
            <a:rect l="l" t="t" r="r" b="b"/>
            <a:pathLst>
              <a:path w="3968750">
                <a:moveTo>
                  <a:pt x="0" y="0"/>
                </a:moveTo>
                <a:lnTo>
                  <a:pt x="3968750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948429" y="651255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430" y="0"/>
                </a:move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0"/>
                </a:lnTo>
                <a:close/>
              </a:path>
            </a:pathLst>
          </a:custGeom>
          <a:solidFill>
            <a:srgbClr val="5949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0" y="6511925"/>
            <a:ext cx="3948429" cy="0"/>
          </a:xfrm>
          <a:custGeom>
            <a:avLst/>
            <a:gdLst/>
            <a:ahLst/>
            <a:cxnLst/>
            <a:rect l="l" t="t" r="r" b="b"/>
            <a:pathLst>
              <a:path w="3948429">
                <a:moveTo>
                  <a:pt x="0" y="0"/>
                </a:moveTo>
                <a:lnTo>
                  <a:pt x="3948429" y="0"/>
                </a:lnTo>
              </a:path>
            </a:pathLst>
          </a:custGeom>
          <a:ln w="3175">
            <a:solidFill>
              <a:srgbClr val="5949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0" y="6541134"/>
            <a:ext cx="4142740" cy="0"/>
          </a:xfrm>
          <a:custGeom>
            <a:avLst/>
            <a:gdLst/>
            <a:ahLst/>
            <a:cxnLst/>
            <a:rect l="l" t="t" r="r" b="b"/>
            <a:pathLst>
              <a:path w="4142740">
                <a:moveTo>
                  <a:pt x="0" y="0"/>
                </a:moveTo>
                <a:lnTo>
                  <a:pt x="414274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0" y="6539865"/>
            <a:ext cx="4135120" cy="0"/>
          </a:xfrm>
          <a:custGeom>
            <a:avLst/>
            <a:gdLst/>
            <a:ahLst/>
            <a:cxnLst/>
            <a:rect l="l" t="t" r="r" b="b"/>
            <a:pathLst>
              <a:path w="4135120">
                <a:moveTo>
                  <a:pt x="0" y="0"/>
                </a:moveTo>
                <a:lnTo>
                  <a:pt x="413512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4118609" y="65379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0" y="6537325"/>
            <a:ext cx="4118610" cy="0"/>
          </a:xfrm>
          <a:custGeom>
            <a:avLst/>
            <a:gdLst/>
            <a:ahLst/>
            <a:cxnLst/>
            <a:rect l="l" t="t" r="r" b="b"/>
            <a:pathLst>
              <a:path w="4118610">
                <a:moveTo>
                  <a:pt x="0" y="0"/>
                </a:moveTo>
                <a:lnTo>
                  <a:pt x="41186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4102100" y="65354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0" y="6534784"/>
            <a:ext cx="4102100" cy="0"/>
          </a:xfrm>
          <a:custGeom>
            <a:avLst/>
            <a:gdLst/>
            <a:ahLst/>
            <a:cxnLst/>
            <a:rect l="l" t="t" r="r" b="b"/>
            <a:pathLst>
              <a:path w="4102100">
                <a:moveTo>
                  <a:pt x="0" y="0"/>
                </a:moveTo>
                <a:lnTo>
                  <a:pt x="41021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0" y="6533515"/>
            <a:ext cx="4093210" cy="0"/>
          </a:xfrm>
          <a:custGeom>
            <a:avLst/>
            <a:gdLst/>
            <a:ahLst/>
            <a:cxnLst/>
            <a:rect l="l" t="t" r="r" b="b"/>
            <a:pathLst>
              <a:path w="4093210">
                <a:moveTo>
                  <a:pt x="0" y="0"/>
                </a:moveTo>
                <a:lnTo>
                  <a:pt x="409321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4076700" y="65316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0" y="6530975"/>
            <a:ext cx="4076700" cy="0"/>
          </a:xfrm>
          <a:custGeom>
            <a:avLst/>
            <a:gdLst/>
            <a:ahLst/>
            <a:cxnLst/>
            <a:rect l="l" t="t" r="r" b="b"/>
            <a:pathLst>
              <a:path w="4076700">
                <a:moveTo>
                  <a:pt x="0" y="0"/>
                </a:moveTo>
                <a:lnTo>
                  <a:pt x="40767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4060190" y="65290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848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0" y="6528434"/>
            <a:ext cx="4060190" cy="0"/>
          </a:xfrm>
          <a:custGeom>
            <a:avLst/>
            <a:gdLst/>
            <a:ahLst/>
            <a:cxnLst/>
            <a:rect l="l" t="t" r="r" b="b"/>
            <a:pathLst>
              <a:path w="4060190">
                <a:moveTo>
                  <a:pt x="0" y="0"/>
                </a:moveTo>
                <a:lnTo>
                  <a:pt x="406019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0" y="6527165"/>
            <a:ext cx="4051300" cy="0"/>
          </a:xfrm>
          <a:custGeom>
            <a:avLst/>
            <a:gdLst/>
            <a:ahLst/>
            <a:cxnLst/>
            <a:rect l="l" t="t" r="r" b="b"/>
            <a:pathLst>
              <a:path w="4051300">
                <a:moveTo>
                  <a:pt x="0" y="0"/>
                </a:moveTo>
                <a:lnTo>
                  <a:pt x="4051300" y="0"/>
                </a:lnTo>
              </a:path>
            </a:pathLst>
          </a:custGeom>
          <a:ln w="3175">
            <a:solidFill>
              <a:srgbClr val="58482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4226559" y="65544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0" y="6553834"/>
            <a:ext cx="4226560" cy="0"/>
          </a:xfrm>
          <a:custGeom>
            <a:avLst/>
            <a:gdLst/>
            <a:ahLst/>
            <a:cxnLst/>
            <a:rect l="l" t="t" r="r" b="b"/>
            <a:pathLst>
              <a:path w="4226560">
                <a:moveTo>
                  <a:pt x="0" y="0"/>
                </a:moveTo>
                <a:lnTo>
                  <a:pt x="42265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0" y="6552565"/>
            <a:ext cx="4217670" cy="0"/>
          </a:xfrm>
          <a:custGeom>
            <a:avLst/>
            <a:gdLst/>
            <a:ahLst/>
            <a:cxnLst/>
            <a:rect l="l" t="t" r="r" b="b"/>
            <a:pathLst>
              <a:path w="4217670">
                <a:moveTo>
                  <a:pt x="0" y="0"/>
                </a:moveTo>
                <a:lnTo>
                  <a:pt x="421767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4201159" y="65506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0" y="6550025"/>
            <a:ext cx="4201160" cy="0"/>
          </a:xfrm>
          <a:custGeom>
            <a:avLst/>
            <a:gdLst/>
            <a:ahLst/>
            <a:cxnLst/>
            <a:rect l="l" t="t" r="r" b="b"/>
            <a:pathLst>
              <a:path w="4201160">
                <a:moveTo>
                  <a:pt x="0" y="0"/>
                </a:moveTo>
                <a:lnTo>
                  <a:pt x="420116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4184650" y="65481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0" y="6547484"/>
            <a:ext cx="4184650" cy="0"/>
          </a:xfrm>
          <a:custGeom>
            <a:avLst/>
            <a:gdLst/>
            <a:ahLst/>
            <a:cxnLst/>
            <a:rect l="l" t="t" r="r" b="b"/>
            <a:pathLst>
              <a:path w="4184650">
                <a:moveTo>
                  <a:pt x="0" y="0"/>
                </a:moveTo>
                <a:lnTo>
                  <a:pt x="418465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0" y="6546215"/>
            <a:ext cx="4177029" cy="0"/>
          </a:xfrm>
          <a:custGeom>
            <a:avLst/>
            <a:gdLst/>
            <a:ahLst/>
            <a:cxnLst/>
            <a:rect l="l" t="t" r="r" b="b"/>
            <a:pathLst>
              <a:path w="4177029">
                <a:moveTo>
                  <a:pt x="0" y="0"/>
                </a:moveTo>
                <a:lnTo>
                  <a:pt x="4177029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4160520" y="65443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0" y="6543675"/>
            <a:ext cx="4160520" cy="0"/>
          </a:xfrm>
          <a:custGeom>
            <a:avLst/>
            <a:gdLst/>
            <a:ahLst/>
            <a:cxnLst/>
            <a:rect l="l" t="t" r="r" b="b"/>
            <a:pathLst>
              <a:path w="4160520">
                <a:moveTo>
                  <a:pt x="0" y="0"/>
                </a:moveTo>
                <a:lnTo>
                  <a:pt x="4160520" y="0"/>
                </a:lnTo>
              </a:path>
            </a:pathLst>
          </a:custGeom>
          <a:ln w="3175">
            <a:solidFill>
              <a:srgbClr val="5747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4142740" y="65417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747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4326890" y="65697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0" y="6569075"/>
            <a:ext cx="4326890" cy="0"/>
          </a:xfrm>
          <a:custGeom>
            <a:avLst/>
            <a:gdLst/>
            <a:ahLst/>
            <a:cxnLst/>
            <a:rect l="l" t="t" r="r" b="b"/>
            <a:pathLst>
              <a:path w="4326890">
                <a:moveTo>
                  <a:pt x="0" y="0"/>
                </a:moveTo>
                <a:lnTo>
                  <a:pt x="43268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4310379" y="65671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0" y="6566534"/>
            <a:ext cx="4310380" cy="0"/>
          </a:xfrm>
          <a:custGeom>
            <a:avLst/>
            <a:gdLst/>
            <a:ahLst/>
            <a:cxnLst/>
            <a:rect l="l" t="t" r="r" b="b"/>
            <a:pathLst>
              <a:path w="4310380">
                <a:moveTo>
                  <a:pt x="0" y="0"/>
                </a:moveTo>
                <a:lnTo>
                  <a:pt x="43103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0" y="6565265"/>
            <a:ext cx="4301490" cy="0"/>
          </a:xfrm>
          <a:custGeom>
            <a:avLst/>
            <a:gdLst/>
            <a:ahLst/>
            <a:cxnLst/>
            <a:rect l="l" t="t" r="r" b="b"/>
            <a:pathLst>
              <a:path w="4301490">
                <a:moveTo>
                  <a:pt x="0" y="0"/>
                </a:moveTo>
                <a:lnTo>
                  <a:pt x="430149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4284979" y="65633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0" y="6562725"/>
            <a:ext cx="4284980" cy="0"/>
          </a:xfrm>
          <a:custGeom>
            <a:avLst/>
            <a:gdLst/>
            <a:ahLst/>
            <a:cxnLst/>
            <a:rect l="l" t="t" r="r" b="b"/>
            <a:pathLst>
              <a:path w="4284980">
                <a:moveTo>
                  <a:pt x="0" y="0"/>
                </a:moveTo>
                <a:lnTo>
                  <a:pt x="42849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4268470" y="65608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0" y="6560184"/>
            <a:ext cx="4268470" cy="0"/>
          </a:xfrm>
          <a:custGeom>
            <a:avLst/>
            <a:gdLst/>
            <a:ahLst/>
            <a:cxnLst/>
            <a:rect l="l" t="t" r="r" b="b"/>
            <a:pathLst>
              <a:path w="4268470">
                <a:moveTo>
                  <a:pt x="0" y="0"/>
                </a:moveTo>
                <a:lnTo>
                  <a:pt x="42684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0" y="6558915"/>
            <a:ext cx="4259580" cy="0"/>
          </a:xfrm>
          <a:custGeom>
            <a:avLst/>
            <a:gdLst/>
            <a:ahLst/>
            <a:cxnLst/>
            <a:rect l="l" t="t" r="r" b="b"/>
            <a:pathLst>
              <a:path w="4259580">
                <a:moveTo>
                  <a:pt x="0" y="0"/>
                </a:moveTo>
                <a:lnTo>
                  <a:pt x="425958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4243070" y="65570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746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0" y="6556375"/>
            <a:ext cx="4243070" cy="0"/>
          </a:xfrm>
          <a:custGeom>
            <a:avLst/>
            <a:gdLst/>
            <a:ahLst/>
            <a:cxnLst/>
            <a:rect l="l" t="t" r="r" b="b"/>
            <a:pathLst>
              <a:path w="4243070">
                <a:moveTo>
                  <a:pt x="0" y="0"/>
                </a:moveTo>
                <a:lnTo>
                  <a:pt x="4243070" y="0"/>
                </a:lnTo>
              </a:path>
            </a:pathLst>
          </a:custGeom>
          <a:ln w="3175">
            <a:solidFill>
              <a:srgbClr val="57462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0" y="6584950"/>
            <a:ext cx="4425950" cy="0"/>
          </a:xfrm>
          <a:custGeom>
            <a:avLst/>
            <a:gdLst/>
            <a:ahLst/>
            <a:cxnLst/>
            <a:rect l="l" t="t" r="r" b="b"/>
            <a:pathLst>
              <a:path w="4425950">
                <a:moveTo>
                  <a:pt x="0" y="0"/>
                </a:moveTo>
                <a:lnTo>
                  <a:pt x="442595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4409440" y="65824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0" y="6581775"/>
            <a:ext cx="4409440" cy="0"/>
          </a:xfrm>
          <a:custGeom>
            <a:avLst/>
            <a:gdLst/>
            <a:ahLst/>
            <a:cxnLst/>
            <a:rect l="l" t="t" r="r" b="b"/>
            <a:pathLst>
              <a:path w="4409440">
                <a:moveTo>
                  <a:pt x="0" y="0"/>
                </a:moveTo>
                <a:lnTo>
                  <a:pt x="44094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4392929" y="65798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0" y="6578600"/>
            <a:ext cx="4384040" cy="0"/>
          </a:xfrm>
          <a:custGeom>
            <a:avLst/>
            <a:gdLst/>
            <a:ahLst/>
            <a:cxnLst/>
            <a:rect l="l" t="t" r="r" b="b"/>
            <a:pathLst>
              <a:path w="4384040">
                <a:moveTo>
                  <a:pt x="0" y="0"/>
                </a:moveTo>
                <a:lnTo>
                  <a:pt x="438404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4367529" y="65760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0" y="6575425"/>
            <a:ext cx="4367530" cy="0"/>
          </a:xfrm>
          <a:custGeom>
            <a:avLst/>
            <a:gdLst/>
            <a:ahLst/>
            <a:cxnLst/>
            <a:rect l="l" t="t" r="r" b="b"/>
            <a:pathLst>
              <a:path w="4367530">
                <a:moveTo>
                  <a:pt x="0" y="0"/>
                </a:moveTo>
                <a:lnTo>
                  <a:pt x="436753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4351020" y="65735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645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0" y="6572884"/>
            <a:ext cx="4351020" cy="0"/>
          </a:xfrm>
          <a:custGeom>
            <a:avLst/>
            <a:gdLst/>
            <a:ahLst/>
            <a:cxnLst/>
            <a:rect l="l" t="t" r="r" b="b"/>
            <a:pathLst>
              <a:path w="4351020">
                <a:moveTo>
                  <a:pt x="0" y="0"/>
                </a:moveTo>
                <a:lnTo>
                  <a:pt x="435102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0" y="6571615"/>
            <a:ext cx="4343400" cy="0"/>
          </a:xfrm>
          <a:custGeom>
            <a:avLst/>
            <a:gdLst/>
            <a:ahLst/>
            <a:cxnLst/>
            <a:rect l="l" t="t" r="r" b="b"/>
            <a:pathLst>
              <a:path w="4343400">
                <a:moveTo>
                  <a:pt x="0" y="0"/>
                </a:moveTo>
                <a:lnTo>
                  <a:pt x="4343400" y="0"/>
                </a:lnTo>
              </a:path>
            </a:pathLst>
          </a:custGeom>
          <a:ln w="3175">
            <a:solidFill>
              <a:srgbClr val="56452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0" y="6600825"/>
            <a:ext cx="4533900" cy="0"/>
          </a:xfrm>
          <a:custGeom>
            <a:avLst/>
            <a:gdLst/>
            <a:ahLst/>
            <a:cxnLst/>
            <a:rect l="l" t="t" r="r" b="b"/>
            <a:pathLst>
              <a:path w="4533900">
                <a:moveTo>
                  <a:pt x="0" y="0"/>
                </a:moveTo>
                <a:lnTo>
                  <a:pt x="453390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4517390" y="65989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0" y="6597650"/>
            <a:ext cx="4509770" cy="0"/>
          </a:xfrm>
          <a:custGeom>
            <a:avLst/>
            <a:gdLst/>
            <a:ahLst/>
            <a:cxnLst/>
            <a:rect l="l" t="t" r="r" b="b"/>
            <a:pathLst>
              <a:path w="4509770">
                <a:moveTo>
                  <a:pt x="0" y="0"/>
                </a:moveTo>
                <a:lnTo>
                  <a:pt x="450977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4493259" y="65951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0" y="6594475"/>
            <a:ext cx="4493260" cy="0"/>
          </a:xfrm>
          <a:custGeom>
            <a:avLst/>
            <a:gdLst/>
            <a:ahLst/>
            <a:cxnLst/>
            <a:rect l="l" t="t" r="r" b="b"/>
            <a:pathLst>
              <a:path w="4493260">
                <a:moveTo>
                  <a:pt x="0" y="0"/>
                </a:moveTo>
                <a:lnTo>
                  <a:pt x="44932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4476750" y="65925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0" y="6591300"/>
            <a:ext cx="4467860" cy="0"/>
          </a:xfrm>
          <a:custGeom>
            <a:avLst/>
            <a:gdLst/>
            <a:ahLst/>
            <a:cxnLst/>
            <a:rect l="l" t="t" r="r" b="b"/>
            <a:pathLst>
              <a:path w="4467860">
                <a:moveTo>
                  <a:pt x="0" y="0"/>
                </a:moveTo>
                <a:lnTo>
                  <a:pt x="446786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4451350" y="65887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0" y="6588125"/>
            <a:ext cx="4451350" cy="0"/>
          </a:xfrm>
          <a:custGeom>
            <a:avLst/>
            <a:gdLst/>
            <a:ahLst/>
            <a:cxnLst/>
            <a:rect l="l" t="t" r="r" b="b"/>
            <a:pathLst>
              <a:path w="4451350">
                <a:moveTo>
                  <a:pt x="0" y="0"/>
                </a:moveTo>
                <a:lnTo>
                  <a:pt x="4451350" y="0"/>
                </a:lnTo>
              </a:path>
            </a:pathLst>
          </a:custGeom>
          <a:ln w="3175">
            <a:solidFill>
              <a:srgbClr val="55442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4434840" y="6586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54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0" y="6616065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4617720" y="66141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0" y="6613525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>
                <a:moveTo>
                  <a:pt x="0" y="0"/>
                </a:moveTo>
                <a:lnTo>
                  <a:pt x="46177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4601209" y="66116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0" y="6610350"/>
            <a:ext cx="4592320" cy="0"/>
          </a:xfrm>
          <a:custGeom>
            <a:avLst/>
            <a:gdLst/>
            <a:ahLst/>
            <a:cxnLst/>
            <a:rect l="l" t="t" r="r" b="b"/>
            <a:pathLst>
              <a:path w="4592320">
                <a:moveTo>
                  <a:pt x="0" y="0"/>
                </a:moveTo>
                <a:lnTo>
                  <a:pt x="459232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4575809" y="66078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0" y="6607175"/>
            <a:ext cx="4575810" cy="0"/>
          </a:xfrm>
          <a:custGeom>
            <a:avLst/>
            <a:gdLst/>
            <a:ahLst/>
            <a:cxnLst/>
            <a:rect l="l" t="t" r="r" b="b"/>
            <a:pathLst>
              <a:path w="4575810">
                <a:moveTo>
                  <a:pt x="0" y="0"/>
                </a:moveTo>
                <a:lnTo>
                  <a:pt x="457581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4559300" y="66052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0" y="6604000"/>
            <a:ext cx="4551680" cy="0"/>
          </a:xfrm>
          <a:custGeom>
            <a:avLst/>
            <a:gdLst/>
            <a:ahLst/>
            <a:cxnLst/>
            <a:rect l="l" t="t" r="r" b="b"/>
            <a:pathLst>
              <a:path w="4551680">
                <a:moveTo>
                  <a:pt x="0" y="0"/>
                </a:moveTo>
                <a:lnTo>
                  <a:pt x="4551680" y="0"/>
                </a:lnTo>
              </a:path>
            </a:pathLst>
          </a:custGeom>
          <a:ln w="3175">
            <a:solidFill>
              <a:srgbClr val="54442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4533900" y="66014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444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0" y="6629400"/>
            <a:ext cx="4718050" cy="0"/>
          </a:xfrm>
          <a:custGeom>
            <a:avLst/>
            <a:gdLst/>
            <a:ahLst/>
            <a:cxnLst/>
            <a:rect l="l" t="t" r="r" b="b"/>
            <a:pathLst>
              <a:path w="4718050">
                <a:moveTo>
                  <a:pt x="0" y="0"/>
                </a:moveTo>
                <a:lnTo>
                  <a:pt x="471805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4700270" y="66268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0" y="6626225"/>
            <a:ext cx="4700270" cy="0"/>
          </a:xfrm>
          <a:custGeom>
            <a:avLst/>
            <a:gdLst/>
            <a:ahLst/>
            <a:cxnLst/>
            <a:rect l="l" t="t" r="r" b="b"/>
            <a:pathLst>
              <a:path w="4700270">
                <a:moveTo>
                  <a:pt x="0" y="0"/>
                </a:moveTo>
                <a:lnTo>
                  <a:pt x="470027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4683759" y="66243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0" y="6623050"/>
            <a:ext cx="4676140" cy="0"/>
          </a:xfrm>
          <a:custGeom>
            <a:avLst/>
            <a:gdLst/>
            <a:ahLst/>
            <a:cxnLst/>
            <a:rect l="l" t="t" r="r" b="b"/>
            <a:pathLst>
              <a:path w="4676140">
                <a:moveTo>
                  <a:pt x="0" y="0"/>
                </a:moveTo>
                <a:lnTo>
                  <a:pt x="467614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4659629" y="66205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0" y="6619875"/>
            <a:ext cx="4659630" cy="0"/>
          </a:xfrm>
          <a:custGeom>
            <a:avLst/>
            <a:gdLst/>
            <a:ahLst/>
            <a:cxnLst/>
            <a:rect l="l" t="t" r="r" b="b"/>
            <a:pathLst>
              <a:path w="4659630">
                <a:moveTo>
                  <a:pt x="0" y="0"/>
                </a:moveTo>
                <a:lnTo>
                  <a:pt x="46596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4643120" y="66179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69"/>
                </a:lnTo>
                <a:lnTo>
                  <a:pt x="7619" y="1269"/>
                </a:lnTo>
                <a:lnTo>
                  <a:pt x="7619" y="0"/>
                </a:lnTo>
                <a:close/>
              </a:path>
            </a:pathLst>
          </a:custGeom>
          <a:solidFill>
            <a:srgbClr val="5343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0" y="6617334"/>
            <a:ext cx="4634230" cy="0"/>
          </a:xfrm>
          <a:custGeom>
            <a:avLst/>
            <a:gdLst/>
            <a:ahLst/>
            <a:cxnLst/>
            <a:rect l="l" t="t" r="r" b="b"/>
            <a:pathLst>
              <a:path w="4634230">
                <a:moveTo>
                  <a:pt x="0" y="0"/>
                </a:moveTo>
                <a:lnTo>
                  <a:pt x="4634230" y="0"/>
                </a:lnTo>
              </a:path>
            </a:pathLst>
          </a:custGeom>
          <a:ln w="3175">
            <a:solidFill>
              <a:srgbClr val="5343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0" y="6645275"/>
            <a:ext cx="4826000" cy="0"/>
          </a:xfrm>
          <a:custGeom>
            <a:avLst/>
            <a:gdLst/>
            <a:ahLst/>
            <a:cxnLst/>
            <a:rect l="l" t="t" r="r" b="b"/>
            <a:pathLst>
              <a:path w="4826000">
                <a:moveTo>
                  <a:pt x="0" y="0"/>
                </a:moveTo>
                <a:lnTo>
                  <a:pt x="48260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4809490" y="664336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0" y="6642100"/>
            <a:ext cx="4800600" cy="0"/>
          </a:xfrm>
          <a:custGeom>
            <a:avLst/>
            <a:gdLst/>
            <a:ahLst/>
            <a:cxnLst/>
            <a:rect l="l" t="t" r="r" b="b"/>
            <a:pathLst>
              <a:path w="4800600">
                <a:moveTo>
                  <a:pt x="0" y="0"/>
                </a:moveTo>
                <a:lnTo>
                  <a:pt x="480060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4784090" y="663955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70"/>
                </a:lnTo>
                <a:lnTo>
                  <a:pt x="8889" y="1270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0" y="6638925"/>
            <a:ext cx="4784090" cy="0"/>
          </a:xfrm>
          <a:custGeom>
            <a:avLst/>
            <a:gdLst/>
            <a:ahLst/>
            <a:cxnLst/>
            <a:rect l="l" t="t" r="r" b="b"/>
            <a:pathLst>
              <a:path w="4784090">
                <a:moveTo>
                  <a:pt x="0" y="0"/>
                </a:moveTo>
                <a:lnTo>
                  <a:pt x="47840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4767579" y="66370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69"/>
                </a:lnTo>
                <a:lnTo>
                  <a:pt x="7620" y="1269"/>
                </a:lnTo>
                <a:lnTo>
                  <a:pt x="762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0" y="6635750"/>
            <a:ext cx="4758690" cy="0"/>
          </a:xfrm>
          <a:custGeom>
            <a:avLst/>
            <a:gdLst/>
            <a:ahLst/>
            <a:cxnLst/>
            <a:rect l="l" t="t" r="r" b="b"/>
            <a:pathLst>
              <a:path w="4758690">
                <a:moveTo>
                  <a:pt x="0" y="0"/>
                </a:moveTo>
                <a:lnTo>
                  <a:pt x="475869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4742179" y="663320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70"/>
                </a:lnTo>
                <a:lnTo>
                  <a:pt x="8890" y="1270"/>
                </a:lnTo>
                <a:lnTo>
                  <a:pt x="8890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0" y="6632575"/>
            <a:ext cx="4742180" cy="0"/>
          </a:xfrm>
          <a:custGeom>
            <a:avLst/>
            <a:gdLst/>
            <a:ahLst/>
            <a:cxnLst/>
            <a:rect l="l" t="t" r="r" b="b"/>
            <a:pathLst>
              <a:path w="4742180">
                <a:moveTo>
                  <a:pt x="0" y="0"/>
                </a:moveTo>
                <a:lnTo>
                  <a:pt x="4742180" y="0"/>
                </a:lnTo>
              </a:path>
            </a:pathLst>
          </a:custGeom>
          <a:ln w="3175">
            <a:solidFill>
              <a:srgbClr val="5342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4725670" y="663066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89" y="0"/>
                </a:moveTo>
                <a:lnTo>
                  <a:pt x="0" y="0"/>
                </a:lnTo>
                <a:lnTo>
                  <a:pt x="0" y="1269"/>
                </a:lnTo>
                <a:lnTo>
                  <a:pt x="8889" y="1269"/>
                </a:lnTo>
                <a:lnTo>
                  <a:pt x="8889" y="0"/>
                </a:lnTo>
                <a:close/>
              </a:path>
            </a:pathLst>
          </a:custGeom>
          <a:solidFill>
            <a:srgbClr val="5342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0" y="6660515"/>
            <a:ext cx="4925060" cy="0"/>
          </a:xfrm>
          <a:custGeom>
            <a:avLst/>
            <a:gdLst/>
            <a:ahLst/>
            <a:cxnLst/>
            <a:rect l="l" t="t" r="r" b="b"/>
            <a:pathLst>
              <a:path w="4925060">
                <a:moveTo>
                  <a:pt x="0" y="0"/>
                </a:moveTo>
                <a:lnTo>
                  <a:pt x="492506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0" y="6659244"/>
            <a:ext cx="4917440" cy="0"/>
          </a:xfrm>
          <a:custGeom>
            <a:avLst/>
            <a:gdLst/>
            <a:ahLst/>
            <a:cxnLst/>
            <a:rect l="l" t="t" r="r" b="b"/>
            <a:pathLst>
              <a:path w="4917440">
                <a:moveTo>
                  <a:pt x="0" y="0"/>
                </a:moveTo>
                <a:lnTo>
                  <a:pt x="49174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0" y="6657975"/>
            <a:ext cx="4908550" cy="0"/>
          </a:xfrm>
          <a:custGeom>
            <a:avLst/>
            <a:gdLst/>
            <a:ahLst/>
            <a:cxnLst/>
            <a:rect l="l" t="t" r="r" b="b"/>
            <a:pathLst>
              <a:path w="4908550">
                <a:moveTo>
                  <a:pt x="0" y="0"/>
                </a:moveTo>
                <a:lnTo>
                  <a:pt x="490855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0" y="6656705"/>
            <a:ext cx="4892040" cy="0"/>
          </a:xfrm>
          <a:custGeom>
            <a:avLst/>
            <a:gdLst/>
            <a:ahLst/>
            <a:cxnLst/>
            <a:rect l="l" t="t" r="r" b="b"/>
            <a:pathLst>
              <a:path w="4892040">
                <a:moveTo>
                  <a:pt x="0" y="0"/>
                </a:moveTo>
                <a:lnTo>
                  <a:pt x="489204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0" y="6654800"/>
            <a:ext cx="4884420" cy="0"/>
          </a:xfrm>
          <a:custGeom>
            <a:avLst/>
            <a:gdLst/>
            <a:ahLst/>
            <a:cxnLst/>
            <a:rect l="l" t="t" r="r" b="b"/>
            <a:pathLst>
              <a:path w="4884420">
                <a:moveTo>
                  <a:pt x="0" y="0"/>
                </a:moveTo>
                <a:lnTo>
                  <a:pt x="488442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4867909" y="665225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19" y="0"/>
                </a:moveTo>
                <a:lnTo>
                  <a:pt x="0" y="0"/>
                </a:lnTo>
                <a:lnTo>
                  <a:pt x="0" y="1270"/>
                </a:lnTo>
                <a:lnTo>
                  <a:pt x="7619" y="1270"/>
                </a:lnTo>
                <a:lnTo>
                  <a:pt x="7619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0" y="6651625"/>
            <a:ext cx="4867910" cy="0"/>
          </a:xfrm>
          <a:custGeom>
            <a:avLst/>
            <a:gdLst/>
            <a:ahLst/>
            <a:cxnLst/>
            <a:rect l="l" t="t" r="r" b="b"/>
            <a:pathLst>
              <a:path w="4867910">
                <a:moveTo>
                  <a:pt x="0" y="0"/>
                </a:moveTo>
                <a:lnTo>
                  <a:pt x="48679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4850129" y="6649719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8890" y="0"/>
                </a:moveTo>
                <a:lnTo>
                  <a:pt x="0" y="0"/>
                </a:lnTo>
                <a:lnTo>
                  <a:pt x="0" y="1269"/>
                </a:lnTo>
                <a:lnTo>
                  <a:pt x="8890" y="1269"/>
                </a:lnTo>
                <a:lnTo>
                  <a:pt x="889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0" y="6648450"/>
            <a:ext cx="4842510" cy="0"/>
          </a:xfrm>
          <a:custGeom>
            <a:avLst/>
            <a:gdLst/>
            <a:ahLst/>
            <a:cxnLst/>
            <a:rect l="l" t="t" r="r" b="b"/>
            <a:pathLst>
              <a:path w="4842510">
                <a:moveTo>
                  <a:pt x="0" y="0"/>
                </a:moveTo>
                <a:lnTo>
                  <a:pt x="4842510" y="0"/>
                </a:lnTo>
              </a:path>
            </a:pathLst>
          </a:custGeom>
          <a:ln w="3175">
            <a:solidFill>
              <a:srgbClr val="5241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4826000" y="66459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620" y="0"/>
                </a:moveTo>
                <a:lnTo>
                  <a:pt x="0" y="0"/>
                </a:lnTo>
                <a:lnTo>
                  <a:pt x="0" y="1270"/>
                </a:lnTo>
                <a:lnTo>
                  <a:pt x="7620" y="1270"/>
                </a:lnTo>
                <a:lnTo>
                  <a:pt x="7620" y="0"/>
                </a:lnTo>
                <a:close/>
              </a:path>
            </a:pathLst>
          </a:custGeom>
          <a:solidFill>
            <a:srgbClr val="5241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0" y="6675755"/>
            <a:ext cx="5025390" cy="0"/>
          </a:xfrm>
          <a:custGeom>
            <a:avLst/>
            <a:gdLst/>
            <a:ahLst/>
            <a:cxnLst/>
            <a:rect l="l" t="t" r="r" b="b"/>
            <a:pathLst>
              <a:path w="5025390">
                <a:moveTo>
                  <a:pt x="0" y="0"/>
                </a:moveTo>
                <a:lnTo>
                  <a:pt x="50253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0" y="6674484"/>
            <a:ext cx="5016500" cy="0"/>
          </a:xfrm>
          <a:custGeom>
            <a:avLst/>
            <a:gdLst/>
            <a:ahLst/>
            <a:cxnLst/>
            <a:rect l="l" t="t" r="r" b="b"/>
            <a:pathLst>
              <a:path w="5016500">
                <a:moveTo>
                  <a:pt x="0" y="0"/>
                </a:moveTo>
                <a:lnTo>
                  <a:pt x="501650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0" y="6673215"/>
            <a:ext cx="5008880" cy="0"/>
          </a:xfrm>
          <a:custGeom>
            <a:avLst/>
            <a:gdLst/>
            <a:ahLst/>
            <a:cxnLst/>
            <a:rect l="l" t="t" r="r" b="b"/>
            <a:pathLst>
              <a:path w="5008880">
                <a:moveTo>
                  <a:pt x="0" y="0"/>
                </a:moveTo>
                <a:lnTo>
                  <a:pt x="50088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0" y="6671944"/>
            <a:ext cx="4999990" cy="0"/>
          </a:xfrm>
          <a:custGeom>
            <a:avLst/>
            <a:gdLst/>
            <a:ahLst/>
            <a:cxnLst/>
            <a:rect l="l" t="t" r="r" b="b"/>
            <a:pathLst>
              <a:path w="4999990">
                <a:moveTo>
                  <a:pt x="0" y="0"/>
                </a:moveTo>
                <a:lnTo>
                  <a:pt x="499999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0" y="6670675"/>
            <a:ext cx="4992370" cy="0"/>
          </a:xfrm>
          <a:custGeom>
            <a:avLst/>
            <a:gdLst/>
            <a:ahLst/>
            <a:cxnLst/>
            <a:rect l="l" t="t" r="r" b="b"/>
            <a:pathLst>
              <a:path w="4992370">
                <a:moveTo>
                  <a:pt x="0" y="0"/>
                </a:moveTo>
                <a:lnTo>
                  <a:pt x="49923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0" y="6669405"/>
            <a:ext cx="4983480" cy="0"/>
          </a:xfrm>
          <a:custGeom>
            <a:avLst/>
            <a:gdLst/>
            <a:ahLst/>
            <a:cxnLst/>
            <a:rect l="l" t="t" r="r" b="b"/>
            <a:pathLst>
              <a:path w="4983480">
                <a:moveTo>
                  <a:pt x="0" y="0"/>
                </a:moveTo>
                <a:lnTo>
                  <a:pt x="498348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0" y="6668134"/>
            <a:ext cx="4975860" cy="0"/>
          </a:xfrm>
          <a:custGeom>
            <a:avLst/>
            <a:gdLst/>
            <a:ahLst/>
            <a:cxnLst/>
            <a:rect l="l" t="t" r="r" b="b"/>
            <a:pathLst>
              <a:path w="4975860">
                <a:moveTo>
                  <a:pt x="0" y="0"/>
                </a:moveTo>
                <a:lnTo>
                  <a:pt x="49758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0" y="6666865"/>
            <a:ext cx="4966970" cy="0"/>
          </a:xfrm>
          <a:custGeom>
            <a:avLst/>
            <a:gdLst/>
            <a:ahLst/>
            <a:cxnLst/>
            <a:rect l="l" t="t" r="r" b="b"/>
            <a:pathLst>
              <a:path w="4966970">
                <a:moveTo>
                  <a:pt x="0" y="0"/>
                </a:moveTo>
                <a:lnTo>
                  <a:pt x="49669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0" y="6665594"/>
            <a:ext cx="4959350" cy="0"/>
          </a:xfrm>
          <a:custGeom>
            <a:avLst/>
            <a:gdLst/>
            <a:ahLst/>
            <a:cxnLst/>
            <a:rect l="l" t="t" r="r" b="b"/>
            <a:pathLst>
              <a:path w="4959350">
                <a:moveTo>
                  <a:pt x="0" y="0"/>
                </a:moveTo>
                <a:lnTo>
                  <a:pt x="49593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0" y="6664325"/>
            <a:ext cx="4950460" cy="0"/>
          </a:xfrm>
          <a:custGeom>
            <a:avLst/>
            <a:gdLst/>
            <a:ahLst/>
            <a:cxnLst/>
            <a:rect l="l" t="t" r="r" b="b"/>
            <a:pathLst>
              <a:path w="4950460">
                <a:moveTo>
                  <a:pt x="0" y="0"/>
                </a:moveTo>
                <a:lnTo>
                  <a:pt x="495046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0" y="6663055"/>
            <a:ext cx="4941570" cy="0"/>
          </a:xfrm>
          <a:custGeom>
            <a:avLst/>
            <a:gdLst/>
            <a:ahLst/>
            <a:cxnLst/>
            <a:rect l="l" t="t" r="r" b="b"/>
            <a:pathLst>
              <a:path w="4941570">
                <a:moveTo>
                  <a:pt x="0" y="0"/>
                </a:moveTo>
                <a:lnTo>
                  <a:pt x="494157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0" y="6661784"/>
            <a:ext cx="4933950" cy="0"/>
          </a:xfrm>
          <a:custGeom>
            <a:avLst/>
            <a:gdLst/>
            <a:ahLst/>
            <a:cxnLst/>
            <a:rect l="l" t="t" r="r" b="b"/>
            <a:pathLst>
              <a:path w="4933950">
                <a:moveTo>
                  <a:pt x="0" y="0"/>
                </a:moveTo>
                <a:lnTo>
                  <a:pt x="4933950" y="0"/>
                </a:lnTo>
              </a:path>
            </a:pathLst>
          </a:custGeom>
          <a:ln w="3175">
            <a:solidFill>
              <a:srgbClr val="5140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0" y="6689725"/>
            <a:ext cx="5116830" cy="0"/>
          </a:xfrm>
          <a:custGeom>
            <a:avLst/>
            <a:gdLst/>
            <a:ahLst/>
            <a:cxnLst/>
            <a:rect l="l" t="t" r="r" b="b"/>
            <a:pathLst>
              <a:path w="5116830">
                <a:moveTo>
                  <a:pt x="0" y="0"/>
                </a:moveTo>
                <a:lnTo>
                  <a:pt x="51168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0" y="6688455"/>
            <a:ext cx="5109210" cy="0"/>
          </a:xfrm>
          <a:custGeom>
            <a:avLst/>
            <a:gdLst/>
            <a:ahLst/>
            <a:cxnLst/>
            <a:rect l="l" t="t" r="r" b="b"/>
            <a:pathLst>
              <a:path w="5109210">
                <a:moveTo>
                  <a:pt x="0" y="0"/>
                </a:moveTo>
                <a:lnTo>
                  <a:pt x="51092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0" y="6687184"/>
            <a:ext cx="5100320" cy="0"/>
          </a:xfrm>
          <a:custGeom>
            <a:avLst/>
            <a:gdLst/>
            <a:ahLst/>
            <a:cxnLst/>
            <a:rect l="l" t="t" r="r" b="b"/>
            <a:pathLst>
              <a:path w="5100320">
                <a:moveTo>
                  <a:pt x="0" y="0"/>
                </a:moveTo>
                <a:lnTo>
                  <a:pt x="51003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0" y="6685915"/>
            <a:ext cx="5091430" cy="0"/>
          </a:xfrm>
          <a:custGeom>
            <a:avLst/>
            <a:gdLst/>
            <a:ahLst/>
            <a:cxnLst/>
            <a:rect l="l" t="t" r="r" b="b"/>
            <a:pathLst>
              <a:path w="5091430">
                <a:moveTo>
                  <a:pt x="0" y="0"/>
                </a:moveTo>
                <a:lnTo>
                  <a:pt x="509142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0" y="6684644"/>
            <a:ext cx="5083810" cy="0"/>
          </a:xfrm>
          <a:custGeom>
            <a:avLst/>
            <a:gdLst/>
            <a:ahLst/>
            <a:cxnLst/>
            <a:rect l="l" t="t" r="r" b="b"/>
            <a:pathLst>
              <a:path w="5083810">
                <a:moveTo>
                  <a:pt x="0" y="0"/>
                </a:moveTo>
                <a:lnTo>
                  <a:pt x="5083809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0" y="6683375"/>
            <a:ext cx="5074920" cy="0"/>
          </a:xfrm>
          <a:custGeom>
            <a:avLst/>
            <a:gdLst/>
            <a:ahLst/>
            <a:cxnLst/>
            <a:rect l="l" t="t" r="r" b="b"/>
            <a:pathLst>
              <a:path w="5074920">
                <a:moveTo>
                  <a:pt x="0" y="0"/>
                </a:moveTo>
                <a:lnTo>
                  <a:pt x="507492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0" y="6682105"/>
            <a:ext cx="5067300" cy="0"/>
          </a:xfrm>
          <a:custGeom>
            <a:avLst/>
            <a:gdLst/>
            <a:ahLst/>
            <a:cxnLst/>
            <a:rect l="l" t="t" r="r" b="b"/>
            <a:pathLst>
              <a:path w="5067300">
                <a:moveTo>
                  <a:pt x="0" y="0"/>
                </a:moveTo>
                <a:lnTo>
                  <a:pt x="50673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0" y="6680834"/>
            <a:ext cx="5058410" cy="0"/>
          </a:xfrm>
          <a:custGeom>
            <a:avLst/>
            <a:gdLst/>
            <a:ahLst/>
            <a:cxnLst/>
            <a:rect l="l" t="t" r="r" b="b"/>
            <a:pathLst>
              <a:path w="5058410">
                <a:moveTo>
                  <a:pt x="0" y="0"/>
                </a:moveTo>
                <a:lnTo>
                  <a:pt x="505841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0" y="6679565"/>
            <a:ext cx="5050790" cy="0"/>
          </a:xfrm>
          <a:custGeom>
            <a:avLst/>
            <a:gdLst/>
            <a:ahLst/>
            <a:cxnLst/>
            <a:rect l="l" t="t" r="r" b="b"/>
            <a:pathLst>
              <a:path w="5050790">
                <a:moveTo>
                  <a:pt x="0" y="0"/>
                </a:moveTo>
                <a:lnTo>
                  <a:pt x="505079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0" y="6678294"/>
            <a:ext cx="5041900" cy="0"/>
          </a:xfrm>
          <a:custGeom>
            <a:avLst/>
            <a:gdLst/>
            <a:ahLst/>
            <a:cxnLst/>
            <a:rect l="l" t="t" r="r" b="b"/>
            <a:pathLst>
              <a:path w="5041900">
                <a:moveTo>
                  <a:pt x="0" y="0"/>
                </a:moveTo>
                <a:lnTo>
                  <a:pt x="504190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0" y="6677025"/>
            <a:ext cx="5034280" cy="0"/>
          </a:xfrm>
          <a:custGeom>
            <a:avLst/>
            <a:gdLst/>
            <a:ahLst/>
            <a:cxnLst/>
            <a:rect l="l" t="t" r="r" b="b"/>
            <a:pathLst>
              <a:path w="5034280">
                <a:moveTo>
                  <a:pt x="0" y="0"/>
                </a:moveTo>
                <a:lnTo>
                  <a:pt x="5034280" y="0"/>
                </a:lnTo>
              </a:path>
            </a:pathLst>
          </a:custGeom>
          <a:ln w="3175">
            <a:solidFill>
              <a:srgbClr val="503F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0" y="6704965"/>
            <a:ext cx="5217160" cy="0"/>
          </a:xfrm>
          <a:custGeom>
            <a:avLst/>
            <a:gdLst/>
            <a:ahLst/>
            <a:cxnLst/>
            <a:rect l="l" t="t" r="r" b="b"/>
            <a:pathLst>
              <a:path w="5217160">
                <a:moveTo>
                  <a:pt x="0" y="0"/>
                </a:moveTo>
                <a:lnTo>
                  <a:pt x="52171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0" y="6703694"/>
            <a:ext cx="5208270" cy="0"/>
          </a:xfrm>
          <a:custGeom>
            <a:avLst/>
            <a:gdLst/>
            <a:ahLst/>
            <a:cxnLst/>
            <a:rect l="l" t="t" r="r" b="b"/>
            <a:pathLst>
              <a:path w="5208270">
                <a:moveTo>
                  <a:pt x="0" y="0"/>
                </a:moveTo>
                <a:lnTo>
                  <a:pt x="52082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0" y="6702425"/>
            <a:ext cx="5200650" cy="0"/>
          </a:xfrm>
          <a:custGeom>
            <a:avLst/>
            <a:gdLst/>
            <a:ahLst/>
            <a:cxnLst/>
            <a:rect l="l" t="t" r="r" b="b"/>
            <a:pathLst>
              <a:path w="5200650">
                <a:moveTo>
                  <a:pt x="0" y="0"/>
                </a:moveTo>
                <a:lnTo>
                  <a:pt x="52006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0" y="6701155"/>
            <a:ext cx="5191760" cy="0"/>
          </a:xfrm>
          <a:custGeom>
            <a:avLst/>
            <a:gdLst/>
            <a:ahLst/>
            <a:cxnLst/>
            <a:rect l="l" t="t" r="r" b="b"/>
            <a:pathLst>
              <a:path w="5191760">
                <a:moveTo>
                  <a:pt x="0" y="0"/>
                </a:moveTo>
                <a:lnTo>
                  <a:pt x="51917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0" y="6699884"/>
            <a:ext cx="5182870" cy="0"/>
          </a:xfrm>
          <a:custGeom>
            <a:avLst/>
            <a:gdLst/>
            <a:ahLst/>
            <a:cxnLst/>
            <a:rect l="l" t="t" r="r" b="b"/>
            <a:pathLst>
              <a:path w="5182870">
                <a:moveTo>
                  <a:pt x="0" y="0"/>
                </a:moveTo>
                <a:lnTo>
                  <a:pt x="518287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0" y="6698615"/>
            <a:ext cx="5175250" cy="0"/>
          </a:xfrm>
          <a:custGeom>
            <a:avLst/>
            <a:gdLst/>
            <a:ahLst/>
            <a:cxnLst/>
            <a:rect l="l" t="t" r="r" b="b"/>
            <a:pathLst>
              <a:path w="5175250">
                <a:moveTo>
                  <a:pt x="0" y="0"/>
                </a:moveTo>
                <a:lnTo>
                  <a:pt x="51752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0" y="6697344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60">
                <a:moveTo>
                  <a:pt x="0" y="0"/>
                </a:moveTo>
                <a:lnTo>
                  <a:pt x="516636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0" y="6696075"/>
            <a:ext cx="5158740" cy="0"/>
          </a:xfrm>
          <a:custGeom>
            <a:avLst/>
            <a:gdLst/>
            <a:ahLst/>
            <a:cxnLst/>
            <a:rect l="l" t="t" r="r" b="b"/>
            <a:pathLst>
              <a:path w="5158740">
                <a:moveTo>
                  <a:pt x="0" y="0"/>
                </a:moveTo>
                <a:lnTo>
                  <a:pt x="51587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0" y="6694805"/>
            <a:ext cx="5149850" cy="0"/>
          </a:xfrm>
          <a:custGeom>
            <a:avLst/>
            <a:gdLst/>
            <a:ahLst/>
            <a:cxnLst/>
            <a:rect l="l" t="t" r="r" b="b"/>
            <a:pathLst>
              <a:path w="5149850">
                <a:moveTo>
                  <a:pt x="0" y="0"/>
                </a:moveTo>
                <a:lnTo>
                  <a:pt x="514985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0" y="6693534"/>
            <a:ext cx="5142230" cy="0"/>
          </a:xfrm>
          <a:custGeom>
            <a:avLst/>
            <a:gdLst/>
            <a:ahLst/>
            <a:cxnLst/>
            <a:rect l="l" t="t" r="r" b="b"/>
            <a:pathLst>
              <a:path w="5142230">
                <a:moveTo>
                  <a:pt x="0" y="0"/>
                </a:moveTo>
                <a:lnTo>
                  <a:pt x="514223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0" y="6692265"/>
            <a:ext cx="5133340" cy="0"/>
          </a:xfrm>
          <a:custGeom>
            <a:avLst/>
            <a:gdLst/>
            <a:ahLst/>
            <a:cxnLst/>
            <a:rect l="l" t="t" r="r" b="b"/>
            <a:pathLst>
              <a:path w="5133340">
                <a:moveTo>
                  <a:pt x="0" y="0"/>
                </a:moveTo>
                <a:lnTo>
                  <a:pt x="513334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0" y="6690994"/>
            <a:ext cx="5125720" cy="0"/>
          </a:xfrm>
          <a:custGeom>
            <a:avLst/>
            <a:gdLst/>
            <a:ahLst/>
            <a:cxnLst/>
            <a:rect l="l" t="t" r="r" b="b"/>
            <a:pathLst>
              <a:path w="5125720">
                <a:moveTo>
                  <a:pt x="0" y="0"/>
                </a:moveTo>
                <a:lnTo>
                  <a:pt x="5125720" y="0"/>
                </a:lnTo>
              </a:path>
            </a:pathLst>
          </a:custGeom>
          <a:ln w="3175">
            <a:solidFill>
              <a:srgbClr val="503E2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0" y="6720205"/>
            <a:ext cx="5316220" cy="0"/>
          </a:xfrm>
          <a:custGeom>
            <a:avLst/>
            <a:gdLst/>
            <a:ahLst/>
            <a:cxnLst/>
            <a:rect l="l" t="t" r="r" b="b"/>
            <a:pathLst>
              <a:path w="5316220">
                <a:moveTo>
                  <a:pt x="0" y="0"/>
                </a:moveTo>
                <a:lnTo>
                  <a:pt x="531622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0" y="6718934"/>
            <a:ext cx="5308600" cy="0"/>
          </a:xfrm>
          <a:custGeom>
            <a:avLst/>
            <a:gdLst/>
            <a:ahLst/>
            <a:cxnLst/>
            <a:rect l="l" t="t" r="r" b="b"/>
            <a:pathLst>
              <a:path w="5308600">
                <a:moveTo>
                  <a:pt x="0" y="0"/>
                </a:moveTo>
                <a:lnTo>
                  <a:pt x="53086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0" y="6717665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71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0" y="6716394"/>
            <a:ext cx="5292090" cy="0"/>
          </a:xfrm>
          <a:custGeom>
            <a:avLst/>
            <a:gdLst/>
            <a:ahLst/>
            <a:cxnLst/>
            <a:rect l="l" t="t" r="r" b="b"/>
            <a:pathLst>
              <a:path w="5292090">
                <a:moveTo>
                  <a:pt x="0" y="0"/>
                </a:moveTo>
                <a:lnTo>
                  <a:pt x="52920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0" y="6715125"/>
            <a:ext cx="5283200" cy="0"/>
          </a:xfrm>
          <a:custGeom>
            <a:avLst/>
            <a:gdLst/>
            <a:ahLst/>
            <a:cxnLst/>
            <a:rect l="l" t="t" r="r" b="b"/>
            <a:pathLst>
              <a:path w="5283200">
                <a:moveTo>
                  <a:pt x="0" y="0"/>
                </a:moveTo>
                <a:lnTo>
                  <a:pt x="52832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0" y="6713855"/>
            <a:ext cx="5275580" cy="0"/>
          </a:xfrm>
          <a:custGeom>
            <a:avLst/>
            <a:gdLst/>
            <a:ahLst/>
            <a:cxnLst/>
            <a:rect l="l" t="t" r="r" b="b"/>
            <a:pathLst>
              <a:path w="5275580">
                <a:moveTo>
                  <a:pt x="0" y="0"/>
                </a:moveTo>
                <a:lnTo>
                  <a:pt x="52755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0" y="6712584"/>
            <a:ext cx="5266690" cy="0"/>
          </a:xfrm>
          <a:custGeom>
            <a:avLst/>
            <a:gdLst/>
            <a:ahLst/>
            <a:cxnLst/>
            <a:rect l="l" t="t" r="r" b="b"/>
            <a:pathLst>
              <a:path w="5266690">
                <a:moveTo>
                  <a:pt x="0" y="0"/>
                </a:moveTo>
                <a:lnTo>
                  <a:pt x="52666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0" y="6711315"/>
            <a:ext cx="5257800" cy="0"/>
          </a:xfrm>
          <a:custGeom>
            <a:avLst/>
            <a:gdLst/>
            <a:ahLst/>
            <a:cxnLst/>
            <a:rect l="l" t="t" r="r" b="b"/>
            <a:pathLst>
              <a:path w="5257800">
                <a:moveTo>
                  <a:pt x="0" y="0"/>
                </a:moveTo>
                <a:lnTo>
                  <a:pt x="525780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0" y="6710044"/>
            <a:ext cx="5250180" cy="0"/>
          </a:xfrm>
          <a:custGeom>
            <a:avLst/>
            <a:gdLst/>
            <a:ahLst/>
            <a:cxnLst/>
            <a:rect l="l" t="t" r="r" b="b"/>
            <a:pathLst>
              <a:path w="5250180">
                <a:moveTo>
                  <a:pt x="0" y="0"/>
                </a:moveTo>
                <a:lnTo>
                  <a:pt x="52501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0" y="6708775"/>
            <a:ext cx="5241290" cy="0"/>
          </a:xfrm>
          <a:custGeom>
            <a:avLst/>
            <a:gdLst/>
            <a:ahLst/>
            <a:cxnLst/>
            <a:rect l="l" t="t" r="r" b="b"/>
            <a:pathLst>
              <a:path w="5241290">
                <a:moveTo>
                  <a:pt x="0" y="0"/>
                </a:moveTo>
                <a:lnTo>
                  <a:pt x="524129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0" y="6707505"/>
            <a:ext cx="5233670" cy="0"/>
          </a:xfrm>
          <a:custGeom>
            <a:avLst/>
            <a:gdLst/>
            <a:ahLst/>
            <a:cxnLst/>
            <a:rect l="l" t="t" r="r" b="b"/>
            <a:pathLst>
              <a:path w="5233670">
                <a:moveTo>
                  <a:pt x="0" y="0"/>
                </a:moveTo>
                <a:lnTo>
                  <a:pt x="523367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0" y="6706234"/>
            <a:ext cx="5224780" cy="0"/>
          </a:xfrm>
          <a:custGeom>
            <a:avLst/>
            <a:gdLst/>
            <a:ahLst/>
            <a:cxnLst/>
            <a:rect l="l" t="t" r="r" b="b"/>
            <a:pathLst>
              <a:path w="5224780">
                <a:moveTo>
                  <a:pt x="0" y="0"/>
                </a:moveTo>
                <a:lnTo>
                  <a:pt x="5224780" y="0"/>
                </a:lnTo>
              </a:path>
            </a:pathLst>
          </a:custGeom>
          <a:ln w="3175">
            <a:solidFill>
              <a:srgbClr val="4F3E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0" y="6726555"/>
            <a:ext cx="5358130" cy="0"/>
          </a:xfrm>
          <a:custGeom>
            <a:avLst/>
            <a:gdLst/>
            <a:ahLst/>
            <a:cxnLst/>
            <a:rect l="l" t="t" r="r" b="b"/>
            <a:pathLst>
              <a:path w="5358130">
                <a:moveTo>
                  <a:pt x="0" y="0"/>
                </a:moveTo>
                <a:lnTo>
                  <a:pt x="53581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0" y="6725284"/>
            <a:ext cx="5350510" cy="0"/>
          </a:xfrm>
          <a:custGeom>
            <a:avLst/>
            <a:gdLst/>
            <a:ahLst/>
            <a:cxnLst/>
            <a:rect l="l" t="t" r="r" b="b"/>
            <a:pathLst>
              <a:path w="5350510">
                <a:moveTo>
                  <a:pt x="0" y="0"/>
                </a:moveTo>
                <a:lnTo>
                  <a:pt x="53505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0" y="6724015"/>
            <a:ext cx="5341620" cy="0"/>
          </a:xfrm>
          <a:custGeom>
            <a:avLst/>
            <a:gdLst/>
            <a:ahLst/>
            <a:cxnLst/>
            <a:rect l="l" t="t" r="r" b="b"/>
            <a:pathLst>
              <a:path w="5341620">
                <a:moveTo>
                  <a:pt x="0" y="0"/>
                </a:moveTo>
                <a:lnTo>
                  <a:pt x="53416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0" y="6722744"/>
            <a:ext cx="5332730" cy="0"/>
          </a:xfrm>
          <a:custGeom>
            <a:avLst/>
            <a:gdLst/>
            <a:ahLst/>
            <a:cxnLst/>
            <a:rect l="l" t="t" r="r" b="b"/>
            <a:pathLst>
              <a:path w="5332730">
                <a:moveTo>
                  <a:pt x="0" y="0"/>
                </a:moveTo>
                <a:lnTo>
                  <a:pt x="53327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0" y="6721475"/>
            <a:ext cx="5325110" cy="0"/>
          </a:xfrm>
          <a:custGeom>
            <a:avLst/>
            <a:gdLst/>
            <a:ahLst/>
            <a:cxnLst/>
            <a:rect l="l" t="t" r="r" b="b"/>
            <a:pathLst>
              <a:path w="5325110">
                <a:moveTo>
                  <a:pt x="0" y="0"/>
                </a:moveTo>
                <a:lnTo>
                  <a:pt x="532511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0" y="6735444"/>
            <a:ext cx="5416550" cy="0"/>
          </a:xfrm>
          <a:custGeom>
            <a:avLst/>
            <a:gdLst/>
            <a:ahLst/>
            <a:cxnLst/>
            <a:rect l="l" t="t" r="r" b="b"/>
            <a:pathLst>
              <a:path w="5416550">
                <a:moveTo>
                  <a:pt x="0" y="0"/>
                </a:moveTo>
                <a:lnTo>
                  <a:pt x="54165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0" y="6734175"/>
            <a:ext cx="5407660" cy="0"/>
          </a:xfrm>
          <a:custGeom>
            <a:avLst/>
            <a:gdLst/>
            <a:ahLst/>
            <a:cxnLst/>
            <a:rect l="l" t="t" r="r" b="b"/>
            <a:pathLst>
              <a:path w="5407660">
                <a:moveTo>
                  <a:pt x="0" y="0"/>
                </a:moveTo>
                <a:lnTo>
                  <a:pt x="540766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0" y="6732905"/>
            <a:ext cx="5400040" cy="0"/>
          </a:xfrm>
          <a:custGeom>
            <a:avLst/>
            <a:gdLst/>
            <a:ahLst/>
            <a:cxnLst/>
            <a:rect l="l" t="t" r="r" b="b"/>
            <a:pathLst>
              <a:path w="5400040">
                <a:moveTo>
                  <a:pt x="0" y="0"/>
                </a:moveTo>
                <a:lnTo>
                  <a:pt x="54000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0" y="6731634"/>
            <a:ext cx="5391150" cy="0"/>
          </a:xfrm>
          <a:custGeom>
            <a:avLst/>
            <a:gdLst/>
            <a:ahLst/>
            <a:cxnLst/>
            <a:rect l="l" t="t" r="r" b="b"/>
            <a:pathLst>
              <a:path w="5391150">
                <a:moveTo>
                  <a:pt x="0" y="0"/>
                </a:moveTo>
                <a:lnTo>
                  <a:pt x="539115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0" y="6730365"/>
            <a:ext cx="5383530" cy="0"/>
          </a:xfrm>
          <a:custGeom>
            <a:avLst/>
            <a:gdLst/>
            <a:ahLst/>
            <a:cxnLst/>
            <a:rect l="l" t="t" r="r" b="b"/>
            <a:pathLst>
              <a:path w="5383530">
                <a:moveTo>
                  <a:pt x="0" y="0"/>
                </a:moveTo>
                <a:lnTo>
                  <a:pt x="538353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0" y="6729094"/>
            <a:ext cx="5374640" cy="0"/>
          </a:xfrm>
          <a:custGeom>
            <a:avLst/>
            <a:gdLst/>
            <a:ahLst/>
            <a:cxnLst/>
            <a:rect l="l" t="t" r="r" b="b"/>
            <a:pathLst>
              <a:path w="5374640">
                <a:moveTo>
                  <a:pt x="0" y="0"/>
                </a:moveTo>
                <a:lnTo>
                  <a:pt x="537464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0" y="6727825"/>
            <a:ext cx="5367020" cy="0"/>
          </a:xfrm>
          <a:custGeom>
            <a:avLst/>
            <a:gdLst/>
            <a:ahLst/>
            <a:cxnLst/>
            <a:rect l="l" t="t" r="r" b="b"/>
            <a:pathLst>
              <a:path w="5367020">
                <a:moveTo>
                  <a:pt x="0" y="0"/>
                </a:moveTo>
                <a:lnTo>
                  <a:pt x="5367020" y="0"/>
                </a:lnTo>
              </a:path>
            </a:pathLst>
          </a:custGeom>
          <a:ln w="3175">
            <a:solidFill>
              <a:srgbClr val="4E3D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0" y="6750684"/>
            <a:ext cx="5516880" cy="0"/>
          </a:xfrm>
          <a:custGeom>
            <a:avLst/>
            <a:gdLst/>
            <a:ahLst/>
            <a:cxnLst/>
            <a:rect l="l" t="t" r="r" b="b"/>
            <a:pathLst>
              <a:path w="5516880">
                <a:moveTo>
                  <a:pt x="0" y="0"/>
                </a:moveTo>
                <a:lnTo>
                  <a:pt x="55168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0" y="6749415"/>
            <a:ext cx="5507990" cy="0"/>
          </a:xfrm>
          <a:custGeom>
            <a:avLst/>
            <a:gdLst/>
            <a:ahLst/>
            <a:cxnLst/>
            <a:rect l="l" t="t" r="r" b="b"/>
            <a:pathLst>
              <a:path w="5507990">
                <a:moveTo>
                  <a:pt x="0" y="0"/>
                </a:moveTo>
                <a:lnTo>
                  <a:pt x="55079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0" y="6748144"/>
            <a:ext cx="5499100" cy="0"/>
          </a:xfrm>
          <a:custGeom>
            <a:avLst/>
            <a:gdLst/>
            <a:ahLst/>
            <a:cxnLst/>
            <a:rect l="l" t="t" r="r" b="b"/>
            <a:pathLst>
              <a:path w="5499100">
                <a:moveTo>
                  <a:pt x="0" y="0"/>
                </a:moveTo>
                <a:lnTo>
                  <a:pt x="549910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0" y="6746875"/>
            <a:ext cx="5491480" cy="0"/>
          </a:xfrm>
          <a:custGeom>
            <a:avLst/>
            <a:gdLst/>
            <a:ahLst/>
            <a:cxnLst/>
            <a:rect l="l" t="t" r="r" b="b"/>
            <a:pathLst>
              <a:path w="5491480">
                <a:moveTo>
                  <a:pt x="0" y="0"/>
                </a:moveTo>
                <a:lnTo>
                  <a:pt x="54914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0" y="6745605"/>
            <a:ext cx="5482590" cy="0"/>
          </a:xfrm>
          <a:custGeom>
            <a:avLst/>
            <a:gdLst/>
            <a:ahLst/>
            <a:cxnLst/>
            <a:rect l="l" t="t" r="r" b="b"/>
            <a:pathLst>
              <a:path w="5482590">
                <a:moveTo>
                  <a:pt x="0" y="0"/>
                </a:moveTo>
                <a:lnTo>
                  <a:pt x="548259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0" y="6744334"/>
            <a:ext cx="5474970" cy="0"/>
          </a:xfrm>
          <a:custGeom>
            <a:avLst/>
            <a:gdLst/>
            <a:ahLst/>
            <a:cxnLst/>
            <a:rect l="l" t="t" r="r" b="b"/>
            <a:pathLst>
              <a:path w="5474970">
                <a:moveTo>
                  <a:pt x="0" y="0"/>
                </a:moveTo>
                <a:lnTo>
                  <a:pt x="54749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0" y="6743065"/>
            <a:ext cx="5466080" cy="0"/>
          </a:xfrm>
          <a:custGeom>
            <a:avLst/>
            <a:gdLst/>
            <a:ahLst/>
            <a:cxnLst/>
            <a:rect l="l" t="t" r="r" b="b"/>
            <a:pathLst>
              <a:path w="5466080">
                <a:moveTo>
                  <a:pt x="0" y="0"/>
                </a:moveTo>
                <a:lnTo>
                  <a:pt x="546608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0" y="6741794"/>
            <a:ext cx="5458460" cy="0"/>
          </a:xfrm>
          <a:custGeom>
            <a:avLst/>
            <a:gdLst/>
            <a:ahLst/>
            <a:cxnLst/>
            <a:rect l="l" t="t" r="r" b="b"/>
            <a:pathLst>
              <a:path w="5458460">
                <a:moveTo>
                  <a:pt x="0" y="0"/>
                </a:moveTo>
                <a:lnTo>
                  <a:pt x="54584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0" y="6740525"/>
            <a:ext cx="5449570" cy="0"/>
          </a:xfrm>
          <a:custGeom>
            <a:avLst/>
            <a:gdLst/>
            <a:ahLst/>
            <a:cxnLst/>
            <a:rect l="l" t="t" r="r" b="b"/>
            <a:pathLst>
              <a:path w="5449570">
                <a:moveTo>
                  <a:pt x="0" y="0"/>
                </a:moveTo>
                <a:lnTo>
                  <a:pt x="544957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0" y="6739255"/>
            <a:ext cx="5441950" cy="0"/>
          </a:xfrm>
          <a:custGeom>
            <a:avLst/>
            <a:gdLst/>
            <a:ahLst/>
            <a:cxnLst/>
            <a:rect l="l" t="t" r="r" b="b"/>
            <a:pathLst>
              <a:path w="5441950">
                <a:moveTo>
                  <a:pt x="0" y="0"/>
                </a:moveTo>
                <a:lnTo>
                  <a:pt x="544195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0" y="6737984"/>
            <a:ext cx="5433060" cy="0"/>
          </a:xfrm>
          <a:custGeom>
            <a:avLst/>
            <a:gdLst/>
            <a:ahLst/>
            <a:cxnLst/>
            <a:rect l="l" t="t" r="r" b="b"/>
            <a:pathLst>
              <a:path w="5433060">
                <a:moveTo>
                  <a:pt x="0" y="0"/>
                </a:moveTo>
                <a:lnTo>
                  <a:pt x="543306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0" y="6736715"/>
            <a:ext cx="5425440" cy="0"/>
          </a:xfrm>
          <a:custGeom>
            <a:avLst/>
            <a:gdLst/>
            <a:ahLst/>
            <a:cxnLst/>
            <a:rect l="l" t="t" r="r" b="b"/>
            <a:pathLst>
              <a:path w="5425440">
                <a:moveTo>
                  <a:pt x="0" y="0"/>
                </a:moveTo>
                <a:lnTo>
                  <a:pt x="5425440" y="0"/>
                </a:lnTo>
              </a:path>
            </a:pathLst>
          </a:custGeom>
          <a:ln w="3175">
            <a:solidFill>
              <a:srgbClr val="4D3C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0" y="6763384"/>
            <a:ext cx="5599430" cy="0"/>
          </a:xfrm>
          <a:custGeom>
            <a:avLst/>
            <a:gdLst/>
            <a:ahLst/>
            <a:cxnLst/>
            <a:rect l="l" t="t" r="r" b="b"/>
            <a:pathLst>
              <a:path w="5599430">
                <a:moveTo>
                  <a:pt x="0" y="0"/>
                </a:moveTo>
                <a:lnTo>
                  <a:pt x="55994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0" y="6762115"/>
            <a:ext cx="5591810" cy="0"/>
          </a:xfrm>
          <a:custGeom>
            <a:avLst/>
            <a:gdLst/>
            <a:ahLst/>
            <a:cxnLst/>
            <a:rect l="l" t="t" r="r" b="b"/>
            <a:pathLst>
              <a:path w="5591810">
                <a:moveTo>
                  <a:pt x="0" y="0"/>
                </a:moveTo>
                <a:lnTo>
                  <a:pt x="55918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0" y="6760844"/>
            <a:ext cx="5582920" cy="0"/>
          </a:xfrm>
          <a:custGeom>
            <a:avLst/>
            <a:gdLst/>
            <a:ahLst/>
            <a:cxnLst/>
            <a:rect l="l" t="t" r="r" b="b"/>
            <a:pathLst>
              <a:path w="5582920">
                <a:moveTo>
                  <a:pt x="0" y="0"/>
                </a:moveTo>
                <a:lnTo>
                  <a:pt x="55829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0" y="6759575"/>
            <a:ext cx="5574030" cy="0"/>
          </a:xfrm>
          <a:custGeom>
            <a:avLst/>
            <a:gdLst/>
            <a:ahLst/>
            <a:cxnLst/>
            <a:rect l="l" t="t" r="r" b="b"/>
            <a:pathLst>
              <a:path w="5574030">
                <a:moveTo>
                  <a:pt x="0" y="0"/>
                </a:moveTo>
                <a:lnTo>
                  <a:pt x="557403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0" y="6758305"/>
            <a:ext cx="5566410" cy="0"/>
          </a:xfrm>
          <a:custGeom>
            <a:avLst/>
            <a:gdLst/>
            <a:ahLst/>
            <a:cxnLst/>
            <a:rect l="l" t="t" r="r" b="b"/>
            <a:pathLst>
              <a:path w="5566410">
                <a:moveTo>
                  <a:pt x="0" y="0"/>
                </a:moveTo>
                <a:lnTo>
                  <a:pt x="55664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0" y="6757034"/>
            <a:ext cx="5557520" cy="0"/>
          </a:xfrm>
          <a:custGeom>
            <a:avLst/>
            <a:gdLst/>
            <a:ahLst/>
            <a:cxnLst/>
            <a:rect l="l" t="t" r="r" b="b"/>
            <a:pathLst>
              <a:path w="5557520">
                <a:moveTo>
                  <a:pt x="0" y="0"/>
                </a:moveTo>
                <a:lnTo>
                  <a:pt x="55575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0" y="6755765"/>
            <a:ext cx="5549900" cy="0"/>
          </a:xfrm>
          <a:custGeom>
            <a:avLst/>
            <a:gdLst/>
            <a:ahLst/>
            <a:cxnLst/>
            <a:rect l="l" t="t" r="r" b="b"/>
            <a:pathLst>
              <a:path w="5549900">
                <a:moveTo>
                  <a:pt x="0" y="0"/>
                </a:moveTo>
                <a:lnTo>
                  <a:pt x="55499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0" y="6754494"/>
            <a:ext cx="5541010" cy="0"/>
          </a:xfrm>
          <a:custGeom>
            <a:avLst/>
            <a:gdLst/>
            <a:ahLst/>
            <a:cxnLst/>
            <a:rect l="l" t="t" r="r" b="b"/>
            <a:pathLst>
              <a:path w="5541010">
                <a:moveTo>
                  <a:pt x="0" y="0"/>
                </a:moveTo>
                <a:lnTo>
                  <a:pt x="554101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0" y="6753225"/>
            <a:ext cx="5533390" cy="0"/>
          </a:xfrm>
          <a:custGeom>
            <a:avLst/>
            <a:gdLst/>
            <a:ahLst/>
            <a:cxnLst/>
            <a:rect l="l" t="t" r="r" b="b"/>
            <a:pathLst>
              <a:path w="5533390">
                <a:moveTo>
                  <a:pt x="0" y="0"/>
                </a:moveTo>
                <a:lnTo>
                  <a:pt x="553339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0" y="6751955"/>
            <a:ext cx="5524500" cy="0"/>
          </a:xfrm>
          <a:custGeom>
            <a:avLst/>
            <a:gdLst/>
            <a:ahLst/>
            <a:cxnLst/>
            <a:rect l="l" t="t" r="r" b="b"/>
            <a:pathLst>
              <a:path w="5524500">
                <a:moveTo>
                  <a:pt x="0" y="0"/>
                </a:moveTo>
                <a:lnTo>
                  <a:pt x="552450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0" y="6764655"/>
            <a:ext cx="5608320" cy="0"/>
          </a:xfrm>
          <a:custGeom>
            <a:avLst/>
            <a:gdLst/>
            <a:ahLst/>
            <a:cxnLst/>
            <a:rect l="l" t="t" r="r" b="b"/>
            <a:pathLst>
              <a:path w="5608320">
                <a:moveTo>
                  <a:pt x="0" y="0"/>
                </a:moveTo>
                <a:lnTo>
                  <a:pt x="5608320" y="0"/>
                </a:lnTo>
              </a:path>
            </a:pathLst>
          </a:custGeom>
          <a:ln w="3175">
            <a:solidFill>
              <a:srgbClr val="4C3B1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0" y="6779894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>
                <a:moveTo>
                  <a:pt x="0" y="0"/>
                </a:moveTo>
                <a:lnTo>
                  <a:pt x="570737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0" y="6778625"/>
            <a:ext cx="5699760" cy="0"/>
          </a:xfrm>
          <a:custGeom>
            <a:avLst/>
            <a:gdLst/>
            <a:ahLst/>
            <a:cxnLst/>
            <a:rect l="l" t="t" r="r" b="b"/>
            <a:pathLst>
              <a:path w="5699760">
                <a:moveTo>
                  <a:pt x="0" y="0"/>
                </a:moveTo>
                <a:lnTo>
                  <a:pt x="56997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0" y="6777355"/>
            <a:ext cx="5690870" cy="0"/>
          </a:xfrm>
          <a:custGeom>
            <a:avLst/>
            <a:gdLst/>
            <a:ahLst/>
            <a:cxnLst/>
            <a:rect l="l" t="t" r="r" b="b"/>
            <a:pathLst>
              <a:path w="5690870">
                <a:moveTo>
                  <a:pt x="0" y="0"/>
                </a:moveTo>
                <a:lnTo>
                  <a:pt x="569087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0" y="6776084"/>
            <a:ext cx="5683250" cy="0"/>
          </a:xfrm>
          <a:custGeom>
            <a:avLst/>
            <a:gdLst/>
            <a:ahLst/>
            <a:cxnLst/>
            <a:rect l="l" t="t" r="r" b="b"/>
            <a:pathLst>
              <a:path w="5683250">
                <a:moveTo>
                  <a:pt x="0" y="0"/>
                </a:moveTo>
                <a:lnTo>
                  <a:pt x="568324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0" y="6774815"/>
            <a:ext cx="5674360" cy="0"/>
          </a:xfrm>
          <a:custGeom>
            <a:avLst/>
            <a:gdLst/>
            <a:ahLst/>
            <a:cxnLst/>
            <a:rect l="l" t="t" r="r" b="b"/>
            <a:pathLst>
              <a:path w="5674360">
                <a:moveTo>
                  <a:pt x="0" y="0"/>
                </a:moveTo>
                <a:lnTo>
                  <a:pt x="567435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0" y="6773544"/>
            <a:ext cx="5666740" cy="0"/>
          </a:xfrm>
          <a:custGeom>
            <a:avLst/>
            <a:gdLst/>
            <a:ahLst/>
            <a:cxnLst/>
            <a:rect l="l" t="t" r="r" b="b"/>
            <a:pathLst>
              <a:path w="5666740">
                <a:moveTo>
                  <a:pt x="0" y="0"/>
                </a:moveTo>
                <a:lnTo>
                  <a:pt x="56667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0" y="6772275"/>
            <a:ext cx="5657850" cy="0"/>
          </a:xfrm>
          <a:custGeom>
            <a:avLst/>
            <a:gdLst/>
            <a:ahLst/>
            <a:cxnLst/>
            <a:rect l="l" t="t" r="r" b="b"/>
            <a:pathLst>
              <a:path w="5657850">
                <a:moveTo>
                  <a:pt x="0" y="0"/>
                </a:moveTo>
                <a:lnTo>
                  <a:pt x="56578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0" y="6771005"/>
            <a:ext cx="5648960" cy="0"/>
          </a:xfrm>
          <a:custGeom>
            <a:avLst/>
            <a:gdLst/>
            <a:ahLst/>
            <a:cxnLst/>
            <a:rect l="l" t="t" r="r" b="b"/>
            <a:pathLst>
              <a:path w="5648960">
                <a:moveTo>
                  <a:pt x="0" y="0"/>
                </a:moveTo>
                <a:lnTo>
                  <a:pt x="564896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0" y="6769734"/>
            <a:ext cx="5641340" cy="0"/>
          </a:xfrm>
          <a:custGeom>
            <a:avLst/>
            <a:gdLst/>
            <a:ahLst/>
            <a:cxnLst/>
            <a:rect l="l" t="t" r="r" b="b"/>
            <a:pathLst>
              <a:path w="5641340">
                <a:moveTo>
                  <a:pt x="0" y="0"/>
                </a:moveTo>
                <a:lnTo>
                  <a:pt x="564134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0" y="6768465"/>
            <a:ext cx="5632450" cy="0"/>
          </a:xfrm>
          <a:custGeom>
            <a:avLst/>
            <a:gdLst/>
            <a:ahLst/>
            <a:cxnLst/>
            <a:rect l="l" t="t" r="r" b="b"/>
            <a:pathLst>
              <a:path w="5632450">
                <a:moveTo>
                  <a:pt x="0" y="0"/>
                </a:moveTo>
                <a:lnTo>
                  <a:pt x="563245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0" y="6767194"/>
            <a:ext cx="5624830" cy="0"/>
          </a:xfrm>
          <a:custGeom>
            <a:avLst/>
            <a:gdLst/>
            <a:ahLst/>
            <a:cxnLst/>
            <a:rect l="l" t="t" r="r" b="b"/>
            <a:pathLst>
              <a:path w="5624830">
                <a:moveTo>
                  <a:pt x="0" y="0"/>
                </a:moveTo>
                <a:lnTo>
                  <a:pt x="5624830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0" y="6765925"/>
            <a:ext cx="5615940" cy="0"/>
          </a:xfrm>
          <a:custGeom>
            <a:avLst/>
            <a:gdLst/>
            <a:ahLst/>
            <a:cxnLst/>
            <a:rect l="l" t="t" r="r" b="b"/>
            <a:pathLst>
              <a:path w="5615940">
                <a:moveTo>
                  <a:pt x="0" y="0"/>
                </a:moveTo>
                <a:lnTo>
                  <a:pt x="5615939" y="0"/>
                </a:lnTo>
              </a:path>
            </a:pathLst>
          </a:custGeom>
          <a:ln w="3175">
            <a:solidFill>
              <a:srgbClr val="4C3A1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0" y="6795134"/>
            <a:ext cx="5807710" cy="0"/>
          </a:xfrm>
          <a:custGeom>
            <a:avLst/>
            <a:gdLst/>
            <a:ahLst/>
            <a:cxnLst/>
            <a:rect l="l" t="t" r="r" b="b"/>
            <a:pathLst>
              <a:path w="5807710">
                <a:moveTo>
                  <a:pt x="0" y="0"/>
                </a:moveTo>
                <a:lnTo>
                  <a:pt x="580771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0" y="6793865"/>
            <a:ext cx="5798820" cy="0"/>
          </a:xfrm>
          <a:custGeom>
            <a:avLst/>
            <a:gdLst/>
            <a:ahLst/>
            <a:cxnLst/>
            <a:rect l="l" t="t" r="r" b="b"/>
            <a:pathLst>
              <a:path w="5798820">
                <a:moveTo>
                  <a:pt x="0" y="0"/>
                </a:moveTo>
                <a:lnTo>
                  <a:pt x="579882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0" y="6792594"/>
            <a:ext cx="5791200" cy="0"/>
          </a:xfrm>
          <a:custGeom>
            <a:avLst/>
            <a:gdLst/>
            <a:ahLst/>
            <a:cxnLst/>
            <a:rect l="l" t="t" r="r" b="b"/>
            <a:pathLst>
              <a:path w="5791200">
                <a:moveTo>
                  <a:pt x="0" y="0"/>
                </a:moveTo>
                <a:lnTo>
                  <a:pt x="57911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0" y="6791325"/>
            <a:ext cx="5782310" cy="0"/>
          </a:xfrm>
          <a:custGeom>
            <a:avLst/>
            <a:gdLst/>
            <a:ahLst/>
            <a:cxnLst/>
            <a:rect l="l" t="t" r="r" b="b"/>
            <a:pathLst>
              <a:path w="5782310">
                <a:moveTo>
                  <a:pt x="0" y="0"/>
                </a:moveTo>
                <a:lnTo>
                  <a:pt x="578230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0" y="6790055"/>
            <a:ext cx="5774690" cy="0"/>
          </a:xfrm>
          <a:custGeom>
            <a:avLst/>
            <a:gdLst/>
            <a:ahLst/>
            <a:cxnLst/>
            <a:rect l="l" t="t" r="r" b="b"/>
            <a:pathLst>
              <a:path w="5774690">
                <a:moveTo>
                  <a:pt x="0" y="0"/>
                </a:moveTo>
                <a:lnTo>
                  <a:pt x="577468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0" y="6788784"/>
            <a:ext cx="5765800" cy="0"/>
          </a:xfrm>
          <a:custGeom>
            <a:avLst/>
            <a:gdLst/>
            <a:ahLst/>
            <a:cxnLst/>
            <a:rect l="l" t="t" r="r" b="b"/>
            <a:pathLst>
              <a:path w="5765800">
                <a:moveTo>
                  <a:pt x="0" y="0"/>
                </a:moveTo>
                <a:lnTo>
                  <a:pt x="5765799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0" y="6787515"/>
            <a:ext cx="5758180" cy="0"/>
          </a:xfrm>
          <a:custGeom>
            <a:avLst/>
            <a:gdLst/>
            <a:ahLst/>
            <a:cxnLst/>
            <a:rect l="l" t="t" r="r" b="b"/>
            <a:pathLst>
              <a:path w="5758180">
                <a:moveTo>
                  <a:pt x="0" y="0"/>
                </a:moveTo>
                <a:lnTo>
                  <a:pt x="57581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0" y="6786244"/>
            <a:ext cx="5749290" cy="0"/>
          </a:xfrm>
          <a:custGeom>
            <a:avLst/>
            <a:gdLst/>
            <a:ahLst/>
            <a:cxnLst/>
            <a:rect l="l" t="t" r="r" b="b"/>
            <a:pathLst>
              <a:path w="5749290">
                <a:moveTo>
                  <a:pt x="0" y="0"/>
                </a:moveTo>
                <a:lnTo>
                  <a:pt x="57492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0" y="6784975"/>
            <a:ext cx="5740400" cy="0"/>
          </a:xfrm>
          <a:custGeom>
            <a:avLst/>
            <a:gdLst/>
            <a:ahLst/>
            <a:cxnLst/>
            <a:rect l="l" t="t" r="r" b="b"/>
            <a:pathLst>
              <a:path w="5740400">
                <a:moveTo>
                  <a:pt x="0" y="0"/>
                </a:moveTo>
                <a:lnTo>
                  <a:pt x="574040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0" y="6783705"/>
            <a:ext cx="5732780" cy="0"/>
          </a:xfrm>
          <a:custGeom>
            <a:avLst/>
            <a:gdLst/>
            <a:ahLst/>
            <a:cxnLst/>
            <a:rect l="l" t="t" r="r" b="b"/>
            <a:pathLst>
              <a:path w="5732780">
                <a:moveTo>
                  <a:pt x="0" y="0"/>
                </a:moveTo>
                <a:lnTo>
                  <a:pt x="573278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0" y="6782434"/>
            <a:ext cx="5723890" cy="0"/>
          </a:xfrm>
          <a:custGeom>
            <a:avLst/>
            <a:gdLst/>
            <a:ahLst/>
            <a:cxnLst/>
            <a:rect l="l" t="t" r="r" b="b"/>
            <a:pathLst>
              <a:path w="5723890">
                <a:moveTo>
                  <a:pt x="0" y="0"/>
                </a:moveTo>
                <a:lnTo>
                  <a:pt x="572389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0" y="6781165"/>
            <a:ext cx="5716270" cy="0"/>
          </a:xfrm>
          <a:custGeom>
            <a:avLst/>
            <a:gdLst/>
            <a:ahLst/>
            <a:cxnLst/>
            <a:rect l="l" t="t" r="r" b="b"/>
            <a:pathLst>
              <a:path w="5716270">
                <a:moveTo>
                  <a:pt x="0" y="0"/>
                </a:moveTo>
                <a:lnTo>
                  <a:pt x="5716270" y="0"/>
                </a:lnTo>
              </a:path>
            </a:pathLst>
          </a:custGeom>
          <a:ln w="3175">
            <a:solidFill>
              <a:srgbClr val="4B391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0" y="6810375"/>
            <a:ext cx="5908040" cy="0"/>
          </a:xfrm>
          <a:custGeom>
            <a:avLst/>
            <a:gdLst/>
            <a:ahLst/>
            <a:cxnLst/>
            <a:rect l="l" t="t" r="r" b="b"/>
            <a:pathLst>
              <a:path w="5908040">
                <a:moveTo>
                  <a:pt x="0" y="0"/>
                </a:moveTo>
                <a:lnTo>
                  <a:pt x="59080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0" y="6809105"/>
            <a:ext cx="5899150" cy="0"/>
          </a:xfrm>
          <a:custGeom>
            <a:avLst/>
            <a:gdLst/>
            <a:ahLst/>
            <a:cxnLst/>
            <a:rect l="l" t="t" r="r" b="b"/>
            <a:pathLst>
              <a:path w="5899150">
                <a:moveTo>
                  <a:pt x="0" y="0"/>
                </a:moveTo>
                <a:lnTo>
                  <a:pt x="58991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0" y="6807834"/>
            <a:ext cx="5890260" cy="0"/>
          </a:xfrm>
          <a:custGeom>
            <a:avLst/>
            <a:gdLst/>
            <a:ahLst/>
            <a:cxnLst/>
            <a:rect l="l" t="t" r="r" b="b"/>
            <a:pathLst>
              <a:path w="5890260">
                <a:moveTo>
                  <a:pt x="0" y="0"/>
                </a:moveTo>
                <a:lnTo>
                  <a:pt x="589026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0" y="6806565"/>
            <a:ext cx="5882640" cy="0"/>
          </a:xfrm>
          <a:custGeom>
            <a:avLst/>
            <a:gdLst/>
            <a:ahLst/>
            <a:cxnLst/>
            <a:rect l="l" t="t" r="r" b="b"/>
            <a:pathLst>
              <a:path w="5882640">
                <a:moveTo>
                  <a:pt x="0" y="0"/>
                </a:moveTo>
                <a:lnTo>
                  <a:pt x="58826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0" y="6805294"/>
            <a:ext cx="5873750" cy="0"/>
          </a:xfrm>
          <a:custGeom>
            <a:avLst/>
            <a:gdLst/>
            <a:ahLst/>
            <a:cxnLst/>
            <a:rect l="l" t="t" r="r" b="b"/>
            <a:pathLst>
              <a:path w="5873750">
                <a:moveTo>
                  <a:pt x="0" y="0"/>
                </a:moveTo>
                <a:lnTo>
                  <a:pt x="587375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0" y="6804025"/>
            <a:ext cx="5866130" cy="0"/>
          </a:xfrm>
          <a:custGeom>
            <a:avLst/>
            <a:gdLst/>
            <a:ahLst/>
            <a:cxnLst/>
            <a:rect l="l" t="t" r="r" b="b"/>
            <a:pathLst>
              <a:path w="5866130">
                <a:moveTo>
                  <a:pt x="0" y="0"/>
                </a:moveTo>
                <a:lnTo>
                  <a:pt x="58661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0" y="6802755"/>
            <a:ext cx="5857240" cy="0"/>
          </a:xfrm>
          <a:custGeom>
            <a:avLst/>
            <a:gdLst/>
            <a:ahLst/>
            <a:cxnLst/>
            <a:rect l="l" t="t" r="r" b="b"/>
            <a:pathLst>
              <a:path w="5857240">
                <a:moveTo>
                  <a:pt x="0" y="0"/>
                </a:moveTo>
                <a:lnTo>
                  <a:pt x="585724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0" y="6801484"/>
            <a:ext cx="5849620" cy="0"/>
          </a:xfrm>
          <a:custGeom>
            <a:avLst/>
            <a:gdLst/>
            <a:ahLst/>
            <a:cxnLst/>
            <a:rect l="l" t="t" r="r" b="b"/>
            <a:pathLst>
              <a:path w="5849620">
                <a:moveTo>
                  <a:pt x="0" y="0"/>
                </a:moveTo>
                <a:lnTo>
                  <a:pt x="58496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0" y="6800215"/>
            <a:ext cx="5840730" cy="0"/>
          </a:xfrm>
          <a:custGeom>
            <a:avLst/>
            <a:gdLst/>
            <a:ahLst/>
            <a:cxnLst/>
            <a:rect l="l" t="t" r="r" b="b"/>
            <a:pathLst>
              <a:path w="5840730">
                <a:moveTo>
                  <a:pt x="0" y="0"/>
                </a:moveTo>
                <a:lnTo>
                  <a:pt x="58407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0" y="6798944"/>
            <a:ext cx="5833110" cy="0"/>
          </a:xfrm>
          <a:custGeom>
            <a:avLst/>
            <a:gdLst/>
            <a:ahLst/>
            <a:cxnLst/>
            <a:rect l="l" t="t" r="r" b="b"/>
            <a:pathLst>
              <a:path w="5833110">
                <a:moveTo>
                  <a:pt x="0" y="0"/>
                </a:moveTo>
                <a:lnTo>
                  <a:pt x="583311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0" y="6797675"/>
            <a:ext cx="5824220" cy="0"/>
          </a:xfrm>
          <a:custGeom>
            <a:avLst/>
            <a:gdLst/>
            <a:ahLst/>
            <a:cxnLst/>
            <a:rect l="l" t="t" r="r" b="b"/>
            <a:pathLst>
              <a:path w="5824220">
                <a:moveTo>
                  <a:pt x="0" y="0"/>
                </a:moveTo>
                <a:lnTo>
                  <a:pt x="582422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0" y="6796405"/>
            <a:ext cx="5815330" cy="0"/>
          </a:xfrm>
          <a:custGeom>
            <a:avLst/>
            <a:gdLst/>
            <a:ahLst/>
            <a:cxnLst/>
            <a:rect l="l" t="t" r="r" b="b"/>
            <a:pathLst>
              <a:path w="5815330">
                <a:moveTo>
                  <a:pt x="0" y="0"/>
                </a:moveTo>
                <a:lnTo>
                  <a:pt x="5815330" y="0"/>
                </a:lnTo>
              </a:path>
            </a:pathLst>
          </a:custGeom>
          <a:ln w="3175">
            <a:solidFill>
              <a:srgbClr val="4A391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0" y="6824344"/>
            <a:ext cx="5999480" cy="0"/>
          </a:xfrm>
          <a:custGeom>
            <a:avLst/>
            <a:gdLst/>
            <a:ahLst/>
            <a:cxnLst/>
            <a:rect l="l" t="t" r="r" b="b"/>
            <a:pathLst>
              <a:path w="5999480">
                <a:moveTo>
                  <a:pt x="0" y="0"/>
                </a:moveTo>
                <a:lnTo>
                  <a:pt x="59994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0" y="6823075"/>
            <a:ext cx="5990590" cy="0"/>
          </a:xfrm>
          <a:custGeom>
            <a:avLst/>
            <a:gdLst/>
            <a:ahLst/>
            <a:cxnLst/>
            <a:rect l="l" t="t" r="r" b="b"/>
            <a:pathLst>
              <a:path w="5990590">
                <a:moveTo>
                  <a:pt x="0" y="0"/>
                </a:moveTo>
                <a:lnTo>
                  <a:pt x="59905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0" y="6821805"/>
            <a:ext cx="5981700" cy="0"/>
          </a:xfrm>
          <a:custGeom>
            <a:avLst/>
            <a:gdLst/>
            <a:ahLst/>
            <a:cxnLst/>
            <a:rect l="l" t="t" r="r" b="b"/>
            <a:pathLst>
              <a:path w="5981700">
                <a:moveTo>
                  <a:pt x="0" y="0"/>
                </a:moveTo>
                <a:lnTo>
                  <a:pt x="598170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0" y="6820534"/>
            <a:ext cx="5974080" cy="0"/>
          </a:xfrm>
          <a:custGeom>
            <a:avLst/>
            <a:gdLst/>
            <a:ahLst/>
            <a:cxnLst/>
            <a:rect l="l" t="t" r="r" b="b"/>
            <a:pathLst>
              <a:path w="5974080">
                <a:moveTo>
                  <a:pt x="0" y="0"/>
                </a:moveTo>
                <a:lnTo>
                  <a:pt x="59740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0" y="6819265"/>
            <a:ext cx="5965190" cy="0"/>
          </a:xfrm>
          <a:custGeom>
            <a:avLst/>
            <a:gdLst/>
            <a:ahLst/>
            <a:cxnLst/>
            <a:rect l="l" t="t" r="r" b="b"/>
            <a:pathLst>
              <a:path w="5965190">
                <a:moveTo>
                  <a:pt x="0" y="0"/>
                </a:moveTo>
                <a:lnTo>
                  <a:pt x="596519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0" y="6817994"/>
            <a:ext cx="5957570" cy="0"/>
          </a:xfrm>
          <a:custGeom>
            <a:avLst/>
            <a:gdLst/>
            <a:ahLst/>
            <a:cxnLst/>
            <a:rect l="l" t="t" r="r" b="b"/>
            <a:pathLst>
              <a:path w="5957570">
                <a:moveTo>
                  <a:pt x="0" y="0"/>
                </a:moveTo>
                <a:lnTo>
                  <a:pt x="59575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0" y="6816725"/>
            <a:ext cx="5948680" cy="0"/>
          </a:xfrm>
          <a:custGeom>
            <a:avLst/>
            <a:gdLst/>
            <a:ahLst/>
            <a:cxnLst/>
            <a:rect l="l" t="t" r="r" b="b"/>
            <a:pathLst>
              <a:path w="5948680">
                <a:moveTo>
                  <a:pt x="0" y="0"/>
                </a:moveTo>
                <a:lnTo>
                  <a:pt x="594868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0" y="6815455"/>
            <a:ext cx="5941060" cy="0"/>
          </a:xfrm>
          <a:custGeom>
            <a:avLst/>
            <a:gdLst/>
            <a:ahLst/>
            <a:cxnLst/>
            <a:rect l="l" t="t" r="r" b="b"/>
            <a:pathLst>
              <a:path w="5941060">
                <a:moveTo>
                  <a:pt x="0" y="0"/>
                </a:moveTo>
                <a:lnTo>
                  <a:pt x="59410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0" y="6814184"/>
            <a:ext cx="5932170" cy="0"/>
          </a:xfrm>
          <a:custGeom>
            <a:avLst/>
            <a:gdLst/>
            <a:ahLst/>
            <a:cxnLst/>
            <a:rect l="l" t="t" r="r" b="b"/>
            <a:pathLst>
              <a:path w="5932170">
                <a:moveTo>
                  <a:pt x="0" y="0"/>
                </a:moveTo>
                <a:lnTo>
                  <a:pt x="593217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0" y="6812915"/>
            <a:ext cx="5924550" cy="0"/>
          </a:xfrm>
          <a:custGeom>
            <a:avLst/>
            <a:gdLst/>
            <a:ahLst/>
            <a:cxnLst/>
            <a:rect l="l" t="t" r="r" b="b"/>
            <a:pathLst>
              <a:path w="5924550">
                <a:moveTo>
                  <a:pt x="0" y="0"/>
                </a:moveTo>
                <a:lnTo>
                  <a:pt x="592455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0" y="6811644"/>
            <a:ext cx="5915660" cy="0"/>
          </a:xfrm>
          <a:custGeom>
            <a:avLst/>
            <a:gdLst/>
            <a:ahLst/>
            <a:cxnLst/>
            <a:rect l="l" t="t" r="r" b="b"/>
            <a:pathLst>
              <a:path w="5915660">
                <a:moveTo>
                  <a:pt x="0" y="0"/>
                </a:moveTo>
                <a:lnTo>
                  <a:pt x="5915660" y="0"/>
                </a:lnTo>
              </a:path>
            </a:pathLst>
          </a:custGeom>
          <a:ln w="3175">
            <a:solidFill>
              <a:srgbClr val="49381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0" y="6839584"/>
            <a:ext cx="6098540" cy="0"/>
          </a:xfrm>
          <a:custGeom>
            <a:avLst/>
            <a:gdLst/>
            <a:ahLst/>
            <a:cxnLst/>
            <a:rect l="l" t="t" r="r" b="b"/>
            <a:pathLst>
              <a:path w="6098540">
                <a:moveTo>
                  <a:pt x="0" y="0"/>
                </a:moveTo>
                <a:lnTo>
                  <a:pt x="609854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0" y="6838315"/>
            <a:ext cx="6090920" cy="0"/>
          </a:xfrm>
          <a:custGeom>
            <a:avLst/>
            <a:gdLst/>
            <a:ahLst/>
            <a:cxnLst/>
            <a:rect l="l" t="t" r="r" b="b"/>
            <a:pathLst>
              <a:path w="6090920">
                <a:moveTo>
                  <a:pt x="0" y="0"/>
                </a:moveTo>
                <a:lnTo>
                  <a:pt x="60909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0" y="6837044"/>
            <a:ext cx="6082030" cy="0"/>
          </a:xfrm>
          <a:custGeom>
            <a:avLst/>
            <a:gdLst/>
            <a:ahLst/>
            <a:cxnLst/>
            <a:rect l="l" t="t" r="r" b="b"/>
            <a:pathLst>
              <a:path w="6082030">
                <a:moveTo>
                  <a:pt x="0" y="0"/>
                </a:moveTo>
                <a:lnTo>
                  <a:pt x="60820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0" y="6835775"/>
            <a:ext cx="6074410" cy="0"/>
          </a:xfrm>
          <a:custGeom>
            <a:avLst/>
            <a:gdLst/>
            <a:ahLst/>
            <a:cxnLst/>
            <a:rect l="l" t="t" r="r" b="b"/>
            <a:pathLst>
              <a:path w="6074410">
                <a:moveTo>
                  <a:pt x="0" y="0"/>
                </a:moveTo>
                <a:lnTo>
                  <a:pt x="60744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0" y="6834505"/>
            <a:ext cx="6065520" cy="0"/>
          </a:xfrm>
          <a:custGeom>
            <a:avLst/>
            <a:gdLst/>
            <a:ahLst/>
            <a:cxnLst/>
            <a:rect l="l" t="t" r="r" b="b"/>
            <a:pathLst>
              <a:path w="6065520">
                <a:moveTo>
                  <a:pt x="0" y="0"/>
                </a:moveTo>
                <a:lnTo>
                  <a:pt x="60655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0" y="6833234"/>
            <a:ext cx="6056630" cy="0"/>
          </a:xfrm>
          <a:custGeom>
            <a:avLst/>
            <a:gdLst/>
            <a:ahLst/>
            <a:cxnLst/>
            <a:rect l="l" t="t" r="r" b="b"/>
            <a:pathLst>
              <a:path w="6056630">
                <a:moveTo>
                  <a:pt x="0" y="0"/>
                </a:moveTo>
                <a:lnTo>
                  <a:pt x="605663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0" y="6831965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10">
                <a:moveTo>
                  <a:pt x="0" y="0"/>
                </a:moveTo>
                <a:lnTo>
                  <a:pt x="60490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0" y="6830694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12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0" y="6829425"/>
            <a:ext cx="6032500" cy="0"/>
          </a:xfrm>
          <a:custGeom>
            <a:avLst/>
            <a:gdLst/>
            <a:ahLst/>
            <a:cxnLst/>
            <a:rect l="l" t="t" r="r" b="b"/>
            <a:pathLst>
              <a:path w="6032500">
                <a:moveTo>
                  <a:pt x="0" y="0"/>
                </a:moveTo>
                <a:lnTo>
                  <a:pt x="60325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0" y="6828155"/>
            <a:ext cx="6023610" cy="0"/>
          </a:xfrm>
          <a:custGeom>
            <a:avLst/>
            <a:gdLst/>
            <a:ahLst/>
            <a:cxnLst/>
            <a:rect l="l" t="t" r="r" b="b"/>
            <a:pathLst>
              <a:path w="6023610">
                <a:moveTo>
                  <a:pt x="0" y="0"/>
                </a:moveTo>
                <a:lnTo>
                  <a:pt x="602361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0" y="6826884"/>
            <a:ext cx="6015990" cy="0"/>
          </a:xfrm>
          <a:custGeom>
            <a:avLst/>
            <a:gdLst/>
            <a:ahLst/>
            <a:cxnLst/>
            <a:rect l="l" t="t" r="r" b="b"/>
            <a:pathLst>
              <a:path w="6015990">
                <a:moveTo>
                  <a:pt x="0" y="0"/>
                </a:moveTo>
                <a:lnTo>
                  <a:pt x="601599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0" y="6825615"/>
            <a:ext cx="6007100" cy="0"/>
          </a:xfrm>
          <a:custGeom>
            <a:avLst/>
            <a:gdLst/>
            <a:ahLst/>
            <a:cxnLst/>
            <a:rect l="l" t="t" r="r" b="b"/>
            <a:pathLst>
              <a:path w="6007100">
                <a:moveTo>
                  <a:pt x="0" y="0"/>
                </a:moveTo>
                <a:lnTo>
                  <a:pt x="6007100" y="0"/>
                </a:lnTo>
              </a:path>
            </a:pathLst>
          </a:custGeom>
          <a:ln w="3175">
            <a:solidFill>
              <a:srgbClr val="4937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0" y="6854825"/>
            <a:ext cx="6202680" cy="0"/>
          </a:xfrm>
          <a:custGeom>
            <a:avLst/>
            <a:gdLst/>
            <a:ahLst/>
            <a:cxnLst/>
            <a:rect l="l" t="t" r="r" b="b"/>
            <a:pathLst>
              <a:path w="6202680">
                <a:moveTo>
                  <a:pt x="0" y="0"/>
                </a:moveTo>
                <a:lnTo>
                  <a:pt x="62026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0" y="6853555"/>
            <a:ext cx="6193790" cy="0"/>
          </a:xfrm>
          <a:custGeom>
            <a:avLst/>
            <a:gdLst/>
            <a:ahLst/>
            <a:cxnLst/>
            <a:rect l="l" t="t" r="r" b="b"/>
            <a:pathLst>
              <a:path w="6193790">
                <a:moveTo>
                  <a:pt x="0" y="0"/>
                </a:moveTo>
                <a:lnTo>
                  <a:pt x="61937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0" y="6852284"/>
            <a:ext cx="6184900" cy="0"/>
          </a:xfrm>
          <a:custGeom>
            <a:avLst/>
            <a:gdLst/>
            <a:ahLst/>
            <a:cxnLst/>
            <a:rect l="l" t="t" r="r" b="b"/>
            <a:pathLst>
              <a:path w="6184900">
                <a:moveTo>
                  <a:pt x="0" y="0"/>
                </a:moveTo>
                <a:lnTo>
                  <a:pt x="61849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0" y="6851015"/>
            <a:ext cx="6177280" cy="0"/>
          </a:xfrm>
          <a:custGeom>
            <a:avLst/>
            <a:gdLst/>
            <a:ahLst/>
            <a:cxnLst/>
            <a:rect l="l" t="t" r="r" b="b"/>
            <a:pathLst>
              <a:path w="6177280">
                <a:moveTo>
                  <a:pt x="0" y="0"/>
                </a:moveTo>
                <a:lnTo>
                  <a:pt x="617728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0" y="6849744"/>
            <a:ext cx="6168390" cy="0"/>
          </a:xfrm>
          <a:custGeom>
            <a:avLst/>
            <a:gdLst/>
            <a:ahLst/>
            <a:cxnLst/>
            <a:rect l="l" t="t" r="r" b="b"/>
            <a:pathLst>
              <a:path w="6168390">
                <a:moveTo>
                  <a:pt x="0" y="0"/>
                </a:moveTo>
                <a:lnTo>
                  <a:pt x="616839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0" y="6848475"/>
            <a:ext cx="6159500" cy="0"/>
          </a:xfrm>
          <a:custGeom>
            <a:avLst/>
            <a:gdLst/>
            <a:ahLst/>
            <a:cxnLst/>
            <a:rect l="l" t="t" r="r" b="b"/>
            <a:pathLst>
              <a:path w="6159500">
                <a:moveTo>
                  <a:pt x="0" y="0"/>
                </a:moveTo>
                <a:lnTo>
                  <a:pt x="615950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0" y="6847205"/>
            <a:ext cx="6150610" cy="0"/>
          </a:xfrm>
          <a:custGeom>
            <a:avLst/>
            <a:gdLst/>
            <a:ahLst/>
            <a:cxnLst/>
            <a:rect l="l" t="t" r="r" b="b"/>
            <a:pathLst>
              <a:path w="6150610">
                <a:moveTo>
                  <a:pt x="0" y="0"/>
                </a:moveTo>
                <a:lnTo>
                  <a:pt x="61506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0" y="6845934"/>
            <a:ext cx="6141720" cy="0"/>
          </a:xfrm>
          <a:custGeom>
            <a:avLst/>
            <a:gdLst/>
            <a:ahLst/>
            <a:cxnLst/>
            <a:rect l="l" t="t" r="r" b="b"/>
            <a:pathLst>
              <a:path w="6141720">
                <a:moveTo>
                  <a:pt x="0" y="0"/>
                </a:moveTo>
                <a:lnTo>
                  <a:pt x="61417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0" y="6844665"/>
            <a:ext cx="6132830" cy="0"/>
          </a:xfrm>
          <a:custGeom>
            <a:avLst/>
            <a:gdLst/>
            <a:ahLst/>
            <a:cxnLst/>
            <a:rect l="l" t="t" r="r" b="b"/>
            <a:pathLst>
              <a:path w="6132830">
                <a:moveTo>
                  <a:pt x="0" y="0"/>
                </a:moveTo>
                <a:lnTo>
                  <a:pt x="613283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0" y="6843394"/>
            <a:ext cx="6125210" cy="0"/>
          </a:xfrm>
          <a:custGeom>
            <a:avLst/>
            <a:gdLst/>
            <a:ahLst/>
            <a:cxnLst/>
            <a:rect l="l" t="t" r="r" b="b"/>
            <a:pathLst>
              <a:path w="6125210">
                <a:moveTo>
                  <a:pt x="0" y="0"/>
                </a:moveTo>
                <a:lnTo>
                  <a:pt x="612521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0" y="6842125"/>
            <a:ext cx="6116320" cy="0"/>
          </a:xfrm>
          <a:custGeom>
            <a:avLst/>
            <a:gdLst/>
            <a:ahLst/>
            <a:cxnLst/>
            <a:rect l="l" t="t" r="r" b="b"/>
            <a:pathLst>
              <a:path w="6116320">
                <a:moveTo>
                  <a:pt x="0" y="0"/>
                </a:moveTo>
                <a:lnTo>
                  <a:pt x="61163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0" y="6840855"/>
            <a:ext cx="6103620" cy="0"/>
          </a:xfrm>
          <a:custGeom>
            <a:avLst/>
            <a:gdLst/>
            <a:ahLst/>
            <a:cxnLst/>
            <a:rect l="l" t="t" r="r" b="b"/>
            <a:pathLst>
              <a:path w="6103620">
                <a:moveTo>
                  <a:pt x="0" y="0"/>
                </a:moveTo>
                <a:lnTo>
                  <a:pt x="6103620" y="0"/>
                </a:lnTo>
              </a:path>
            </a:pathLst>
          </a:custGeom>
          <a:ln w="3175">
            <a:solidFill>
              <a:srgbClr val="4836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0" y="6857365"/>
            <a:ext cx="6220460" cy="0"/>
          </a:xfrm>
          <a:custGeom>
            <a:avLst/>
            <a:gdLst/>
            <a:ahLst/>
            <a:cxnLst/>
            <a:rect l="l" t="t" r="r" b="b"/>
            <a:pathLst>
              <a:path w="6220460">
                <a:moveTo>
                  <a:pt x="0" y="0"/>
                </a:moveTo>
                <a:lnTo>
                  <a:pt x="622046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0" y="6856094"/>
            <a:ext cx="6211570" cy="0"/>
          </a:xfrm>
          <a:custGeom>
            <a:avLst/>
            <a:gdLst/>
            <a:ahLst/>
            <a:cxnLst/>
            <a:rect l="l" t="t" r="r" b="b"/>
            <a:pathLst>
              <a:path w="6211570">
                <a:moveTo>
                  <a:pt x="0" y="0"/>
                </a:moveTo>
                <a:lnTo>
                  <a:pt x="6211570" y="0"/>
                </a:lnTo>
              </a:path>
            </a:pathLst>
          </a:custGeom>
          <a:ln w="3175">
            <a:solidFill>
              <a:srgbClr val="47351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1898650" y="6021070"/>
            <a:ext cx="580390" cy="462280"/>
          </a:xfrm>
          <a:custGeom>
            <a:avLst/>
            <a:gdLst/>
            <a:ahLst/>
            <a:cxnLst/>
            <a:rect l="l" t="t" r="r" b="b"/>
            <a:pathLst>
              <a:path w="580389" h="462279">
                <a:moveTo>
                  <a:pt x="497720" y="270509"/>
                </a:moveTo>
                <a:lnTo>
                  <a:pt x="303530" y="270509"/>
                </a:lnTo>
                <a:lnTo>
                  <a:pt x="542289" y="462279"/>
                </a:lnTo>
                <a:lnTo>
                  <a:pt x="485139" y="279399"/>
                </a:lnTo>
                <a:lnTo>
                  <a:pt x="497720" y="270509"/>
                </a:lnTo>
                <a:close/>
              </a:path>
              <a:path w="580389" h="462279">
                <a:moveTo>
                  <a:pt x="66039" y="0"/>
                </a:moveTo>
                <a:lnTo>
                  <a:pt x="46989" y="0"/>
                </a:lnTo>
                <a:lnTo>
                  <a:pt x="38100" y="38099"/>
                </a:lnTo>
                <a:lnTo>
                  <a:pt x="0" y="96519"/>
                </a:lnTo>
                <a:lnTo>
                  <a:pt x="104139" y="173989"/>
                </a:lnTo>
                <a:lnTo>
                  <a:pt x="227330" y="289559"/>
                </a:lnTo>
                <a:lnTo>
                  <a:pt x="303530" y="270509"/>
                </a:lnTo>
                <a:lnTo>
                  <a:pt x="497720" y="270509"/>
                </a:lnTo>
                <a:lnTo>
                  <a:pt x="580389" y="212089"/>
                </a:lnTo>
                <a:lnTo>
                  <a:pt x="570230" y="203199"/>
                </a:lnTo>
                <a:lnTo>
                  <a:pt x="532130" y="184149"/>
                </a:lnTo>
                <a:lnTo>
                  <a:pt x="474980" y="144779"/>
                </a:lnTo>
                <a:lnTo>
                  <a:pt x="341630" y="86359"/>
                </a:lnTo>
                <a:lnTo>
                  <a:pt x="274319" y="58419"/>
                </a:lnTo>
                <a:lnTo>
                  <a:pt x="227330" y="38099"/>
                </a:lnTo>
                <a:lnTo>
                  <a:pt x="208280" y="29209"/>
                </a:lnTo>
                <a:lnTo>
                  <a:pt x="151130" y="29209"/>
                </a:lnTo>
                <a:lnTo>
                  <a:pt x="114300" y="19049"/>
                </a:lnTo>
                <a:lnTo>
                  <a:pt x="104139" y="19049"/>
                </a:lnTo>
                <a:lnTo>
                  <a:pt x="85089" y="8889"/>
                </a:lnTo>
                <a:lnTo>
                  <a:pt x="6603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3083560" y="6078220"/>
            <a:ext cx="3141345" cy="779780"/>
          </a:xfrm>
          <a:custGeom>
            <a:avLst/>
            <a:gdLst/>
            <a:ahLst/>
            <a:cxnLst/>
            <a:rect l="l" t="t" r="r" b="b"/>
            <a:pathLst>
              <a:path w="3141345" h="779779">
                <a:moveTo>
                  <a:pt x="642509" y="165099"/>
                </a:moveTo>
                <a:lnTo>
                  <a:pt x="95250" y="165099"/>
                </a:lnTo>
                <a:lnTo>
                  <a:pt x="143509" y="213359"/>
                </a:lnTo>
                <a:lnTo>
                  <a:pt x="238760" y="242569"/>
                </a:lnTo>
                <a:lnTo>
                  <a:pt x="332739" y="434339"/>
                </a:lnTo>
                <a:lnTo>
                  <a:pt x="637539" y="570229"/>
                </a:lnTo>
                <a:lnTo>
                  <a:pt x="1234439" y="570229"/>
                </a:lnTo>
                <a:lnTo>
                  <a:pt x="3114402" y="779779"/>
                </a:lnTo>
                <a:lnTo>
                  <a:pt x="3141018" y="779779"/>
                </a:lnTo>
                <a:lnTo>
                  <a:pt x="1073150" y="386079"/>
                </a:lnTo>
                <a:lnTo>
                  <a:pt x="816610" y="252729"/>
                </a:lnTo>
                <a:lnTo>
                  <a:pt x="675639" y="175259"/>
                </a:lnTo>
                <a:lnTo>
                  <a:pt x="642509" y="165099"/>
                </a:lnTo>
                <a:close/>
              </a:path>
              <a:path w="3141345" h="779779">
                <a:moveTo>
                  <a:pt x="152400" y="0"/>
                </a:moveTo>
                <a:lnTo>
                  <a:pt x="57150" y="0"/>
                </a:lnTo>
                <a:lnTo>
                  <a:pt x="19050" y="39369"/>
                </a:lnTo>
                <a:lnTo>
                  <a:pt x="0" y="203199"/>
                </a:lnTo>
                <a:lnTo>
                  <a:pt x="95250" y="165099"/>
                </a:lnTo>
                <a:lnTo>
                  <a:pt x="642509" y="165099"/>
                </a:lnTo>
                <a:lnTo>
                  <a:pt x="580389" y="146049"/>
                </a:lnTo>
                <a:lnTo>
                  <a:pt x="447039" y="97789"/>
                </a:lnTo>
                <a:lnTo>
                  <a:pt x="295910" y="29209"/>
                </a:lnTo>
                <a:lnTo>
                  <a:pt x="219710" y="10159"/>
                </a:lnTo>
                <a:lnTo>
                  <a:pt x="15240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2904489" y="6068059"/>
            <a:ext cx="113030" cy="977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1357630" y="6098540"/>
            <a:ext cx="255270" cy="260350"/>
          </a:xfrm>
          <a:custGeom>
            <a:avLst/>
            <a:gdLst/>
            <a:ahLst/>
            <a:cxnLst/>
            <a:rect l="l" t="t" r="r" b="b"/>
            <a:pathLst>
              <a:path w="255269" h="260350">
                <a:moveTo>
                  <a:pt x="46989" y="0"/>
                </a:moveTo>
                <a:lnTo>
                  <a:pt x="0" y="0"/>
                </a:lnTo>
                <a:lnTo>
                  <a:pt x="46989" y="86360"/>
                </a:lnTo>
                <a:lnTo>
                  <a:pt x="152400" y="163830"/>
                </a:lnTo>
                <a:lnTo>
                  <a:pt x="255269" y="260350"/>
                </a:lnTo>
                <a:lnTo>
                  <a:pt x="255269" y="251460"/>
                </a:lnTo>
                <a:lnTo>
                  <a:pt x="246379" y="222250"/>
                </a:lnTo>
                <a:lnTo>
                  <a:pt x="227329" y="182880"/>
                </a:lnTo>
                <a:lnTo>
                  <a:pt x="190500" y="154940"/>
                </a:lnTo>
                <a:lnTo>
                  <a:pt x="171450" y="134620"/>
                </a:lnTo>
                <a:lnTo>
                  <a:pt x="161289" y="115570"/>
                </a:lnTo>
                <a:lnTo>
                  <a:pt x="152400" y="96520"/>
                </a:lnTo>
                <a:lnTo>
                  <a:pt x="152400" y="86360"/>
                </a:lnTo>
                <a:lnTo>
                  <a:pt x="180339" y="19050"/>
                </a:lnTo>
                <a:lnTo>
                  <a:pt x="114300" y="10160"/>
                </a:lnTo>
                <a:lnTo>
                  <a:pt x="74929" y="10160"/>
                </a:lnTo>
                <a:lnTo>
                  <a:pt x="46989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1120139" y="6117590"/>
            <a:ext cx="93979" cy="97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627380" y="6049009"/>
            <a:ext cx="388620" cy="328930"/>
          </a:xfrm>
          <a:custGeom>
            <a:avLst/>
            <a:gdLst/>
            <a:ahLst/>
            <a:cxnLst/>
            <a:rect l="l" t="t" r="r" b="b"/>
            <a:pathLst>
              <a:path w="388619" h="328929">
                <a:moveTo>
                  <a:pt x="19050" y="0"/>
                </a:moveTo>
                <a:lnTo>
                  <a:pt x="0" y="0"/>
                </a:lnTo>
                <a:lnTo>
                  <a:pt x="0" y="19049"/>
                </a:lnTo>
                <a:lnTo>
                  <a:pt x="92710" y="58419"/>
                </a:lnTo>
                <a:lnTo>
                  <a:pt x="140970" y="106679"/>
                </a:lnTo>
                <a:lnTo>
                  <a:pt x="73660" y="135889"/>
                </a:lnTo>
                <a:lnTo>
                  <a:pt x="121920" y="213359"/>
                </a:lnTo>
                <a:lnTo>
                  <a:pt x="283210" y="328929"/>
                </a:lnTo>
                <a:lnTo>
                  <a:pt x="264160" y="251459"/>
                </a:lnTo>
                <a:lnTo>
                  <a:pt x="226060" y="213359"/>
                </a:lnTo>
                <a:lnTo>
                  <a:pt x="331470" y="135889"/>
                </a:lnTo>
                <a:lnTo>
                  <a:pt x="388620" y="68579"/>
                </a:lnTo>
                <a:lnTo>
                  <a:pt x="369570" y="58419"/>
                </a:lnTo>
                <a:lnTo>
                  <a:pt x="321310" y="39369"/>
                </a:lnTo>
                <a:lnTo>
                  <a:pt x="236220" y="29209"/>
                </a:lnTo>
                <a:lnTo>
                  <a:pt x="226060" y="29209"/>
                </a:lnTo>
                <a:lnTo>
                  <a:pt x="198120" y="19049"/>
                </a:lnTo>
                <a:lnTo>
                  <a:pt x="160020" y="19049"/>
                </a:lnTo>
                <a:lnTo>
                  <a:pt x="140970" y="10159"/>
                </a:lnTo>
                <a:lnTo>
                  <a:pt x="73660" y="10159"/>
                </a:lnTo>
                <a:lnTo>
                  <a:pt x="19050" y="0"/>
                </a:lnTo>
                <a:close/>
              </a:path>
            </a:pathLst>
          </a:custGeom>
          <a:solidFill>
            <a:srgbClr val="453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 txBox="1">
            <a:spLocks noGrp="1"/>
          </p:cNvSpPr>
          <p:nvPr>
            <p:ph type="title"/>
          </p:nvPr>
        </p:nvSpPr>
        <p:spPr>
          <a:xfrm>
            <a:off x="1062989" y="513079"/>
            <a:ext cx="701865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Educational</a:t>
            </a:r>
            <a:r>
              <a:rPr spc="15" dirty="0"/>
              <a:t> </a:t>
            </a:r>
            <a:r>
              <a:rPr spc="-5" dirty="0"/>
              <a:t>Administration-History</a:t>
            </a:r>
          </a:p>
        </p:txBody>
      </p:sp>
      <p:sp>
        <p:nvSpPr>
          <p:cNvPr id="1824" name="object 18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9855">
              <a:lnSpc>
                <a:spcPts val="1425"/>
              </a:lnSpc>
            </a:pPr>
            <a:fld id="{81D60167-4931-47E6-BA6A-407CBD079E47}" type="slidenum">
              <a:rPr dirty="0"/>
              <a:pPr marL="109855">
                <a:lnSpc>
                  <a:spcPts val="1425"/>
                </a:lnSpc>
              </a:pPr>
              <a:t>9</a:t>
            </a:fld>
            <a:endParaRPr dirty="0"/>
          </a:p>
        </p:txBody>
      </p:sp>
      <p:sp>
        <p:nvSpPr>
          <p:cNvPr id="1823" name="object 1823"/>
          <p:cNvSpPr txBox="1"/>
          <p:nvPr/>
        </p:nvSpPr>
        <p:spPr>
          <a:xfrm>
            <a:off x="354329" y="1633220"/>
            <a:ext cx="7974330" cy="46151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7210" marR="5080" indent="-342900">
              <a:lnSpc>
                <a:spcPct val="100000"/>
              </a:lnSpc>
              <a:spcBef>
                <a:spcPts val="100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Educational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is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not only a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field of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practice but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is also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a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field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3200" spc="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study</a:t>
            </a:r>
            <a:endParaRPr sz="3200">
              <a:latin typeface="Arial"/>
              <a:cs typeface="Arial"/>
            </a:endParaRPr>
          </a:p>
          <a:p>
            <a:pPr marL="537210" marR="95885" indent="-342900">
              <a:lnSpc>
                <a:spcPct val="100000"/>
              </a:lnSpc>
              <a:spcBef>
                <a:spcPts val="800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early part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twentieth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century  that Educational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emerged  as a separate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field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3200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study</a:t>
            </a:r>
            <a:endParaRPr sz="3200">
              <a:latin typeface="Arial"/>
              <a:cs typeface="Arial"/>
            </a:endParaRPr>
          </a:p>
          <a:p>
            <a:pPr marL="537210" marR="884555" indent="-342900">
              <a:lnSpc>
                <a:spcPct val="100000"/>
              </a:lnSpc>
              <a:spcBef>
                <a:spcPts val="790"/>
              </a:spcBef>
              <a:buClr>
                <a:srgbClr val="E2E2FF"/>
              </a:buClr>
              <a:buChar char="•"/>
              <a:tabLst>
                <a:tab pos="536575" algn="l"/>
                <a:tab pos="537210" algn="l"/>
              </a:tabLst>
            </a:pP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First,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the courses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educational 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administration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were offered at the  teachers College of </a:t>
            </a:r>
            <a:r>
              <a:rPr sz="32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University</a:t>
            </a:r>
            <a:r>
              <a:rPr sz="32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320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endParaRPr sz="3200">
              <a:latin typeface="Arial"/>
              <a:cs typeface="Arial"/>
            </a:endParaRPr>
          </a:p>
          <a:p>
            <a:pPr marL="12700">
              <a:lnSpc>
                <a:spcPts val="3829"/>
              </a:lnSpc>
              <a:tabLst>
                <a:tab pos="536575" algn="l"/>
                <a:tab pos="3169285" algn="l"/>
                <a:tab pos="3409315" algn="l"/>
                <a:tab pos="4588510" algn="l"/>
                <a:tab pos="5216525" algn="l"/>
                <a:tab pos="6239510" algn="l"/>
              </a:tabLst>
            </a:pPr>
            <a:r>
              <a:rPr sz="3200" u="dbl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3200" u="dbl" spc="-5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Colu</a:t>
            </a:r>
            <a:r>
              <a:rPr sz="3200" u="dbl" strike="dblStrike" spc="-5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m</a:t>
            </a:r>
            <a:r>
              <a:rPr sz="3200" u="dbl" strike="noStrike" spc="-5" dirty="0">
                <a:solidFill>
                  <a:srgbClr val="FFFFFF"/>
                </a:solidFill>
                <a:uFill>
                  <a:solidFill>
                    <a:srgbClr val="6A5B44"/>
                  </a:solidFill>
                </a:uFill>
                <a:latin typeface="Arial"/>
                <a:cs typeface="Arial"/>
              </a:rPr>
              <a:t>bia,	</a:t>
            </a:r>
            <a:r>
              <a:rPr sz="3200" strike="noStrike" spc="-5" dirty="0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sz="3200" u="dbl" strike="noStrike" spc="-5" dirty="0">
                <a:solidFill>
                  <a:srgbClr val="FFFFFF"/>
                </a:solidFill>
                <a:uFill>
                  <a:solidFill>
                    <a:srgbClr val="786B55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3200" strike="noStrike" spc="-5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3200" u="sng" strike="noStrike" spc="-5" dirty="0">
                <a:solidFill>
                  <a:srgbClr val="FFFFFF"/>
                </a:solidFill>
                <a:uFill>
                  <a:solidFill>
                    <a:srgbClr val="746650"/>
                  </a:solidFill>
                </a:uFill>
                <a:latin typeface="Times New Roman"/>
                <a:cs typeface="Times New Roman"/>
              </a:rPr>
              <a:t> 	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74</TotalTime>
  <Words>1452</Words>
  <Application>Microsoft Office PowerPoint</Application>
  <PresentationFormat>On-screen Show (4:3)</PresentationFormat>
  <Paragraphs>170</Paragraphs>
  <Slides>31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2" baseType="lpstr">
      <vt:lpstr>Office Theme</vt:lpstr>
      <vt:lpstr>SCOPE OF EDUCATIONAL  ADMINISTRATION </vt:lpstr>
      <vt:lpstr>IMPORTANCE OF EDUCATIONAL</vt:lpstr>
      <vt:lpstr>IMPORTANCE-cont</vt:lpstr>
      <vt:lpstr>ADMINISTRATION &amp; MANAGMENT</vt:lpstr>
      <vt:lpstr>Educational Administration</vt:lpstr>
      <vt:lpstr>Educational Administration-cont</vt:lpstr>
      <vt:lpstr>Educational Administration-cont</vt:lpstr>
      <vt:lpstr>Educational Administration-History</vt:lpstr>
      <vt:lpstr>Educational Administration-History</vt:lpstr>
      <vt:lpstr>Educational Administration-History</vt:lpstr>
      <vt:lpstr>Educational Administration</vt:lpstr>
      <vt:lpstr>Educational Administration-cont</vt:lpstr>
      <vt:lpstr>Educational Administration-cont</vt:lpstr>
      <vt:lpstr>What is the Job of an Educational</vt:lpstr>
      <vt:lpstr>What is the Job of an Educational</vt:lpstr>
      <vt:lpstr>What is the Job of an Educational</vt:lpstr>
      <vt:lpstr>What is the Job of an Educational</vt:lpstr>
      <vt:lpstr>Functions of an Educational</vt:lpstr>
      <vt:lpstr>Functions of an Educational</vt:lpstr>
      <vt:lpstr>Functions of an Educational</vt:lpstr>
      <vt:lpstr>Functions of an Educational</vt:lpstr>
      <vt:lpstr>Functions of an Educational</vt:lpstr>
      <vt:lpstr>Functions of an Educational</vt:lpstr>
      <vt:lpstr>Administering meaning</vt:lpstr>
      <vt:lpstr>Administering meaning</vt:lpstr>
      <vt:lpstr>Administering Community</vt:lpstr>
      <vt:lpstr>Administering Community</vt:lpstr>
      <vt:lpstr>Administering Excellence</vt:lpstr>
      <vt:lpstr>Administrator Role-other concept</vt:lpstr>
      <vt:lpstr>Administrator Role-other concept</vt:lpstr>
      <vt:lpstr>Slide 31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Methods of Estimating Validity and Reliability</dc:title>
  <dc:creator>Sadaish</dc:creator>
  <cp:lastModifiedBy>IQRA COMPUTERS</cp:lastModifiedBy>
  <cp:revision>2</cp:revision>
  <dcterms:created xsi:type="dcterms:W3CDTF">2020-03-04T04:39:46Z</dcterms:created>
  <dcterms:modified xsi:type="dcterms:W3CDTF">2020-05-03T12:11:45Z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2012-01-14T00:00:00Z</vt:filetime>
  </property>
  <property fmtid="{D5CDD505-2E9C-101B-9397-08002B2CF9AE}" pid="3" name="Creator">
    <vt:lpwstr>Impress</vt:lpwstr>
  </property>
  <property fmtid="{D5CDD505-2E9C-101B-9397-08002B2CF9AE}" pid="4" name="LastSaved">
    <vt:filetime>2012-01-14T00:00:00Z</vt:filetime>
  </property>
</Properties>
</file>