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744"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0453384-0DD9-444C-B7F1-0F0063F97DA7}" type="datetimeFigureOut">
              <a:rPr lang="en-US" smtClean="0"/>
              <a:pPr/>
              <a:t>5/5/2020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47EBA8-DD28-4254-912E-64BC579AD9E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0453384-0DD9-444C-B7F1-0F0063F97DA7}"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7EBA8-DD28-4254-912E-64BC579AD9E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E0453384-0DD9-444C-B7F1-0F0063F97DA7}" type="datetimeFigureOut">
              <a:rPr lang="en-US" smtClean="0"/>
              <a:pPr/>
              <a:t>5/5/2020</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47EBA8-DD28-4254-912E-64BC579AD9E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0453384-0DD9-444C-B7F1-0F0063F97DA7}"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7EBA8-DD28-4254-912E-64BC579AD9E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0453384-0DD9-444C-B7F1-0F0063F97DA7}" type="datetimeFigureOut">
              <a:rPr lang="en-US" smtClean="0"/>
              <a:pPr/>
              <a:t>5/5/2020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B147EBA8-DD28-4254-912E-64BC579AD9E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0453384-0DD9-444C-B7F1-0F0063F97DA7}"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47EBA8-DD28-4254-912E-64BC579AD9E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0453384-0DD9-444C-B7F1-0F0063F97DA7}" type="datetimeFigureOut">
              <a:rPr lang="en-US" smtClean="0"/>
              <a:pPr/>
              <a:t>5/5/2020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47EBA8-DD28-4254-912E-64BC579AD9E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0453384-0DD9-444C-B7F1-0F0063F97DA7}" type="datetimeFigureOut">
              <a:rPr lang="en-US" smtClean="0"/>
              <a:pPr/>
              <a:t>5/5/2020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47EBA8-DD28-4254-912E-64BC579AD9E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E0453384-0DD9-444C-B7F1-0F0063F97DA7}" type="datetimeFigureOut">
              <a:rPr lang="en-US" smtClean="0"/>
              <a:pPr/>
              <a:t>5/5/2020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B147EBA8-DD28-4254-912E-64BC579AD9E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0453384-0DD9-444C-B7F1-0F0063F97DA7}"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47EBA8-DD28-4254-912E-64BC579AD9E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E0453384-0DD9-444C-B7F1-0F0063F97DA7}"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47EBA8-DD28-4254-912E-64BC579AD9EE}"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0453384-0DD9-444C-B7F1-0F0063F97DA7}" type="datetimeFigureOut">
              <a:rPr lang="en-US" smtClean="0"/>
              <a:pPr/>
              <a:t>5/5/2020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47EBA8-DD28-4254-912E-64BC579AD9E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Radiation Pollution</a:t>
            </a:r>
            <a:endParaRPr lang="en-US" dirty="0"/>
          </a:p>
        </p:txBody>
      </p:sp>
      <p:sp>
        <p:nvSpPr>
          <p:cNvPr id="3" name="Content Placeholder 2"/>
          <p:cNvSpPr>
            <a:spLocks noGrp="1"/>
          </p:cNvSpPr>
          <p:nvPr>
            <p:ph idx="1"/>
          </p:nvPr>
        </p:nvSpPr>
        <p:spPr/>
        <p:txBody>
          <a:bodyPr/>
          <a:lstStyle/>
          <a:p>
            <a:r>
              <a:rPr lang="en-US" dirty="0"/>
              <a:t>Radiation is the process by which radiant energy is transferred from one place to another in the form of electro-magnetic waves.</a:t>
            </a:r>
          </a:p>
          <a:p>
            <a:r>
              <a:rPr lang="en-US" dirty="0"/>
              <a:t>he various types of radiation differ from one another by their frequency or wavelength. Higher the frequency or lower the wave­length of a radiation, higher will be its energy. </a:t>
            </a:r>
          </a:p>
          <a:p>
            <a:pPr>
              <a:buNone/>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Nuclear Explosion</a:t>
            </a:r>
            <a:endParaRPr lang="en-US" dirty="0"/>
          </a:p>
        </p:txBody>
      </p:sp>
      <p:sp>
        <p:nvSpPr>
          <p:cNvPr id="3" name="Content Placeholder 2"/>
          <p:cNvSpPr>
            <a:spLocks noGrp="1"/>
          </p:cNvSpPr>
          <p:nvPr>
            <p:ph idx="1"/>
          </p:nvPr>
        </p:nvSpPr>
        <p:spPr/>
        <p:txBody>
          <a:bodyPr/>
          <a:lstStyle/>
          <a:p>
            <a:r>
              <a:rPr lang="en-US" dirty="0"/>
              <a:t>During nuclear explosion, a large number of radio-nuclides are generated in the atmosphere. The radio ­nuclides settle down with rain contaminating the soil and water bodies. Finally, these enter into food chain causing serious prob­lem to the living organisms.</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Radio-isotopes</a:t>
            </a:r>
            <a:endParaRPr lang="en-US" dirty="0"/>
          </a:p>
        </p:txBody>
      </p:sp>
      <p:sp>
        <p:nvSpPr>
          <p:cNvPr id="3" name="Content Placeholder 2"/>
          <p:cNvSpPr>
            <a:spLocks noGrp="1"/>
          </p:cNvSpPr>
          <p:nvPr>
            <p:ph idx="1"/>
          </p:nvPr>
        </p:nvSpPr>
        <p:spPr/>
        <p:txBody>
          <a:bodyPr/>
          <a:lstStyle/>
          <a:p>
            <a:r>
              <a:rPr lang="en-US" dirty="0"/>
              <a:t>Radio-isotopes are also prepared artificially either by nuclear fusion or by nuclear fission. If these radio-isotopes are not properly handled, these emit radiations causing pollution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Effect of Radiation Pollution</a:t>
            </a:r>
            <a:endParaRPr lang="en-US" dirty="0"/>
          </a:p>
        </p:txBody>
      </p:sp>
      <p:sp>
        <p:nvSpPr>
          <p:cNvPr id="3" name="Content Placeholder 2"/>
          <p:cNvSpPr>
            <a:spLocks noGrp="1"/>
          </p:cNvSpPr>
          <p:nvPr>
            <p:ph idx="1"/>
          </p:nvPr>
        </p:nvSpPr>
        <p:spPr/>
        <p:txBody>
          <a:bodyPr/>
          <a:lstStyle/>
          <a:p>
            <a:pPr fontAlgn="base"/>
            <a:r>
              <a:rPr lang="en-US" dirty="0"/>
              <a:t>. Radiation in bone marrow may cause leukemia.</a:t>
            </a:r>
          </a:p>
          <a:p>
            <a:pPr fontAlgn="base"/>
            <a:r>
              <a:rPr lang="en-US" dirty="0"/>
              <a:t>3. Radiation may cause skin burns which may lead to skin cancer.</a:t>
            </a:r>
          </a:p>
          <a:p>
            <a:r>
              <a:rPr lang="en-US" dirty="0"/>
              <a:t>4. Radiation at pelvic regions of pregnant ladies, cause dam­age to the </a:t>
            </a:r>
            <a:r>
              <a:rPr lang="en-US" dirty="0" err="1"/>
              <a:t>foetus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Multifactorial.diseases</a:t>
            </a:r>
            <a:br>
              <a:rPr lang="en-US" b="1" dirty="0"/>
            </a:br>
            <a:br>
              <a:rPr lang="en-US" b="1"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Various disease initiation and their progression depends upon multiple factors such as birth defects, and adult onset diseases which are both chronic as well as acute in nature.</a:t>
            </a:r>
          </a:p>
          <a:p>
            <a:r>
              <a:rPr lang="en-US" dirty="0"/>
              <a:t>The birth defects could range from neural tube defects, cleft lip or genital heart defects while the adult onset diseases could range from diabetes, hypertension, and coronary problems</a:t>
            </a:r>
          </a:p>
          <a:p>
            <a:pPr lvl="0"/>
            <a:r>
              <a:rPr lang="en-US" dirty="0"/>
              <a:t>These </a:t>
            </a:r>
            <a:r>
              <a:rPr lang="en-US" dirty="0" err="1"/>
              <a:t>multifactorial</a:t>
            </a:r>
            <a:r>
              <a:rPr lang="en-US" dirty="0"/>
              <a:t> diseases are usually influenced by genetic mutations (DNA changes) and any of the mutated genes might be the reason a person might go through these kinds of symptoms.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Reproductive.effects</a:t>
            </a:r>
            <a:br>
              <a:rPr lang="en-US" dirty="0"/>
            </a:b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When a person gets exposed to high level of radioactive material dose, it becomes a reproductive hazard. Effects like disfigured birth, physical impairment at birth and other such things lead to reproductive defects.</a:t>
            </a:r>
          </a:p>
          <a:p>
            <a:pPr lvl="0"/>
            <a:r>
              <a:rPr lang="en-US" dirty="0"/>
              <a:t>Exposure to nuclear radiation by any of the parents could lead to defects at birth as these causes’ mutations at genetic level and lead to variations which usually result in abnormality. Problems like low birth weight, physical impairment or variation and damages in chromosome numbers could result in birth defects.</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a:t>Somatic.effects</a:t>
            </a:r>
            <a:br>
              <a:rPr lang="en-US" b="1" dirty="0"/>
            </a:br>
            <a:br>
              <a:rPr lang="en-US" dirty="0"/>
            </a:br>
            <a:endParaRPr lang="en-US" dirty="0"/>
          </a:p>
        </p:txBody>
      </p:sp>
      <p:sp>
        <p:nvSpPr>
          <p:cNvPr id="3" name="Content Placeholder 2"/>
          <p:cNvSpPr>
            <a:spLocks noGrp="1"/>
          </p:cNvSpPr>
          <p:nvPr>
            <p:ph idx="1"/>
          </p:nvPr>
        </p:nvSpPr>
        <p:spPr/>
        <p:txBody>
          <a:bodyPr/>
          <a:lstStyle/>
          <a:p>
            <a:r>
              <a:rPr lang="en-US" dirty="0"/>
              <a:t>count or platelets. Some of them might face problems of cardiovascular disorders, </a:t>
            </a:r>
            <a:r>
              <a:rPr lang="en-US" dirty="0" err="1"/>
              <a:t>leukaemia</a:t>
            </a:r>
            <a:r>
              <a:rPr lang="en-US" dirty="0"/>
              <a:t>, sterility and premature aging. </a:t>
            </a:r>
            <a:br>
              <a:rPr lang="en-US" dirty="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Genetic.effects</a:t>
            </a:r>
            <a:br>
              <a:rPr lang="en-US" dirty="0"/>
            </a:br>
            <a:endParaRPr lang="en-US" dirty="0"/>
          </a:p>
        </p:txBody>
      </p:sp>
      <p:sp>
        <p:nvSpPr>
          <p:cNvPr id="3" name="Content Placeholder 2"/>
          <p:cNvSpPr>
            <a:spLocks noGrp="1"/>
          </p:cNvSpPr>
          <p:nvPr>
            <p:ph idx="1"/>
          </p:nvPr>
        </p:nvSpPr>
        <p:spPr/>
        <p:txBody>
          <a:bodyPr/>
          <a:lstStyle/>
          <a:p>
            <a:pPr lvl="0"/>
            <a:r>
              <a:rPr lang="en-US" dirty="0"/>
              <a:t>The future generations could also get affected due to such changes that take place in genetic set up of the individual.</a:t>
            </a:r>
          </a:p>
          <a:p>
            <a:pPr lvl="0"/>
            <a:r>
              <a:rPr lang="en-US" dirty="0"/>
              <a:t>The degree of damage and extent both vary due to the level of radiation exposure and the kind of exposure.</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a:t>Control of Radiation Pollution:</a:t>
            </a:r>
            <a:br>
              <a:rPr lang="en-US" dirty="0"/>
            </a:br>
            <a:endParaRPr lang="en-US" dirty="0"/>
          </a:p>
        </p:txBody>
      </p:sp>
      <p:sp>
        <p:nvSpPr>
          <p:cNvPr id="3" name="Content Placeholder 2"/>
          <p:cNvSpPr>
            <a:spLocks noGrp="1"/>
          </p:cNvSpPr>
          <p:nvPr>
            <p:ph idx="1"/>
          </p:nvPr>
        </p:nvSpPr>
        <p:spPr/>
        <p:txBody>
          <a:bodyPr/>
          <a:lstStyle/>
          <a:p>
            <a:r>
              <a:rPr lang="en-US" dirty="0"/>
              <a:t> Care should be taken to check manmade radiation pollu­tion at source</a:t>
            </a:r>
          </a:p>
          <a:p>
            <a:r>
              <a:rPr lang="en-US" dirty="0"/>
              <a:t> Nuclear reactor should be perfectly maintained to avoid accidental leakage</a:t>
            </a:r>
          </a:p>
          <a:p>
            <a:r>
              <a:rPr lang="en-US" dirty="0"/>
              <a:t>Nuclear tests should be banned.</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 of radiation </a:t>
            </a:r>
          </a:p>
        </p:txBody>
      </p:sp>
      <p:sp>
        <p:nvSpPr>
          <p:cNvPr id="3" name="Content Placeholder 2"/>
          <p:cNvSpPr>
            <a:spLocks noGrp="1"/>
          </p:cNvSpPr>
          <p:nvPr>
            <p:ph idx="1"/>
          </p:nvPr>
        </p:nvSpPr>
        <p:spPr/>
        <p:txBody>
          <a:bodyPr/>
          <a:lstStyle/>
          <a:p>
            <a:r>
              <a:rPr lang="en-US" b="1" dirty="0"/>
              <a:t>Non-</a:t>
            </a:r>
            <a:r>
              <a:rPr lang="en-US" b="1" dirty="0" err="1"/>
              <a:t>ionising</a:t>
            </a:r>
            <a:r>
              <a:rPr lang="en-US" b="1" dirty="0"/>
              <a:t> Radiation</a:t>
            </a:r>
          </a:p>
          <a:p>
            <a:r>
              <a:rPr lang="en-US" dirty="0"/>
              <a:t>Alpha (α)</a:t>
            </a:r>
          </a:p>
          <a:p>
            <a:r>
              <a:rPr lang="en-US" dirty="0"/>
              <a:t> beta (β)</a:t>
            </a:r>
          </a:p>
          <a:p>
            <a:r>
              <a:rPr lang="en-US" dirty="0"/>
              <a:t>gamma (γ</a:t>
            </a:r>
          </a:p>
          <a:p>
            <a:endParaRPr lang="en-US"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Sources of Radiation Pollution</a:t>
            </a:r>
            <a:endParaRPr lang="en-US" dirty="0"/>
          </a:p>
        </p:txBody>
      </p:sp>
      <p:sp>
        <p:nvSpPr>
          <p:cNvPr id="3" name="Content Placeholder 2"/>
          <p:cNvSpPr>
            <a:spLocks noGrp="1"/>
          </p:cNvSpPr>
          <p:nvPr>
            <p:ph idx="1"/>
          </p:nvPr>
        </p:nvSpPr>
        <p:spPr/>
        <p:txBody>
          <a:bodyPr/>
          <a:lstStyle/>
          <a:p>
            <a:r>
              <a:rPr lang="en-US" dirty="0"/>
              <a:t>Radioactive minerals</a:t>
            </a:r>
          </a:p>
          <a:p>
            <a:r>
              <a:rPr lang="en-US" dirty="0"/>
              <a:t>Cosmic rays;</a:t>
            </a:r>
          </a:p>
          <a:p>
            <a:r>
              <a:rPr lang="en-US" dirty="0"/>
              <a:t>Radio nuclides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various sources of manmade radiation pollutions </a:t>
            </a:r>
            <a:endParaRPr lang="en-US" dirty="0"/>
          </a:p>
        </p:txBody>
      </p:sp>
      <p:sp>
        <p:nvSpPr>
          <p:cNvPr id="3" name="Content Placeholder 2"/>
          <p:cNvSpPr>
            <a:spLocks noGrp="1"/>
          </p:cNvSpPr>
          <p:nvPr>
            <p:ph idx="1"/>
          </p:nvPr>
        </p:nvSpPr>
        <p:spPr/>
        <p:txBody>
          <a:bodyPr/>
          <a:lstStyle/>
          <a:p>
            <a:r>
              <a:rPr lang="en-US" b="1" dirty="0"/>
              <a:t>Radioactive Minerals</a:t>
            </a:r>
          </a:p>
          <a:p>
            <a:r>
              <a:rPr lang="en-US" dirty="0"/>
              <a:t>The minerals containing Uranium- 235 (U</a:t>
            </a:r>
            <a:r>
              <a:rPr lang="en-US" baseline="30000" dirty="0"/>
              <a:t>235</a:t>
            </a:r>
            <a:r>
              <a:rPr lang="en-US" dirty="0"/>
              <a:t>), Uranium-238 (U</a:t>
            </a:r>
            <a:r>
              <a:rPr lang="en-US" baseline="30000" dirty="0"/>
              <a:t>238</a:t>
            </a:r>
            <a:r>
              <a:rPr lang="en-US" dirty="0"/>
              <a:t>), Thorium-232 (Th</a:t>
            </a:r>
            <a:r>
              <a:rPr lang="en-US" baseline="30000" dirty="0"/>
              <a:t>232</a:t>
            </a:r>
            <a:r>
              <a:rPr lang="en-US" dirty="0"/>
              <a:t>), Plutonium- 239 (Pu</a:t>
            </a:r>
            <a:r>
              <a:rPr lang="en-US" baseline="30000" dirty="0"/>
              <a:t>239</a:t>
            </a:r>
            <a:r>
              <a:rPr lang="en-US" dirty="0"/>
              <a:t>) etc. are capable of emitting energetic radiations caus­ing pollution.</a:t>
            </a:r>
          </a:p>
          <a:p>
            <a:endParaRPr lang="en-US" dirty="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Cosmic Rays</a:t>
            </a:r>
            <a:endParaRPr lang="en-US" dirty="0"/>
          </a:p>
        </p:txBody>
      </p:sp>
      <p:sp>
        <p:nvSpPr>
          <p:cNvPr id="3" name="Content Placeholder 2"/>
          <p:cNvSpPr>
            <a:spLocks noGrp="1"/>
          </p:cNvSpPr>
          <p:nvPr>
            <p:ph idx="1"/>
          </p:nvPr>
        </p:nvSpPr>
        <p:spPr/>
        <p:txBody>
          <a:bodyPr/>
          <a:lstStyle/>
          <a:p>
            <a:r>
              <a:rPr lang="en-US" dirty="0"/>
              <a:t>The cosmic rays containing highly energetic particles reach the surface of the earth causing pollution. The intensity of cosmic rays depends on latitudes and altitude of the place. The intensity is maximum at the poles and minimum at the equator.</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Radio nuclides</a:t>
            </a:r>
            <a:endParaRPr lang="en-US" dirty="0"/>
          </a:p>
        </p:txBody>
      </p:sp>
      <p:sp>
        <p:nvSpPr>
          <p:cNvPr id="3" name="Content Placeholder 2"/>
          <p:cNvSpPr>
            <a:spLocks noGrp="1"/>
          </p:cNvSpPr>
          <p:nvPr>
            <p:ph idx="1"/>
          </p:nvPr>
        </p:nvSpPr>
        <p:spPr/>
        <p:txBody>
          <a:bodyPr/>
          <a:lstStyle/>
          <a:p>
            <a:r>
              <a:rPr lang="en-US" dirty="0"/>
              <a:t>The unstable radio-nuclides in the at­mosphere can be </a:t>
            </a:r>
            <a:r>
              <a:rPr lang="en-US" dirty="0" err="1"/>
              <a:t>splitted</a:t>
            </a:r>
            <a:r>
              <a:rPr lang="en-US" dirty="0"/>
              <a:t> up into smaller parts emitting energetic radiation. The smaller radio-nuclides enter into the body of or­ganism along with air during respiration.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various sources of manmade radiation pollutions </a:t>
            </a:r>
            <a:endParaRPr lang="en-US" dirty="0"/>
          </a:p>
        </p:txBody>
      </p:sp>
      <p:sp>
        <p:nvSpPr>
          <p:cNvPr id="3" name="Content Placeholder 2"/>
          <p:cNvSpPr>
            <a:spLocks noGrp="1"/>
          </p:cNvSpPr>
          <p:nvPr>
            <p:ph idx="1"/>
          </p:nvPr>
        </p:nvSpPr>
        <p:spPr/>
        <p:txBody>
          <a:bodyPr/>
          <a:lstStyle/>
          <a:p>
            <a:r>
              <a:rPr lang="en-US" dirty="0"/>
              <a:t>Nuclear power plants;</a:t>
            </a:r>
          </a:p>
          <a:p>
            <a:r>
              <a:rPr lang="en-US" dirty="0"/>
              <a:t>Radio-active wastes</a:t>
            </a:r>
          </a:p>
          <a:p>
            <a:r>
              <a:rPr lang="en-US" dirty="0"/>
              <a:t>Nuclear explosions</a:t>
            </a:r>
          </a:p>
          <a:p>
            <a:r>
              <a:rPr lang="en-US" dirty="0"/>
              <a:t> Radio-isotopes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Nuclear Power Plants</a:t>
            </a:r>
            <a:endParaRPr lang="en-US" dirty="0"/>
          </a:p>
        </p:txBody>
      </p:sp>
      <p:sp>
        <p:nvSpPr>
          <p:cNvPr id="3" name="Content Placeholder 2"/>
          <p:cNvSpPr>
            <a:spLocks noGrp="1"/>
          </p:cNvSpPr>
          <p:nvPr>
            <p:ph idx="1"/>
          </p:nvPr>
        </p:nvSpPr>
        <p:spPr/>
        <p:txBody>
          <a:bodyPr/>
          <a:lstStyle/>
          <a:p>
            <a:r>
              <a:rPr lang="en-US" dirty="0"/>
              <a:t>Nuclear power plants emit radiation to a very smaller extent except accidental leaks (Chernobyl acci­dent of undivided USSR).</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Radio-active Wastes</a:t>
            </a:r>
            <a:br>
              <a:rPr lang="en-US" b="1" dirty="0"/>
            </a:br>
            <a:endParaRPr lang="en-US" dirty="0"/>
          </a:p>
        </p:txBody>
      </p:sp>
      <p:sp>
        <p:nvSpPr>
          <p:cNvPr id="3" name="Content Placeholder 2"/>
          <p:cNvSpPr>
            <a:spLocks noGrp="1"/>
          </p:cNvSpPr>
          <p:nvPr>
            <p:ph idx="1"/>
          </p:nvPr>
        </p:nvSpPr>
        <p:spPr/>
        <p:txBody>
          <a:bodyPr/>
          <a:lstStyle/>
          <a:p>
            <a:r>
              <a:rPr lang="en-US" b="1" dirty="0"/>
              <a:t>Radio-active Wastes</a:t>
            </a:r>
          </a:p>
          <a:p>
            <a:r>
              <a:rPr lang="en-US" dirty="0"/>
              <a:t>The nuclear power plants produce a lot of nuclear radio-active wastes. The disposal of these wastes has become a global problem. Some countries producing large quantity of nuclear wastes dump them in ocean near other coun­tries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44</TotalTime>
  <Words>727</Words>
  <Application>Microsoft Office PowerPoint</Application>
  <PresentationFormat>On-screen Show (4:3)</PresentationFormat>
  <Paragraphs>53</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Trebuchet MS</vt:lpstr>
      <vt:lpstr>Wingdings</vt:lpstr>
      <vt:lpstr>Wingdings 2</vt:lpstr>
      <vt:lpstr>Opulent</vt:lpstr>
      <vt:lpstr>Radiation Pollution</vt:lpstr>
      <vt:lpstr>Type of radiation </vt:lpstr>
      <vt:lpstr>Sources of Radiation Pollution</vt:lpstr>
      <vt:lpstr>The various sources of manmade radiation pollutions </vt:lpstr>
      <vt:lpstr>. Cosmic Rays</vt:lpstr>
      <vt:lpstr>Radio nuclides</vt:lpstr>
      <vt:lpstr>The various sources of manmade radiation pollutions </vt:lpstr>
      <vt:lpstr>Nuclear Power Plants</vt:lpstr>
      <vt:lpstr>Radio-active Wastes </vt:lpstr>
      <vt:lpstr>Nuclear Explosion</vt:lpstr>
      <vt:lpstr>Radio-isotopes</vt:lpstr>
      <vt:lpstr>Effect of Radiation Pollution</vt:lpstr>
      <vt:lpstr>Multifactorial.diseases  </vt:lpstr>
      <vt:lpstr>Reproductive.effects  </vt:lpstr>
      <vt:lpstr>Somatic.effects  </vt:lpstr>
      <vt:lpstr>Genetic.effects </vt:lpstr>
      <vt:lpstr>Control of Radiation Pollution: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silent</dc:creator>
  <cp:lastModifiedBy>Hussaini</cp:lastModifiedBy>
  <cp:revision>9</cp:revision>
  <dcterms:created xsi:type="dcterms:W3CDTF">2017-02-02T07:40:10Z</dcterms:created>
  <dcterms:modified xsi:type="dcterms:W3CDTF">2020-05-05T08:05:20Z</dcterms:modified>
</cp:coreProperties>
</file>