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29"/>
  </p:notesMasterIdLst>
  <p:sldIdLst>
    <p:sldId id="28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F8F8"/>
    <a:srgbClr val="4DE174"/>
    <a:srgbClr val="B6F6C1"/>
    <a:srgbClr val="FFD3D7"/>
    <a:srgbClr val="777777"/>
    <a:srgbClr val="B2B2B2"/>
    <a:srgbClr val="0DD3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29" autoAdjust="0"/>
    <p:restoredTop sz="88712" autoAdjust="0"/>
  </p:normalViewPr>
  <p:slideViewPr>
    <p:cSldViewPr>
      <p:cViewPr varScale="1">
        <p:scale>
          <a:sx n="57" d="100"/>
          <a:sy n="57" d="100"/>
        </p:scale>
        <p:origin x="124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D27C965-D36E-4BA4-AD0C-919373720AD6}"/>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ltLang="en-US"/>
          </a:p>
        </p:txBody>
      </p:sp>
      <p:sp>
        <p:nvSpPr>
          <p:cNvPr id="10243" name="Rectangle 3">
            <a:extLst>
              <a:ext uri="{FF2B5EF4-FFF2-40B4-BE49-F238E27FC236}">
                <a16:creationId xmlns:a16="http://schemas.microsoft.com/office/drawing/2014/main" id="{5B841D8C-3E27-433F-8C4B-D00439C7466C}"/>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altLang="en-US"/>
          </a:p>
        </p:txBody>
      </p:sp>
      <p:sp>
        <p:nvSpPr>
          <p:cNvPr id="5124" name="Rectangle 4">
            <a:extLst>
              <a:ext uri="{FF2B5EF4-FFF2-40B4-BE49-F238E27FC236}">
                <a16:creationId xmlns:a16="http://schemas.microsoft.com/office/drawing/2014/main" id="{519882AB-A2CD-43E7-8E83-8B7AC971CF6B}"/>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E19024FA-9930-451A-A01A-46DBB17039AD}"/>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10246" name="Rectangle 6">
            <a:extLst>
              <a:ext uri="{FF2B5EF4-FFF2-40B4-BE49-F238E27FC236}">
                <a16:creationId xmlns:a16="http://schemas.microsoft.com/office/drawing/2014/main" id="{12EC9D4C-3B66-409E-84D0-162FC79DC835}"/>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ltLang="en-US"/>
          </a:p>
        </p:txBody>
      </p:sp>
      <p:sp>
        <p:nvSpPr>
          <p:cNvPr id="10247" name="Rectangle 7">
            <a:extLst>
              <a:ext uri="{FF2B5EF4-FFF2-40B4-BE49-F238E27FC236}">
                <a16:creationId xmlns:a16="http://schemas.microsoft.com/office/drawing/2014/main" id="{C8F67EDE-E462-458C-B329-022FC5081AAC}"/>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1A93D8-CC74-462A-916E-D49DEAFCE69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C7D72A-07D9-4D81-A71D-9474965EBB5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21288F-49BD-4704-809F-AAEF08F80FC0}" type="slidenum">
              <a:rPr lang="en-GB" altLang="en-US" smtClean="0"/>
              <a:pPr/>
              <a:t>2</a:t>
            </a:fld>
            <a:endParaRPr lang="en-GB" altLang="en-US"/>
          </a:p>
        </p:txBody>
      </p:sp>
      <p:sp>
        <p:nvSpPr>
          <p:cNvPr id="8195" name="Rectangle 2">
            <a:extLst>
              <a:ext uri="{FF2B5EF4-FFF2-40B4-BE49-F238E27FC236}">
                <a16:creationId xmlns:a16="http://schemas.microsoft.com/office/drawing/2014/main" id="{A61DB272-727B-40C2-8109-321E76257249}"/>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A0BD1139-7237-4296-9FDE-0AC82E6DBC9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28600" indent="-228600" eaLnBrk="1" hangingPunct="1"/>
            <a:r>
              <a:rPr lang="en-GB" altLang="en-US"/>
              <a:t>The two key questions are:</a:t>
            </a:r>
          </a:p>
          <a:p>
            <a:pPr marL="228600" indent="-228600" eaLnBrk="1" hangingPunct="1">
              <a:buFontTx/>
              <a:buAutoNum type="arabicPeriod"/>
            </a:pPr>
            <a:r>
              <a:rPr lang="en-GB" altLang="en-US"/>
              <a:t>What exactly is software project management?</a:t>
            </a:r>
          </a:p>
          <a:p>
            <a:pPr marL="228600" indent="-228600" eaLnBrk="1" hangingPunct="1"/>
            <a:r>
              <a:rPr lang="en-GB" altLang="en-US"/>
              <a:t>This is going to be tackled by looking firstly at what is meant by ‘project’. We are then going to examine whether ‘software project management’ is really different from ‘normal’ project management. Is there anything special about software as opposed to other engineered artefacts?</a:t>
            </a:r>
          </a:p>
          <a:p>
            <a:pPr marL="228600" indent="-228600" eaLnBrk="1" hangingPunct="1"/>
            <a:endParaRPr lang="en-GB" altLang="en-US"/>
          </a:p>
          <a:p>
            <a:pPr marL="228600" indent="-228600" eaLnBrk="1" hangingPunct="1"/>
            <a:r>
              <a:rPr lang="en-GB" altLang="en-US"/>
              <a:t>2. How do we define whether a project is a success or not?</a:t>
            </a:r>
          </a:p>
          <a:p>
            <a:pPr marL="228600" indent="-228600" eaLnBrk="1" hangingPunct="1"/>
            <a:r>
              <a:rPr lang="en-GB" altLang="en-US"/>
              <a:t>The point about studying project management is to be able to have successful projects. So how do we know if we have been successful?</a:t>
            </a:r>
          </a:p>
          <a:p>
            <a:pPr marL="228600" indent="-228600" eaLnBrk="1" hangingPunct="1"/>
            <a:endParaRPr lang="en-GB" altLang="en-US"/>
          </a:p>
          <a:p>
            <a:pPr marL="228600" indent="-228600" eaLnBrk="1" hangingPunct="1"/>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6A55574B-8A7E-4D74-B4F1-DE9411EEAF5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1A0EB5-3183-4AF0-8B05-ACC699422F46}" type="slidenum">
              <a:rPr lang="en-GB" altLang="en-US" smtClean="0"/>
              <a:pPr/>
              <a:t>11</a:t>
            </a:fld>
            <a:endParaRPr lang="en-GB" altLang="en-US"/>
          </a:p>
        </p:txBody>
      </p:sp>
      <p:sp>
        <p:nvSpPr>
          <p:cNvPr id="26627" name="Rectangle 2">
            <a:extLst>
              <a:ext uri="{FF2B5EF4-FFF2-40B4-BE49-F238E27FC236}">
                <a16:creationId xmlns:a16="http://schemas.microsoft.com/office/drawing/2014/main" id="{F559BB61-57F4-481B-A4FC-500CCFE62430}"/>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E0591FF1-B151-4A37-96E5-8239EF477E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The confusion about what ‘implementation’ really means could be mentioned. Does it mean implementing the design (that is, coding) or implementing the complete system in its user environment? It is best to use ‘installation’ to describe the latter in order to avoid confusion.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CCD5F922-AD71-498B-AB86-3CCAA9600BD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E6B333-2E72-4A8C-B808-8DE11A12435D}" type="slidenum">
              <a:rPr lang="en-GB" altLang="en-US" smtClean="0"/>
              <a:pPr/>
              <a:t>12</a:t>
            </a:fld>
            <a:endParaRPr lang="en-GB" altLang="en-US"/>
          </a:p>
        </p:txBody>
      </p:sp>
      <p:sp>
        <p:nvSpPr>
          <p:cNvPr id="28675" name="Rectangle 2">
            <a:extLst>
              <a:ext uri="{FF2B5EF4-FFF2-40B4-BE49-F238E27FC236}">
                <a16:creationId xmlns:a16="http://schemas.microsoft.com/office/drawing/2014/main" id="{B769C647-E493-4A67-932C-C2B27A50DBE6}"/>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E6DFD87B-A239-4A64-8E6B-AD057DC236B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With objective-based projects, a general objective or problem is defined, and there are several different ways in which that objective could be reached. The project team have freedom to select what appears to be the most appropriate approach.</a:t>
            </a:r>
          </a:p>
          <a:p>
            <a:pPr eaLnBrk="1" hangingPunct="1"/>
            <a:r>
              <a:rPr lang="en-GB" altLang="en-US"/>
              <a:t>With product-based projects, the product is already very strictly defined and the development team’s job is to implement the specification with which they have been presented.</a:t>
            </a:r>
          </a:p>
          <a:p>
            <a:pPr eaLnBrk="1" hangingPunct="1"/>
            <a:r>
              <a:rPr lang="en-GB" altLang="en-US"/>
              <a:t>Arguably, information systems projects are more likely to be objective-based than is the case with software engineering.</a:t>
            </a:r>
          </a:p>
          <a:p>
            <a:pPr eaLnBrk="1" hangingPunct="1"/>
            <a:r>
              <a:rPr lang="en-GB" altLang="en-US"/>
              <a:t>In many cases, an objective-based project could consider a problem and recommend a solution that is then implemented by a product-based project.</a:t>
            </a:r>
          </a:p>
          <a:p>
            <a:pPr eaLnBrk="1" hangingPunct="1"/>
            <a:r>
              <a:rPr lang="en-GB" altLang="en-US"/>
              <a:t>Exercise 1.5 in the text is relevant here.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6FEBCA6D-B063-4233-8A8D-2492307B90A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390E75-9477-40DD-A418-AE89986406E1}" type="slidenum">
              <a:rPr lang="en-GB" altLang="en-US" smtClean="0"/>
              <a:pPr/>
              <a:t>13</a:t>
            </a:fld>
            <a:endParaRPr lang="en-GB" altLang="en-US"/>
          </a:p>
        </p:txBody>
      </p:sp>
      <p:sp>
        <p:nvSpPr>
          <p:cNvPr id="30723" name="Rectangle 2">
            <a:extLst>
              <a:ext uri="{FF2B5EF4-FFF2-40B4-BE49-F238E27FC236}">
                <a16:creationId xmlns:a16="http://schemas.microsoft.com/office/drawing/2014/main" id="{759A2749-3DE6-41A4-97C9-EB60A752260D}"/>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12DB15FA-C50B-4650-A494-CD017AE65CF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This list is based on one that can be found in </a:t>
            </a:r>
            <a:r>
              <a:rPr lang="en-GB" altLang="en-US" i="1"/>
              <a:t>Introduction to Software Project Management and Quality Assurance </a:t>
            </a:r>
            <a:r>
              <a:rPr lang="en-GB" altLang="en-US"/>
              <a:t>by Darrel Ince, Helen Sharp and Mark Woodman, McGraw-Hill, 1993.</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958AA0C-ED72-4A45-A8B4-EA9DFA62D89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BF0778-B056-4675-80D5-49B4DF9F711D}" type="slidenum">
              <a:rPr lang="en-GB" altLang="en-US" smtClean="0"/>
              <a:pPr/>
              <a:t>14</a:t>
            </a:fld>
            <a:endParaRPr lang="en-GB" altLang="en-US"/>
          </a:p>
        </p:txBody>
      </p:sp>
      <p:sp>
        <p:nvSpPr>
          <p:cNvPr id="32771" name="Rectangle 2">
            <a:extLst>
              <a:ext uri="{FF2B5EF4-FFF2-40B4-BE49-F238E27FC236}">
                <a16:creationId xmlns:a16="http://schemas.microsoft.com/office/drawing/2014/main" id="{71345491-D164-405A-AC4F-DCE9D7FE4442}"/>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D8B654DA-7FE2-494F-8889-F4415AA2A6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Exercise 1.6 (a day in the life of a project manager) is of relevance here.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2BFA10C3-5B0E-4AB9-9707-E87592EC642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8A78F4-7C2E-4A41-A5BC-7686ED5475DD}" type="slidenum">
              <a:rPr lang="en-GB" altLang="en-US" smtClean="0"/>
              <a:pPr/>
              <a:t>15</a:t>
            </a:fld>
            <a:endParaRPr lang="en-GB" altLang="en-US"/>
          </a:p>
        </p:txBody>
      </p:sp>
      <p:sp>
        <p:nvSpPr>
          <p:cNvPr id="34819" name="Rectangle 2">
            <a:extLst>
              <a:ext uri="{FF2B5EF4-FFF2-40B4-BE49-F238E27FC236}">
                <a16:creationId xmlns:a16="http://schemas.microsoft.com/office/drawing/2014/main" id="{85AD1B6E-7130-45A5-9670-8FB21A80FA90}"/>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0FC5FFC9-3C9C-40F1-A45C-499220E319E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Different people who are involved in a project (Stakeholders) will have different interests in the project and are likely to see different outcomes as being important.</a:t>
            </a:r>
          </a:p>
          <a:p>
            <a:pPr eaLnBrk="1" hangingPunct="1"/>
            <a:r>
              <a:rPr lang="en-GB" altLang="en-US"/>
              <a:t>For example, end-users would want a system that is ‘user-friendly’, that is, easy to learn and to use, and a system that helps rather than hinders them from doing their jobs. Their managers may be more interested in whether the new system would allow them to reduce staffing levels.</a:t>
            </a:r>
          </a:p>
          <a:p>
            <a:pPr eaLnBrk="1" hangingPunct="1"/>
            <a:r>
              <a:rPr lang="en-GB" altLang="en-US"/>
              <a:t>It is important therefore that a set of clearly defined objectives are identified and published for the project. Some individual or group needs to be pinpointed who acts as the main client for the project.</a:t>
            </a:r>
          </a:p>
          <a:p>
            <a:pPr eaLnBrk="1" hangingPunct="1"/>
            <a:r>
              <a:rPr lang="en-GB" altLang="en-US"/>
              <a:t>See Exercise 1.7 in the text.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ECEE934F-3D88-41CB-9107-D2F49C1565D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E3C955-6C6A-4C87-A15A-A3E5005568FC}" type="slidenum">
              <a:rPr lang="en-GB" altLang="en-US" smtClean="0"/>
              <a:pPr/>
              <a:t>16</a:t>
            </a:fld>
            <a:endParaRPr lang="en-GB" altLang="en-US"/>
          </a:p>
        </p:txBody>
      </p:sp>
      <p:sp>
        <p:nvSpPr>
          <p:cNvPr id="36867" name="Rectangle 2">
            <a:extLst>
              <a:ext uri="{FF2B5EF4-FFF2-40B4-BE49-F238E27FC236}">
                <a16:creationId xmlns:a16="http://schemas.microsoft.com/office/drawing/2014/main" id="{B206FEFF-A807-47FF-A996-B2C5BF18FFCE}"/>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DF6DE700-41C9-4873-9089-AE3F92EAF2D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The focus here needs to be on what the situation will be when the project is completed. In what ways will the world be different? The objectives should avoid describing activities:</a:t>
            </a:r>
          </a:p>
          <a:p>
            <a:pPr eaLnBrk="1" hangingPunct="1"/>
            <a:endParaRPr lang="en-GB" altLang="en-US"/>
          </a:p>
          <a:p>
            <a:pPr eaLnBrk="1" hangingPunct="1"/>
            <a:r>
              <a:rPr lang="en-GB" altLang="en-US"/>
              <a:t>e.g. ‘a new payroll application will be operational by 4</a:t>
            </a:r>
            <a:r>
              <a:rPr lang="en-GB" altLang="en-US" baseline="30000"/>
              <a:t>th</a:t>
            </a:r>
            <a:r>
              <a:rPr lang="en-GB" altLang="en-US"/>
              <a:t> April’ </a:t>
            </a:r>
            <a:r>
              <a:rPr lang="en-GB" altLang="en-US" i="1"/>
              <a:t>not</a:t>
            </a:r>
            <a:r>
              <a:rPr lang="en-GB" altLang="en-US"/>
              <a:t> ‘design and code a new payroll application’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55B108D1-7ADE-425B-8FAD-FE1C777782A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AC98B3-9367-4DBC-BE23-BCFF948608BB}" type="slidenum">
              <a:rPr lang="en-GB" altLang="en-US" smtClean="0"/>
              <a:pPr/>
              <a:t>17</a:t>
            </a:fld>
            <a:endParaRPr lang="en-GB" altLang="en-US"/>
          </a:p>
        </p:txBody>
      </p:sp>
      <p:sp>
        <p:nvSpPr>
          <p:cNvPr id="38915" name="Rectangle 2">
            <a:extLst>
              <a:ext uri="{FF2B5EF4-FFF2-40B4-BE49-F238E27FC236}">
                <a16:creationId xmlns:a16="http://schemas.microsoft.com/office/drawing/2014/main" id="{95E9A184-1302-4CAA-8EC1-51651F0F00AC}"/>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D46A2256-980D-4140-A8A9-4520929102A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I have seen some places where the R is said to stand for ‘resource-constrained’, that is that there is a target cost associated with the achievement of the objective.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ADAA88EB-FAF0-4F63-82A1-2DE5E6AE2D8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C18A34-F406-4F44-B3AB-CED74721D5D0}" type="slidenum">
              <a:rPr lang="en-GB" altLang="en-US" smtClean="0"/>
              <a:pPr/>
              <a:t>18</a:t>
            </a:fld>
            <a:endParaRPr lang="en-GB" altLang="en-US"/>
          </a:p>
        </p:txBody>
      </p:sp>
      <p:sp>
        <p:nvSpPr>
          <p:cNvPr id="40963" name="Rectangle 2">
            <a:extLst>
              <a:ext uri="{FF2B5EF4-FFF2-40B4-BE49-F238E27FC236}">
                <a16:creationId xmlns:a16="http://schemas.microsoft.com/office/drawing/2014/main" id="{5C1B12FD-CDA2-42C6-AD96-5CA7D224D4DD}"/>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8EE54CCA-1DAA-4E87-B128-B3BA072F47D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Scoring a goal in football is a ‘goal’ or sub-objective on the way to achieving the overall objective of winning the match. Sub-objectives and objectives can be nested in a hierarchy, so that the objective of winning the match could itself be a goal or sub-objective on the way to winning the league etc.</a:t>
            </a:r>
          </a:p>
          <a:p>
            <a:pPr eaLnBrk="1" hangingPunct="1"/>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0495ECF0-61FA-4477-B9AC-33C4712E965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A1C64E-EB31-4DB9-A3B5-9BE96DFEBB25}" type="slidenum">
              <a:rPr lang="en-GB" altLang="en-US" smtClean="0"/>
              <a:pPr/>
              <a:t>19</a:t>
            </a:fld>
            <a:endParaRPr lang="en-GB" altLang="en-US"/>
          </a:p>
        </p:txBody>
      </p:sp>
      <p:sp>
        <p:nvSpPr>
          <p:cNvPr id="43011" name="Rectangle 2">
            <a:extLst>
              <a:ext uri="{FF2B5EF4-FFF2-40B4-BE49-F238E27FC236}">
                <a16:creationId xmlns:a16="http://schemas.microsoft.com/office/drawing/2014/main" id="{92F0D19F-D621-4C5D-9C31-7092430AECF3}"/>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BC26A571-131F-4F7F-BFCC-72CDAA4EA4A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Goals can be formulated in such a way that they represent what an individual or group need to do to contribute to the success of the project’s objectives. </a:t>
            </a:r>
          </a:p>
          <a:p>
            <a:pPr eaLnBrk="1" hangingPunct="1"/>
            <a:r>
              <a:rPr lang="en-GB" altLang="en-US"/>
              <a:t>In the example above, the analyst or developer, by themselves, cannot guarantee user satisfaction. However, the analyst can contribute to the achievement  of the objective by making sure the users’ requirements are accurately recorded and the developer by making sure that the software is reliable.</a:t>
            </a:r>
          </a:p>
          <a:p>
            <a:pPr eaLnBrk="1" hangingPunct="1"/>
            <a:r>
              <a:rPr lang="en-GB" altLang="en-US"/>
              <a:t>See Exercise 1.7 in the text.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9832B828-1F6F-4DDD-8CE0-102D8155C69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D64FFF-17B7-488D-8F1E-476BCC35A314}" type="slidenum">
              <a:rPr lang="en-GB" altLang="en-US" smtClean="0"/>
              <a:pPr/>
              <a:t>20</a:t>
            </a:fld>
            <a:endParaRPr lang="en-GB" altLang="en-US"/>
          </a:p>
        </p:txBody>
      </p:sp>
      <p:sp>
        <p:nvSpPr>
          <p:cNvPr id="45059" name="Rectangle 2">
            <a:extLst>
              <a:ext uri="{FF2B5EF4-FFF2-40B4-BE49-F238E27FC236}">
                <a16:creationId xmlns:a16="http://schemas.microsoft.com/office/drawing/2014/main" id="{98DB74CB-70EC-4D83-A70B-7A2D80AACE6B}"/>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03B13903-6F51-41B5-AA26-C0147D46222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See Exercise 1.8 in the text.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67DA7DC-47D7-4380-94CB-A69ABA8871E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FA283C-BB85-49D0-8033-720EA7F128B7}" type="slidenum">
              <a:rPr lang="en-GB" altLang="en-US" smtClean="0"/>
              <a:pPr/>
              <a:t>3</a:t>
            </a:fld>
            <a:endParaRPr lang="en-GB" altLang="en-US"/>
          </a:p>
        </p:txBody>
      </p:sp>
      <p:sp>
        <p:nvSpPr>
          <p:cNvPr id="10243" name="Rectangle 2">
            <a:extLst>
              <a:ext uri="{FF2B5EF4-FFF2-40B4-BE49-F238E27FC236}">
                <a16:creationId xmlns:a16="http://schemas.microsoft.com/office/drawing/2014/main" id="{ACC9A259-C4EF-462B-992E-91050AB6C46D}"/>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39204050-1B0D-492E-BE7C-379FA2E345E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Here are some definitions of ‘project’. No doubt there are other ones: for example</a:t>
            </a:r>
          </a:p>
          <a:p>
            <a:pPr eaLnBrk="1" hangingPunct="1"/>
            <a:endParaRPr lang="en-GB" altLang="en-US"/>
          </a:p>
          <a:p>
            <a:pPr eaLnBrk="1" hangingPunct="1"/>
            <a:r>
              <a:rPr lang="en-GB" altLang="en-US"/>
              <a:t>‘Unique process, consisting of a set of coordinated and controlled activities with start and finish dates, undertaken to achieve an objective conforming to specific requirements, including constraints of time, cost and resources’</a:t>
            </a:r>
          </a:p>
          <a:p>
            <a:pPr eaLnBrk="1" hangingPunct="1"/>
            <a:endParaRPr lang="en-GB" altLang="en-US"/>
          </a:p>
          <a:p>
            <a:pPr eaLnBrk="1" hangingPunct="1"/>
            <a:r>
              <a:rPr lang="en-GB" altLang="en-US"/>
              <a:t>BSO ISO 10006: 1997</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5756CF35-F0E3-4F20-874C-B8CE517F3CE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CDFE2C-6C51-4284-B48C-6F73E2B29732}" type="slidenum">
              <a:rPr lang="en-GB" altLang="en-US" smtClean="0"/>
              <a:pPr/>
              <a:t>21</a:t>
            </a:fld>
            <a:endParaRPr lang="en-GB" altLang="en-US"/>
          </a:p>
        </p:txBody>
      </p:sp>
      <p:sp>
        <p:nvSpPr>
          <p:cNvPr id="47107" name="Rectangle 2">
            <a:extLst>
              <a:ext uri="{FF2B5EF4-FFF2-40B4-BE49-F238E27FC236}">
                <a16:creationId xmlns:a16="http://schemas.microsoft.com/office/drawing/2014/main" id="{DEA51A89-B93F-4083-B038-365BDCF76C60}"/>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FCFCCCE2-CAEB-4D08-9C2C-000622AAFCC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Each stakeholder will have their own goals and concerns in relation to the project which may be different from those of the project as a whole. For example,  a software developer might work to make a living, pay the mortgage, learn new things, solve interesting problems. The main stakeholders need, however, to understand and accept the overall project objectives.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D9289036-D0D0-4767-A6DE-52445CB2067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50272C-67CE-404A-A39F-09B95FA92B76}" type="slidenum">
              <a:rPr lang="en-GB" altLang="en-US" smtClean="0"/>
              <a:pPr/>
              <a:t>22</a:t>
            </a:fld>
            <a:endParaRPr lang="en-GB" altLang="en-US"/>
          </a:p>
        </p:txBody>
      </p:sp>
      <p:sp>
        <p:nvSpPr>
          <p:cNvPr id="49155" name="Rectangle 2">
            <a:extLst>
              <a:ext uri="{FF2B5EF4-FFF2-40B4-BE49-F238E27FC236}">
                <a16:creationId xmlns:a16="http://schemas.microsoft.com/office/drawing/2014/main" id="{1B440A65-AC69-4018-9948-FD578C426073}"/>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B6C53788-64E2-4271-80EE-EBE9F92A37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It is not always possible to put a precise financial on the benefits of a project. The client’s willingness to pay up to a certain price to get a project implemented implies that they have informally identified a value to them of getting that project implemented.</a:t>
            </a:r>
          </a:p>
          <a:p>
            <a:pPr eaLnBrk="1" hangingPunct="1"/>
            <a:endParaRPr lang="en-GB"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D500344A-71FB-475C-8182-492F7641BA1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C047EF-22F9-46C9-99EB-3C240B8D7EEE}" type="slidenum">
              <a:rPr lang="en-GB" altLang="en-US" smtClean="0"/>
              <a:pPr/>
              <a:t>23</a:t>
            </a:fld>
            <a:endParaRPr lang="en-GB" altLang="en-US"/>
          </a:p>
        </p:txBody>
      </p:sp>
      <p:sp>
        <p:nvSpPr>
          <p:cNvPr id="51203" name="Rectangle 2">
            <a:extLst>
              <a:ext uri="{FF2B5EF4-FFF2-40B4-BE49-F238E27FC236}">
                <a16:creationId xmlns:a16="http://schemas.microsoft.com/office/drawing/2014/main" id="{A453BC26-9DAD-4158-99D1-C6ED94DEE9CA}"/>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D5F9A596-8958-477A-BA0C-131355D5DB4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World is “Formless”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A43E61FF-6C38-4C33-AF90-2A01710FB4C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CD52EA-2ECF-4685-A8F1-2A31D0306C99}" type="slidenum">
              <a:rPr lang="en-GB" altLang="en-US" smtClean="0"/>
              <a:pPr/>
              <a:t>24</a:t>
            </a:fld>
            <a:endParaRPr lang="en-GB" altLang="en-US"/>
          </a:p>
        </p:txBody>
      </p:sp>
      <p:sp>
        <p:nvSpPr>
          <p:cNvPr id="53251" name="Rectangle 2">
            <a:extLst>
              <a:ext uri="{FF2B5EF4-FFF2-40B4-BE49-F238E27FC236}">
                <a16:creationId xmlns:a16="http://schemas.microsoft.com/office/drawing/2014/main" id="{3A0686A0-4631-4A72-96DF-EA723EA74A38}"/>
              </a:ext>
            </a:extLst>
          </p:cNvPr>
          <p:cNvSpPr>
            <a:spLocks noRot="1" noChangeArrowheads="1" noTextEdit="1"/>
          </p:cNvSpPr>
          <p:nvPr>
            <p:ph type="sldImg"/>
          </p:nvPr>
        </p:nvSpPr>
        <p:spPr>
          <a:ln/>
        </p:spPr>
      </p:sp>
      <p:sp>
        <p:nvSpPr>
          <p:cNvPr id="53252" name="Rectangle 3">
            <a:extLst>
              <a:ext uri="{FF2B5EF4-FFF2-40B4-BE49-F238E27FC236}">
                <a16:creationId xmlns:a16="http://schemas.microsoft.com/office/drawing/2014/main" id="{A291E04A-6B7A-4135-A3A7-2C65846F630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This example is expanded in the text.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F88DF73B-3AA4-401A-9E26-28CEE2EE512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556F40-AE01-4EF9-B6C2-C2B876B206ED}" type="slidenum">
              <a:rPr lang="en-GB" altLang="en-US" smtClean="0"/>
              <a:pPr/>
              <a:t>25</a:t>
            </a:fld>
            <a:endParaRPr lang="en-GB" altLang="en-US"/>
          </a:p>
        </p:txBody>
      </p:sp>
      <p:sp>
        <p:nvSpPr>
          <p:cNvPr id="55299" name="Rectangle 2">
            <a:extLst>
              <a:ext uri="{FF2B5EF4-FFF2-40B4-BE49-F238E27FC236}">
                <a16:creationId xmlns:a16="http://schemas.microsoft.com/office/drawing/2014/main" id="{EFF8D325-2262-4866-8F6D-60A99B6E48D8}"/>
              </a:ext>
            </a:extLst>
          </p:cNvPr>
          <p:cNvSpPr>
            <a:spLocks noRot="1" noChangeArrowheads="1" noTextEdit="1"/>
          </p:cNvSpPr>
          <p:nvPr>
            <p:ph type="sldImg"/>
          </p:nvPr>
        </p:nvSpPr>
        <p:spPr>
          <a:ln/>
        </p:spPr>
      </p:sp>
      <p:sp>
        <p:nvSpPr>
          <p:cNvPr id="55300" name="Rectangle 3">
            <a:extLst>
              <a:ext uri="{FF2B5EF4-FFF2-40B4-BE49-F238E27FC236}">
                <a16:creationId xmlns:a16="http://schemas.microsoft.com/office/drawing/2014/main" id="{A87394AD-730B-4942-B39E-4E668EBFF58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The authors’ view is that an initially defective plan can often be remedied by good project control and management. This could be a discussion point.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D056E0DE-4159-4455-9535-3C504A1806C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2EF4B8-7A86-4458-AAD1-8ABD58EEC258}" type="slidenum">
              <a:rPr lang="en-GB" altLang="en-US" smtClean="0"/>
              <a:pPr/>
              <a:t>4</a:t>
            </a:fld>
            <a:endParaRPr lang="en-GB" altLang="en-US"/>
          </a:p>
        </p:txBody>
      </p:sp>
      <p:sp>
        <p:nvSpPr>
          <p:cNvPr id="12291" name="Rectangle 2">
            <a:extLst>
              <a:ext uri="{FF2B5EF4-FFF2-40B4-BE49-F238E27FC236}">
                <a16:creationId xmlns:a16="http://schemas.microsoft.com/office/drawing/2014/main" id="{DCC9DFD6-B860-4246-AE65-D062F88EDDC0}"/>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52E08F92-A5E1-4407-93AB-B0C50CC29A4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On the one hand there are repetitive jobs a similar task is carried out repeatedly, for example Kwikfit replacing a tyre on a car or a lecturer giving an introductory talk on project management. The task is well-defined and there is very little uncertainty. In some organizations, software development might tend to be like this – in these environments software </a:t>
            </a:r>
            <a:r>
              <a:rPr lang="en-GB" altLang="en-US" i="1"/>
              <a:t>process</a:t>
            </a:r>
            <a:r>
              <a:rPr lang="en-GB" altLang="en-US"/>
              <a:t> management might be more important than software </a:t>
            </a:r>
            <a:r>
              <a:rPr lang="en-GB" altLang="en-US" i="1"/>
              <a:t>project </a:t>
            </a:r>
            <a:r>
              <a:rPr lang="en-GB" altLang="en-US"/>
              <a:t>management</a:t>
            </a:r>
          </a:p>
          <a:p>
            <a:pPr eaLnBrk="1" hangingPunct="1"/>
            <a:endParaRPr lang="en-GB" altLang="en-US"/>
          </a:p>
          <a:p>
            <a:pPr eaLnBrk="1" hangingPunct="1"/>
            <a:r>
              <a:rPr lang="en-GB" altLang="en-US"/>
              <a:t>On the other hand some exploratory activities are very uncertain. Some research projects can be like this – we may not be sure what the outcome will be, but we hope that we will learn some things of importance. It may be very difficult to come up with precise plans, although we would probably have some idea of a general approach.</a:t>
            </a:r>
          </a:p>
          <a:p>
            <a:pPr eaLnBrk="1" hangingPunct="1"/>
            <a:endParaRPr lang="en-GB" altLang="en-US"/>
          </a:p>
          <a:p>
            <a:pPr eaLnBrk="1" hangingPunct="1"/>
            <a:r>
              <a:rPr lang="en-GB" altLang="en-US"/>
              <a:t>Projects seem to come somewhere between these two extremes. There are usually well-defined hoped-for outcomes but there are risks and uncertainties about achieving those outcomes.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D41D1823-3FAE-47AB-8122-39923F76D98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D0D9B8-C346-4C2A-92CA-4DEADA05E40C}" type="slidenum">
              <a:rPr lang="en-GB" altLang="en-US" smtClean="0"/>
              <a:pPr/>
              <a:t>5</a:t>
            </a:fld>
            <a:endParaRPr lang="en-GB" altLang="en-US"/>
          </a:p>
        </p:txBody>
      </p:sp>
      <p:sp>
        <p:nvSpPr>
          <p:cNvPr id="14339" name="Rectangle 2">
            <a:extLst>
              <a:ext uri="{FF2B5EF4-FFF2-40B4-BE49-F238E27FC236}">
                <a16:creationId xmlns:a16="http://schemas.microsoft.com/office/drawing/2014/main" id="{7C13E7D7-D1D2-44A2-A791-4CB803ABAC7D}"/>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99CF69DC-4356-4E8D-BA90-DA1534223DB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Exercise 1.1 in the Software Project Management text is a good way of introducing this material if you have time. I have found this exercise to be a good ‘ice-breaker’. Get each student to list the example activities in an order which matches the degree to which they merit the description of ‘project’. You can create a grid on a whiteboard with the projects on the vertical axis and the positions 1</a:t>
            </a:r>
            <a:r>
              <a:rPr lang="en-GB" altLang="en-US" baseline="30000"/>
              <a:t>st</a:t>
            </a:r>
            <a:r>
              <a:rPr lang="en-GB" altLang="en-US"/>
              <a:t>, 2</a:t>
            </a:r>
            <a:r>
              <a:rPr lang="en-GB" altLang="en-US" baseline="30000"/>
              <a:t>nd</a:t>
            </a:r>
            <a:r>
              <a:rPr lang="en-GB" altLang="en-US"/>
              <a:t>, 3</a:t>
            </a:r>
            <a:r>
              <a:rPr lang="en-GB" altLang="en-US" baseline="30000"/>
              <a:t>rd</a:t>
            </a:r>
            <a:r>
              <a:rPr lang="en-GB" altLang="en-US"/>
              <a:t> etc on the horizontal axis. You then go through asking how many put ‘producing a newspaper’ first, second, etc.  (Avoid making jokes about this being like the Eurovision song contest). This is time-consuming but it does mean that every student participates in building up a general picture of people’s perceptions, and you can discuss disagreements in perceptions as you go along.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40ECBD2-64FD-4FC0-9283-44E9C2D31A6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7E5084-8552-45DA-B1CB-5769848CD87E}" type="slidenum">
              <a:rPr lang="en-GB" altLang="en-US" smtClean="0"/>
              <a:pPr/>
              <a:t>6</a:t>
            </a:fld>
            <a:endParaRPr lang="en-GB" altLang="en-US"/>
          </a:p>
        </p:txBody>
      </p:sp>
      <p:sp>
        <p:nvSpPr>
          <p:cNvPr id="16387" name="Rectangle 2">
            <a:extLst>
              <a:ext uri="{FF2B5EF4-FFF2-40B4-BE49-F238E27FC236}">
                <a16:creationId xmlns:a16="http://schemas.microsoft.com/office/drawing/2014/main" id="{0374D292-891B-491B-A529-5DF12AA977DC}"/>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542C4B39-BEED-4A3A-B5F7-B306020606E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This is based on Fred Brooks’ paper </a:t>
            </a:r>
            <a:r>
              <a:rPr lang="en-GB" altLang="en-US" i="1"/>
              <a:t>No Silver Bullet: Essence and Accidents of Software Engineering </a:t>
            </a:r>
            <a:r>
              <a:rPr lang="en-GB" altLang="en-US"/>
              <a:t>which appeared in IEEE Computer 20(4) pp10-19 April 1987</a:t>
            </a:r>
            <a:endParaRPr lang="en-GB" altLang="en-US" i="1"/>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C6C97AA3-B239-44AF-995B-B35603C5D79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9B557B-6962-4835-83EC-315332CC0FE8}" type="slidenum">
              <a:rPr lang="en-GB" altLang="en-US" smtClean="0"/>
              <a:pPr/>
              <a:t>7</a:t>
            </a:fld>
            <a:endParaRPr lang="en-GB" altLang="en-US"/>
          </a:p>
        </p:txBody>
      </p:sp>
      <p:sp>
        <p:nvSpPr>
          <p:cNvPr id="18435" name="Rectangle 2">
            <a:extLst>
              <a:ext uri="{FF2B5EF4-FFF2-40B4-BE49-F238E27FC236}">
                <a16:creationId xmlns:a16="http://schemas.microsoft.com/office/drawing/2014/main" id="{2EA780E6-B989-4CAD-B872-81FB157E7E74}"/>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2777EBCB-55DA-4B62-91F5-D210BAB3D4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28600" indent="-228600" eaLnBrk="1" hangingPunct="1"/>
            <a:r>
              <a:rPr lang="en-GB" altLang="en-US"/>
              <a:t>There are two key points here.</a:t>
            </a:r>
          </a:p>
          <a:p>
            <a:pPr marL="228600" indent="-228600" eaLnBrk="1" hangingPunct="1"/>
            <a:endParaRPr lang="en-GB" altLang="en-US"/>
          </a:p>
          <a:p>
            <a:pPr marL="228600" indent="-228600" eaLnBrk="1" hangingPunct="1">
              <a:buFontTx/>
              <a:buAutoNum type="arabicPeriod"/>
            </a:pPr>
            <a:r>
              <a:rPr lang="en-GB" altLang="en-US"/>
              <a:t>Often you see something like ‘feasibility study’ being put as the first stage of development life cycle, and indeed it might be. However, the outcome of the feasibility study might be not to carry out the proposed project. Planning of the project should therefore take place after the feasibility study (or as a part of the feasibility study perhaps). Clearly the feasibility study itself might need a plan.</a:t>
            </a:r>
          </a:p>
          <a:p>
            <a:pPr marL="228600" indent="-228600" eaLnBrk="1" hangingPunct="1">
              <a:buFontTx/>
              <a:buAutoNum type="arabicPeriod"/>
            </a:pPr>
            <a:r>
              <a:rPr lang="en-GB" altLang="en-US"/>
              <a:t>All plans are to some extent provisional and subject to change. The key point is that the evolving plan allows us to </a:t>
            </a:r>
            <a:r>
              <a:rPr lang="en-GB" altLang="en-US" i="1"/>
              <a:t>control</a:t>
            </a:r>
            <a:r>
              <a:rPr lang="en-GB" altLang="en-US"/>
              <a:t> the project.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47A4A0D2-0A40-4A19-92A4-94BAE67770C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DF5719-1823-4F1A-A46A-6457D2C9D8FF}" type="slidenum">
              <a:rPr lang="en-GB" altLang="en-US" smtClean="0"/>
              <a:pPr/>
              <a:t>8</a:t>
            </a:fld>
            <a:endParaRPr lang="en-GB" altLang="en-US"/>
          </a:p>
        </p:txBody>
      </p:sp>
      <p:sp>
        <p:nvSpPr>
          <p:cNvPr id="20483" name="Rectangle 2">
            <a:extLst>
              <a:ext uri="{FF2B5EF4-FFF2-40B4-BE49-F238E27FC236}">
                <a16:creationId xmlns:a16="http://schemas.microsoft.com/office/drawing/2014/main" id="{C284AD80-C5EE-4CF1-BC6A-3ADDB6532A6A}"/>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37C72060-7DDE-49EB-B6F3-1E051D72AEC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This section of the lecture discusses the software development life cycle. Note that this is a </a:t>
            </a:r>
            <a:r>
              <a:rPr lang="en-GB" altLang="en-US" i="1"/>
              <a:t>technical</a:t>
            </a:r>
            <a:r>
              <a:rPr lang="en-GB" altLang="en-US"/>
              <a:t> model. It identifies the technical constraints on the order activities are done. This does NOT imply that a ‘waterfall’ approach is the only way to organize projects. The technical model could be implemented as increments or in an evolutionary manner.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154B3889-E17C-49F3-A041-C9216FD037B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70703FD-A387-4665-B29E-FE35F9B2D3DC}" type="slidenum">
              <a:rPr lang="en-GB" altLang="en-US" smtClean="0"/>
              <a:pPr/>
              <a:t>9</a:t>
            </a:fld>
            <a:endParaRPr lang="en-GB" altLang="en-US"/>
          </a:p>
        </p:txBody>
      </p:sp>
      <p:sp>
        <p:nvSpPr>
          <p:cNvPr id="22531" name="Rectangle 2">
            <a:extLst>
              <a:ext uri="{FF2B5EF4-FFF2-40B4-BE49-F238E27FC236}">
                <a16:creationId xmlns:a16="http://schemas.microsoft.com/office/drawing/2014/main" id="{D0970893-5509-4794-BB84-D9120EBC208B}"/>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AB808349-CBAE-4A3A-8DC0-998CF6D98E3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The key point here is that requirement analysis has to face in (at least) two different directions. It needs to communicate and elicit the requirements of the users, speaking in their language. It needs to organize and translate those requirements into a form that developers can understand and relate to.</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46E95692-7E9B-4E23-A4DD-060ED1D86AB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420C27-DB04-4D78-989D-AD8743F3AF34}" type="slidenum">
              <a:rPr lang="en-GB" altLang="en-US" smtClean="0"/>
              <a:pPr/>
              <a:t>10</a:t>
            </a:fld>
            <a:endParaRPr lang="en-GB" altLang="en-US"/>
          </a:p>
        </p:txBody>
      </p:sp>
      <p:sp>
        <p:nvSpPr>
          <p:cNvPr id="24579" name="Rectangle 2">
            <a:extLst>
              <a:ext uri="{FF2B5EF4-FFF2-40B4-BE49-F238E27FC236}">
                <a16:creationId xmlns:a16="http://schemas.microsoft.com/office/drawing/2014/main" id="{84F54EE9-49BA-4121-8DEA-A99AAC305052}"/>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6B41D9CB-7DBD-4E57-B4C0-76FA3A8B837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a:t>The software project will almost certainly be part of a larger project which has non-software elements. In a software engineering environment it could be the software will be embedded in hardware product of some kind. Thus there are system requirements for the product as a whole and software requirements for the software element.</a:t>
            </a:r>
          </a:p>
          <a:p>
            <a:pPr eaLnBrk="1" hangingPunct="1"/>
            <a:r>
              <a:rPr lang="en-GB" altLang="en-US"/>
              <a:t>In a business information systems environment, the software development could be a relatively minor part of a much larger organizational change project.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Slide Number Placeholder 3">
            <a:extLst>
              <a:ext uri="{FF2B5EF4-FFF2-40B4-BE49-F238E27FC236}">
                <a16:creationId xmlns:a16="http://schemas.microsoft.com/office/drawing/2014/main" id="{95E36927-A49A-4390-B54E-C6CA7401F6A5}"/>
              </a:ext>
            </a:extLst>
          </p:cNvPr>
          <p:cNvSpPr>
            <a:spLocks noGrp="1"/>
          </p:cNvSpPr>
          <p:nvPr>
            <p:ph type="sldNum" sz="quarter" idx="10"/>
          </p:nvPr>
        </p:nvSpPr>
        <p:spPr/>
        <p:txBody>
          <a:bodyPr/>
          <a:lstStyle>
            <a:lvl1pPr>
              <a:defRPr/>
            </a:lvl1pPr>
          </a:lstStyle>
          <a:p>
            <a:pPr>
              <a:defRPr/>
            </a:pPr>
            <a:fld id="{982A6A8A-3695-4691-BBAA-2A1D9916EEFF}" type="slidenum">
              <a:rPr lang="en-US" altLang="en-US"/>
              <a:pPr>
                <a:defRPr/>
              </a:pPr>
              <a:t>‹#›</a:t>
            </a:fld>
            <a:endParaRPr lang="en-US" altLang="en-US"/>
          </a:p>
        </p:txBody>
      </p:sp>
    </p:spTree>
    <p:extLst>
      <p:ext uri="{BB962C8B-B14F-4D97-AF65-F5344CB8AC3E}">
        <p14:creationId xmlns:p14="http://schemas.microsoft.com/office/powerpoint/2010/main" val="737293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E6488FE-1EEB-4ED8-8DF9-A90B9DC5AD36}"/>
              </a:ext>
            </a:extLst>
          </p:cNvPr>
          <p:cNvSpPr>
            <a:spLocks noGrp="1" noChangeArrowheads="1"/>
          </p:cNvSpPr>
          <p:nvPr>
            <p:ph type="sldNum" sz="quarter" idx="10"/>
          </p:nvPr>
        </p:nvSpPr>
        <p:spPr>
          <a:ln/>
        </p:spPr>
        <p:txBody>
          <a:bodyPr/>
          <a:lstStyle>
            <a:lvl1pPr>
              <a:defRPr/>
            </a:lvl1pPr>
          </a:lstStyle>
          <a:p>
            <a:pPr>
              <a:defRPr/>
            </a:pPr>
            <a:fld id="{9861CA50-A207-40DC-A2BD-75EF0360C639}" type="slidenum">
              <a:rPr lang="en-US" altLang="en-US"/>
              <a:pPr>
                <a:defRPr/>
              </a:pPr>
              <a:t>‹#›</a:t>
            </a:fld>
            <a:endParaRPr lang="en-US" altLang="en-US"/>
          </a:p>
        </p:txBody>
      </p:sp>
    </p:spTree>
    <p:extLst>
      <p:ext uri="{BB962C8B-B14F-4D97-AF65-F5344CB8AC3E}">
        <p14:creationId xmlns:p14="http://schemas.microsoft.com/office/powerpoint/2010/main" val="139858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AB91849-6FFA-4564-B671-762AF0C8A30D}"/>
              </a:ext>
            </a:extLst>
          </p:cNvPr>
          <p:cNvSpPr>
            <a:spLocks noGrp="1" noChangeArrowheads="1"/>
          </p:cNvSpPr>
          <p:nvPr>
            <p:ph type="sldNum" sz="quarter" idx="10"/>
          </p:nvPr>
        </p:nvSpPr>
        <p:spPr>
          <a:ln/>
        </p:spPr>
        <p:txBody>
          <a:bodyPr/>
          <a:lstStyle>
            <a:lvl1pPr>
              <a:defRPr/>
            </a:lvl1pPr>
          </a:lstStyle>
          <a:p>
            <a:pPr>
              <a:defRPr/>
            </a:pPr>
            <a:fld id="{AD6599DC-598C-47C5-86DD-FBE752DA72FF}" type="slidenum">
              <a:rPr lang="en-US" altLang="en-US"/>
              <a:pPr>
                <a:defRPr/>
              </a:pPr>
              <a:t>‹#›</a:t>
            </a:fld>
            <a:endParaRPr lang="en-US" altLang="en-US"/>
          </a:p>
        </p:txBody>
      </p:sp>
    </p:spTree>
    <p:extLst>
      <p:ext uri="{BB962C8B-B14F-4D97-AF65-F5344CB8AC3E}">
        <p14:creationId xmlns:p14="http://schemas.microsoft.com/office/powerpoint/2010/main" val="2449917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948CE6C-CEE5-4546-9AC1-EF59BA60C559}"/>
              </a:ext>
            </a:extLst>
          </p:cNvPr>
          <p:cNvSpPr>
            <a:spLocks noGrp="1" noChangeArrowheads="1"/>
          </p:cNvSpPr>
          <p:nvPr>
            <p:ph type="sldNum" sz="quarter" idx="10"/>
          </p:nvPr>
        </p:nvSpPr>
        <p:spPr>
          <a:ln/>
        </p:spPr>
        <p:txBody>
          <a:bodyPr/>
          <a:lstStyle>
            <a:lvl1pPr>
              <a:defRPr/>
            </a:lvl1pPr>
          </a:lstStyle>
          <a:p>
            <a:pPr>
              <a:defRPr/>
            </a:pPr>
            <a:fld id="{AB7195E5-B37C-4C1D-9921-6486E7D1B8EA}" type="slidenum">
              <a:rPr lang="en-US" altLang="en-US"/>
              <a:pPr>
                <a:defRPr/>
              </a:pPr>
              <a:t>‹#›</a:t>
            </a:fld>
            <a:endParaRPr lang="en-US" altLang="en-US"/>
          </a:p>
        </p:txBody>
      </p:sp>
    </p:spTree>
    <p:extLst>
      <p:ext uri="{BB962C8B-B14F-4D97-AF65-F5344CB8AC3E}">
        <p14:creationId xmlns:p14="http://schemas.microsoft.com/office/powerpoint/2010/main" val="25688005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a:extLst>
              <a:ext uri="{FF2B5EF4-FFF2-40B4-BE49-F238E27FC236}">
                <a16:creationId xmlns:a16="http://schemas.microsoft.com/office/drawing/2014/main" id="{774F43B5-871E-4436-A1F9-81BD1BD7B5E0}"/>
              </a:ext>
            </a:extLst>
          </p:cNvPr>
          <p:cNvSpPr>
            <a:spLocks noGrp="1"/>
          </p:cNvSpPr>
          <p:nvPr>
            <p:ph type="dt" sz="half" idx="10"/>
          </p:nvPr>
        </p:nvSpPr>
        <p:spPr/>
        <p:txBody>
          <a:bodyPr/>
          <a:lstStyle>
            <a:lvl1pPr>
              <a:defRPr/>
            </a:lvl1pPr>
          </a:lstStyle>
          <a:p>
            <a:pPr>
              <a:defRPr/>
            </a:pPr>
            <a:fld id="{5D9FB72C-C689-46ED-95BD-7C56B072971D}" type="datetimeFigureOut">
              <a:rPr lang="en-US"/>
              <a:pPr>
                <a:defRPr/>
              </a:pPr>
              <a:t>15-Jan-20</a:t>
            </a:fld>
            <a:endParaRPr lang="en-US"/>
          </a:p>
        </p:txBody>
      </p:sp>
      <p:sp>
        <p:nvSpPr>
          <p:cNvPr id="5" name="Footer Placeholder 4">
            <a:extLst>
              <a:ext uri="{FF2B5EF4-FFF2-40B4-BE49-F238E27FC236}">
                <a16:creationId xmlns:a16="http://schemas.microsoft.com/office/drawing/2014/main" id="{B81EC2C3-B51C-4034-9D7C-F838C0FCA0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78D0D4A-3B51-4B4B-8972-B97663005D30}"/>
              </a:ext>
            </a:extLst>
          </p:cNvPr>
          <p:cNvSpPr>
            <a:spLocks noGrp="1"/>
          </p:cNvSpPr>
          <p:nvPr>
            <p:ph type="sldNum" sz="quarter" idx="12"/>
          </p:nvPr>
        </p:nvSpPr>
        <p:spPr/>
        <p:txBody>
          <a:bodyPr/>
          <a:lstStyle>
            <a:lvl1pPr>
              <a:defRPr/>
            </a:lvl1pPr>
          </a:lstStyle>
          <a:p>
            <a:pPr>
              <a:defRPr/>
            </a:pPr>
            <a:fld id="{3F74C84D-93CE-4486-AFF5-CFD38F6EB658}" type="slidenum">
              <a:rPr lang="en-US" altLang="en-US"/>
              <a:pPr>
                <a:defRPr/>
              </a:pPr>
              <a:t>‹#›</a:t>
            </a:fld>
            <a:endParaRPr lang="en-US" altLang="en-US"/>
          </a:p>
        </p:txBody>
      </p:sp>
    </p:spTree>
    <p:extLst>
      <p:ext uri="{BB962C8B-B14F-4D97-AF65-F5344CB8AC3E}">
        <p14:creationId xmlns:p14="http://schemas.microsoft.com/office/powerpoint/2010/main" val="2694155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835F540-6851-43E2-A653-A7EE5F35609B}"/>
              </a:ext>
            </a:extLst>
          </p:cNvPr>
          <p:cNvSpPr>
            <a:spLocks noGrp="1"/>
          </p:cNvSpPr>
          <p:nvPr>
            <p:ph type="dt" sz="half" idx="10"/>
          </p:nvPr>
        </p:nvSpPr>
        <p:spPr/>
        <p:txBody>
          <a:bodyPr/>
          <a:lstStyle>
            <a:lvl1pPr>
              <a:defRPr/>
            </a:lvl1pPr>
          </a:lstStyle>
          <a:p>
            <a:pPr>
              <a:defRPr/>
            </a:pPr>
            <a:fld id="{E3A6855C-859B-42FF-BE48-04757A7A84F8}" type="datetimeFigureOut">
              <a:rPr lang="en-US"/>
              <a:pPr>
                <a:defRPr/>
              </a:pPr>
              <a:t>15-Jan-20</a:t>
            </a:fld>
            <a:endParaRPr lang="en-US"/>
          </a:p>
        </p:txBody>
      </p:sp>
      <p:sp>
        <p:nvSpPr>
          <p:cNvPr id="5" name="Footer Placeholder 4">
            <a:extLst>
              <a:ext uri="{FF2B5EF4-FFF2-40B4-BE49-F238E27FC236}">
                <a16:creationId xmlns:a16="http://schemas.microsoft.com/office/drawing/2014/main" id="{FF4CC189-3627-4CF2-9274-77E6CC7FAE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570E69D-AD46-4D37-BB09-F3A801E8EB6B}"/>
              </a:ext>
            </a:extLst>
          </p:cNvPr>
          <p:cNvSpPr>
            <a:spLocks noGrp="1"/>
          </p:cNvSpPr>
          <p:nvPr>
            <p:ph type="sldNum" sz="quarter" idx="12"/>
          </p:nvPr>
        </p:nvSpPr>
        <p:spPr/>
        <p:txBody>
          <a:bodyPr/>
          <a:lstStyle>
            <a:lvl1pPr>
              <a:defRPr/>
            </a:lvl1pPr>
          </a:lstStyle>
          <a:p>
            <a:pPr>
              <a:defRPr/>
            </a:pPr>
            <a:fld id="{976B04CF-4716-4B7B-9D83-AB18B6ABD7C2}" type="slidenum">
              <a:rPr lang="en-US" altLang="en-US"/>
              <a:pPr>
                <a:defRPr/>
              </a:pPr>
              <a:t>‹#›</a:t>
            </a:fld>
            <a:endParaRPr lang="en-US" altLang="en-US"/>
          </a:p>
        </p:txBody>
      </p:sp>
    </p:spTree>
    <p:extLst>
      <p:ext uri="{BB962C8B-B14F-4D97-AF65-F5344CB8AC3E}">
        <p14:creationId xmlns:p14="http://schemas.microsoft.com/office/powerpoint/2010/main" val="852628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3C776C-4E5A-42D6-814F-00DC165F0620}"/>
              </a:ext>
            </a:extLst>
          </p:cNvPr>
          <p:cNvSpPr>
            <a:spLocks noGrp="1"/>
          </p:cNvSpPr>
          <p:nvPr>
            <p:ph type="dt" sz="half" idx="10"/>
          </p:nvPr>
        </p:nvSpPr>
        <p:spPr/>
        <p:txBody>
          <a:bodyPr/>
          <a:lstStyle>
            <a:lvl1pPr>
              <a:defRPr/>
            </a:lvl1pPr>
          </a:lstStyle>
          <a:p>
            <a:pPr>
              <a:defRPr/>
            </a:pPr>
            <a:fld id="{C9410DF4-C41D-4101-8C64-D8E68DD6D826}" type="datetimeFigureOut">
              <a:rPr lang="en-US"/>
              <a:pPr>
                <a:defRPr/>
              </a:pPr>
              <a:t>15-Jan-20</a:t>
            </a:fld>
            <a:endParaRPr lang="en-US"/>
          </a:p>
        </p:txBody>
      </p:sp>
      <p:sp>
        <p:nvSpPr>
          <p:cNvPr id="5" name="Footer Placeholder 4">
            <a:extLst>
              <a:ext uri="{FF2B5EF4-FFF2-40B4-BE49-F238E27FC236}">
                <a16:creationId xmlns:a16="http://schemas.microsoft.com/office/drawing/2014/main" id="{3D4EDFC2-346A-4ED4-ADCB-F5AC3B657EA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6BE3FED-C334-433C-B96A-68E7DCF047CA}"/>
              </a:ext>
            </a:extLst>
          </p:cNvPr>
          <p:cNvSpPr>
            <a:spLocks noGrp="1"/>
          </p:cNvSpPr>
          <p:nvPr>
            <p:ph type="sldNum" sz="quarter" idx="12"/>
          </p:nvPr>
        </p:nvSpPr>
        <p:spPr/>
        <p:txBody>
          <a:bodyPr/>
          <a:lstStyle>
            <a:lvl1pPr>
              <a:defRPr/>
            </a:lvl1pPr>
          </a:lstStyle>
          <a:p>
            <a:pPr>
              <a:defRPr/>
            </a:pPr>
            <a:fld id="{8A136A2F-6E41-4D25-8469-B53CAA32D3B9}" type="slidenum">
              <a:rPr lang="en-US" altLang="en-US"/>
              <a:pPr>
                <a:defRPr/>
              </a:pPr>
              <a:t>‹#›</a:t>
            </a:fld>
            <a:endParaRPr lang="en-US" altLang="en-US"/>
          </a:p>
        </p:txBody>
      </p:sp>
    </p:spTree>
    <p:extLst>
      <p:ext uri="{BB962C8B-B14F-4D97-AF65-F5344CB8AC3E}">
        <p14:creationId xmlns:p14="http://schemas.microsoft.com/office/powerpoint/2010/main" val="2562664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1EE2030-A6F8-4EC0-A792-5DACA9864911}"/>
              </a:ext>
            </a:extLst>
          </p:cNvPr>
          <p:cNvSpPr>
            <a:spLocks noGrp="1"/>
          </p:cNvSpPr>
          <p:nvPr>
            <p:ph type="dt" sz="half" idx="10"/>
          </p:nvPr>
        </p:nvSpPr>
        <p:spPr/>
        <p:txBody>
          <a:bodyPr/>
          <a:lstStyle>
            <a:lvl1pPr>
              <a:defRPr/>
            </a:lvl1pPr>
          </a:lstStyle>
          <a:p>
            <a:pPr>
              <a:defRPr/>
            </a:pPr>
            <a:fld id="{D0A100FF-FCEC-4BD9-A7E7-E3AC12FEB875}" type="datetimeFigureOut">
              <a:rPr lang="en-US"/>
              <a:pPr>
                <a:defRPr/>
              </a:pPr>
              <a:t>15-Jan-20</a:t>
            </a:fld>
            <a:endParaRPr lang="en-US"/>
          </a:p>
        </p:txBody>
      </p:sp>
      <p:sp>
        <p:nvSpPr>
          <p:cNvPr id="6" name="Footer Placeholder 4">
            <a:extLst>
              <a:ext uri="{FF2B5EF4-FFF2-40B4-BE49-F238E27FC236}">
                <a16:creationId xmlns:a16="http://schemas.microsoft.com/office/drawing/2014/main" id="{4F27A2B4-A4DC-47D9-ADCA-D5CAE276127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65AC3D9-069A-4B5E-AFBF-502AFA59BDB4}"/>
              </a:ext>
            </a:extLst>
          </p:cNvPr>
          <p:cNvSpPr>
            <a:spLocks noGrp="1"/>
          </p:cNvSpPr>
          <p:nvPr>
            <p:ph type="sldNum" sz="quarter" idx="12"/>
          </p:nvPr>
        </p:nvSpPr>
        <p:spPr/>
        <p:txBody>
          <a:bodyPr/>
          <a:lstStyle>
            <a:lvl1pPr>
              <a:defRPr/>
            </a:lvl1pPr>
          </a:lstStyle>
          <a:p>
            <a:pPr>
              <a:defRPr/>
            </a:pPr>
            <a:fld id="{476FB9EA-F637-43E7-AD5B-F208B9A64859}" type="slidenum">
              <a:rPr lang="en-US" altLang="en-US"/>
              <a:pPr>
                <a:defRPr/>
              </a:pPr>
              <a:t>‹#›</a:t>
            </a:fld>
            <a:endParaRPr lang="en-US" altLang="en-US"/>
          </a:p>
        </p:txBody>
      </p:sp>
    </p:spTree>
    <p:extLst>
      <p:ext uri="{BB962C8B-B14F-4D97-AF65-F5344CB8AC3E}">
        <p14:creationId xmlns:p14="http://schemas.microsoft.com/office/powerpoint/2010/main" val="574217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19881979-E2B0-497C-BD25-B86AD2067A87}"/>
              </a:ext>
            </a:extLst>
          </p:cNvPr>
          <p:cNvSpPr>
            <a:spLocks noGrp="1"/>
          </p:cNvSpPr>
          <p:nvPr>
            <p:ph type="dt" sz="half" idx="10"/>
          </p:nvPr>
        </p:nvSpPr>
        <p:spPr/>
        <p:txBody>
          <a:bodyPr/>
          <a:lstStyle>
            <a:lvl1pPr>
              <a:defRPr/>
            </a:lvl1pPr>
          </a:lstStyle>
          <a:p>
            <a:pPr>
              <a:defRPr/>
            </a:pPr>
            <a:fld id="{54C377AA-F790-49FF-9D70-1D3325B6795F}" type="datetimeFigureOut">
              <a:rPr lang="en-US"/>
              <a:pPr>
                <a:defRPr/>
              </a:pPr>
              <a:t>15-Jan-20</a:t>
            </a:fld>
            <a:endParaRPr lang="en-US"/>
          </a:p>
        </p:txBody>
      </p:sp>
      <p:sp>
        <p:nvSpPr>
          <p:cNvPr id="8" name="Footer Placeholder 4">
            <a:extLst>
              <a:ext uri="{FF2B5EF4-FFF2-40B4-BE49-F238E27FC236}">
                <a16:creationId xmlns:a16="http://schemas.microsoft.com/office/drawing/2014/main" id="{7134A070-4E96-4EFD-A578-5FDFFABCCCA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1FD1675-6B4A-443C-B468-6732F8B83B7E}"/>
              </a:ext>
            </a:extLst>
          </p:cNvPr>
          <p:cNvSpPr>
            <a:spLocks noGrp="1"/>
          </p:cNvSpPr>
          <p:nvPr>
            <p:ph type="sldNum" sz="quarter" idx="12"/>
          </p:nvPr>
        </p:nvSpPr>
        <p:spPr/>
        <p:txBody>
          <a:bodyPr/>
          <a:lstStyle>
            <a:lvl1pPr>
              <a:defRPr/>
            </a:lvl1pPr>
          </a:lstStyle>
          <a:p>
            <a:pPr>
              <a:defRPr/>
            </a:pPr>
            <a:fld id="{CA974500-DAB5-48AB-B21F-4CD9A919F08E}" type="slidenum">
              <a:rPr lang="en-US" altLang="en-US"/>
              <a:pPr>
                <a:defRPr/>
              </a:pPr>
              <a:t>‹#›</a:t>
            </a:fld>
            <a:endParaRPr lang="en-US" altLang="en-US"/>
          </a:p>
        </p:txBody>
      </p:sp>
    </p:spTree>
    <p:extLst>
      <p:ext uri="{BB962C8B-B14F-4D97-AF65-F5344CB8AC3E}">
        <p14:creationId xmlns:p14="http://schemas.microsoft.com/office/powerpoint/2010/main" val="34005408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BB7F9F1-5CBE-44A0-B15B-CC86609A341F}"/>
              </a:ext>
            </a:extLst>
          </p:cNvPr>
          <p:cNvSpPr>
            <a:spLocks noGrp="1"/>
          </p:cNvSpPr>
          <p:nvPr>
            <p:ph type="dt" sz="half" idx="10"/>
          </p:nvPr>
        </p:nvSpPr>
        <p:spPr/>
        <p:txBody>
          <a:bodyPr/>
          <a:lstStyle>
            <a:lvl1pPr>
              <a:defRPr/>
            </a:lvl1pPr>
          </a:lstStyle>
          <a:p>
            <a:pPr>
              <a:defRPr/>
            </a:pPr>
            <a:fld id="{18B61649-4CDE-4107-AE21-3342D1BFECC6}" type="datetimeFigureOut">
              <a:rPr lang="en-US"/>
              <a:pPr>
                <a:defRPr/>
              </a:pPr>
              <a:t>15-Jan-20</a:t>
            </a:fld>
            <a:endParaRPr lang="en-US"/>
          </a:p>
        </p:txBody>
      </p:sp>
      <p:sp>
        <p:nvSpPr>
          <p:cNvPr id="4" name="Footer Placeholder 4">
            <a:extLst>
              <a:ext uri="{FF2B5EF4-FFF2-40B4-BE49-F238E27FC236}">
                <a16:creationId xmlns:a16="http://schemas.microsoft.com/office/drawing/2014/main" id="{EC5E1830-377E-4627-A78F-AF46431F82E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B8943C2-3BDA-4D97-8DF4-6BAD39FC1A3E}"/>
              </a:ext>
            </a:extLst>
          </p:cNvPr>
          <p:cNvSpPr>
            <a:spLocks noGrp="1"/>
          </p:cNvSpPr>
          <p:nvPr>
            <p:ph type="sldNum" sz="quarter" idx="12"/>
          </p:nvPr>
        </p:nvSpPr>
        <p:spPr/>
        <p:txBody>
          <a:bodyPr/>
          <a:lstStyle>
            <a:lvl1pPr>
              <a:defRPr/>
            </a:lvl1pPr>
          </a:lstStyle>
          <a:p>
            <a:pPr>
              <a:defRPr/>
            </a:pPr>
            <a:fld id="{6E1BDD3A-5FCE-4BC2-A1DF-1E8DC9C78CE8}" type="slidenum">
              <a:rPr lang="en-US" altLang="en-US"/>
              <a:pPr>
                <a:defRPr/>
              </a:pPr>
              <a:t>‹#›</a:t>
            </a:fld>
            <a:endParaRPr lang="en-US" altLang="en-US"/>
          </a:p>
        </p:txBody>
      </p:sp>
    </p:spTree>
    <p:extLst>
      <p:ext uri="{BB962C8B-B14F-4D97-AF65-F5344CB8AC3E}">
        <p14:creationId xmlns:p14="http://schemas.microsoft.com/office/powerpoint/2010/main" val="3375784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14CBDAD-A918-487F-B82C-F36A21167C7D}"/>
              </a:ext>
            </a:extLst>
          </p:cNvPr>
          <p:cNvSpPr>
            <a:spLocks noGrp="1"/>
          </p:cNvSpPr>
          <p:nvPr>
            <p:ph type="dt" sz="half" idx="10"/>
          </p:nvPr>
        </p:nvSpPr>
        <p:spPr/>
        <p:txBody>
          <a:bodyPr/>
          <a:lstStyle>
            <a:lvl1pPr>
              <a:defRPr/>
            </a:lvl1pPr>
          </a:lstStyle>
          <a:p>
            <a:pPr>
              <a:defRPr/>
            </a:pPr>
            <a:fld id="{0DF54CAC-85CA-4099-B5F8-86EB00BC51CD}" type="datetimeFigureOut">
              <a:rPr lang="en-US"/>
              <a:pPr>
                <a:defRPr/>
              </a:pPr>
              <a:t>15-Jan-20</a:t>
            </a:fld>
            <a:endParaRPr lang="en-US"/>
          </a:p>
        </p:txBody>
      </p:sp>
      <p:sp>
        <p:nvSpPr>
          <p:cNvPr id="3" name="Footer Placeholder 4">
            <a:extLst>
              <a:ext uri="{FF2B5EF4-FFF2-40B4-BE49-F238E27FC236}">
                <a16:creationId xmlns:a16="http://schemas.microsoft.com/office/drawing/2014/main" id="{A5DB1A90-E46D-486A-8316-17934F1B02B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FBE29CC-7352-4532-A266-6A815C68701F}"/>
              </a:ext>
            </a:extLst>
          </p:cNvPr>
          <p:cNvSpPr>
            <a:spLocks noGrp="1"/>
          </p:cNvSpPr>
          <p:nvPr>
            <p:ph type="sldNum" sz="quarter" idx="12"/>
          </p:nvPr>
        </p:nvSpPr>
        <p:spPr/>
        <p:txBody>
          <a:bodyPr/>
          <a:lstStyle>
            <a:lvl1pPr>
              <a:defRPr/>
            </a:lvl1pPr>
          </a:lstStyle>
          <a:p>
            <a:pPr>
              <a:defRPr/>
            </a:pPr>
            <a:fld id="{D8AEAED1-6AED-49CB-90AE-E45C8EC86DCE}" type="slidenum">
              <a:rPr lang="en-US" altLang="en-US"/>
              <a:pPr>
                <a:defRPr/>
              </a:pPr>
              <a:t>‹#›</a:t>
            </a:fld>
            <a:endParaRPr lang="en-US" altLang="en-US"/>
          </a:p>
        </p:txBody>
      </p:sp>
    </p:spTree>
    <p:extLst>
      <p:ext uri="{BB962C8B-B14F-4D97-AF65-F5344CB8AC3E}">
        <p14:creationId xmlns:p14="http://schemas.microsoft.com/office/powerpoint/2010/main" val="1241688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6FC979C7-32CA-4F21-BE1D-51410C1A16C2}"/>
              </a:ext>
            </a:extLst>
          </p:cNvPr>
          <p:cNvSpPr>
            <a:spLocks noGrp="1" noChangeArrowheads="1"/>
          </p:cNvSpPr>
          <p:nvPr>
            <p:ph type="sldNum" sz="quarter" idx="10"/>
          </p:nvPr>
        </p:nvSpPr>
        <p:spPr>
          <a:ln/>
        </p:spPr>
        <p:txBody>
          <a:bodyPr/>
          <a:lstStyle>
            <a:lvl1pPr>
              <a:defRPr/>
            </a:lvl1pPr>
          </a:lstStyle>
          <a:p>
            <a:pPr>
              <a:defRPr/>
            </a:pPr>
            <a:fld id="{4D3EEA99-A8E2-413C-9049-FF63E2B997B8}" type="slidenum">
              <a:rPr lang="en-US" altLang="en-US"/>
              <a:pPr>
                <a:defRPr/>
              </a:pPr>
              <a:t>‹#›</a:t>
            </a:fld>
            <a:endParaRPr lang="en-US" altLang="en-US"/>
          </a:p>
        </p:txBody>
      </p:sp>
    </p:spTree>
    <p:extLst>
      <p:ext uri="{BB962C8B-B14F-4D97-AF65-F5344CB8AC3E}">
        <p14:creationId xmlns:p14="http://schemas.microsoft.com/office/powerpoint/2010/main" val="1109462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D529CB6-6AFE-4317-80EA-7799E43E1C9A}"/>
              </a:ext>
            </a:extLst>
          </p:cNvPr>
          <p:cNvSpPr>
            <a:spLocks noGrp="1"/>
          </p:cNvSpPr>
          <p:nvPr>
            <p:ph type="dt" sz="half" idx="10"/>
          </p:nvPr>
        </p:nvSpPr>
        <p:spPr/>
        <p:txBody>
          <a:bodyPr/>
          <a:lstStyle>
            <a:lvl1pPr>
              <a:defRPr/>
            </a:lvl1pPr>
          </a:lstStyle>
          <a:p>
            <a:pPr>
              <a:defRPr/>
            </a:pPr>
            <a:fld id="{16274309-18CC-41CA-9CB0-9DC7CD5060A3}" type="datetimeFigureOut">
              <a:rPr lang="en-US"/>
              <a:pPr>
                <a:defRPr/>
              </a:pPr>
              <a:t>15-Jan-20</a:t>
            </a:fld>
            <a:endParaRPr lang="en-US"/>
          </a:p>
        </p:txBody>
      </p:sp>
      <p:sp>
        <p:nvSpPr>
          <p:cNvPr id="6" name="Footer Placeholder 4">
            <a:extLst>
              <a:ext uri="{FF2B5EF4-FFF2-40B4-BE49-F238E27FC236}">
                <a16:creationId xmlns:a16="http://schemas.microsoft.com/office/drawing/2014/main" id="{248D802D-9489-4BB2-BDC9-A2A69FD629E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428CBD2-30C8-46E6-983A-73377FCA0869}"/>
              </a:ext>
            </a:extLst>
          </p:cNvPr>
          <p:cNvSpPr>
            <a:spLocks noGrp="1"/>
          </p:cNvSpPr>
          <p:nvPr>
            <p:ph type="sldNum" sz="quarter" idx="12"/>
          </p:nvPr>
        </p:nvSpPr>
        <p:spPr/>
        <p:txBody>
          <a:bodyPr/>
          <a:lstStyle>
            <a:lvl1pPr>
              <a:defRPr/>
            </a:lvl1pPr>
          </a:lstStyle>
          <a:p>
            <a:pPr>
              <a:defRPr/>
            </a:pPr>
            <a:fld id="{B6BBF07B-C459-4322-937C-BB2578D749C9}" type="slidenum">
              <a:rPr lang="en-US" altLang="en-US"/>
              <a:pPr>
                <a:defRPr/>
              </a:pPr>
              <a:t>‹#›</a:t>
            </a:fld>
            <a:endParaRPr lang="en-US" altLang="en-US"/>
          </a:p>
        </p:txBody>
      </p:sp>
    </p:spTree>
    <p:extLst>
      <p:ext uri="{BB962C8B-B14F-4D97-AF65-F5344CB8AC3E}">
        <p14:creationId xmlns:p14="http://schemas.microsoft.com/office/powerpoint/2010/main" val="38650708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ABEA7D9A-7143-4299-9462-7583F4E4AD33}"/>
              </a:ext>
            </a:extLst>
          </p:cNvPr>
          <p:cNvSpPr>
            <a:spLocks noGrp="1"/>
          </p:cNvSpPr>
          <p:nvPr>
            <p:ph type="dt" sz="half" idx="10"/>
          </p:nvPr>
        </p:nvSpPr>
        <p:spPr/>
        <p:txBody>
          <a:bodyPr/>
          <a:lstStyle>
            <a:lvl1pPr>
              <a:defRPr/>
            </a:lvl1pPr>
          </a:lstStyle>
          <a:p>
            <a:pPr>
              <a:defRPr/>
            </a:pPr>
            <a:fld id="{FA304E7F-26CC-4140-B8EC-F3C434A69BE7}" type="datetimeFigureOut">
              <a:rPr lang="en-US"/>
              <a:pPr>
                <a:defRPr/>
              </a:pPr>
              <a:t>15-Jan-20</a:t>
            </a:fld>
            <a:endParaRPr lang="en-US"/>
          </a:p>
        </p:txBody>
      </p:sp>
      <p:sp>
        <p:nvSpPr>
          <p:cNvPr id="6" name="Footer Placeholder 4">
            <a:extLst>
              <a:ext uri="{FF2B5EF4-FFF2-40B4-BE49-F238E27FC236}">
                <a16:creationId xmlns:a16="http://schemas.microsoft.com/office/drawing/2014/main" id="{EADEFE5F-1265-435E-BA9F-7A0489F524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650BDCB-7B0D-4247-AF38-FF1D313D5D29}"/>
              </a:ext>
            </a:extLst>
          </p:cNvPr>
          <p:cNvSpPr>
            <a:spLocks noGrp="1"/>
          </p:cNvSpPr>
          <p:nvPr>
            <p:ph type="sldNum" sz="quarter" idx="12"/>
          </p:nvPr>
        </p:nvSpPr>
        <p:spPr/>
        <p:txBody>
          <a:bodyPr/>
          <a:lstStyle>
            <a:lvl1pPr>
              <a:defRPr/>
            </a:lvl1pPr>
          </a:lstStyle>
          <a:p>
            <a:pPr>
              <a:defRPr/>
            </a:pPr>
            <a:fld id="{7AB1B5D6-0D9E-40DA-8FE7-D2210AE3A036}" type="slidenum">
              <a:rPr lang="en-US" altLang="en-US"/>
              <a:pPr>
                <a:defRPr/>
              </a:pPr>
              <a:t>‹#›</a:t>
            </a:fld>
            <a:endParaRPr lang="en-US" altLang="en-US"/>
          </a:p>
        </p:txBody>
      </p:sp>
    </p:spTree>
    <p:extLst>
      <p:ext uri="{BB962C8B-B14F-4D97-AF65-F5344CB8AC3E}">
        <p14:creationId xmlns:p14="http://schemas.microsoft.com/office/powerpoint/2010/main" val="18306642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FF423B-2B74-4CCD-B891-52A54FDC46D7}"/>
              </a:ext>
            </a:extLst>
          </p:cNvPr>
          <p:cNvSpPr>
            <a:spLocks noGrp="1"/>
          </p:cNvSpPr>
          <p:nvPr>
            <p:ph type="dt" sz="half" idx="10"/>
          </p:nvPr>
        </p:nvSpPr>
        <p:spPr/>
        <p:txBody>
          <a:bodyPr/>
          <a:lstStyle>
            <a:lvl1pPr>
              <a:defRPr/>
            </a:lvl1pPr>
          </a:lstStyle>
          <a:p>
            <a:pPr>
              <a:defRPr/>
            </a:pPr>
            <a:fld id="{14652680-C7E3-4F18-9691-85A53464C771}" type="datetimeFigureOut">
              <a:rPr lang="en-US"/>
              <a:pPr>
                <a:defRPr/>
              </a:pPr>
              <a:t>15-Jan-20</a:t>
            </a:fld>
            <a:endParaRPr lang="en-US"/>
          </a:p>
        </p:txBody>
      </p:sp>
      <p:sp>
        <p:nvSpPr>
          <p:cNvPr id="5" name="Footer Placeholder 4">
            <a:extLst>
              <a:ext uri="{FF2B5EF4-FFF2-40B4-BE49-F238E27FC236}">
                <a16:creationId xmlns:a16="http://schemas.microsoft.com/office/drawing/2014/main" id="{46DA435B-0478-4112-9063-04D4F2C29A1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ED5BCE9-632C-473A-A272-F828C6B1BF5C}"/>
              </a:ext>
            </a:extLst>
          </p:cNvPr>
          <p:cNvSpPr>
            <a:spLocks noGrp="1"/>
          </p:cNvSpPr>
          <p:nvPr>
            <p:ph type="sldNum" sz="quarter" idx="12"/>
          </p:nvPr>
        </p:nvSpPr>
        <p:spPr/>
        <p:txBody>
          <a:bodyPr/>
          <a:lstStyle>
            <a:lvl1pPr>
              <a:defRPr/>
            </a:lvl1pPr>
          </a:lstStyle>
          <a:p>
            <a:pPr>
              <a:defRPr/>
            </a:pPr>
            <a:fld id="{DCF8E952-D0D2-4B22-8E6F-400615242D9A}" type="slidenum">
              <a:rPr lang="en-US" altLang="en-US"/>
              <a:pPr>
                <a:defRPr/>
              </a:pPr>
              <a:t>‹#›</a:t>
            </a:fld>
            <a:endParaRPr lang="en-US" altLang="en-US"/>
          </a:p>
        </p:txBody>
      </p:sp>
    </p:spTree>
    <p:extLst>
      <p:ext uri="{BB962C8B-B14F-4D97-AF65-F5344CB8AC3E}">
        <p14:creationId xmlns:p14="http://schemas.microsoft.com/office/powerpoint/2010/main" val="38141147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94ED2D-F172-4AFC-BA22-F08BA84A103F}"/>
              </a:ext>
            </a:extLst>
          </p:cNvPr>
          <p:cNvSpPr>
            <a:spLocks noGrp="1"/>
          </p:cNvSpPr>
          <p:nvPr>
            <p:ph type="dt" sz="half" idx="10"/>
          </p:nvPr>
        </p:nvSpPr>
        <p:spPr/>
        <p:txBody>
          <a:bodyPr/>
          <a:lstStyle>
            <a:lvl1pPr>
              <a:defRPr/>
            </a:lvl1pPr>
          </a:lstStyle>
          <a:p>
            <a:pPr>
              <a:defRPr/>
            </a:pPr>
            <a:fld id="{3D2025FC-B952-4267-98BD-8F150A94F033}" type="datetimeFigureOut">
              <a:rPr lang="en-US"/>
              <a:pPr>
                <a:defRPr/>
              </a:pPr>
              <a:t>15-Jan-20</a:t>
            </a:fld>
            <a:endParaRPr lang="en-US"/>
          </a:p>
        </p:txBody>
      </p:sp>
      <p:sp>
        <p:nvSpPr>
          <p:cNvPr id="5" name="Footer Placeholder 4">
            <a:extLst>
              <a:ext uri="{FF2B5EF4-FFF2-40B4-BE49-F238E27FC236}">
                <a16:creationId xmlns:a16="http://schemas.microsoft.com/office/drawing/2014/main" id="{39140101-FCC8-4B55-A1CE-213621C8B8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6518F1-37DC-4A5B-8BD1-8A47700FECBF}"/>
              </a:ext>
            </a:extLst>
          </p:cNvPr>
          <p:cNvSpPr>
            <a:spLocks noGrp="1"/>
          </p:cNvSpPr>
          <p:nvPr>
            <p:ph type="sldNum" sz="quarter" idx="12"/>
          </p:nvPr>
        </p:nvSpPr>
        <p:spPr/>
        <p:txBody>
          <a:bodyPr/>
          <a:lstStyle>
            <a:lvl1pPr>
              <a:defRPr/>
            </a:lvl1pPr>
          </a:lstStyle>
          <a:p>
            <a:pPr>
              <a:defRPr/>
            </a:pPr>
            <a:fld id="{4B860CFE-B00C-48D2-984E-2E712EAA02C1}" type="slidenum">
              <a:rPr lang="en-US" altLang="en-US"/>
              <a:pPr>
                <a:defRPr/>
              </a:pPr>
              <a:t>‹#›</a:t>
            </a:fld>
            <a:endParaRPr lang="en-US" altLang="en-US"/>
          </a:p>
        </p:txBody>
      </p:sp>
    </p:spTree>
    <p:extLst>
      <p:ext uri="{BB962C8B-B14F-4D97-AF65-F5344CB8AC3E}">
        <p14:creationId xmlns:p14="http://schemas.microsoft.com/office/powerpoint/2010/main" val="3934504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22DBD9-9784-43D1-BD74-51364E8C5311}"/>
              </a:ext>
            </a:extLst>
          </p:cNvPr>
          <p:cNvSpPr>
            <a:spLocks noGrp="1"/>
          </p:cNvSpPr>
          <p:nvPr>
            <p:ph type="sldNum" sz="quarter" idx="10"/>
          </p:nvPr>
        </p:nvSpPr>
        <p:spPr>
          <a:xfrm>
            <a:off x="3352800" y="6324600"/>
            <a:ext cx="2286000" cy="381000"/>
          </a:xfrm>
        </p:spPr>
        <p:txBody>
          <a:bodyPr/>
          <a:lstStyle>
            <a:lvl1pPr>
              <a:defRPr/>
            </a:lvl1pPr>
          </a:lstStyle>
          <a:p>
            <a:pPr>
              <a:defRPr/>
            </a:pPr>
            <a:fld id="{CCAFF337-C37E-42DF-B33E-F86AE68A5D45}" type="slidenum">
              <a:rPr lang="en-US" altLang="en-US"/>
              <a:pPr>
                <a:defRPr/>
              </a:pPr>
              <a:t>‹#›</a:t>
            </a:fld>
            <a:endParaRPr lang="en-US" altLang="en-US"/>
          </a:p>
        </p:txBody>
      </p:sp>
    </p:spTree>
    <p:extLst>
      <p:ext uri="{BB962C8B-B14F-4D97-AF65-F5344CB8AC3E}">
        <p14:creationId xmlns:p14="http://schemas.microsoft.com/office/powerpoint/2010/main" val="2269552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F3635B6-13DA-4B68-B93F-85D901D8CBB8}"/>
              </a:ext>
            </a:extLst>
          </p:cNvPr>
          <p:cNvSpPr>
            <a:spLocks noGrp="1" noChangeArrowheads="1"/>
          </p:cNvSpPr>
          <p:nvPr>
            <p:ph type="sldNum" sz="quarter" idx="10"/>
          </p:nvPr>
        </p:nvSpPr>
        <p:spPr>
          <a:ln/>
        </p:spPr>
        <p:txBody>
          <a:bodyPr/>
          <a:lstStyle>
            <a:lvl1pPr>
              <a:defRPr/>
            </a:lvl1pPr>
          </a:lstStyle>
          <a:p>
            <a:pPr>
              <a:defRPr/>
            </a:pPr>
            <a:fld id="{F50F1CD8-589A-474C-9D35-941FC3E16D33}" type="slidenum">
              <a:rPr lang="en-US" altLang="en-US"/>
              <a:pPr>
                <a:defRPr/>
              </a:pPr>
              <a:t>‹#›</a:t>
            </a:fld>
            <a:endParaRPr lang="en-US" altLang="en-US"/>
          </a:p>
        </p:txBody>
      </p:sp>
    </p:spTree>
    <p:extLst>
      <p:ext uri="{BB962C8B-B14F-4D97-AF65-F5344CB8AC3E}">
        <p14:creationId xmlns:p14="http://schemas.microsoft.com/office/powerpoint/2010/main" val="2309452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2918EAF-8877-42DB-AB12-4DB695B29F9F}"/>
              </a:ext>
            </a:extLst>
          </p:cNvPr>
          <p:cNvSpPr>
            <a:spLocks noGrp="1" noChangeArrowheads="1"/>
          </p:cNvSpPr>
          <p:nvPr>
            <p:ph type="sldNum" sz="quarter" idx="10"/>
          </p:nvPr>
        </p:nvSpPr>
        <p:spPr>
          <a:ln/>
        </p:spPr>
        <p:txBody>
          <a:bodyPr/>
          <a:lstStyle>
            <a:lvl1pPr>
              <a:defRPr/>
            </a:lvl1pPr>
          </a:lstStyle>
          <a:p>
            <a:pPr>
              <a:defRPr/>
            </a:pPr>
            <a:fld id="{167E28C5-00FA-460F-A6EF-9716C7091692}" type="slidenum">
              <a:rPr lang="en-US" altLang="en-US"/>
              <a:pPr>
                <a:defRPr/>
              </a:pPr>
              <a:t>‹#›</a:t>
            </a:fld>
            <a:endParaRPr lang="en-US" altLang="en-US"/>
          </a:p>
        </p:txBody>
      </p:sp>
    </p:spTree>
    <p:extLst>
      <p:ext uri="{BB962C8B-B14F-4D97-AF65-F5344CB8AC3E}">
        <p14:creationId xmlns:p14="http://schemas.microsoft.com/office/powerpoint/2010/main" val="2073817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20B0D95-E5C9-40E1-83BD-49B8907453D4}"/>
              </a:ext>
            </a:extLst>
          </p:cNvPr>
          <p:cNvSpPr>
            <a:spLocks noGrp="1" noChangeArrowheads="1"/>
          </p:cNvSpPr>
          <p:nvPr>
            <p:ph type="sldNum" sz="quarter" idx="10"/>
          </p:nvPr>
        </p:nvSpPr>
        <p:spPr>
          <a:ln/>
        </p:spPr>
        <p:txBody>
          <a:bodyPr/>
          <a:lstStyle>
            <a:lvl1pPr>
              <a:defRPr/>
            </a:lvl1pPr>
          </a:lstStyle>
          <a:p>
            <a:pPr>
              <a:defRPr/>
            </a:pPr>
            <a:fld id="{481762E3-8931-44FA-80A1-21F017D085A0}" type="slidenum">
              <a:rPr lang="en-US" altLang="en-US"/>
              <a:pPr>
                <a:defRPr/>
              </a:pPr>
              <a:t>‹#›</a:t>
            </a:fld>
            <a:endParaRPr lang="en-US" altLang="en-US"/>
          </a:p>
        </p:txBody>
      </p:sp>
    </p:spTree>
    <p:extLst>
      <p:ext uri="{BB962C8B-B14F-4D97-AF65-F5344CB8AC3E}">
        <p14:creationId xmlns:p14="http://schemas.microsoft.com/office/powerpoint/2010/main" val="330347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CD6DB1C-64DC-42C9-9E30-E184DB340041}"/>
              </a:ext>
            </a:extLst>
          </p:cNvPr>
          <p:cNvSpPr>
            <a:spLocks noGrp="1" noChangeArrowheads="1"/>
          </p:cNvSpPr>
          <p:nvPr>
            <p:ph type="sldNum" sz="quarter" idx="10"/>
          </p:nvPr>
        </p:nvSpPr>
        <p:spPr>
          <a:ln/>
        </p:spPr>
        <p:txBody>
          <a:bodyPr/>
          <a:lstStyle>
            <a:lvl1pPr>
              <a:defRPr/>
            </a:lvl1pPr>
          </a:lstStyle>
          <a:p>
            <a:pPr>
              <a:defRPr/>
            </a:pPr>
            <a:fld id="{8FB2A87D-ADF8-4073-9FE6-6B695E305A23}" type="slidenum">
              <a:rPr lang="en-US" altLang="en-US"/>
              <a:pPr>
                <a:defRPr/>
              </a:pPr>
              <a:t>‹#›</a:t>
            </a:fld>
            <a:endParaRPr lang="en-US" altLang="en-US"/>
          </a:p>
        </p:txBody>
      </p:sp>
    </p:spTree>
    <p:extLst>
      <p:ext uri="{BB962C8B-B14F-4D97-AF65-F5344CB8AC3E}">
        <p14:creationId xmlns:p14="http://schemas.microsoft.com/office/powerpoint/2010/main" val="100252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1E522D3-A2AE-442B-9B28-EEA6E2DD04E9}"/>
              </a:ext>
            </a:extLst>
          </p:cNvPr>
          <p:cNvSpPr>
            <a:spLocks noGrp="1" noChangeArrowheads="1"/>
          </p:cNvSpPr>
          <p:nvPr>
            <p:ph type="sldNum" sz="quarter" idx="10"/>
          </p:nvPr>
        </p:nvSpPr>
        <p:spPr>
          <a:ln/>
        </p:spPr>
        <p:txBody>
          <a:bodyPr/>
          <a:lstStyle>
            <a:lvl1pPr>
              <a:defRPr/>
            </a:lvl1pPr>
          </a:lstStyle>
          <a:p>
            <a:pPr>
              <a:defRPr/>
            </a:pPr>
            <a:fld id="{440DDEFE-F29E-427C-B2CE-6C92CC5A7BBE}" type="slidenum">
              <a:rPr lang="en-US" altLang="en-US"/>
              <a:pPr>
                <a:defRPr/>
              </a:pPr>
              <a:t>‹#›</a:t>
            </a:fld>
            <a:endParaRPr lang="en-US" altLang="en-US"/>
          </a:p>
        </p:txBody>
      </p:sp>
    </p:spTree>
    <p:extLst>
      <p:ext uri="{BB962C8B-B14F-4D97-AF65-F5344CB8AC3E}">
        <p14:creationId xmlns:p14="http://schemas.microsoft.com/office/powerpoint/2010/main" val="126427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6A3397B-2C27-4BDE-A51E-75106ECE7F47}"/>
              </a:ext>
            </a:extLst>
          </p:cNvPr>
          <p:cNvSpPr>
            <a:spLocks noGrp="1" noChangeArrowheads="1"/>
          </p:cNvSpPr>
          <p:nvPr>
            <p:ph type="sldNum" sz="quarter" idx="10"/>
          </p:nvPr>
        </p:nvSpPr>
        <p:spPr>
          <a:ln/>
        </p:spPr>
        <p:txBody>
          <a:bodyPr/>
          <a:lstStyle>
            <a:lvl1pPr>
              <a:defRPr/>
            </a:lvl1pPr>
          </a:lstStyle>
          <a:p>
            <a:pPr>
              <a:defRPr/>
            </a:pPr>
            <a:fld id="{5528E684-7D9B-4645-BF00-D4E0F386C55B}" type="slidenum">
              <a:rPr lang="en-US" altLang="en-US"/>
              <a:pPr>
                <a:defRPr/>
              </a:pPr>
              <a:t>‹#›</a:t>
            </a:fld>
            <a:endParaRPr lang="en-US" altLang="en-US"/>
          </a:p>
        </p:txBody>
      </p:sp>
    </p:spTree>
    <p:extLst>
      <p:ext uri="{BB962C8B-B14F-4D97-AF65-F5344CB8AC3E}">
        <p14:creationId xmlns:p14="http://schemas.microsoft.com/office/powerpoint/2010/main" val="2369337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2E7E557-FE09-4371-822A-A4FF457A0513}"/>
              </a:ext>
            </a:extLst>
          </p:cNvPr>
          <p:cNvSpPr>
            <a:spLocks noGrp="1" noChangeArrowheads="1"/>
          </p:cNvSpPr>
          <p:nvPr>
            <p:ph type="sldNum" sz="quarter" idx="10"/>
          </p:nvPr>
        </p:nvSpPr>
        <p:spPr>
          <a:ln/>
        </p:spPr>
        <p:txBody>
          <a:bodyPr/>
          <a:lstStyle>
            <a:lvl1pPr>
              <a:defRPr/>
            </a:lvl1pPr>
          </a:lstStyle>
          <a:p>
            <a:pPr>
              <a:defRPr/>
            </a:pPr>
            <a:fld id="{CCCA7A37-64ED-4160-A8AC-0412B99D89F4}" type="slidenum">
              <a:rPr lang="en-US" altLang="en-US"/>
              <a:pPr>
                <a:defRPr/>
              </a:pPr>
              <a:t>‹#›</a:t>
            </a:fld>
            <a:endParaRPr lang="en-US" altLang="en-US"/>
          </a:p>
        </p:txBody>
      </p:sp>
    </p:spTree>
    <p:extLst>
      <p:ext uri="{BB962C8B-B14F-4D97-AF65-F5344CB8AC3E}">
        <p14:creationId xmlns:p14="http://schemas.microsoft.com/office/powerpoint/2010/main" val="312260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8F8F8"/>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7C7BBB-1612-4836-A0C4-427BA49230F0}"/>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0A8769C-08E9-4AB6-A676-92448A1169AF}"/>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7348" name="Rectangle 4">
            <a:extLst>
              <a:ext uri="{FF2B5EF4-FFF2-40B4-BE49-F238E27FC236}">
                <a16:creationId xmlns:a16="http://schemas.microsoft.com/office/drawing/2014/main" id="{CB501B64-8D8C-4B49-9F65-5564FA3337BE}"/>
              </a:ext>
            </a:extLst>
          </p:cNvPr>
          <p:cNvSpPr>
            <a:spLocks noGrp="1" noChangeArrowheads="1"/>
          </p:cNvSpPr>
          <p:nvPr>
            <p:ph type="sldNum" sz="quarter" idx="4"/>
          </p:nvPr>
        </p:nvSpPr>
        <p:spPr bwMode="auto">
          <a:xfrm>
            <a:off x="3352800" y="6324600"/>
            <a:ext cx="2286000" cy="3810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400">
                <a:latin typeface="Times New Roman" panose="02020603050405020304" pitchFamily="18" charset="0"/>
              </a:defRPr>
            </a:lvl1pPr>
          </a:lstStyle>
          <a:p>
            <a:pPr>
              <a:defRPr/>
            </a:pPr>
            <a:fld id="{7C72B109-D7D4-483A-B99B-67D37B8439B8}" type="slidenum">
              <a:rPr lang="en-US" altLang="en-US"/>
              <a:pPr>
                <a:defRPr/>
              </a:pPr>
              <a:t>‹#›</a:t>
            </a:fld>
            <a:endParaRPr lang="en-US" altLang="en-US"/>
          </a:p>
        </p:txBody>
      </p:sp>
      <p:pic>
        <p:nvPicPr>
          <p:cNvPr id="1029" name="Picture 5" descr="logo_tp">
            <a:extLst>
              <a:ext uri="{FF2B5EF4-FFF2-40B4-BE49-F238E27FC236}">
                <a16:creationId xmlns:a16="http://schemas.microsoft.com/office/drawing/2014/main" id="{8C7DA0C5-57AA-4876-BA4C-0DF54B418D4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 y="6400800"/>
            <a:ext cx="12954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a:extLst>
              <a:ext uri="{FF2B5EF4-FFF2-40B4-BE49-F238E27FC236}">
                <a16:creationId xmlns:a16="http://schemas.microsoft.com/office/drawing/2014/main" id="{B2BB0E6A-4D0D-41FD-A6F7-2DD31F1CA293}"/>
              </a:ext>
            </a:extLst>
          </p:cNvPr>
          <p:cNvSpPr>
            <a:spLocks noChangeArrowheads="1"/>
          </p:cNvSpPr>
          <p:nvPr/>
        </p:nvSpPr>
        <p:spPr bwMode="auto">
          <a:xfrm>
            <a:off x="7315200" y="6478588"/>
            <a:ext cx="1828800" cy="227012"/>
          </a:xfrm>
          <a:prstGeom prst="rect">
            <a:avLst/>
          </a:prstGeom>
          <a:noFill/>
          <a:ln>
            <a:noFill/>
          </a:ln>
          <a:effectLst/>
        </p:spPr>
        <p:txBody>
          <a:bodyPr wrap="none" lIns="90488" tIns="44450" rIns="90488"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buFontTx/>
              <a:buChar char="©"/>
              <a:defRPr/>
            </a:pPr>
            <a:r>
              <a:rPr lang="en-US" altLang="en-US" sz="1200" b="1" i="1">
                <a:latin typeface="Book Antiqua" panose="02040602050305030304" pitchFamily="18" charset="0"/>
              </a:rPr>
              <a:t>The McGraw-Hill Companies, 2005</a:t>
            </a:r>
          </a:p>
        </p:txBody>
      </p:sp>
    </p:spTree>
  </p:cSld>
  <p:clrMap bg1="dk2" tx1="lt1" bg2="dk1" tx2="lt2" accent1="accent1" accent2="accent2" accent3="accent3" accent4="accent4" accent5="accent5" accent6="accent6" hlink="hlink" folHlink="folHlink"/>
  <p:sldLayoutIdLst>
    <p:sldLayoutId id="2147483726"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hf hdr="0" ftr="0" dt="0"/>
  <p:txStyles>
    <p:titleStyle>
      <a:lvl1pPr algn="ctr" rtl="0" eaLnBrk="0" fontAlgn="base" hangingPunct="0">
        <a:spcBef>
          <a:spcPct val="0"/>
        </a:spcBef>
        <a:spcAft>
          <a:spcPct val="0"/>
        </a:spcAft>
        <a:defRPr sz="4400" kern="1200">
          <a:solidFill>
            <a:schemeClr val="bg2"/>
          </a:solidFill>
          <a:latin typeface="Roboto Black" pitchFamily="2" charset="0"/>
          <a:ea typeface="Roboto Black" pitchFamily="2" charset="0"/>
          <a:cs typeface="Roboto Black" pitchFamily="2" charset="0"/>
        </a:defRPr>
      </a:lvl1pPr>
      <a:lvl2pPr algn="ctr" rtl="0" eaLnBrk="0" fontAlgn="base" hangingPunct="0">
        <a:spcBef>
          <a:spcPct val="0"/>
        </a:spcBef>
        <a:spcAft>
          <a:spcPct val="0"/>
        </a:spcAft>
        <a:defRPr sz="4400">
          <a:solidFill>
            <a:schemeClr val="bg2"/>
          </a:solidFill>
          <a:latin typeface="Roboto Black" pitchFamily="2" charset="0"/>
          <a:ea typeface="Roboto Black" pitchFamily="2" charset="0"/>
          <a:cs typeface="Roboto Black" pitchFamily="2" charset="0"/>
        </a:defRPr>
      </a:lvl2pPr>
      <a:lvl3pPr algn="ctr" rtl="0" eaLnBrk="0" fontAlgn="base" hangingPunct="0">
        <a:spcBef>
          <a:spcPct val="0"/>
        </a:spcBef>
        <a:spcAft>
          <a:spcPct val="0"/>
        </a:spcAft>
        <a:defRPr sz="4400">
          <a:solidFill>
            <a:schemeClr val="bg2"/>
          </a:solidFill>
          <a:latin typeface="Roboto Black" pitchFamily="2" charset="0"/>
          <a:ea typeface="Roboto Black" pitchFamily="2" charset="0"/>
          <a:cs typeface="Roboto Black" pitchFamily="2" charset="0"/>
        </a:defRPr>
      </a:lvl3pPr>
      <a:lvl4pPr algn="ctr" rtl="0" eaLnBrk="0" fontAlgn="base" hangingPunct="0">
        <a:spcBef>
          <a:spcPct val="0"/>
        </a:spcBef>
        <a:spcAft>
          <a:spcPct val="0"/>
        </a:spcAft>
        <a:defRPr sz="4400">
          <a:solidFill>
            <a:schemeClr val="bg2"/>
          </a:solidFill>
          <a:latin typeface="Roboto Black" pitchFamily="2" charset="0"/>
          <a:ea typeface="Roboto Black" pitchFamily="2" charset="0"/>
          <a:cs typeface="Roboto Black" pitchFamily="2" charset="0"/>
        </a:defRPr>
      </a:lvl4pPr>
      <a:lvl5pPr algn="ctr" rtl="0" eaLnBrk="0" fontAlgn="base" hangingPunct="0">
        <a:spcBef>
          <a:spcPct val="0"/>
        </a:spcBef>
        <a:spcAft>
          <a:spcPct val="0"/>
        </a:spcAft>
        <a:defRPr sz="4400">
          <a:solidFill>
            <a:schemeClr val="bg2"/>
          </a:solidFill>
          <a:latin typeface="Roboto Black" pitchFamily="2" charset="0"/>
          <a:ea typeface="Roboto Black" pitchFamily="2" charset="0"/>
          <a:cs typeface="Roboto Black" pitchFamily="2" charset="0"/>
        </a:defRPr>
      </a:lvl5pPr>
      <a:lvl6pPr marL="457200" algn="ctr" rtl="0" fontAlgn="base">
        <a:spcBef>
          <a:spcPct val="0"/>
        </a:spcBef>
        <a:spcAft>
          <a:spcPct val="0"/>
        </a:spcAft>
        <a:defRPr sz="4400">
          <a:solidFill>
            <a:schemeClr val="bg2"/>
          </a:solidFill>
          <a:latin typeface="Tahoma" panose="020B0604030504040204" pitchFamily="34" charset="0"/>
        </a:defRPr>
      </a:lvl6pPr>
      <a:lvl7pPr marL="914400" algn="ctr" rtl="0" fontAlgn="base">
        <a:spcBef>
          <a:spcPct val="0"/>
        </a:spcBef>
        <a:spcAft>
          <a:spcPct val="0"/>
        </a:spcAft>
        <a:defRPr sz="4400">
          <a:solidFill>
            <a:schemeClr val="bg2"/>
          </a:solidFill>
          <a:latin typeface="Tahoma" panose="020B0604030504040204" pitchFamily="34" charset="0"/>
        </a:defRPr>
      </a:lvl7pPr>
      <a:lvl8pPr marL="1371600" algn="ctr" rtl="0" fontAlgn="base">
        <a:spcBef>
          <a:spcPct val="0"/>
        </a:spcBef>
        <a:spcAft>
          <a:spcPct val="0"/>
        </a:spcAft>
        <a:defRPr sz="4400">
          <a:solidFill>
            <a:schemeClr val="bg2"/>
          </a:solidFill>
          <a:latin typeface="Tahoma" panose="020B0604030504040204" pitchFamily="34" charset="0"/>
        </a:defRPr>
      </a:lvl8pPr>
      <a:lvl9pPr marL="1828800" algn="ctr" rtl="0" fontAlgn="base">
        <a:spcBef>
          <a:spcPct val="0"/>
        </a:spcBef>
        <a:spcAft>
          <a:spcPct val="0"/>
        </a:spcAft>
        <a:defRPr sz="4400">
          <a:solidFill>
            <a:schemeClr val="bg2"/>
          </a:solidFill>
          <a:latin typeface="Tahoma" panose="020B0604030504040204" pitchFamily="34" charset="0"/>
        </a:defRPr>
      </a:lvl9pPr>
    </p:titleStyle>
    <p:bodyStyle>
      <a:lvl1pPr marL="342900" indent="-342900" algn="l" rtl="0" eaLnBrk="0" fontAlgn="base" hangingPunct="0">
        <a:spcBef>
          <a:spcPct val="20000"/>
        </a:spcBef>
        <a:spcAft>
          <a:spcPct val="0"/>
        </a:spcAft>
        <a:buChar char="•"/>
        <a:defRPr sz="3200" kern="1200">
          <a:solidFill>
            <a:schemeClr val="bg2"/>
          </a:solidFill>
          <a:latin typeface="Roboto Condensed" panose="02000000000000000000" pitchFamily="2" charset="0"/>
          <a:ea typeface="Roboto Condensed" panose="02000000000000000000" pitchFamily="2" charset="0"/>
          <a:cs typeface="Roboto Condensed" panose="02000000000000000000" pitchFamily="2" charset="0"/>
        </a:defRPr>
      </a:lvl1pPr>
      <a:lvl2pPr marL="742950" indent="-285750" algn="l" rtl="0" eaLnBrk="0" fontAlgn="base" hangingPunct="0">
        <a:spcBef>
          <a:spcPct val="20000"/>
        </a:spcBef>
        <a:spcAft>
          <a:spcPct val="0"/>
        </a:spcAft>
        <a:buChar char="–"/>
        <a:defRPr sz="2800" kern="1200">
          <a:solidFill>
            <a:schemeClr val="bg2"/>
          </a:solidFill>
          <a:latin typeface="Roboto Condensed" panose="02000000000000000000" pitchFamily="2" charset="0"/>
          <a:ea typeface="Roboto Condensed" panose="02000000000000000000" pitchFamily="2" charset="0"/>
          <a:cs typeface="Roboto Condensed" panose="02000000000000000000" pitchFamily="2" charset="0"/>
        </a:defRPr>
      </a:lvl2pPr>
      <a:lvl3pPr marL="1143000" indent="-228600" algn="l" rtl="0" eaLnBrk="0" fontAlgn="base" hangingPunct="0">
        <a:spcBef>
          <a:spcPct val="20000"/>
        </a:spcBef>
        <a:spcAft>
          <a:spcPct val="0"/>
        </a:spcAft>
        <a:buChar char="•"/>
        <a:defRPr sz="2400" kern="1200">
          <a:solidFill>
            <a:schemeClr val="bg2"/>
          </a:solidFill>
          <a:latin typeface="Roboto Condensed" panose="02000000000000000000" pitchFamily="2" charset="0"/>
          <a:ea typeface="Roboto Condensed" panose="02000000000000000000" pitchFamily="2" charset="0"/>
          <a:cs typeface="Roboto Condensed" panose="02000000000000000000" pitchFamily="2" charset="0"/>
        </a:defRPr>
      </a:lvl3pPr>
      <a:lvl4pPr marL="1600200" indent="-228600" algn="l" rtl="0" eaLnBrk="0" fontAlgn="base" hangingPunct="0">
        <a:spcBef>
          <a:spcPct val="20000"/>
        </a:spcBef>
        <a:spcAft>
          <a:spcPct val="0"/>
        </a:spcAft>
        <a:buChar char="–"/>
        <a:defRPr sz="2000" kern="1200">
          <a:solidFill>
            <a:schemeClr val="bg2"/>
          </a:solidFill>
          <a:latin typeface="Roboto Condensed" panose="02000000000000000000" pitchFamily="2" charset="0"/>
          <a:ea typeface="Roboto Condensed" panose="02000000000000000000" pitchFamily="2" charset="0"/>
          <a:cs typeface="Roboto Condensed" panose="02000000000000000000" pitchFamily="2" charset="0"/>
        </a:defRPr>
      </a:lvl4pPr>
      <a:lvl5pPr marL="2057400" indent="-228600" algn="l" rtl="0" eaLnBrk="0" fontAlgn="base" hangingPunct="0">
        <a:spcBef>
          <a:spcPct val="20000"/>
        </a:spcBef>
        <a:spcAft>
          <a:spcPct val="0"/>
        </a:spcAft>
        <a:buChar char="»"/>
        <a:defRPr sz="2000" kern="1200">
          <a:solidFill>
            <a:schemeClr val="bg2"/>
          </a:solidFill>
          <a:latin typeface="Roboto Condensed" panose="02000000000000000000" pitchFamily="2" charset="0"/>
          <a:ea typeface="Roboto Condensed" panose="02000000000000000000" pitchFamily="2" charset="0"/>
          <a:cs typeface="Roboto Condensed"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4010DF4A-2F0D-4BCA-9E92-46B237990D69}"/>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AA09728C-E8FD-4B02-9414-F1D5230C8BB4}"/>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EE9F044-E452-411C-97B4-02A388C4413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fld id="{67E006CA-992C-4181-98D0-0B1FB140AA11}" type="datetimeFigureOut">
              <a:rPr lang="en-US"/>
              <a:pPr>
                <a:defRPr/>
              </a:pPr>
              <a:t>15-Jan-20</a:t>
            </a:fld>
            <a:endParaRPr lang="en-US"/>
          </a:p>
        </p:txBody>
      </p:sp>
      <p:sp>
        <p:nvSpPr>
          <p:cNvPr id="5" name="Footer Placeholder 4">
            <a:extLst>
              <a:ext uri="{FF2B5EF4-FFF2-40B4-BE49-F238E27FC236}">
                <a16:creationId xmlns:a16="http://schemas.microsoft.com/office/drawing/2014/main" id="{2A9404C7-85EC-4298-8E06-E94D3F0706F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F4C1F442-60D1-42C4-B8B7-915C67378F4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2F309D12-4356-4431-B435-89DF8D830CB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7" r:id="rId12"/>
  </p:sldLayoutIdLst>
  <p:hf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Roboto Black" pitchFamily="2" charset="0"/>
        </a:defRPr>
      </a:lvl2pPr>
      <a:lvl3pPr algn="l" defTabSz="685800" rtl="0" eaLnBrk="0" fontAlgn="base" hangingPunct="0">
        <a:lnSpc>
          <a:spcPct val="90000"/>
        </a:lnSpc>
        <a:spcBef>
          <a:spcPct val="0"/>
        </a:spcBef>
        <a:spcAft>
          <a:spcPct val="0"/>
        </a:spcAft>
        <a:defRPr sz="3300">
          <a:solidFill>
            <a:schemeClr val="tx1"/>
          </a:solidFill>
          <a:latin typeface="Roboto Black" pitchFamily="2" charset="0"/>
        </a:defRPr>
      </a:lvl3pPr>
      <a:lvl4pPr algn="l" defTabSz="685800" rtl="0" eaLnBrk="0" fontAlgn="base" hangingPunct="0">
        <a:lnSpc>
          <a:spcPct val="90000"/>
        </a:lnSpc>
        <a:spcBef>
          <a:spcPct val="0"/>
        </a:spcBef>
        <a:spcAft>
          <a:spcPct val="0"/>
        </a:spcAft>
        <a:defRPr sz="3300">
          <a:solidFill>
            <a:schemeClr val="tx1"/>
          </a:solidFill>
          <a:latin typeface="Roboto Black" pitchFamily="2" charset="0"/>
        </a:defRPr>
      </a:lvl4pPr>
      <a:lvl5pPr algn="l" defTabSz="685800" rtl="0" eaLnBrk="0" fontAlgn="base" hangingPunct="0">
        <a:lnSpc>
          <a:spcPct val="90000"/>
        </a:lnSpc>
        <a:spcBef>
          <a:spcPct val="0"/>
        </a:spcBef>
        <a:spcAft>
          <a:spcPct val="0"/>
        </a:spcAft>
        <a:defRPr sz="3300">
          <a:solidFill>
            <a:schemeClr val="tx1"/>
          </a:solidFill>
          <a:latin typeface="Roboto Black" pitchFamily="2" charset="0"/>
        </a:defRPr>
      </a:lvl5pPr>
      <a:lvl6pPr marL="457200" algn="l" defTabSz="685800" rtl="0" fontAlgn="base">
        <a:lnSpc>
          <a:spcPct val="90000"/>
        </a:lnSpc>
        <a:spcBef>
          <a:spcPct val="0"/>
        </a:spcBef>
        <a:spcAft>
          <a:spcPct val="0"/>
        </a:spcAft>
        <a:defRPr sz="3300">
          <a:solidFill>
            <a:schemeClr val="tx1"/>
          </a:solidFill>
          <a:latin typeface="Roboto Black" pitchFamily="2" charset="0"/>
        </a:defRPr>
      </a:lvl6pPr>
      <a:lvl7pPr marL="914400" algn="l" defTabSz="685800" rtl="0" fontAlgn="base">
        <a:lnSpc>
          <a:spcPct val="90000"/>
        </a:lnSpc>
        <a:spcBef>
          <a:spcPct val="0"/>
        </a:spcBef>
        <a:spcAft>
          <a:spcPct val="0"/>
        </a:spcAft>
        <a:defRPr sz="3300">
          <a:solidFill>
            <a:schemeClr val="tx1"/>
          </a:solidFill>
          <a:latin typeface="Roboto Black" pitchFamily="2" charset="0"/>
        </a:defRPr>
      </a:lvl7pPr>
      <a:lvl8pPr marL="1371600" algn="l" defTabSz="685800" rtl="0" fontAlgn="base">
        <a:lnSpc>
          <a:spcPct val="90000"/>
        </a:lnSpc>
        <a:spcBef>
          <a:spcPct val="0"/>
        </a:spcBef>
        <a:spcAft>
          <a:spcPct val="0"/>
        </a:spcAft>
        <a:defRPr sz="3300">
          <a:solidFill>
            <a:schemeClr val="tx1"/>
          </a:solidFill>
          <a:latin typeface="Roboto Black" pitchFamily="2" charset="0"/>
        </a:defRPr>
      </a:lvl8pPr>
      <a:lvl9pPr marL="1828800" algn="l" defTabSz="685800" rtl="0" fontAlgn="base">
        <a:lnSpc>
          <a:spcPct val="90000"/>
        </a:lnSpc>
        <a:spcBef>
          <a:spcPct val="0"/>
        </a:spcBef>
        <a:spcAft>
          <a:spcPct val="0"/>
        </a:spcAft>
        <a:defRPr sz="3300">
          <a:solidFill>
            <a:schemeClr val="tx1"/>
          </a:solidFill>
          <a:latin typeface="Roboto Black" pitchFamily="2"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a:extLst>
              <a:ext uri="{FF2B5EF4-FFF2-40B4-BE49-F238E27FC236}">
                <a16:creationId xmlns:a16="http://schemas.microsoft.com/office/drawing/2014/main" id="{53D8CA98-B539-4CE8-8069-B9435C4DB700}"/>
              </a:ext>
            </a:extLst>
          </p:cNvPr>
          <p:cNvSpPr>
            <a:spLocks noGrp="1"/>
          </p:cNvSpPr>
          <p:nvPr>
            <p:ph type="sldNum" sz="quarter" idx="12"/>
          </p:nvPr>
        </p:nvSpPr>
        <p:spPr/>
        <p:txBody>
          <a:bodyPr/>
          <a:lstStyle/>
          <a:p>
            <a:pPr>
              <a:defRPr/>
            </a:pPr>
            <a:fld id="{B63F14B5-A247-4267-B9FF-67451647D679}" type="slidenum">
              <a:rPr lang="en-US" altLang="en-US"/>
              <a:pPr>
                <a:defRPr/>
              </a:pPr>
              <a:t>1</a:t>
            </a:fld>
            <a:endParaRPr lang="en-US" altLang="en-US"/>
          </a:p>
        </p:txBody>
      </p:sp>
      <p:sp>
        <p:nvSpPr>
          <p:cNvPr id="6147" name="Rectangle 2">
            <a:extLst>
              <a:ext uri="{FF2B5EF4-FFF2-40B4-BE49-F238E27FC236}">
                <a16:creationId xmlns:a16="http://schemas.microsoft.com/office/drawing/2014/main" id="{FE6D2E9E-4C41-4787-B04C-9E49673B10BE}"/>
              </a:ext>
            </a:extLst>
          </p:cNvPr>
          <p:cNvSpPr>
            <a:spLocks noChangeArrowheads="1"/>
          </p:cNvSpPr>
          <p:nvPr/>
        </p:nvSpPr>
        <p:spPr bwMode="auto">
          <a:xfrm>
            <a:off x="5219700" y="476250"/>
            <a:ext cx="3600450" cy="54737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148" name="Rectangle 3">
            <a:extLst>
              <a:ext uri="{FF2B5EF4-FFF2-40B4-BE49-F238E27FC236}">
                <a16:creationId xmlns:a16="http://schemas.microsoft.com/office/drawing/2014/main" id="{67ABE825-B69F-4B03-AD5D-0F3DD32FE577}"/>
              </a:ext>
            </a:extLst>
          </p:cNvPr>
          <p:cNvSpPr>
            <a:spLocks noChangeArrowheads="1"/>
          </p:cNvSpPr>
          <p:nvPr/>
        </p:nvSpPr>
        <p:spPr bwMode="auto">
          <a:xfrm>
            <a:off x="5364163" y="2276475"/>
            <a:ext cx="3311525" cy="59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GB" altLang="en-US" sz="3300" b="1"/>
              <a:t>An Introduction</a:t>
            </a:r>
            <a:endParaRPr lang="en-US" altLang="en-US" sz="3300" b="1"/>
          </a:p>
        </p:txBody>
      </p:sp>
      <p:sp>
        <p:nvSpPr>
          <p:cNvPr id="6149" name="Rectangle 4">
            <a:extLst>
              <a:ext uri="{FF2B5EF4-FFF2-40B4-BE49-F238E27FC236}">
                <a16:creationId xmlns:a16="http://schemas.microsoft.com/office/drawing/2014/main" id="{1366BDC7-FE5C-46AE-AF11-A450B7451678}"/>
              </a:ext>
            </a:extLst>
          </p:cNvPr>
          <p:cNvSpPr>
            <a:spLocks noChangeArrowheads="1"/>
          </p:cNvSpPr>
          <p:nvPr/>
        </p:nvSpPr>
        <p:spPr bwMode="auto">
          <a:xfrm>
            <a:off x="5724525" y="83661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b="1">
                <a:latin typeface="Tahoma" panose="020B0604030504040204" pitchFamily="34" charset="0"/>
              </a:rPr>
              <a:t>Chapter 1</a:t>
            </a:r>
          </a:p>
        </p:txBody>
      </p:sp>
      <p:sp>
        <p:nvSpPr>
          <p:cNvPr id="6150" name="Rectangle 5">
            <a:extLst>
              <a:ext uri="{FF2B5EF4-FFF2-40B4-BE49-F238E27FC236}">
                <a16:creationId xmlns:a16="http://schemas.microsoft.com/office/drawing/2014/main" id="{073C6513-701E-4D33-BCC4-48C4ABFE3DA3}"/>
              </a:ext>
            </a:extLst>
          </p:cNvPr>
          <p:cNvSpPr>
            <a:spLocks noChangeArrowheads="1"/>
          </p:cNvSpPr>
          <p:nvPr/>
        </p:nvSpPr>
        <p:spPr bwMode="auto">
          <a:xfrm>
            <a:off x="0" y="260350"/>
            <a:ext cx="4968875" cy="177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00" b="1">
                <a:latin typeface="Tahoma" panose="020B0604030504040204" pitchFamily="34" charset="0"/>
              </a:rPr>
              <a:t>Software Project Management</a:t>
            </a:r>
            <a:endParaRPr lang="en-US" altLang="en-US" sz="3600" b="1">
              <a:latin typeface="Tahoma" panose="020B0604030504040204" pitchFamily="34" charset="0"/>
            </a:endParaRPr>
          </a:p>
          <a:p>
            <a:pPr algn="ctr">
              <a:lnSpc>
                <a:spcPct val="70000"/>
              </a:lnSpc>
              <a:spcBef>
                <a:spcPct val="50000"/>
              </a:spcBef>
            </a:pPr>
            <a:r>
              <a:rPr lang="en-GB" altLang="en-US" sz="2400" b="1">
                <a:latin typeface="Tahoma" panose="020B0604030504040204" pitchFamily="34" charset="0"/>
              </a:rPr>
              <a:t>4</a:t>
            </a:r>
            <a:r>
              <a:rPr lang="en-GB" altLang="en-US" sz="2400" b="1" baseline="30000">
                <a:latin typeface="Tahoma" panose="020B0604030504040204" pitchFamily="34" charset="0"/>
              </a:rPr>
              <a:t>th</a:t>
            </a:r>
            <a:r>
              <a:rPr lang="en-GB" altLang="en-US" sz="2400" b="1">
                <a:latin typeface="Tahoma" panose="020B0604030504040204" pitchFamily="34" charset="0"/>
              </a:rPr>
              <a:t> Edition</a:t>
            </a:r>
            <a:endParaRPr lang="en-US" altLang="en-US" sz="2400" b="1">
              <a:latin typeface="Times New Roman" panose="02020603050405020304" pitchFamily="18" charset="0"/>
            </a:endParaRPr>
          </a:p>
        </p:txBody>
      </p:sp>
      <p:sp>
        <p:nvSpPr>
          <p:cNvPr id="6151" name="Rectangle 6">
            <a:extLst>
              <a:ext uri="{FF2B5EF4-FFF2-40B4-BE49-F238E27FC236}">
                <a16:creationId xmlns:a16="http://schemas.microsoft.com/office/drawing/2014/main" id="{01F612F9-438A-4B82-A5AC-7353247921A2}"/>
              </a:ext>
            </a:extLst>
          </p:cNvPr>
          <p:cNvSpPr>
            <a:spLocks noChangeArrowheads="1"/>
          </p:cNvSpPr>
          <p:nvPr/>
        </p:nvSpPr>
        <p:spPr bwMode="auto">
          <a:xfrm>
            <a:off x="6084888" y="4941888"/>
            <a:ext cx="2557462" cy="698500"/>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en-US" sz="2000" b="1"/>
              <a:t>Robert Hughes and Mike Cotterell</a:t>
            </a:r>
            <a:endParaRPr lang="en-US" altLang="en-US" sz="2400" b="1"/>
          </a:p>
        </p:txBody>
      </p:sp>
      <p:sp>
        <p:nvSpPr>
          <p:cNvPr id="6152" name="Rectangle 7">
            <a:extLst>
              <a:ext uri="{FF2B5EF4-FFF2-40B4-BE49-F238E27FC236}">
                <a16:creationId xmlns:a16="http://schemas.microsoft.com/office/drawing/2014/main" id="{2DF41DF1-093D-4F2D-AD42-C35112CBB6B4}"/>
              </a:ext>
            </a:extLst>
          </p:cNvPr>
          <p:cNvSpPr>
            <a:spLocks noChangeArrowheads="1"/>
          </p:cNvSpPr>
          <p:nvPr/>
        </p:nvSpPr>
        <p:spPr bwMode="auto">
          <a:xfrm>
            <a:off x="971550" y="6092825"/>
            <a:ext cx="3548063" cy="98425"/>
          </a:xfrm>
          <a:prstGeom prst="rect">
            <a:avLst/>
          </a:prstGeom>
          <a:solidFill>
            <a:srgbClr val="0000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6153" name="Picture 10" descr="large">
            <a:extLst>
              <a:ext uri="{FF2B5EF4-FFF2-40B4-BE49-F238E27FC236}">
                <a16:creationId xmlns:a16="http://schemas.microsoft.com/office/drawing/2014/main" id="{9CDBAAEC-6106-4474-8A6C-C1BBE2678B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060575"/>
            <a:ext cx="2941638" cy="388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9F66917-4013-4470-A829-39B759657696}"/>
              </a:ext>
            </a:extLst>
          </p:cNvPr>
          <p:cNvSpPr>
            <a:spLocks noGrp="1" noChangeArrowheads="1"/>
          </p:cNvSpPr>
          <p:nvPr>
            <p:ph type="title"/>
          </p:nvPr>
        </p:nvSpPr>
        <p:spPr>
          <a:xfrm>
            <a:off x="611188" y="188913"/>
            <a:ext cx="7772400" cy="1143000"/>
          </a:xfrm>
        </p:spPr>
        <p:txBody>
          <a:bodyPr/>
          <a:lstStyle/>
          <a:p>
            <a:pPr eaLnBrk="1" hangingPunct="1"/>
            <a:r>
              <a:rPr lang="en-GB" altLang="en-US" u="sng"/>
              <a:t>ISO 12207 life-cycle</a:t>
            </a:r>
          </a:p>
        </p:txBody>
      </p:sp>
      <p:sp>
        <p:nvSpPr>
          <p:cNvPr id="23555" name="Rectangle 3">
            <a:extLst>
              <a:ext uri="{FF2B5EF4-FFF2-40B4-BE49-F238E27FC236}">
                <a16:creationId xmlns:a16="http://schemas.microsoft.com/office/drawing/2014/main" id="{85B570C0-9EEC-4725-A2D4-0F84B5BBC51A}"/>
              </a:ext>
            </a:extLst>
          </p:cNvPr>
          <p:cNvSpPr>
            <a:spLocks noGrp="1" noChangeArrowheads="1"/>
          </p:cNvSpPr>
          <p:nvPr>
            <p:ph idx="1"/>
          </p:nvPr>
        </p:nvSpPr>
        <p:spPr>
          <a:xfrm>
            <a:off x="684213" y="1484313"/>
            <a:ext cx="7772400" cy="4752975"/>
          </a:xfrm>
        </p:spPr>
        <p:txBody>
          <a:bodyPr/>
          <a:lstStyle/>
          <a:p>
            <a:pPr eaLnBrk="1" hangingPunct="1"/>
            <a:r>
              <a:rPr lang="en-GB" altLang="en-US"/>
              <a:t>Architecture design</a:t>
            </a:r>
          </a:p>
          <a:p>
            <a:pPr lvl="1" eaLnBrk="1" hangingPunct="1"/>
            <a:r>
              <a:rPr lang="en-GB" altLang="en-US"/>
              <a:t>Based on </a:t>
            </a:r>
            <a:r>
              <a:rPr lang="en-GB" altLang="en-US" i="1"/>
              <a:t>system requirements</a:t>
            </a:r>
          </a:p>
          <a:p>
            <a:pPr lvl="1" eaLnBrk="1" hangingPunct="1"/>
            <a:r>
              <a:rPr lang="en-GB" altLang="en-US"/>
              <a:t>Defines components of system: hardware, software, organizational</a:t>
            </a:r>
          </a:p>
          <a:p>
            <a:pPr lvl="1" eaLnBrk="1" hangingPunct="1"/>
            <a:r>
              <a:rPr lang="en-GB" altLang="en-US" i="1"/>
              <a:t>Software requirements</a:t>
            </a:r>
            <a:r>
              <a:rPr lang="en-GB" altLang="en-US"/>
              <a:t> will come out of this</a:t>
            </a:r>
          </a:p>
          <a:p>
            <a:pPr eaLnBrk="1" hangingPunct="1"/>
            <a:r>
              <a:rPr lang="en-GB" altLang="en-US"/>
              <a:t>Code and test</a:t>
            </a:r>
          </a:p>
          <a:p>
            <a:pPr lvl="1" eaLnBrk="1" hangingPunct="1"/>
            <a:r>
              <a:rPr lang="en-GB" altLang="en-US"/>
              <a:t>Of individual components</a:t>
            </a:r>
          </a:p>
          <a:p>
            <a:pPr eaLnBrk="1" hangingPunct="1"/>
            <a:r>
              <a:rPr lang="en-GB" altLang="en-US"/>
              <a:t>Integration</a:t>
            </a:r>
          </a:p>
          <a:p>
            <a:pPr lvl="1" eaLnBrk="1" hangingPunct="1"/>
            <a:r>
              <a:rPr lang="en-GB" altLang="en-US"/>
              <a:t>Putting the components together</a:t>
            </a:r>
          </a:p>
          <a:p>
            <a:pPr eaLnBrk="1" hangingPunct="1">
              <a:buFontTx/>
              <a:buNone/>
            </a:pPr>
            <a:endParaRPr lang="en-GB" altLang="en-US"/>
          </a:p>
          <a:p>
            <a:pPr eaLnBrk="1" hangingPunct="1"/>
            <a:endParaRPr lang="en-GB" altLang="en-US"/>
          </a:p>
        </p:txBody>
      </p:sp>
      <p:sp>
        <p:nvSpPr>
          <p:cNvPr id="4" name="Slide Number Placeholder 3">
            <a:extLst>
              <a:ext uri="{FF2B5EF4-FFF2-40B4-BE49-F238E27FC236}">
                <a16:creationId xmlns:a16="http://schemas.microsoft.com/office/drawing/2014/main" id="{7142D6E1-42EC-4617-91B3-D047C440A22F}"/>
              </a:ext>
            </a:extLst>
          </p:cNvPr>
          <p:cNvSpPr>
            <a:spLocks noGrp="1"/>
          </p:cNvSpPr>
          <p:nvPr>
            <p:ph type="sldNum" sz="quarter" idx="12"/>
          </p:nvPr>
        </p:nvSpPr>
        <p:spPr/>
        <p:txBody>
          <a:bodyPr/>
          <a:lstStyle/>
          <a:p>
            <a:pPr>
              <a:defRPr/>
            </a:pPr>
            <a:fld id="{A9F78C5F-AF5C-4D32-880B-06DE0CD5DD53}" type="slidenum">
              <a:rPr lang="en-US" altLang="en-US"/>
              <a:pPr>
                <a:defRPr/>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DC8E9A8-6453-4C3E-89FD-79C0DEA96BA2}"/>
              </a:ext>
            </a:extLst>
          </p:cNvPr>
          <p:cNvSpPr>
            <a:spLocks noGrp="1" noChangeArrowheads="1"/>
          </p:cNvSpPr>
          <p:nvPr>
            <p:ph type="title"/>
          </p:nvPr>
        </p:nvSpPr>
        <p:spPr>
          <a:xfrm>
            <a:off x="684213" y="188913"/>
            <a:ext cx="7772400" cy="1143000"/>
          </a:xfrm>
        </p:spPr>
        <p:txBody>
          <a:bodyPr/>
          <a:lstStyle/>
          <a:p>
            <a:pPr eaLnBrk="1" hangingPunct="1"/>
            <a:r>
              <a:rPr lang="en-GB" altLang="en-US" u="sng"/>
              <a:t>ISO 12207 continued</a:t>
            </a:r>
          </a:p>
        </p:txBody>
      </p:sp>
      <p:sp>
        <p:nvSpPr>
          <p:cNvPr id="25603" name="Rectangle 3">
            <a:extLst>
              <a:ext uri="{FF2B5EF4-FFF2-40B4-BE49-F238E27FC236}">
                <a16:creationId xmlns:a16="http://schemas.microsoft.com/office/drawing/2014/main" id="{D3906E45-5388-4523-8808-1CDC4F5ECE5C}"/>
              </a:ext>
            </a:extLst>
          </p:cNvPr>
          <p:cNvSpPr>
            <a:spLocks noGrp="1" noChangeArrowheads="1"/>
          </p:cNvSpPr>
          <p:nvPr>
            <p:ph idx="1"/>
          </p:nvPr>
        </p:nvSpPr>
        <p:spPr>
          <a:xfrm>
            <a:off x="684213" y="1412875"/>
            <a:ext cx="7772400" cy="4968875"/>
          </a:xfrm>
        </p:spPr>
        <p:txBody>
          <a:bodyPr/>
          <a:lstStyle/>
          <a:p>
            <a:pPr eaLnBrk="1" hangingPunct="1"/>
            <a:r>
              <a:rPr lang="en-GB" altLang="en-US"/>
              <a:t>Qualification testing</a:t>
            </a:r>
          </a:p>
          <a:p>
            <a:pPr lvl="1" eaLnBrk="1" hangingPunct="1"/>
            <a:r>
              <a:rPr lang="en-GB" altLang="en-US"/>
              <a:t>Testing the </a:t>
            </a:r>
            <a:r>
              <a:rPr lang="en-GB" altLang="en-US" i="1"/>
              <a:t>system </a:t>
            </a:r>
            <a:r>
              <a:rPr lang="en-GB" altLang="en-US"/>
              <a:t>(not just the </a:t>
            </a:r>
            <a:r>
              <a:rPr lang="en-GB" altLang="en-US" i="1"/>
              <a:t>software</a:t>
            </a:r>
            <a:r>
              <a:rPr lang="en-GB" altLang="en-US"/>
              <a:t>)</a:t>
            </a:r>
          </a:p>
          <a:p>
            <a:pPr eaLnBrk="1" hangingPunct="1"/>
            <a:r>
              <a:rPr lang="en-GB" altLang="en-US"/>
              <a:t>Installation</a:t>
            </a:r>
          </a:p>
          <a:p>
            <a:pPr lvl="1" eaLnBrk="1" hangingPunct="1"/>
            <a:r>
              <a:rPr lang="en-GB" altLang="en-US"/>
              <a:t>The process of making the system operational</a:t>
            </a:r>
          </a:p>
          <a:p>
            <a:pPr lvl="1" eaLnBrk="1" hangingPunct="1"/>
            <a:r>
              <a:rPr lang="en-GB" altLang="en-US"/>
              <a:t>Includes setting up standing data, setting system parameters, installing on operational hardware platforms, user training etc</a:t>
            </a:r>
          </a:p>
          <a:p>
            <a:pPr eaLnBrk="1" hangingPunct="1"/>
            <a:r>
              <a:rPr lang="en-GB" altLang="en-US"/>
              <a:t>Acceptance support</a:t>
            </a:r>
          </a:p>
          <a:p>
            <a:pPr lvl="1" eaLnBrk="1" hangingPunct="1"/>
            <a:r>
              <a:rPr lang="en-GB" altLang="en-US"/>
              <a:t>Including maintenance and enhancement</a:t>
            </a:r>
          </a:p>
        </p:txBody>
      </p:sp>
      <p:sp>
        <p:nvSpPr>
          <p:cNvPr id="4" name="Slide Number Placeholder 3">
            <a:extLst>
              <a:ext uri="{FF2B5EF4-FFF2-40B4-BE49-F238E27FC236}">
                <a16:creationId xmlns:a16="http://schemas.microsoft.com/office/drawing/2014/main" id="{71C4062E-2CC2-429A-BB79-CDF23C4A583D}"/>
              </a:ext>
            </a:extLst>
          </p:cNvPr>
          <p:cNvSpPr>
            <a:spLocks noGrp="1"/>
          </p:cNvSpPr>
          <p:nvPr>
            <p:ph type="sldNum" sz="quarter" idx="12"/>
          </p:nvPr>
        </p:nvSpPr>
        <p:spPr/>
        <p:txBody>
          <a:bodyPr/>
          <a:lstStyle/>
          <a:p>
            <a:pPr>
              <a:defRPr/>
            </a:pPr>
            <a:fld id="{1503EE8A-4FA8-4FB5-8612-236352D98E51}" type="slidenum">
              <a:rPr lang="en-US" altLang="en-US"/>
              <a:pPr>
                <a:defRPr/>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7633B94-C719-4EBF-BF3F-47E97C8FE20D}"/>
              </a:ext>
            </a:extLst>
          </p:cNvPr>
          <p:cNvSpPr>
            <a:spLocks noGrp="1" noChangeArrowheads="1"/>
          </p:cNvSpPr>
          <p:nvPr>
            <p:ph type="title"/>
          </p:nvPr>
        </p:nvSpPr>
        <p:spPr>
          <a:xfrm>
            <a:off x="684213" y="476250"/>
            <a:ext cx="7772400" cy="1143000"/>
          </a:xfrm>
        </p:spPr>
        <p:txBody>
          <a:bodyPr rtlCol="0">
            <a:normAutofit fontScale="90000"/>
          </a:bodyPr>
          <a:lstStyle/>
          <a:p>
            <a:pPr eaLnBrk="1" fontAlgn="auto" hangingPunct="1">
              <a:spcAft>
                <a:spcPts val="0"/>
              </a:spcAft>
              <a:defRPr/>
            </a:pPr>
            <a:r>
              <a:rPr lang="en-GB" altLang="en-US" sz="4000" u="sng"/>
              <a:t>Some ways of categorizing projects</a:t>
            </a:r>
            <a:br>
              <a:rPr lang="en-GB" altLang="en-US" sz="4000" u="sng"/>
            </a:br>
            <a:endParaRPr lang="en-GB" altLang="en-US" sz="4000" u="sng"/>
          </a:p>
        </p:txBody>
      </p:sp>
      <p:sp>
        <p:nvSpPr>
          <p:cNvPr id="27651" name="Rectangle 3">
            <a:extLst>
              <a:ext uri="{FF2B5EF4-FFF2-40B4-BE49-F238E27FC236}">
                <a16:creationId xmlns:a16="http://schemas.microsoft.com/office/drawing/2014/main" id="{CE61DFEF-9861-4B6B-86C3-903662FD8AD1}"/>
              </a:ext>
            </a:extLst>
          </p:cNvPr>
          <p:cNvSpPr>
            <a:spLocks noGrp="1" noChangeArrowheads="1"/>
          </p:cNvSpPr>
          <p:nvPr>
            <p:ph idx="1"/>
          </p:nvPr>
        </p:nvSpPr>
        <p:spPr>
          <a:xfrm>
            <a:off x="611188" y="1773238"/>
            <a:ext cx="7772400" cy="4114800"/>
          </a:xfrm>
        </p:spPr>
        <p:txBody>
          <a:bodyPr/>
          <a:lstStyle/>
          <a:p>
            <a:pPr eaLnBrk="1" hangingPunct="1">
              <a:buFontTx/>
              <a:buNone/>
            </a:pPr>
            <a:r>
              <a:rPr lang="en-GB" altLang="en-US"/>
              <a:t>Distinguishing different types of project is important as different types of task need different project approaches e.g.</a:t>
            </a:r>
          </a:p>
          <a:p>
            <a:pPr eaLnBrk="1" hangingPunct="1">
              <a:buFontTx/>
              <a:buNone/>
            </a:pPr>
            <a:endParaRPr lang="en-GB" altLang="en-US" sz="1000"/>
          </a:p>
          <a:p>
            <a:pPr eaLnBrk="1" hangingPunct="1"/>
            <a:r>
              <a:rPr lang="en-GB" altLang="en-US"/>
              <a:t>Information systems versus embedded systems</a:t>
            </a:r>
          </a:p>
          <a:p>
            <a:pPr eaLnBrk="1" hangingPunct="1">
              <a:buFontTx/>
              <a:buNone/>
            </a:pPr>
            <a:endParaRPr lang="en-GB" altLang="en-US" sz="900"/>
          </a:p>
          <a:p>
            <a:pPr eaLnBrk="1" hangingPunct="1"/>
            <a:r>
              <a:rPr lang="en-GB" altLang="en-US"/>
              <a:t>Objective-based versus product-based</a:t>
            </a:r>
          </a:p>
        </p:txBody>
      </p:sp>
      <p:sp>
        <p:nvSpPr>
          <p:cNvPr id="4" name="Slide Number Placeholder 3">
            <a:extLst>
              <a:ext uri="{FF2B5EF4-FFF2-40B4-BE49-F238E27FC236}">
                <a16:creationId xmlns:a16="http://schemas.microsoft.com/office/drawing/2014/main" id="{8881D01A-51A1-4783-B931-A1E5EF3D5D55}"/>
              </a:ext>
            </a:extLst>
          </p:cNvPr>
          <p:cNvSpPr>
            <a:spLocks noGrp="1"/>
          </p:cNvSpPr>
          <p:nvPr>
            <p:ph type="sldNum" sz="quarter" idx="12"/>
          </p:nvPr>
        </p:nvSpPr>
        <p:spPr/>
        <p:txBody>
          <a:bodyPr/>
          <a:lstStyle/>
          <a:p>
            <a:pPr>
              <a:defRPr/>
            </a:pPr>
            <a:fld id="{029E80AB-75D6-4B4A-A431-0BB690F9EE89}" type="slidenum">
              <a:rPr lang="en-US" altLang="en-US"/>
              <a:pPr>
                <a:defRPr/>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805D316-46AB-45A3-979D-D5E826843AA5}"/>
              </a:ext>
            </a:extLst>
          </p:cNvPr>
          <p:cNvSpPr>
            <a:spLocks noGrp="1" noChangeArrowheads="1"/>
          </p:cNvSpPr>
          <p:nvPr>
            <p:ph type="title"/>
          </p:nvPr>
        </p:nvSpPr>
        <p:spPr>
          <a:xfrm>
            <a:off x="684213" y="260350"/>
            <a:ext cx="7772400" cy="1143000"/>
          </a:xfrm>
        </p:spPr>
        <p:txBody>
          <a:bodyPr/>
          <a:lstStyle/>
          <a:p>
            <a:pPr eaLnBrk="1" hangingPunct="1"/>
            <a:r>
              <a:rPr lang="en-GB" altLang="en-US" u="sng"/>
              <a:t>What is management?</a:t>
            </a:r>
          </a:p>
        </p:txBody>
      </p:sp>
      <p:sp>
        <p:nvSpPr>
          <p:cNvPr id="29699" name="Rectangle 3">
            <a:extLst>
              <a:ext uri="{FF2B5EF4-FFF2-40B4-BE49-F238E27FC236}">
                <a16:creationId xmlns:a16="http://schemas.microsoft.com/office/drawing/2014/main" id="{4A9D32CD-B6A8-4A38-90D6-AC878AAA2727}"/>
              </a:ext>
            </a:extLst>
          </p:cNvPr>
          <p:cNvSpPr>
            <a:spLocks noGrp="1" noChangeArrowheads="1"/>
          </p:cNvSpPr>
          <p:nvPr>
            <p:ph idx="1"/>
          </p:nvPr>
        </p:nvSpPr>
        <p:spPr>
          <a:xfrm>
            <a:off x="685800" y="1700213"/>
            <a:ext cx="7772400" cy="4395787"/>
          </a:xfrm>
        </p:spPr>
        <p:txBody>
          <a:bodyPr/>
          <a:lstStyle/>
          <a:p>
            <a:pPr eaLnBrk="1" hangingPunct="1">
              <a:buFontTx/>
              <a:buNone/>
            </a:pPr>
            <a:r>
              <a:rPr lang="en-GB" altLang="en-US"/>
              <a:t>This involves the following activities:</a:t>
            </a:r>
          </a:p>
          <a:p>
            <a:pPr eaLnBrk="1" hangingPunct="1">
              <a:buFontTx/>
              <a:buNone/>
            </a:pPr>
            <a:endParaRPr lang="en-GB" altLang="en-US" sz="1000"/>
          </a:p>
          <a:p>
            <a:pPr eaLnBrk="1" hangingPunct="1"/>
            <a:r>
              <a:rPr lang="en-GB" altLang="en-US"/>
              <a:t>Planning – deciding what is to be done</a:t>
            </a:r>
          </a:p>
          <a:p>
            <a:pPr eaLnBrk="1" hangingPunct="1"/>
            <a:r>
              <a:rPr lang="en-GB" altLang="en-US"/>
              <a:t>Organizing – making arrangements</a:t>
            </a:r>
          </a:p>
          <a:p>
            <a:pPr eaLnBrk="1" hangingPunct="1"/>
            <a:r>
              <a:rPr lang="en-GB" altLang="en-US"/>
              <a:t>Staffing – selecting the right people for the job</a:t>
            </a:r>
          </a:p>
          <a:p>
            <a:pPr eaLnBrk="1" hangingPunct="1"/>
            <a:r>
              <a:rPr lang="en-GB" altLang="en-US"/>
              <a:t>Directing – giving instructions</a:t>
            </a:r>
          </a:p>
          <a:p>
            <a:pPr eaLnBrk="1" hangingPunct="1">
              <a:buFontTx/>
              <a:buNone/>
            </a:pPr>
            <a:r>
              <a:rPr lang="en-GB" altLang="en-US"/>
              <a:t>							continued…</a:t>
            </a:r>
          </a:p>
          <a:p>
            <a:pPr eaLnBrk="1" hangingPunct="1"/>
            <a:endParaRPr lang="en-GB" altLang="en-US"/>
          </a:p>
        </p:txBody>
      </p:sp>
      <p:sp>
        <p:nvSpPr>
          <p:cNvPr id="4" name="Slide Number Placeholder 3">
            <a:extLst>
              <a:ext uri="{FF2B5EF4-FFF2-40B4-BE49-F238E27FC236}">
                <a16:creationId xmlns:a16="http://schemas.microsoft.com/office/drawing/2014/main" id="{BA96A084-606D-4E0F-A47B-4D34EA437F3C}"/>
              </a:ext>
            </a:extLst>
          </p:cNvPr>
          <p:cNvSpPr>
            <a:spLocks noGrp="1"/>
          </p:cNvSpPr>
          <p:nvPr>
            <p:ph type="sldNum" sz="quarter" idx="12"/>
          </p:nvPr>
        </p:nvSpPr>
        <p:spPr/>
        <p:txBody>
          <a:bodyPr/>
          <a:lstStyle/>
          <a:p>
            <a:pPr>
              <a:defRPr/>
            </a:pPr>
            <a:fld id="{F62894F2-227C-4F98-9F19-BDEFC4391BDA}" type="slidenum">
              <a:rPr lang="en-US" altLang="en-US"/>
              <a:pPr>
                <a:defRPr/>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3EC7123-AF93-4879-8181-CECAAE25D8F2}"/>
              </a:ext>
            </a:extLst>
          </p:cNvPr>
          <p:cNvSpPr>
            <a:spLocks noGrp="1" noChangeArrowheads="1"/>
          </p:cNvSpPr>
          <p:nvPr>
            <p:ph type="title"/>
          </p:nvPr>
        </p:nvSpPr>
        <p:spPr>
          <a:xfrm>
            <a:off x="684213" y="260350"/>
            <a:ext cx="7772400" cy="1143000"/>
          </a:xfrm>
        </p:spPr>
        <p:txBody>
          <a:bodyPr rtlCol="0">
            <a:normAutofit fontScale="90000"/>
          </a:bodyPr>
          <a:lstStyle/>
          <a:p>
            <a:pPr eaLnBrk="1" fontAlgn="auto" hangingPunct="1">
              <a:spcAft>
                <a:spcPts val="0"/>
              </a:spcAft>
              <a:defRPr/>
            </a:pPr>
            <a:r>
              <a:rPr lang="en-GB" altLang="en-US" sz="4000" u="sng" dirty="0"/>
              <a:t>What is management? (continued)</a:t>
            </a:r>
          </a:p>
        </p:txBody>
      </p:sp>
      <p:sp>
        <p:nvSpPr>
          <p:cNvPr id="31747" name="Rectangle 3">
            <a:extLst>
              <a:ext uri="{FF2B5EF4-FFF2-40B4-BE49-F238E27FC236}">
                <a16:creationId xmlns:a16="http://schemas.microsoft.com/office/drawing/2014/main" id="{4FF9EA81-D789-438F-AC05-9B11726B6680}"/>
              </a:ext>
            </a:extLst>
          </p:cNvPr>
          <p:cNvSpPr>
            <a:spLocks noGrp="1" noChangeArrowheads="1"/>
          </p:cNvSpPr>
          <p:nvPr>
            <p:ph idx="1"/>
          </p:nvPr>
        </p:nvSpPr>
        <p:spPr>
          <a:xfrm>
            <a:off x="684213" y="1844675"/>
            <a:ext cx="7772400" cy="4608513"/>
          </a:xfrm>
        </p:spPr>
        <p:txBody>
          <a:bodyPr/>
          <a:lstStyle/>
          <a:p>
            <a:pPr eaLnBrk="1" hangingPunct="1"/>
            <a:r>
              <a:rPr lang="en-GB" altLang="en-US"/>
              <a:t>Monitoring – checking on progress</a:t>
            </a:r>
          </a:p>
          <a:p>
            <a:pPr eaLnBrk="1" hangingPunct="1">
              <a:buFontTx/>
              <a:buNone/>
            </a:pPr>
            <a:endParaRPr lang="en-GB" altLang="en-US" sz="900"/>
          </a:p>
          <a:p>
            <a:pPr eaLnBrk="1" hangingPunct="1"/>
            <a:r>
              <a:rPr lang="en-GB" altLang="en-US"/>
              <a:t>Controlling – taking action to remedy hold-ups</a:t>
            </a:r>
          </a:p>
          <a:p>
            <a:pPr eaLnBrk="1" hangingPunct="1">
              <a:buFontTx/>
              <a:buNone/>
            </a:pPr>
            <a:endParaRPr lang="en-GB" altLang="en-US" sz="900"/>
          </a:p>
          <a:p>
            <a:pPr eaLnBrk="1" hangingPunct="1"/>
            <a:r>
              <a:rPr lang="en-GB" altLang="en-US"/>
              <a:t>Innovating – coming up with solutions when problems emerge</a:t>
            </a:r>
          </a:p>
          <a:p>
            <a:pPr eaLnBrk="1" hangingPunct="1">
              <a:buFontTx/>
              <a:buNone/>
            </a:pPr>
            <a:endParaRPr lang="en-GB" altLang="en-US" sz="1000"/>
          </a:p>
          <a:p>
            <a:pPr eaLnBrk="1" hangingPunct="1"/>
            <a:r>
              <a:rPr lang="en-GB" altLang="en-US"/>
              <a:t>Representing – liaising with clients, users, developers and other stakeholders</a:t>
            </a:r>
          </a:p>
        </p:txBody>
      </p:sp>
      <p:sp>
        <p:nvSpPr>
          <p:cNvPr id="4" name="Slide Number Placeholder 3">
            <a:extLst>
              <a:ext uri="{FF2B5EF4-FFF2-40B4-BE49-F238E27FC236}">
                <a16:creationId xmlns:a16="http://schemas.microsoft.com/office/drawing/2014/main" id="{C3803627-2DDB-4B46-8922-6C85A11BAC43}"/>
              </a:ext>
            </a:extLst>
          </p:cNvPr>
          <p:cNvSpPr>
            <a:spLocks noGrp="1"/>
          </p:cNvSpPr>
          <p:nvPr>
            <p:ph type="sldNum" sz="quarter" idx="12"/>
          </p:nvPr>
        </p:nvSpPr>
        <p:spPr/>
        <p:txBody>
          <a:bodyPr/>
          <a:lstStyle/>
          <a:p>
            <a:pPr>
              <a:defRPr/>
            </a:pPr>
            <a:fld id="{D5A83A3D-B54C-4589-87FF-17A7D9109C30}" type="slidenum">
              <a:rPr lang="en-US" altLang="en-US"/>
              <a:pPr>
                <a:defRPr/>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B20B7D3-C6C3-45F0-A62B-82224C55E812}"/>
              </a:ext>
            </a:extLst>
          </p:cNvPr>
          <p:cNvSpPr>
            <a:spLocks noGrp="1" noChangeArrowheads="1"/>
          </p:cNvSpPr>
          <p:nvPr>
            <p:ph type="title"/>
          </p:nvPr>
        </p:nvSpPr>
        <p:spPr>
          <a:xfrm>
            <a:off x="684213" y="69850"/>
            <a:ext cx="7772400" cy="1127125"/>
          </a:xfrm>
        </p:spPr>
        <p:txBody>
          <a:bodyPr/>
          <a:lstStyle/>
          <a:p>
            <a:pPr eaLnBrk="1" hangingPunct="1"/>
            <a:r>
              <a:rPr lang="en-GB" altLang="en-US" u="sng"/>
              <a:t>Setting objectives</a:t>
            </a:r>
          </a:p>
        </p:txBody>
      </p:sp>
      <p:sp>
        <p:nvSpPr>
          <p:cNvPr id="33795" name="Rectangle 3">
            <a:extLst>
              <a:ext uri="{FF2B5EF4-FFF2-40B4-BE49-F238E27FC236}">
                <a16:creationId xmlns:a16="http://schemas.microsoft.com/office/drawing/2014/main" id="{06CEE307-E87F-4FDA-BEEE-4B1AFC953B0A}"/>
              </a:ext>
            </a:extLst>
          </p:cNvPr>
          <p:cNvSpPr>
            <a:spLocks noGrp="1" noChangeArrowheads="1"/>
          </p:cNvSpPr>
          <p:nvPr>
            <p:ph idx="1"/>
          </p:nvPr>
        </p:nvSpPr>
        <p:spPr>
          <a:xfrm>
            <a:off x="684213" y="1268413"/>
            <a:ext cx="7772400" cy="4900612"/>
          </a:xfrm>
        </p:spPr>
        <p:txBody>
          <a:bodyPr/>
          <a:lstStyle/>
          <a:p>
            <a:pPr eaLnBrk="1" hangingPunct="1"/>
            <a:r>
              <a:rPr lang="en-GB" altLang="en-US"/>
              <a:t>Answering the question ‘</a:t>
            </a:r>
            <a:r>
              <a:rPr lang="en-GB" altLang="en-US" i="1"/>
              <a:t>What do we have to do to have a success?’</a:t>
            </a:r>
          </a:p>
          <a:p>
            <a:pPr eaLnBrk="1" hangingPunct="1">
              <a:buFontTx/>
              <a:buNone/>
            </a:pPr>
            <a:endParaRPr lang="en-GB" altLang="en-US" sz="1000" i="1"/>
          </a:p>
          <a:p>
            <a:pPr eaLnBrk="1" hangingPunct="1">
              <a:buFontTx/>
              <a:buNone/>
            </a:pPr>
            <a:endParaRPr lang="en-GB" altLang="en-US" sz="900" i="1"/>
          </a:p>
          <a:p>
            <a:pPr eaLnBrk="1" hangingPunct="1"/>
            <a:r>
              <a:rPr lang="en-GB" altLang="en-US"/>
              <a:t>Need for a </a:t>
            </a:r>
            <a:r>
              <a:rPr lang="en-GB" altLang="en-US" i="1"/>
              <a:t>project authority</a:t>
            </a:r>
          </a:p>
          <a:p>
            <a:pPr lvl="1" eaLnBrk="1" hangingPunct="1"/>
            <a:r>
              <a:rPr lang="en-GB" altLang="en-US"/>
              <a:t>Sets the project scope</a:t>
            </a:r>
          </a:p>
          <a:p>
            <a:pPr lvl="1" eaLnBrk="1" hangingPunct="1"/>
            <a:r>
              <a:rPr lang="en-GB" altLang="en-US"/>
              <a:t>Allocates/approves costs</a:t>
            </a:r>
          </a:p>
          <a:p>
            <a:pPr lvl="1" eaLnBrk="1" hangingPunct="1">
              <a:buFontTx/>
              <a:buNone/>
            </a:pPr>
            <a:endParaRPr lang="en-GB" altLang="en-US" sz="800"/>
          </a:p>
          <a:p>
            <a:pPr lvl="1" eaLnBrk="1" hangingPunct="1">
              <a:buFontTx/>
              <a:buNone/>
            </a:pPr>
            <a:endParaRPr lang="en-GB" altLang="en-US" sz="900"/>
          </a:p>
          <a:p>
            <a:pPr eaLnBrk="1" hangingPunct="1"/>
            <a:r>
              <a:rPr lang="en-GB" altLang="en-US"/>
              <a:t>Could be one person - or a group</a:t>
            </a:r>
          </a:p>
          <a:p>
            <a:pPr lvl="1" eaLnBrk="1" hangingPunct="1"/>
            <a:r>
              <a:rPr lang="en-GB" altLang="en-US"/>
              <a:t>Project Board</a:t>
            </a:r>
          </a:p>
          <a:p>
            <a:pPr lvl="1" eaLnBrk="1" hangingPunct="1"/>
            <a:r>
              <a:rPr lang="en-GB" altLang="en-US"/>
              <a:t>Project Management Board</a:t>
            </a:r>
          </a:p>
          <a:p>
            <a:pPr lvl="1" eaLnBrk="1" hangingPunct="1"/>
            <a:r>
              <a:rPr lang="en-GB" altLang="en-US"/>
              <a:t>Steering committee</a:t>
            </a:r>
          </a:p>
          <a:p>
            <a:pPr eaLnBrk="1" hangingPunct="1"/>
            <a:endParaRPr lang="en-GB" altLang="en-US"/>
          </a:p>
        </p:txBody>
      </p:sp>
      <p:sp>
        <p:nvSpPr>
          <p:cNvPr id="4" name="Slide Number Placeholder 3">
            <a:extLst>
              <a:ext uri="{FF2B5EF4-FFF2-40B4-BE49-F238E27FC236}">
                <a16:creationId xmlns:a16="http://schemas.microsoft.com/office/drawing/2014/main" id="{C0B847EE-D850-429C-BA33-33C78670A497}"/>
              </a:ext>
            </a:extLst>
          </p:cNvPr>
          <p:cNvSpPr>
            <a:spLocks noGrp="1"/>
          </p:cNvSpPr>
          <p:nvPr>
            <p:ph type="sldNum" sz="quarter" idx="12"/>
          </p:nvPr>
        </p:nvSpPr>
        <p:spPr/>
        <p:txBody>
          <a:bodyPr/>
          <a:lstStyle/>
          <a:p>
            <a:pPr>
              <a:defRPr/>
            </a:pPr>
            <a:fld id="{D5C92DEB-5F69-44A2-8F70-07FA1FFA047D}" type="slidenum">
              <a:rPr lang="en-US" altLang="en-US"/>
              <a:pPr>
                <a:defRPr/>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4AF7336-877E-4879-B0E9-3EB07D3E1B9D}"/>
              </a:ext>
            </a:extLst>
          </p:cNvPr>
          <p:cNvSpPr>
            <a:spLocks noGrp="1" noChangeArrowheads="1"/>
          </p:cNvSpPr>
          <p:nvPr>
            <p:ph type="title"/>
          </p:nvPr>
        </p:nvSpPr>
        <p:spPr>
          <a:xfrm>
            <a:off x="611188" y="260350"/>
            <a:ext cx="7772400" cy="1143000"/>
          </a:xfrm>
        </p:spPr>
        <p:txBody>
          <a:bodyPr/>
          <a:lstStyle/>
          <a:p>
            <a:pPr eaLnBrk="1" hangingPunct="1"/>
            <a:r>
              <a:rPr lang="en-GB" altLang="en-US" u="sng"/>
              <a:t>Objectives</a:t>
            </a:r>
          </a:p>
        </p:txBody>
      </p:sp>
      <p:sp>
        <p:nvSpPr>
          <p:cNvPr id="18435" name="Rectangle 3">
            <a:extLst>
              <a:ext uri="{FF2B5EF4-FFF2-40B4-BE49-F238E27FC236}">
                <a16:creationId xmlns:a16="http://schemas.microsoft.com/office/drawing/2014/main" id="{0E30953F-595A-488C-8DB3-E4AECB7B1462}"/>
              </a:ext>
            </a:extLst>
          </p:cNvPr>
          <p:cNvSpPr>
            <a:spLocks noGrp="1" noChangeArrowheads="1"/>
          </p:cNvSpPr>
          <p:nvPr>
            <p:ph idx="1"/>
          </p:nvPr>
        </p:nvSpPr>
        <p:spPr>
          <a:xfrm>
            <a:off x="684213" y="1412875"/>
            <a:ext cx="7772400" cy="4114800"/>
          </a:xfrm>
        </p:spPr>
        <p:txBody>
          <a:bodyPr rtlCol="0">
            <a:normAutofit lnSpcReduction="10000"/>
          </a:bodyPr>
          <a:lstStyle/>
          <a:p>
            <a:pPr eaLnBrk="1" fontAlgn="auto" hangingPunct="1">
              <a:spcAft>
                <a:spcPts val="0"/>
              </a:spcAft>
              <a:buFontTx/>
              <a:buNone/>
              <a:defRPr/>
            </a:pPr>
            <a:r>
              <a:rPr lang="en-GB" altLang="en-US" i="1"/>
              <a:t>Informally</a:t>
            </a:r>
            <a:r>
              <a:rPr lang="en-GB" altLang="en-US"/>
              <a:t>, the objective of a project can be defined by completing the statement:</a:t>
            </a:r>
          </a:p>
          <a:p>
            <a:pPr eaLnBrk="1" fontAlgn="auto" hangingPunct="1">
              <a:spcAft>
                <a:spcPts val="0"/>
              </a:spcAft>
              <a:buFontTx/>
              <a:buNone/>
              <a:defRPr/>
            </a:pPr>
            <a:endParaRPr lang="en-GB" altLang="en-US" sz="1200"/>
          </a:p>
          <a:p>
            <a:pPr eaLnBrk="1" fontAlgn="auto" hangingPunct="1">
              <a:spcAft>
                <a:spcPts val="0"/>
              </a:spcAft>
              <a:buFontTx/>
              <a:buNone/>
              <a:defRPr/>
            </a:pPr>
            <a:r>
              <a:rPr lang="en-GB" altLang="en-US"/>
              <a:t>	</a:t>
            </a:r>
            <a:r>
              <a:rPr lang="en-GB" altLang="en-US" b="1" i="1"/>
              <a:t>The project will be regarded as a success if………………………………..</a:t>
            </a:r>
          </a:p>
          <a:p>
            <a:pPr eaLnBrk="1" fontAlgn="auto" hangingPunct="1">
              <a:spcAft>
                <a:spcPts val="0"/>
              </a:spcAft>
              <a:buFontTx/>
              <a:buNone/>
              <a:defRPr/>
            </a:pPr>
            <a:endParaRPr lang="en-GB" altLang="en-US" sz="1200" b="1" i="1"/>
          </a:p>
          <a:p>
            <a:pPr eaLnBrk="1" fontAlgn="auto" hangingPunct="1">
              <a:spcAft>
                <a:spcPts val="0"/>
              </a:spcAft>
              <a:buFontTx/>
              <a:buNone/>
              <a:defRPr/>
            </a:pPr>
            <a:r>
              <a:rPr lang="en-GB" altLang="en-US"/>
              <a:t>	Rather like </a:t>
            </a:r>
            <a:r>
              <a:rPr lang="en-GB" altLang="en-US" i="1"/>
              <a:t>post-conditions</a:t>
            </a:r>
            <a:r>
              <a:rPr lang="en-GB" altLang="en-US"/>
              <a:t> for the project</a:t>
            </a:r>
          </a:p>
          <a:p>
            <a:pPr eaLnBrk="1" fontAlgn="auto" hangingPunct="1">
              <a:spcAft>
                <a:spcPts val="0"/>
              </a:spcAft>
              <a:buFontTx/>
              <a:buNone/>
              <a:defRPr/>
            </a:pPr>
            <a:endParaRPr lang="en-GB" altLang="en-US"/>
          </a:p>
          <a:p>
            <a:pPr eaLnBrk="1" fontAlgn="auto" hangingPunct="1">
              <a:spcAft>
                <a:spcPts val="0"/>
              </a:spcAft>
              <a:buFontTx/>
              <a:buNone/>
              <a:defRPr/>
            </a:pPr>
            <a:endParaRPr lang="en-GB" altLang="en-US" sz="900"/>
          </a:p>
          <a:p>
            <a:pPr eaLnBrk="1" fontAlgn="auto" hangingPunct="1">
              <a:spcAft>
                <a:spcPts val="0"/>
              </a:spcAft>
              <a:buFontTx/>
              <a:buNone/>
              <a:defRPr/>
            </a:pPr>
            <a:r>
              <a:rPr lang="en-GB" altLang="en-US"/>
              <a:t>Focus on </a:t>
            </a:r>
            <a:r>
              <a:rPr lang="en-GB" altLang="en-US" i="1"/>
              <a:t>what</a:t>
            </a:r>
            <a:r>
              <a:rPr lang="en-GB" altLang="en-US"/>
              <a:t> will be put in place, rather than </a:t>
            </a:r>
            <a:r>
              <a:rPr lang="en-GB" altLang="en-US" i="1"/>
              <a:t>how </a:t>
            </a:r>
            <a:r>
              <a:rPr lang="en-GB" altLang="en-US"/>
              <a:t>activities will be carried out</a:t>
            </a:r>
          </a:p>
          <a:p>
            <a:pPr eaLnBrk="1" fontAlgn="auto" hangingPunct="1">
              <a:spcAft>
                <a:spcPts val="0"/>
              </a:spcAft>
              <a:buFontTx/>
              <a:buNone/>
              <a:defRPr/>
            </a:pPr>
            <a:endParaRPr lang="en-GB" altLang="en-US"/>
          </a:p>
        </p:txBody>
      </p:sp>
      <p:sp>
        <p:nvSpPr>
          <p:cNvPr id="4" name="Slide Number Placeholder 3">
            <a:extLst>
              <a:ext uri="{FF2B5EF4-FFF2-40B4-BE49-F238E27FC236}">
                <a16:creationId xmlns:a16="http://schemas.microsoft.com/office/drawing/2014/main" id="{1D259B2A-3429-4541-8028-298AF5626FA2}"/>
              </a:ext>
            </a:extLst>
          </p:cNvPr>
          <p:cNvSpPr>
            <a:spLocks noGrp="1"/>
          </p:cNvSpPr>
          <p:nvPr>
            <p:ph type="sldNum" sz="quarter" idx="12"/>
          </p:nvPr>
        </p:nvSpPr>
        <p:spPr/>
        <p:txBody>
          <a:bodyPr/>
          <a:lstStyle/>
          <a:p>
            <a:pPr>
              <a:defRPr/>
            </a:pPr>
            <a:fld id="{6BAF1D79-EBF7-41A7-8BB2-0A4D7A11247B}" type="slidenum">
              <a:rPr lang="en-US" altLang="en-US"/>
              <a:pPr>
                <a:defRPr/>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705BDBF-A9DE-4DE0-8B94-39999B178A47}"/>
              </a:ext>
            </a:extLst>
          </p:cNvPr>
          <p:cNvSpPr>
            <a:spLocks noGrp="1" noChangeArrowheads="1"/>
          </p:cNvSpPr>
          <p:nvPr>
            <p:ph type="title"/>
          </p:nvPr>
        </p:nvSpPr>
        <p:spPr>
          <a:xfrm>
            <a:off x="684213" y="188913"/>
            <a:ext cx="7772400" cy="1143000"/>
          </a:xfrm>
        </p:spPr>
        <p:txBody>
          <a:bodyPr/>
          <a:lstStyle/>
          <a:p>
            <a:pPr eaLnBrk="1" hangingPunct="1"/>
            <a:r>
              <a:rPr lang="en-GB" altLang="en-US" u="sng"/>
              <a:t>Objectives should be SMART</a:t>
            </a:r>
          </a:p>
        </p:txBody>
      </p:sp>
      <p:sp>
        <p:nvSpPr>
          <p:cNvPr id="37891" name="Rectangle 3">
            <a:extLst>
              <a:ext uri="{FF2B5EF4-FFF2-40B4-BE49-F238E27FC236}">
                <a16:creationId xmlns:a16="http://schemas.microsoft.com/office/drawing/2014/main" id="{7203A6E7-BBE1-4803-9C33-F1F01BB65641}"/>
              </a:ext>
            </a:extLst>
          </p:cNvPr>
          <p:cNvSpPr>
            <a:spLocks noGrp="1" noChangeArrowheads="1"/>
          </p:cNvSpPr>
          <p:nvPr>
            <p:ph idx="1"/>
          </p:nvPr>
        </p:nvSpPr>
        <p:spPr>
          <a:xfrm>
            <a:off x="684213" y="1557338"/>
            <a:ext cx="7772400" cy="4824412"/>
          </a:xfrm>
        </p:spPr>
        <p:txBody>
          <a:bodyPr/>
          <a:lstStyle/>
          <a:p>
            <a:pPr eaLnBrk="1" hangingPunct="1">
              <a:buFontTx/>
              <a:buNone/>
            </a:pPr>
            <a:r>
              <a:rPr lang="en-GB" altLang="en-US" b="1"/>
              <a:t>S</a:t>
            </a:r>
            <a:r>
              <a:rPr lang="en-GB" altLang="en-US"/>
              <a:t> – 	</a:t>
            </a:r>
            <a:r>
              <a:rPr lang="en-GB" altLang="en-US" sz="2400"/>
              <a:t>specific, that is, concrete and well-defined</a:t>
            </a:r>
          </a:p>
          <a:p>
            <a:pPr eaLnBrk="1" hangingPunct="1">
              <a:buFontTx/>
              <a:buNone/>
            </a:pPr>
            <a:endParaRPr lang="en-GB" altLang="en-US" sz="800"/>
          </a:p>
          <a:p>
            <a:pPr eaLnBrk="1" hangingPunct="1">
              <a:buFontTx/>
              <a:buNone/>
            </a:pPr>
            <a:r>
              <a:rPr lang="en-GB" altLang="en-US" b="1"/>
              <a:t>M</a:t>
            </a:r>
            <a:r>
              <a:rPr lang="en-GB" altLang="en-US"/>
              <a:t> – 	</a:t>
            </a:r>
            <a:r>
              <a:rPr lang="en-GB" altLang="en-US" sz="2400"/>
              <a:t>measurable, that is, satisfaction of the objective can be objectively judged</a:t>
            </a:r>
          </a:p>
          <a:p>
            <a:pPr eaLnBrk="1" hangingPunct="1">
              <a:buFontTx/>
              <a:buNone/>
            </a:pPr>
            <a:endParaRPr lang="en-GB" altLang="en-US" sz="800"/>
          </a:p>
          <a:p>
            <a:pPr eaLnBrk="1" hangingPunct="1">
              <a:buFontTx/>
              <a:buNone/>
            </a:pPr>
            <a:r>
              <a:rPr lang="en-GB" altLang="en-US" b="1"/>
              <a:t>A</a:t>
            </a:r>
            <a:r>
              <a:rPr lang="en-GB" altLang="en-US"/>
              <a:t> – 	</a:t>
            </a:r>
            <a:r>
              <a:rPr lang="en-GB" altLang="en-US" sz="2400"/>
              <a:t>achievable, that is, it is within the power of the 	individual or group concerned to meet the target</a:t>
            </a:r>
          </a:p>
          <a:p>
            <a:pPr eaLnBrk="1" hangingPunct="1">
              <a:buFontTx/>
              <a:buNone/>
            </a:pPr>
            <a:endParaRPr lang="en-GB" altLang="en-US" sz="800"/>
          </a:p>
          <a:p>
            <a:pPr eaLnBrk="1" hangingPunct="1">
              <a:buFontTx/>
              <a:buNone/>
            </a:pPr>
            <a:r>
              <a:rPr lang="en-GB" altLang="en-US" b="1"/>
              <a:t>R</a:t>
            </a:r>
            <a:r>
              <a:rPr lang="en-GB" altLang="en-US"/>
              <a:t> – 	</a:t>
            </a:r>
            <a:r>
              <a:rPr lang="en-GB" altLang="en-US" sz="2400"/>
              <a:t>relevant, the objective must relevant to 	the true 	purpose of the project</a:t>
            </a:r>
          </a:p>
          <a:p>
            <a:pPr eaLnBrk="1" hangingPunct="1">
              <a:buFontTx/>
              <a:buNone/>
            </a:pPr>
            <a:endParaRPr lang="en-GB" altLang="en-US" sz="800"/>
          </a:p>
          <a:p>
            <a:pPr eaLnBrk="1" hangingPunct="1">
              <a:buFontTx/>
              <a:buNone/>
            </a:pPr>
            <a:r>
              <a:rPr lang="en-GB" altLang="en-US" b="1"/>
              <a:t>T</a:t>
            </a:r>
            <a:r>
              <a:rPr lang="en-GB" altLang="en-US"/>
              <a:t> – 	</a:t>
            </a:r>
            <a:r>
              <a:rPr lang="en-GB" altLang="en-US" sz="2400"/>
              <a:t>time constrained: there is defined point in time by which the objective should be achieved</a:t>
            </a:r>
          </a:p>
        </p:txBody>
      </p:sp>
      <p:sp>
        <p:nvSpPr>
          <p:cNvPr id="4" name="Slide Number Placeholder 3">
            <a:extLst>
              <a:ext uri="{FF2B5EF4-FFF2-40B4-BE49-F238E27FC236}">
                <a16:creationId xmlns:a16="http://schemas.microsoft.com/office/drawing/2014/main" id="{FB061CE4-0588-4974-A697-F3EF669139E8}"/>
              </a:ext>
            </a:extLst>
          </p:cNvPr>
          <p:cNvSpPr>
            <a:spLocks noGrp="1"/>
          </p:cNvSpPr>
          <p:nvPr>
            <p:ph type="sldNum" sz="quarter" idx="12"/>
          </p:nvPr>
        </p:nvSpPr>
        <p:spPr/>
        <p:txBody>
          <a:bodyPr/>
          <a:lstStyle/>
          <a:p>
            <a:pPr>
              <a:defRPr/>
            </a:pPr>
            <a:fld id="{A825E60A-C214-4EAF-8CB7-D75CA0C563AE}" type="slidenum">
              <a:rPr lang="en-US" altLang="en-US"/>
              <a:pPr>
                <a:defRPr/>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24DA97C-2F18-41E4-BFE4-95B813F3BBDD}"/>
              </a:ext>
            </a:extLst>
          </p:cNvPr>
          <p:cNvSpPr>
            <a:spLocks noGrp="1" noChangeArrowheads="1"/>
          </p:cNvSpPr>
          <p:nvPr>
            <p:ph type="title"/>
          </p:nvPr>
        </p:nvSpPr>
        <p:spPr>
          <a:xfrm>
            <a:off x="684213" y="188913"/>
            <a:ext cx="7772400" cy="1143000"/>
          </a:xfrm>
        </p:spPr>
        <p:txBody>
          <a:bodyPr/>
          <a:lstStyle/>
          <a:p>
            <a:pPr eaLnBrk="1" hangingPunct="1"/>
            <a:r>
              <a:rPr lang="en-GB" altLang="en-US" u="sng"/>
              <a:t>Goals/sub-objectives</a:t>
            </a:r>
          </a:p>
        </p:txBody>
      </p:sp>
      <p:sp>
        <p:nvSpPr>
          <p:cNvPr id="39939" name="Rectangle 3">
            <a:extLst>
              <a:ext uri="{FF2B5EF4-FFF2-40B4-BE49-F238E27FC236}">
                <a16:creationId xmlns:a16="http://schemas.microsoft.com/office/drawing/2014/main" id="{3491530C-7FA1-4A1C-9FBF-D4C3B771C9AA}"/>
              </a:ext>
            </a:extLst>
          </p:cNvPr>
          <p:cNvSpPr>
            <a:spLocks noGrp="1" noChangeArrowheads="1"/>
          </p:cNvSpPr>
          <p:nvPr>
            <p:ph idx="1"/>
          </p:nvPr>
        </p:nvSpPr>
        <p:spPr>
          <a:xfrm>
            <a:off x="685800" y="1412875"/>
            <a:ext cx="7772400" cy="4683125"/>
          </a:xfrm>
        </p:spPr>
        <p:txBody>
          <a:bodyPr/>
          <a:lstStyle/>
          <a:p>
            <a:pPr eaLnBrk="1" hangingPunct="1">
              <a:buFontTx/>
              <a:buNone/>
            </a:pPr>
            <a:r>
              <a:rPr lang="en-GB" altLang="en-US"/>
              <a:t>	These are steps along the way to achieving the objective. Informally, these can be defined by completing the sentence…</a:t>
            </a:r>
          </a:p>
          <a:p>
            <a:pPr eaLnBrk="1" hangingPunct="1">
              <a:buFontTx/>
              <a:buNone/>
            </a:pPr>
            <a:endParaRPr lang="en-GB" altLang="en-US"/>
          </a:p>
          <a:p>
            <a:pPr algn="ctr" eaLnBrk="1" hangingPunct="1">
              <a:buFontTx/>
              <a:buNone/>
            </a:pPr>
            <a:r>
              <a:rPr lang="en-GB" altLang="en-US" sz="2400" b="1"/>
              <a:t>Objective X will be achieved </a:t>
            </a:r>
          </a:p>
          <a:p>
            <a:pPr algn="ctr" eaLnBrk="1" hangingPunct="1">
              <a:buFontTx/>
              <a:buNone/>
            </a:pPr>
            <a:r>
              <a:rPr lang="en-GB" altLang="en-US" sz="2400" b="1"/>
              <a:t>IF the following goals are all achieved</a:t>
            </a:r>
          </a:p>
          <a:p>
            <a:pPr algn="ctr" eaLnBrk="1" hangingPunct="1">
              <a:buFontTx/>
              <a:buNone/>
            </a:pPr>
            <a:r>
              <a:rPr lang="en-GB" altLang="en-US" sz="2400" b="1"/>
              <a:t>A……………</a:t>
            </a:r>
          </a:p>
          <a:p>
            <a:pPr algn="ctr" eaLnBrk="1" hangingPunct="1">
              <a:buFontTx/>
              <a:buNone/>
            </a:pPr>
            <a:r>
              <a:rPr lang="en-GB" altLang="en-US" sz="2400" b="1"/>
              <a:t>B……………</a:t>
            </a:r>
          </a:p>
          <a:p>
            <a:pPr algn="ctr" eaLnBrk="1" hangingPunct="1">
              <a:buFontTx/>
              <a:buNone/>
            </a:pPr>
            <a:r>
              <a:rPr lang="en-GB" altLang="en-US" sz="2400" b="1"/>
              <a:t>	  C…………… etc</a:t>
            </a:r>
          </a:p>
        </p:txBody>
      </p:sp>
      <p:sp>
        <p:nvSpPr>
          <p:cNvPr id="4" name="Slide Number Placeholder 3">
            <a:extLst>
              <a:ext uri="{FF2B5EF4-FFF2-40B4-BE49-F238E27FC236}">
                <a16:creationId xmlns:a16="http://schemas.microsoft.com/office/drawing/2014/main" id="{BC9F8C79-F3D5-47D1-8FA9-3F16C4EBF72E}"/>
              </a:ext>
            </a:extLst>
          </p:cNvPr>
          <p:cNvSpPr>
            <a:spLocks noGrp="1"/>
          </p:cNvSpPr>
          <p:nvPr>
            <p:ph type="sldNum" sz="quarter" idx="12"/>
          </p:nvPr>
        </p:nvSpPr>
        <p:spPr/>
        <p:txBody>
          <a:bodyPr/>
          <a:lstStyle/>
          <a:p>
            <a:pPr>
              <a:defRPr/>
            </a:pPr>
            <a:fld id="{C45F1867-42A9-47E3-9E8A-14538E179F1D}" type="slidenum">
              <a:rPr lang="en-US" altLang="en-US"/>
              <a:pPr>
                <a:defRPr/>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004C828-6D72-493B-A6F6-FCAECC7FB0F6}"/>
              </a:ext>
            </a:extLst>
          </p:cNvPr>
          <p:cNvSpPr>
            <a:spLocks noGrp="1" noChangeArrowheads="1"/>
          </p:cNvSpPr>
          <p:nvPr>
            <p:ph type="title"/>
          </p:nvPr>
        </p:nvSpPr>
        <p:spPr>
          <a:xfrm>
            <a:off x="539750" y="0"/>
            <a:ext cx="8229600" cy="1143000"/>
          </a:xfrm>
        </p:spPr>
        <p:txBody>
          <a:bodyPr/>
          <a:lstStyle/>
          <a:p>
            <a:pPr eaLnBrk="1" hangingPunct="1"/>
            <a:r>
              <a:rPr lang="en-GB" altLang="en-US" u="sng"/>
              <a:t>Goals/sub-objectives continued</a:t>
            </a:r>
          </a:p>
        </p:txBody>
      </p:sp>
      <p:sp>
        <p:nvSpPr>
          <p:cNvPr id="41987" name="Rectangle 3">
            <a:extLst>
              <a:ext uri="{FF2B5EF4-FFF2-40B4-BE49-F238E27FC236}">
                <a16:creationId xmlns:a16="http://schemas.microsoft.com/office/drawing/2014/main" id="{D538C121-E270-4833-8B22-9494A14CEBE7}"/>
              </a:ext>
            </a:extLst>
          </p:cNvPr>
          <p:cNvSpPr>
            <a:spLocks noGrp="1" noChangeArrowheads="1"/>
          </p:cNvSpPr>
          <p:nvPr>
            <p:ph idx="1"/>
          </p:nvPr>
        </p:nvSpPr>
        <p:spPr>
          <a:xfrm>
            <a:off x="468313" y="1412875"/>
            <a:ext cx="8229600" cy="4349750"/>
          </a:xfrm>
        </p:spPr>
        <p:txBody>
          <a:bodyPr/>
          <a:lstStyle/>
          <a:p>
            <a:pPr eaLnBrk="1" hangingPunct="1">
              <a:buFontTx/>
              <a:buNone/>
            </a:pPr>
            <a:r>
              <a:rPr lang="en-GB" altLang="en-US"/>
              <a:t>  Often a goal can be allocated to an individual.</a:t>
            </a:r>
          </a:p>
          <a:p>
            <a:pPr eaLnBrk="1" hangingPunct="1">
              <a:buFontTx/>
              <a:buNone/>
            </a:pPr>
            <a:r>
              <a:rPr lang="en-GB" altLang="en-US"/>
              <a:t>  Individual may have the capability of achieving goal, but not the objective on their own e.g.</a:t>
            </a:r>
            <a:r>
              <a:rPr lang="en-GB" altLang="en-US" i="1"/>
              <a:t> </a:t>
            </a:r>
          </a:p>
          <a:p>
            <a:pPr eaLnBrk="1" hangingPunct="1">
              <a:buFontTx/>
              <a:buNone/>
            </a:pPr>
            <a:endParaRPr lang="en-GB" altLang="en-US" sz="1800" i="1"/>
          </a:p>
          <a:p>
            <a:pPr eaLnBrk="1" hangingPunct="1">
              <a:buFontTx/>
              <a:buNone/>
            </a:pPr>
            <a:endParaRPr lang="en-GB" altLang="en-US" sz="800" i="1"/>
          </a:p>
          <a:p>
            <a:pPr eaLnBrk="1" hangingPunct="1">
              <a:buFontTx/>
              <a:buNone/>
            </a:pPr>
            <a:r>
              <a:rPr lang="en-GB" altLang="en-US" i="1"/>
              <a:t>Objective – </a:t>
            </a:r>
            <a:r>
              <a:rPr lang="en-GB" altLang="en-US"/>
              <a:t>user satisfaction with software product</a:t>
            </a:r>
          </a:p>
          <a:p>
            <a:pPr eaLnBrk="1" hangingPunct="1">
              <a:buFontTx/>
              <a:buNone/>
            </a:pPr>
            <a:endParaRPr lang="en-GB" altLang="en-US" sz="1400"/>
          </a:p>
          <a:p>
            <a:pPr eaLnBrk="1" hangingPunct="1">
              <a:buFontTx/>
              <a:buNone/>
            </a:pPr>
            <a:r>
              <a:rPr lang="en-GB" altLang="en-US" i="1"/>
              <a:t>Analyst goal</a:t>
            </a:r>
            <a:r>
              <a:rPr lang="en-GB" altLang="en-US"/>
              <a:t> – accurate requirements </a:t>
            </a:r>
          </a:p>
          <a:p>
            <a:pPr eaLnBrk="1" hangingPunct="1">
              <a:buFontTx/>
              <a:buNone/>
            </a:pPr>
            <a:endParaRPr lang="en-GB" altLang="en-US" sz="1400"/>
          </a:p>
          <a:p>
            <a:pPr eaLnBrk="1" hangingPunct="1">
              <a:buFontTx/>
              <a:buNone/>
            </a:pPr>
            <a:r>
              <a:rPr lang="en-GB" altLang="en-US" i="1"/>
              <a:t>Developer goal</a:t>
            </a:r>
            <a:r>
              <a:rPr lang="en-GB" altLang="en-US"/>
              <a:t> – software that is reliable</a:t>
            </a:r>
            <a:endParaRPr lang="en-GB" altLang="en-US" i="1"/>
          </a:p>
        </p:txBody>
      </p:sp>
      <p:sp>
        <p:nvSpPr>
          <p:cNvPr id="5" name="Slide Number Placeholder 3">
            <a:extLst>
              <a:ext uri="{FF2B5EF4-FFF2-40B4-BE49-F238E27FC236}">
                <a16:creationId xmlns:a16="http://schemas.microsoft.com/office/drawing/2014/main" id="{DB6DBD93-557C-471A-91D2-A4816DF6E0C8}"/>
              </a:ext>
            </a:extLst>
          </p:cNvPr>
          <p:cNvSpPr>
            <a:spLocks noGrp="1"/>
          </p:cNvSpPr>
          <p:nvPr>
            <p:ph type="sldNum" sz="quarter" idx="12"/>
          </p:nvPr>
        </p:nvSpPr>
        <p:spPr/>
        <p:txBody>
          <a:bodyPr/>
          <a:lstStyle/>
          <a:p>
            <a:pPr>
              <a:defRPr/>
            </a:pPr>
            <a:fld id="{AFC7380F-E711-4EBF-986C-2C139FEA7C75}" type="slidenum">
              <a:rPr lang="en-US" altLang="en-US"/>
              <a:pPr>
                <a:defRPr/>
              </a:pPr>
              <a:t>19</a:t>
            </a:fld>
            <a:endParaRPr lang="en-US" altLang="en-US"/>
          </a:p>
        </p:txBody>
      </p:sp>
      <p:sp>
        <p:nvSpPr>
          <p:cNvPr id="41989" name="Rectangle 4">
            <a:extLst>
              <a:ext uri="{FF2B5EF4-FFF2-40B4-BE49-F238E27FC236}">
                <a16:creationId xmlns:a16="http://schemas.microsoft.com/office/drawing/2014/main" id="{D5A718C9-96A9-470B-AD7D-4C834A0C40FE}"/>
              </a:ext>
            </a:extLst>
          </p:cNvPr>
          <p:cNvSpPr>
            <a:spLocks noChangeArrowheads="1"/>
          </p:cNvSpPr>
          <p:nvPr/>
        </p:nvSpPr>
        <p:spPr bwMode="auto">
          <a:xfrm>
            <a:off x="0" y="4221163"/>
            <a:ext cx="72945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4000">
              <a:solidFill>
                <a:schemeClr val="bg2"/>
              </a:solidFill>
              <a:latin typeface="Tahom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DF04FED-E694-4077-A739-8BF8A6DD6B83}"/>
              </a:ext>
            </a:extLst>
          </p:cNvPr>
          <p:cNvSpPr>
            <a:spLocks noGrp="1" noChangeArrowheads="1"/>
          </p:cNvSpPr>
          <p:nvPr>
            <p:ph type="title"/>
          </p:nvPr>
        </p:nvSpPr>
        <p:spPr>
          <a:xfrm>
            <a:off x="684213" y="44450"/>
            <a:ext cx="7772400" cy="1143000"/>
          </a:xfrm>
        </p:spPr>
        <p:txBody>
          <a:bodyPr/>
          <a:lstStyle/>
          <a:p>
            <a:pPr eaLnBrk="1" hangingPunct="1"/>
            <a:r>
              <a:rPr lang="en-GB" altLang="en-US" u="sng"/>
              <a:t>Outline of talk</a:t>
            </a:r>
          </a:p>
        </p:txBody>
      </p:sp>
      <p:sp>
        <p:nvSpPr>
          <p:cNvPr id="7171" name="Rectangle 3">
            <a:extLst>
              <a:ext uri="{FF2B5EF4-FFF2-40B4-BE49-F238E27FC236}">
                <a16:creationId xmlns:a16="http://schemas.microsoft.com/office/drawing/2014/main" id="{53CA2A61-305F-4F61-A5BD-A0F28FAE2CE8}"/>
              </a:ext>
            </a:extLst>
          </p:cNvPr>
          <p:cNvSpPr>
            <a:spLocks noGrp="1" noChangeArrowheads="1"/>
          </p:cNvSpPr>
          <p:nvPr>
            <p:ph idx="1"/>
          </p:nvPr>
        </p:nvSpPr>
        <p:spPr>
          <a:xfrm>
            <a:off x="684213" y="1196975"/>
            <a:ext cx="7772400" cy="4679950"/>
          </a:xfrm>
        </p:spPr>
        <p:txBody>
          <a:bodyPr/>
          <a:lstStyle/>
          <a:p>
            <a:pPr algn="ctr" eaLnBrk="1" hangingPunct="1">
              <a:buFontTx/>
              <a:buNone/>
            </a:pPr>
            <a:r>
              <a:rPr lang="en-GB" altLang="en-US"/>
              <a:t>In this introduction the main questions to be addressed will be:</a:t>
            </a:r>
          </a:p>
          <a:p>
            <a:pPr eaLnBrk="1" hangingPunct="1">
              <a:buFontTx/>
              <a:buNone/>
            </a:pPr>
            <a:endParaRPr lang="en-GB" altLang="en-US"/>
          </a:p>
          <a:p>
            <a:pPr lvl="1" eaLnBrk="1" hangingPunct="1"/>
            <a:r>
              <a:rPr lang="en-GB" altLang="en-US" sz="2600"/>
              <a:t>What is software project management? Is it really different from ‘ordinary’ project management?</a:t>
            </a:r>
          </a:p>
          <a:p>
            <a:pPr lvl="1" eaLnBrk="1" hangingPunct="1">
              <a:buFontTx/>
              <a:buNone/>
            </a:pPr>
            <a:endParaRPr lang="en-GB" altLang="en-US" sz="2600"/>
          </a:p>
          <a:p>
            <a:pPr lvl="1" eaLnBrk="1" hangingPunct="1"/>
            <a:r>
              <a:rPr lang="en-GB" altLang="en-US" sz="2600"/>
              <a:t>How do you know when a project has been successful? For example, do the expectations of the customer/client match those of the developers?</a:t>
            </a:r>
          </a:p>
          <a:p>
            <a:pPr eaLnBrk="1" hangingPunct="1">
              <a:buFontTx/>
              <a:buNone/>
            </a:pPr>
            <a:endParaRPr lang="en-GB" altLang="en-US" sz="2600"/>
          </a:p>
        </p:txBody>
      </p:sp>
      <p:sp>
        <p:nvSpPr>
          <p:cNvPr id="4" name="Slide Number Placeholder 3">
            <a:extLst>
              <a:ext uri="{FF2B5EF4-FFF2-40B4-BE49-F238E27FC236}">
                <a16:creationId xmlns:a16="http://schemas.microsoft.com/office/drawing/2014/main" id="{CF2CE985-62C0-420B-A12D-DFFE5B155BE8}"/>
              </a:ext>
            </a:extLst>
          </p:cNvPr>
          <p:cNvSpPr>
            <a:spLocks noGrp="1"/>
          </p:cNvSpPr>
          <p:nvPr>
            <p:ph type="sldNum" sz="quarter" idx="12"/>
          </p:nvPr>
        </p:nvSpPr>
        <p:spPr/>
        <p:txBody>
          <a:bodyPr/>
          <a:lstStyle/>
          <a:p>
            <a:pPr>
              <a:defRPr/>
            </a:pPr>
            <a:fld id="{8D877DB6-125D-4EC2-B6CD-D09E15ED196E}" type="slidenum">
              <a:rPr lang="en-US" altLang="en-US"/>
              <a:pPr>
                <a:defRPr/>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7A84C5A-2EA1-4DE4-82D4-6ABA5A3BB9CA}"/>
              </a:ext>
            </a:extLst>
          </p:cNvPr>
          <p:cNvSpPr>
            <a:spLocks noGrp="1" noChangeArrowheads="1"/>
          </p:cNvSpPr>
          <p:nvPr>
            <p:ph type="title"/>
          </p:nvPr>
        </p:nvSpPr>
        <p:spPr>
          <a:xfrm>
            <a:off x="684213" y="260350"/>
            <a:ext cx="7772400" cy="1143000"/>
          </a:xfrm>
        </p:spPr>
        <p:txBody>
          <a:bodyPr/>
          <a:lstStyle/>
          <a:p>
            <a:pPr eaLnBrk="1" hangingPunct="1"/>
            <a:r>
              <a:rPr lang="en-GB" altLang="en-US" u="sng"/>
              <a:t>Measures of effectiveness</a:t>
            </a:r>
          </a:p>
        </p:txBody>
      </p:sp>
      <p:sp>
        <p:nvSpPr>
          <p:cNvPr id="44035" name="Rectangle 3">
            <a:extLst>
              <a:ext uri="{FF2B5EF4-FFF2-40B4-BE49-F238E27FC236}">
                <a16:creationId xmlns:a16="http://schemas.microsoft.com/office/drawing/2014/main" id="{52D8B195-714D-4A9D-80C1-BB2A0516A636}"/>
              </a:ext>
            </a:extLst>
          </p:cNvPr>
          <p:cNvSpPr>
            <a:spLocks noGrp="1" noChangeArrowheads="1"/>
          </p:cNvSpPr>
          <p:nvPr>
            <p:ph idx="1"/>
          </p:nvPr>
        </p:nvSpPr>
        <p:spPr>
          <a:xfrm>
            <a:off x="323850" y="1557338"/>
            <a:ext cx="8569325" cy="4538662"/>
          </a:xfrm>
        </p:spPr>
        <p:txBody>
          <a:bodyPr/>
          <a:lstStyle/>
          <a:p>
            <a:pPr eaLnBrk="1" hangingPunct="1">
              <a:buFontTx/>
              <a:buNone/>
            </a:pPr>
            <a:r>
              <a:rPr lang="en-GB" altLang="en-US"/>
              <a:t>  	How do we know that the goal or objective has been achieved?</a:t>
            </a:r>
          </a:p>
          <a:p>
            <a:pPr eaLnBrk="1" hangingPunct="1">
              <a:buFontTx/>
              <a:buNone/>
            </a:pPr>
            <a:r>
              <a:rPr lang="en-GB" altLang="en-US"/>
              <a:t>	By a practical test, that can be objectively assessed.</a:t>
            </a:r>
          </a:p>
          <a:p>
            <a:pPr eaLnBrk="1" hangingPunct="1">
              <a:buFontTx/>
              <a:buNone/>
            </a:pPr>
            <a:endParaRPr lang="en-GB" altLang="en-US"/>
          </a:p>
          <a:p>
            <a:pPr eaLnBrk="1" hangingPunct="1">
              <a:buFontTx/>
              <a:buNone/>
            </a:pPr>
            <a:r>
              <a:rPr lang="en-GB" altLang="en-US"/>
              <a:t>e.g. for user satisfaction with software product:</a:t>
            </a:r>
          </a:p>
          <a:p>
            <a:pPr eaLnBrk="1" hangingPunct="1">
              <a:buFontTx/>
              <a:buNone/>
            </a:pPr>
            <a:endParaRPr lang="en-GB" altLang="en-US" sz="900"/>
          </a:p>
          <a:p>
            <a:pPr eaLnBrk="1" hangingPunct="1"/>
            <a:r>
              <a:rPr lang="en-GB" altLang="en-US"/>
              <a:t>Repeat business – they buy further products from us</a:t>
            </a:r>
          </a:p>
          <a:p>
            <a:pPr eaLnBrk="1" hangingPunct="1">
              <a:buFontTx/>
              <a:buNone/>
            </a:pPr>
            <a:endParaRPr lang="en-GB" altLang="en-US" sz="900"/>
          </a:p>
          <a:p>
            <a:pPr eaLnBrk="1" hangingPunct="1"/>
            <a:r>
              <a:rPr lang="en-GB" altLang="en-US"/>
              <a:t>Number of complaints – if low etc etc</a:t>
            </a:r>
          </a:p>
        </p:txBody>
      </p:sp>
      <p:sp>
        <p:nvSpPr>
          <p:cNvPr id="4" name="Slide Number Placeholder 3">
            <a:extLst>
              <a:ext uri="{FF2B5EF4-FFF2-40B4-BE49-F238E27FC236}">
                <a16:creationId xmlns:a16="http://schemas.microsoft.com/office/drawing/2014/main" id="{2D58B902-CC7A-49BF-92B4-EE33C0B834A8}"/>
              </a:ext>
            </a:extLst>
          </p:cNvPr>
          <p:cNvSpPr>
            <a:spLocks noGrp="1"/>
          </p:cNvSpPr>
          <p:nvPr>
            <p:ph type="sldNum" sz="quarter" idx="12"/>
          </p:nvPr>
        </p:nvSpPr>
        <p:spPr/>
        <p:txBody>
          <a:bodyPr/>
          <a:lstStyle/>
          <a:p>
            <a:pPr>
              <a:defRPr/>
            </a:pPr>
            <a:fld id="{A3F59FF3-5A50-4BCA-AC96-9CAEF87C0E3C}" type="slidenum">
              <a:rPr lang="en-US" altLang="en-US"/>
              <a:pPr>
                <a:defRPr/>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4F0DBA4-11F1-4737-A171-323C2FA3664D}"/>
              </a:ext>
            </a:extLst>
          </p:cNvPr>
          <p:cNvSpPr>
            <a:spLocks noGrp="1" noChangeArrowheads="1"/>
          </p:cNvSpPr>
          <p:nvPr>
            <p:ph type="title"/>
          </p:nvPr>
        </p:nvSpPr>
        <p:spPr>
          <a:xfrm>
            <a:off x="684213" y="260350"/>
            <a:ext cx="7772400" cy="1143000"/>
          </a:xfrm>
        </p:spPr>
        <p:txBody>
          <a:bodyPr/>
          <a:lstStyle/>
          <a:p>
            <a:pPr eaLnBrk="1" hangingPunct="1"/>
            <a:r>
              <a:rPr lang="en-GB" altLang="en-US" u="sng"/>
              <a:t>Stakeholders</a:t>
            </a:r>
          </a:p>
        </p:txBody>
      </p:sp>
      <p:sp>
        <p:nvSpPr>
          <p:cNvPr id="46083" name="Rectangle 3">
            <a:extLst>
              <a:ext uri="{FF2B5EF4-FFF2-40B4-BE49-F238E27FC236}">
                <a16:creationId xmlns:a16="http://schemas.microsoft.com/office/drawing/2014/main" id="{43C26667-2C72-4308-AE0F-F49A5026CF56}"/>
              </a:ext>
            </a:extLst>
          </p:cNvPr>
          <p:cNvSpPr>
            <a:spLocks noGrp="1" noChangeArrowheads="1"/>
          </p:cNvSpPr>
          <p:nvPr>
            <p:ph idx="1"/>
          </p:nvPr>
        </p:nvSpPr>
        <p:spPr>
          <a:xfrm>
            <a:off x="684213" y="1341438"/>
            <a:ext cx="7772400" cy="4611687"/>
          </a:xfrm>
        </p:spPr>
        <p:txBody>
          <a:bodyPr/>
          <a:lstStyle/>
          <a:p>
            <a:pPr eaLnBrk="1" hangingPunct="1">
              <a:buFontTx/>
              <a:buNone/>
            </a:pPr>
            <a:r>
              <a:rPr lang="en-GB" altLang="en-US"/>
              <a:t>	These are people who have a stake or interest in the project</a:t>
            </a:r>
          </a:p>
          <a:p>
            <a:pPr eaLnBrk="1" hangingPunct="1">
              <a:buFontTx/>
              <a:buNone/>
            </a:pPr>
            <a:r>
              <a:rPr lang="en-GB" altLang="en-US"/>
              <a:t>	In general, they could be </a:t>
            </a:r>
            <a:r>
              <a:rPr lang="en-GB" altLang="en-US" i="1"/>
              <a:t>users/clients</a:t>
            </a:r>
            <a:r>
              <a:rPr lang="en-GB" altLang="en-US"/>
              <a:t> or </a:t>
            </a:r>
            <a:r>
              <a:rPr lang="en-GB" altLang="en-US" i="1"/>
              <a:t>developers/implementers</a:t>
            </a:r>
          </a:p>
          <a:p>
            <a:pPr eaLnBrk="1" hangingPunct="1">
              <a:buFontTx/>
              <a:buNone/>
            </a:pPr>
            <a:endParaRPr lang="en-GB" altLang="en-US" i="1"/>
          </a:p>
          <a:p>
            <a:pPr eaLnBrk="1" hangingPunct="1">
              <a:buFontTx/>
              <a:buNone/>
            </a:pPr>
            <a:r>
              <a:rPr lang="en-GB" altLang="en-US"/>
              <a:t>	They could be:</a:t>
            </a:r>
          </a:p>
          <a:p>
            <a:pPr eaLnBrk="1" hangingPunct="1"/>
            <a:r>
              <a:rPr lang="en-GB" altLang="en-US"/>
              <a:t>Within the project team</a:t>
            </a:r>
          </a:p>
          <a:p>
            <a:pPr eaLnBrk="1" hangingPunct="1"/>
            <a:r>
              <a:rPr lang="en-GB" altLang="en-US"/>
              <a:t>Outside the project team, but within the same organization</a:t>
            </a:r>
          </a:p>
          <a:p>
            <a:pPr eaLnBrk="1" hangingPunct="1"/>
            <a:r>
              <a:rPr lang="en-GB" altLang="en-US"/>
              <a:t>Outside both the project team and the organization</a:t>
            </a:r>
          </a:p>
        </p:txBody>
      </p:sp>
      <p:sp>
        <p:nvSpPr>
          <p:cNvPr id="4" name="Slide Number Placeholder 3">
            <a:extLst>
              <a:ext uri="{FF2B5EF4-FFF2-40B4-BE49-F238E27FC236}">
                <a16:creationId xmlns:a16="http://schemas.microsoft.com/office/drawing/2014/main" id="{46BA8DC9-E5F8-42A4-8667-E5D6056BFB4F}"/>
              </a:ext>
            </a:extLst>
          </p:cNvPr>
          <p:cNvSpPr>
            <a:spLocks noGrp="1"/>
          </p:cNvSpPr>
          <p:nvPr>
            <p:ph type="sldNum" sz="quarter" idx="12"/>
          </p:nvPr>
        </p:nvSpPr>
        <p:spPr/>
        <p:txBody>
          <a:bodyPr/>
          <a:lstStyle/>
          <a:p>
            <a:pPr>
              <a:defRPr/>
            </a:pPr>
            <a:fld id="{6592E6D9-506C-48BA-B3EC-AB77B81E6E32}" type="slidenum">
              <a:rPr lang="en-US" altLang="en-US"/>
              <a:pPr>
                <a:defRPr/>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B39900F-07C1-4A6B-8395-302D35C7F503}"/>
              </a:ext>
            </a:extLst>
          </p:cNvPr>
          <p:cNvSpPr>
            <a:spLocks noGrp="1" noChangeArrowheads="1"/>
          </p:cNvSpPr>
          <p:nvPr>
            <p:ph type="title"/>
          </p:nvPr>
        </p:nvSpPr>
        <p:spPr>
          <a:xfrm>
            <a:off x="684213" y="260350"/>
            <a:ext cx="7772400" cy="1143000"/>
          </a:xfrm>
        </p:spPr>
        <p:txBody>
          <a:bodyPr/>
          <a:lstStyle/>
          <a:p>
            <a:pPr eaLnBrk="1" hangingPunct="1"/>
            <a:r>
              <a:rPr lang="en-GB" altLang="en-US" u="sng"/>
              <a:t>The business case</a:t>
            </a:r>
          </a:p>
        </p:txBody>
      </p:sp>
      <p:sp>
        <p:nvSpPr>
          <p:cNvPr id="48131" name="Rectangle 3">
            <a:extLst>
              <a:ext uri="{FF2B5EF4-FFF2-40B4-BE49-F238E27FC236}">
                <a16:creationId xmlns:a16="http://schemas.microsoft.com/office/drawing/2014/main" id="{DECB3D67-D475-4942-B4B8-C8E0AD328F98}"/>
              </a:ext>
            </a:extLst>
          </p:cNvPr>
          <p:cNvSpPr>
            <a:spLocks noGrp="1" noChangeArrowheads="1"/>
          </p:cNvSpPr>
          <p:nvPr>
            <p:ph idx="1"/>
          </p:nvPr>
        </p:nvSpPr>
        <p:spPr>
          <a:xfrm>
            <a:off x="4572000" y="1557338"/>
            <a:ext cx="4321175" cy="4059237"/>
          </a:xfrm>
        </p:spPr>
        <p:txBody>
          <a:bodyPr/>
          <a:lstStyle/>
          <a:p>
            <a:pPr eaLnBrk="1" hangingPunct="1">
              <a:buFontTx/>
              <a:buNone/>
            </a:pPr>
            <a:r>
              <a:rPr lang="en-GB" altLang="en-US"/>
              <a:t>  Benefits of delivered project must outweigh costs</a:t>
            </a:r>
          </a:p>
          <a:p>
            <a:pPr eaLnBrk="1" hangingPunct="1">
              <a:buFontTx/>
              <a:buNone/>
            </a:pPr>
            <a:endParaRPr lang="en-GB" altLang="en-US" sz="900"/>
          </a:p>
          <a:p>
            <a:pPr eaLnBrk="1" hangingPunct="1">
              <a:buFontTx/>
              <a:buNone/>
            </a:pPr>
            <a:r>
              <a:rPr lang="en-GB" altLang="en-US"/>
              <a:t>Costs include:</a:t>
            </a:r>
          </a:p>
          <a:p>
            <a:pPr lvl="1" eaLnBrk="1" hangingPunct="1">
              <a:buFontTx/>
              <a:buChar char="-"/>
            </a:pPr>
            <a:r>
              <a:rPr lang="en-GB" altLang="en-US"/>
              <a:t>Development</a:t>
            </a:r>
          </a:p>
          <a:p>
            <a:pPr lvl="1" eaLnBrk="1" hangingPunct="1">
              <a:buFontTx/>
              <a:buChar char="-"/>
            </a:pPr>
            <a:r>
              <a:rPr lang="en-GB" altLang="en-US"/>
              <a:t>Operation</a:t>
            </a:r>
          </a:p>
          <a:p>
            <a:pPr lvl="1" eaLnBrk="1" hangingPunct="1">
              <a:buFontTx/>
              <a:buNone/>
            </a:pPr>
            <a:endParaRPr lang="en-GB" altLang="en-US"/>
          </a:p>
          <a:p>
            <a:pPr eaLnBrk="1" hangingPunct="1">
              <a:buFontTx/>
              <a:buNone/>
            </a:pPr>
            <a:r>
              <a:rPr lang="en-GB" altLang="en-US"/>
              <a:t>Benefits</a:t>
            </a:r>
          </a:p>
          <a:p>
            <a:pPr lvl="1" eaLnBrk="1" hangingPunct="1">
              <a:buFontTx/>
              <a:buNone/>
            </a:pPr>
            <a:r>
              <a:rPr lang="en-GB" altLang="en-US"/>
              <a:t>- Quantifiable</a:t>
            </a:r>
          </a:p>
          <a:p>
            <a:pPr lvl="1" eaLnBrk="1" hangingPunct="1">
              <a:buFontTx/>
              <a:buNone/>
            </a:pPr>
            <a:r>
              <a:rPr lang="en-GB" altLang="en-US"/>
              <a:t>- Non-quantifiable</a:t>
            </a:r>
          </a:p>
        </p:txBody>
      </p:sp>
      <p:sp>
        <p:nvSpPr>
          <p:cNvPr id="9" name="Slide Number Placeholder 3">
            <a:extLst>
              <a:ext uri="{FF2B5EF4-FFF2-40B4-BE49-F238E27FC236}">
                <a16:creationId xmlns:a16="http://schemas.microsoft.com/office/drawing/2014/main" id="{7CDC2CDD-817F-4B5F-B18F-463638A1E127}"/>
              </a:ext>
            </a:extLst>
          </p:cNvPr>
          <p:cNvSpPr>
            <a:spLocks noGrp="1"/>
          </p:cNvSpPr>
          <p:nvPr>
            <p:ph type="sldNum" sz="quarter" idx="12"/>
          </p:nvPr>
        </p:nvSpPr>
        <p:spPr/>
        <p:txBody>
          <a:bodyPr/>
          <a:lstStyle/>
          <a:p>
            <a:pPr>
              <a:defRPr/>
            </a:pPr>
            <a:fld id="{D0D961CE-668D-408A-BFAB-973AD0EA1808}" type="slidenum">
              <a:rPr lang="en-US" altLang="en-US"/>
              <a:pPr>
                <a:defRPr/>
              </a:pPr>
              <a:t>22</a:t>
            </a:fld>
            <a:endParaRPr lang="en-US" altLang="en-US"/>
          </a:p>
        </p:txBody>
      </p:sp>
      <p:sp>
        <p:nvSpPr>
          <p:cNvPr id="48133" name="Rectangle 4">
            <a:extLst>
              <a:ext uri="{FF2B5EF4-FFF2-40B4-BE49-F238E27FC236}">
                <a16:creationId xmlns:a16="http://schemas.microsoft.com/office/drawing/2014/main" id="{F0B1ABD0-9E62-4A17-8D14-B5977ED82CD0}"/>
              </a:ext>
            </a:extLst>
          </p:cNvPr>
          <p:cNvSpPr>
            <a:spLocks noChangeArrowheads="1"/>
          </p:cNvSpPr>
          <p:nvPr/>
        </p:nvSpPr>
        <p:spPr bwMode="auto">
          <a:xfrm>
            <a:off x="1116013" y="2565400"/>
            <a:ext cx="1152525" cy="3168650"/>
          </a:xfrm>
          <a:prstGeom prst="rect">
            <a:avLst/>
          </a:prstGeom>
          <a:solidFill>
            <a:srgbClr val="99CCFF"/>
          </a:solidFill>
          <a:ln w="9525">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3600">
                <a:solidFill>
                  <a:srgbClr val="777777"/>
                </a:solidFill>
              </a:rPr>
              <a:t>£</a:t>
            </a:r>
          </a:p>
        </p:txBody>
      </p:sp>
      <p:sp>
        <p:nvSpPr>
          <p:cNvPr id="48134" name="Rectangle 5">
            <a:extLst>
              <a:ext uri="{FF2B5EF4-FFF2-40B4-BE49-F238E27FC236}">
                <a16:creationId xmlns:a16="http://schemas.microsoft.com/office/drawing/2014/main" id="{32E1C4A6-E8A2-4852-8159-F43C81A190C0}"/>
              </a:ext>
            </a:extLst>
          </p:cNvPr>
          <p:cNvSpPr>
            <a:spLocks noChangeArrowheads="1"/>
          </p:cNvSpPr>
          <p:nvPr/>
        </p:nvSpPr>
        <p:spPr bwMode="auto">
          <a:xfrm>
            <a:off x="2843213" y="3573463"/>
            <a:ext cx="1081087" cy="2160587"/>
          </a:xfrm>
          <a:prstGeom prst="rect">
            <a:avLst/>
          </a:prstGeom>
          <a:solidFill>
            <a:srgbClr val="99CCFF"/>
          </a:solidFill>
          <a:ln w="9525">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3200">
                <a:solidFill>
                  <a:srgbClr val="777777"/>
                </a:solidFill>
              </a:rPr>
              <a:t>£</a:t>
            </a:r>
          </a:p>
        </p:txBody>
      </p:sp>
      <p:sp>
        <p:nvSpPr>
          <p:cNvPr id="48135" name="Line 6">
            <a:extLst>
              <a:ext uri="{FF2B5EF4-FFF2-40B4-BE49-F238E27FC236}">
                <a16:creationId xmlns:a16="http://schemas.microsoft.com/office/drawing/2014/main" id="{47B8616B-64B4-468B-B55F-551606AADEE5}"/>
              </a:ext>
            </a:extLst>
          </p:cNvPr>
          <p:cNvSpPr>
            <a:spLocks noChangeShapeType="1"/>
          </p:cNvSpPr>
          <p:nvPr/>
        </p:nvSpPr>
        <p:spPr bwMode="auto">
          <a:xfrm>
            <a:off x="539750" y="5734050"/>
            <a:ext cx="37449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6" name="Text Box 7">
            <a:extLst>
              <a:ext uri="{FF2B5EF4-FFF2-40B4-BE49-F238E27FC236}">
                <a16:creationId xmlns:a16="http://schemas.microsoft.com/office/drawing/2014/main" id="{E73586E9-77D9-415D-940B-34295E4EA553}"/>
              </a:ext>
            </a:extLst>
          </p:cNvPr>
          <p:cNvSpPr txBox="1">
            <a:spLocks noChangeArrowheads="1"/>
          </p:cNvSpPr>
          <p:nvPr/>
        </p:nvSpPr>
        <p:spPr bwMode="auto">
          <a:xfrm>
            <a:off x="971550" y="1844675"/>
            <a:ext cx="128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777777"/>
                </a:solidFill>
              </a:rPr>
              <a:t>Benefits</a:t>
            </a:r>
          </a:p>
        </p:txBody>
      </p:sp>
      <p:sp>
        <p:nvSpPr>
          <p:cNvPr id="48137" name="Text Box 8">
            <a:extLst>
              <a:ext uri="{FF2B5EF4-FFF2-40B4-BE49-F238E27FC236}">
                <a16:creationId xmlns:a16="http://schemas.microsoft.com/office/drawing/2014/main" id="{8460A21F-EF58-4785-A76D-E4C5BB9444D9}"/>
              </a:ext>
            </a:extLst>
          </p:cNvPr>
          <p:cNvSpPr txBox="1">
            <a:spLocks noChangeArrowheads="1"/>
          </p:cNvSpPr>
          <p:nvPr/>
        </p:nvSpPr>
        <p:spPr bwMode="auto">
          <a:xfrm>
            <a:off x="2916238" y="2781300"/>
            <a:ext cx="963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777777"/>
                </a:solidFill>
              </a:rPr>
              <a:t>Costs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FEC17FED-DEDB-426C-A029-81C907669C1B}"/>
              </a:ext>
            </a:extLst>
          </p:cNvPr>
          <p:cNvSpPr>
            <a:spLocks noGrp="1" noChangeArrowheads="1"/>
          </p:cNvSpPr>
          <p:nvPr>
            <p:ph type="title"/>
          </p:nvPr>
        </p:nvSpPr>
        <p:spPr>
          <a:xfrm>
            <a:off x="684213" y="260350"/>
            <a:ext cx="7772400" cy="1143000"/>
          </a:xfrm>
        </p:spPr>
        <p:txBody>
          <a:bodyPr/>
          <a:lstStyle/>
          <a:p>
            <a:pPr eaLnBrk="1" hangingPunct="1"/>
            <a:r>
              <a:rPr lang="en-GB" altLang="en-US" sz="3600" u="sng"/>
              <a:t>Management control</a:t>
            </a:r>
          </a:p>
        </p:txBody>
      </p:sp>
      <p:sp>
        <p:nvSpPr>
          <p:cNvPr id="50179" name="Rectangle 3">
            <a:extLst>
              <a:ext uri="{FF2B5EF4-FFF2-40B4-BE49-F238E27FC236}">
                <a16:creationId xmlns:a16="http://schemas.microsoft.com/office/drawing/2014/main" id="{46D86F42-CBBC-415D-AA64-46883027758B}"/>
              </a:ext>
            </a:extLst>
          </p:cNvPr>
          <p:cNvSpPr>
            <a:spLocks noGrp="1" noChangeArrowheads="1"/>
          </p:cNvSpPr>
          <p:nvPr>
            <p:ph type="body" sz="half" idx="1"/>
          </p:nvPr>
        </p:nvSpPr>
        <p:spPr/>
        <p:txBody>
          <a:bodyPr/>
          <a:lstStyle/>
          <a:p>
            <a:pPr eaLnBrk="1" hangingPunct="1">
              <a:buFontTx/>
              <a:buNone/>
            </a:pPr>
            <a:endParaRPr lang="en-GB" altLang="en-US" sz="2800"/>
          </a:p>
          <a:p>
            <a:pPr eaLnBrk="1" hangingPunct="1">
              <a:buFontTx/>
              <a:buNone/>
            </a:pPr>
            <a:endParaRPr lang="en-GB" altLang="en-US" sz="2800"/>
          </a:p>
          <a:p>
            <a:pPr eaLnBrk="1" hangingPunct="1">
              <a:buFontTx/>
              <a:buNone/>
            </a:pPr>
            <a:endParaRPr lang="en-GB" altLang="en-US" sz="2800"/>
          </a:p>
          <a:p>
            <a:pPr eaLnBrk="1" hangingPunct="1">
              <a:buFontTx/>
              <a:buNone/>
            </a:pPr>
            <a:endParaRPr lang="en-GB" altLang="en-US" sz="2800">
              <a:solidFill>
                <a:srgbClr val="FF0000"/>
              </a:solidFill>
            </a:endParaRPr>
          </a:p>
        </p:txBody>
      </p:sp>
      <p:pic>
        <p:nvPicPr>
          <p:cNvPr id="50180" name="Picture 4">
            <a:extLst>
              <a:ext uri="{FF2B5EF4-FFF2-40B4-BE49-F238E27FC236}">
                <a16:creationId xmlns:a16="http://schemas.microsoft.com/office/drawing/2014/main" id="{7AC8D0F1-3819-442C-954C-6A810DFBC620}"/>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908175" y="1557338"/>
            <a:ext cx="5184775" cy="4803775"/>
          </a:xfrm>
          <a:noFill/>
        </p:spPr>
      </p:pic>
      <p:sp>
        <p:nvSpPr>
          <p:cNvPr id="5" name="Slide Number Placeholder 4">
            <a:extLst>
              <a:ext uri="{FF2B5EF4-FFF2-40B4-BE49-F238E27FC236}">
                <a16:creationId xmlns:a16="http://schemas.microsoft.com/office/drawing/2014/main" id="{D455DB95-A377-46A8-A515-9EE5CEA5813D}"/>
              </a:ext>
            </a:extLst>
          </p:cNvPr>
          <p:cNvSpPr>
            <a:spLocks noGrp="1"/>
          </p:cNvSpPr>
          <p:nvPr>
            <p:ph type="sldNum" sz="quarter" idx="10"/>
          </p:nvPr>
        </p:nvSpPr>
        <p:spPr/>
        <p:txBody>
          <a:bodyPr/>
          <a:lstStyle/>
          <a:p>
            <a:pPr>
              <a:defRPr/>
            </a:pPr>
            <a:fld id="{F4C0F929-C68C-481A-8E39-A80B5A9A9125}" type="slidenum">
              <a:rPr lang="en-US" altLang="en-US"/>
              <a:pPr>
                <a:defRPr/>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DA6A61A4-926D-4A44-A35A-E58AD5D40571}"/>
              </a:ext>
            </a:extLst>
          </p:cNvPr>
          <p:cNvSpPr>
            <a:spLocks noGrp="1" noChangeArrowheads="1"/>
          </p:cNvSpPr>
          <p:nvPr>
            <p:ph type="title"/>
          </p:nvPr>
        </p:nvSpPr>
        <p:spPr>
          <a:xfrm>
            <a:off x="684213" y="260350"/>
            <a:ext cx="7772400" cy="1143000"/>
          </a:xfrm>
        </p:spPr>
        <p:txBody>
          <a:bodyPr/>
          <a:lstStyle/>
          <a:p>
            <a:pPr eaLnBrk="1" hangingPunct="1"/>
            <a:r>
              <a:rPr lang="en-GB" altLang="en-US" u="sng"/>
              <a:t>Management control</a:t>
            </a:r>
          </a:p>
        </p:txBody>
      </p:sp>
      <p:sp>
        <p:nvSpPr>
          <p:cNvPr id="52227" name="Rectangle 3">
            <a:extLst>
              <a:ext uri="{FF2B5EF4-FFF2-40B4-BE49-F238E27FC236}">
                <a16:creationId xmlns:a16="http://schemas.microsoft.com/office/drawing/2014/main" id="{208AB1D4-285F-472D-B6A6-9BE757D1A3FC}"/>
              </a:ext>
            </a:extLst>
          </p:cNvPr>
          <p:cNvSpPr>
            <a:spLocks noGrp="1" noChangeArrowheads="1"/>
          </p:cNvSpPr>
          <p:nvPr>
            <p:ph idx="1"/>
          </p:nvPr>
        </p:nvSpPr>
        <p:spPr>
          <a:xfrm>
            <a:off x="611188" y="1557338"/>
            <a:ext cx="7772400" cy="4464050"/>
          </a:xfrm>
        </p:spPr>
        <p:txBody>
          <a:bodyPr/>
          <a:lstStyle/>
          <a:p>
            <a:pPr eaLnBrk="1" hangingPunct="1">
              <a:buFontTx/>
              <a:buNone/>
            </a:pPr>
            <a:r>
              <a:rPr lang="en-GB" altLang="en-US"/>
              <a:t>Data – the raw details </a:t>
            </a:r>
          </a:p>
          <a:p>
            <a:pPr lvl="1" eaLnBrk="1" hangingPunct="1">
              <a:buFontTx/>
              <a:buNone/>
            </a:pPr>
            <a:r>
              <a:rPr lang="en-GB" altLang="en-US"/>
              <a:t>e.g. </a:t>
            </a:r>
            <a:r>
              <a:rPr lang="en-GB" altLang="en-US" i="1"/>
              <a:t>‘6,000 documents processed at location X’</a:t>
            </a:r>
          </a:p>
          <a:p>
            <a:pPr lvl="1" eaLnBrk="1" hangingPunct="1">
              <a:buFontTx/>
              <a:buNone/>
            </a:pPr>
            <a:endParaRPr lang="en-GB" altLang="en-US" i="1"/>
          </a:p>
          <a:p>
            <a:pPr eaLnBrk="1" hangingPunct="1">
              <a:buFontTx/>
              <a:buNone/>
            </a:pPr>
            <a:r>
              <a:rPr lang="en-GB" altLang="en-US"/>
              <a:t>Information – the data is processed to produce something that is meaningful and useful</a:t>
            </a:r>
          </a:p>
          <a:p>
            <a:pPr lvl="1" eaLnBrk="1" hangingPunct="1">
              <a:buFontTx/>
              <a:buNone/>
            </a:pPr>
            <a:r>
              <a:rPr lang="en-GB" altLang="en-US" i="1"/>
              <a:t>e.g. ‘productivity is 100 documents a day’</a:t>
            </a:r>
          </a:p>
          <a:p>
            <a:pPr lvl="1" eaLnBrk="1" hangingPunct="1">
              <a:buFontTx/>
              <a:buNone/>
            </a:pPr>
            <a:endParaRPr lang="en-GB" altLang="en-US" i="1"/>
          </a:p>
          <a:p>
            <a:pPr eaLnBrk="1" hangingPunct="1">
              <a:buFontTx/>
              <a:buNone/>
            </a:pPr>
            <a:r>
              <a:rPr lang="en-GB" altLang="en-US"/>
              <a:t>Comparison with objectives/goals</a:t>
            </a:r>
          </a:p>
          <a:p>
            <a:pPr lvl="1" eaLnBrk="1" hangingPunct="1">
              <a:buFontTx/>
              <a:buNone/>
            </a:pPr>
            <a:r>
              <a:rPr lang="en-GB" altLang="en-US" i="1"/>
              <a:t>e.g. we will not meet target of processing all documents by 31</a:t>
            </a:r>
            <a:r>
              <a:rPr lang="en-GB" altLang="en-US" i="1" baseline="30000"/>
              <a:t>st</a:t>
            </a:r>
            <a:r>
              <a:rPr lang="en-GB" altLang="en-US" i="1"/>
              <a:t> March</a:t>
            </a:r>
          </a:p>
          <a:p>
            <a:pPr lvl="1" algn="r" eaLnBrk="1" hangingPunct="1">
              <a:buFontTx/>
              <a:buNone/>
            </a:pPr>
            <a:r>
              <a:rPr lang="en-GB" altLang="en-US" i="1"/>
              <a:t>							</a:t>
            </a:r>
            <a:r>
              <a:rPr lang="en-GB" altLang="en-US"/>
              <a:t>continued…..</a:t>
            </a:r>
          </a:p>
          <a:p>
            <a:pPr lvl="1" eaLnBrk="1" hangingPunct="1">
              <a:buFontTx/>
              <a:buNone/>
            </a:pPr>
            <a:endParaRPr lang="en-GB" altLang="en-US"/>
          </a:p>
        </p:txBody>
      </p:sp>
      <p:sp>
        <p:nvSpPr>
          <p:cNvPr id="4" name="Slide Number Placeholder 3">
            <a:extLst>
              <a:ext uri="{FF2B5EF4-FFF2-40B4-BE49-F238E27FC236}">
                <a16:creationId xmlns:a16="http://schemas.microsoft.com/office/drawing/2014/main" id="{DFE55F98-8228-4F0D-9D83-B0CD771FF673}"/>
              </a:ext>
            </a:extLst>
          </p:cNvPr>
          <p:cNvSpPr>
            <a:spLocks noGrp="1"/>
          </p:cNvSpPr>
          <p:nvPr>
            <p:ph type="sldNum" sz="quarter" idx="12"/>
          </p:nvPr>
        </p:nvSpPr>
        <p:spPr/>
        <p:txBody>
          <a:bodyPr/>
          <a:lstStyle/>
          <a:p>
            <a:pPr>
              <a:defRPr/>
            </a:pPr>
            <a:fld id="{7B907D10-DF63-499E-B120-846296B9C483}" type="slidenum">
              <a:rPr lang="en-US" altLang="en-US"/>
              <a:pPr>
                <a:defRPr/>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201F6A1E-19B9-4C6E-8D9B-4A0F098F395C}"/>
              </a:ext>
            </a:extLst>
          </p:cNvPr>
          <p:cNvSpPr>
            <a:spLocks noGrp="1" noChangeArrowheads="1"/>
          </p:cNvSpPr>
          <p:nvPr>
            <p:ph type="title"/>
          </p:nvPr>
        </p:nvSpPr>
        <p:spPr>
          <a:xfrm>
            <a:off x="611188" y="260350"/>
            <a:ext cx="7772400" cy="1143000"/>
          </a:xfrm>
        </p:spPr>
        <p:txBody>
          <a:bodyPr/>
          <a:lstStyle/>
          <a:p>
            <a:pPr eaLnBrk="1" hangingPunct="1"/>
            <a:r>
              <a:rPr lang="en-GB" altLang="en-US" u="sng"/>
              <a:t>Management control - continued</a:t>
            </a:r>
          </a:p>
        </p:txBody>
      </p:sp>
      <p:sp>
        <p:nvSpPr>
          <p:cNvPr id="54275" name="Rectangle 3">
            <a:extLst>
              <a:ext uri="{FF2B5EF4-FFF2-40B4-BE49-F238E27FC236}">
                <a16:creationId xmlns:a16="http://schemas.microsoft.com/office/drawing/2014/main" id="{DB0F9F55-89BD-4F85-AE45-C82972D8A2F2}"/>
              </a:ext>
            </a:extLst>
          </p:cNvPr>
          <p:cNvSpPr>
            <a:spLocks noGrp="1" noChangeArrowheads="1"/>
          </p:cNvSpPr>
          <p:nvPr>
            <p:ph idx="1"/>
          </p:nvPr>
        </p:nvSpPr>
        <p:spPr>
          <a:xfrm>
            <a:off x="395288" y="1700213"/>
            <a:ext cx="8062912" cy="4395787"/>
          </a:xfrm>
        </p:spPr>
        <p:txBody>
          <a:bodyPr/>
          <a:lstStyle/>
          <a:p>
            <a:pPr eaLnBrk="1" hangingPunct="1">
              <a:buFontTx/>
              <a:buNone/>
            </a:pPr>
            <a:r>
              <a:rPr lang="en-GB" altLang="en-US"/>
              <a:t>Modelling – working out the probable outcomes of various decisions</a:t>
            </a:r>
          </a:p>
          <a:p>
            <a:pPr lvl="1" eaLnBrk="1" hangingPunct="1">
              <a:buFontTx/>
              <a:buNone/>
            </a:pPr>
            <a:r>
              <a:rPr lang="en-GB" altLang="en-US"/>
              <a:t>e.g. if we employ two more staff at location X how quickly can we get the documents processed?</a:t>
            </a:r>
          </a:p>
          <a:p>
            <a:pPr lvl="1" eaLnBrk="1" hangingPunct="1">
              <a:buFontTx/>
              <a:buNone/>
            </a:pPr>
            <a:endParaRPr lang="en-GB" altLang="en-US"/>
          </a:p>
          <a:p>
            <a:pPr eaLnBrk="1" hangingPunct="1">
              <a:buFontTx/>
              <a:buNone/>
            </a:pPr>
            <a:r>
              <a:rPr lang="en-GB" altLang="en-US"/>
              <a:t>Implementation – carrying out the remedial actions that have been decided upon</a:t>
            </a:r>
          </a:p>
        </p:txBody>
      </p:sp>
      <p:sp>
        <p:nvSpPr>
          <p:cNvPr id="4" name="Slide Number Placeholder 3">
            <a:extLst>
              <a:ext uri="{FF2B5EF4-FFF2-40B4-BE49-F238E27FC236}">
                <a16:creationId xmlns:a16="http://schemas.microsoft.com/office/drawing/2014/main" id="{2FB787EF-A671-4901-A75D-35F58D721D69}"/>
              </a:ext>
            </a:extLst>
          </p:cNvPr>
          <p:cNvSpPr>
            <a:spLocks noGrp="1"/>
          </p:cNvSpPr>
          <p:nvPr>
            <p:ph type="sldNum" sz="quarter" idx="12"/>
          </p:nvPr>
        </p:nvSpPr>
        <p:spPr/>
        <p:txBody>
          <a:bodyPr/>
          <a:lstStyle/>
          <a:p>
            <a:pPr>
              <a:defRPr/>
            </a:pPr>
            <a:fld id="{59C841C1-188B-4A2A-B5CD-955417A362AE}" type="slidenum">
              <a:rPr lang="en-US" altLang="en-US"/>
              <a:pPr>
                <a:defRPr/>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13F311D-A813-4EB0-A36A-D39A3E64834A}"/>
              </a:ext>
            </a:extLst>
          </p:cNvPr>
          <p:cNvSpPr>
            <a:spLocks noGrp="1" noChangeArrowheads="1"/>
          </p:cNvSpPr>
          <p:nvPr>
            <p:ph type="title"/>
          </p:nvPr>
        </p:nvSpPr>
        <p:spPr>
          <a:xfrm>
            <a:off x="684213" y="188913"/>
            <a:ext cx="7772400" cy="1143000"/>
          </a:xfrm>
        </p:spPr>
        <p:txBody>
          <a:bodyPr/>
          <a:lstStyle/>
          <a:p>
            <a:pPr eaLnBrk="1" hangingPunct="1"/>
            <a:r>
              <a:rPr lang="en-GB" altLang="en-US" u="sng"/>
              <a:t>Key points in lecture</a:t>
            </a:r>
          </a:p>
        </p:txBody>
      </p:sp>
      <p:sp>
        <p:nvSpPr>
          <p:cNvPr id="56323" name="Rectangle 3">
            <a:extLst>
              <a:ext uri="{FF2B5EF4-FFF2-40B4-BE49-F238E27FC236}">
                <a16:creationId xmlns:a16="http://schemas.microsoft.com/office/drawing/2014/main" id="{426C3EB3-0BDC-43B2-96DA-511B615D743E}"/>
              </a:ext>
            </a:extLst>
          </p:cNvPr>
          <p:cNvSpPr>
            <a:spLocks noGrp="1" noChangeArrowheads="1"/>
          </p:cNvSpPr>
          <p:nvPr>
            <p:ph idx="1"/>
          </p:nvPr>
        </p:nvSpPr>
        <p:spPr>
          <a:xfrm>
            <a:off x="395288" y="1412875"/>
            <a:ext cx="8229600" cy="4525963"/>
          </a:xfrm>
        </p:spPr>
        <p:txBody>
          <a:bodyPr/>
          <a:lstStyle/>
          <a:p>
            <a:pPr eaLnBrk="1" hangingPunct="1"/>
            <a:r>
              <a:rPr lang="en-GB" altLang="en-US"/>
              <a:t>Projects are non-routine - thus uncertain</a:t>
            </a:r>
          </a:p>
          <a:p>
            <a:pPr eaLnBrk="1" hangingPunct="1">
              <a:buFontTx/>
              <a:buNone/>
            </a:pPr>
            <a:endParaRPr lang="en-GB" altLang="en-US" sz="900"/>
          </a:p>
          <a:p>
            <a:pPr eaLnBrk="1" hangingPunct="1"/>
            <a:r>
              <a:rPr lang="en-GB" altLang="en-US"/>
              <a:t>The particular problems of projects e.g.  lack of visibility</a:t>
            </a:r>
          </a:p>
          <a:p>
            <a:pPr eaLnBrk="1" hangingPunct="1">
              <a:buFontTx/>
              <a:buNone/>
            </a:pPr>
            <a:endParaRPr lang="en-GB" altLang="en-US" sz="900"/>
          </a:p>
          <a:p>
            <a:pPr eaLnBrk="1" hangingPunct="1"/>
            <a:r>
              <a:rPr lang="en-GB" altLang="en-US"/>
              <a:t>Clear objectives are essential which can be objectively assessed</a:t>
            </a:r>
          </a:p>
          <a:p>
            <a:pPr eaLnBrk="1" hangingPunct="1">
              <a:buFontTx/>
              <a:buNone/>
            </a:pPr>
            <a:endParaRPr lang="en-GB" altLang="en-US" sz="900"/>
          </a:p>
          <a:p>
            <a:pPr eaLnBrk="1" hangingPunct="1"/>
            <a:r>
              <a:rPr lang="en-GB" altLang="en-US"/>
              <a:t>Stuff happens. Not usually possible to keep precisely plan – need for control</a:t>
            </a:r>
          </a:p>
          <a:p>
            <a:pPr eaLnBrk="1" hangingPunct="1">
              <a:buFontTx/>
              <a:buNone/>
            </a:pPr>
            <a:endParaRPr lang="en-GB" altLang="en-US" sz="900"/>
          </a:p>
          <a:p>
            <a:pPr eaLnBrk="1" hangingPunct="1"/>
            <a:r>
              <a:rPr lang="en-GB" altLang="en-US"/>
              <a:t>Communicate, communicate, communicate!</a:t>
            </a:r>
          </a:p>
        </p:txBody>
      </p:sp>
      <p:sp>
        <p:nvSpPr>
          <p:cNvPr id="4" name="Slide Number Placeholder 3">
            <a:extLst>
              <a:ext uri="{FF2B5EF4-FFF2-40B4-BE49-F238E27FC236}">
                <a16:creationId xmlns:a16="http://schemas.microsoft.com/office/drawing/2014/main" id="{9B2A5610-2208-49D2-901C-F30E112B53DD}"/>
              </a:ext>
            </a:extLst>
          </p:cNvPr>
          <p:cNvSpPr>
            <a:spLocks noGrp="1"/>
          </p:cNvSpPr>
          <p:nvPr>
            <p:ph type="sldNum" sz="quarter" idx="12"/>
          </p:nvPr>
        </p:nvSpPr>
        <p:spPr/>
        <p:txBody>
          <a:bodyPr/>
          <a:lstStyle/>
          <a:p>
            <a:pPr>
              <a:defRPr/>
            </a:pPr>
            <a:fld id="{B58A4CA6-2A12-454D-A27D-D98DAA851B9D}" type="slidenum">
              <a:rPr lang="en-US" altLang="en-US"/>
              <a:pPr>
                <a:defRPr/>
              </a:pPr>
              <a:t>26</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552E1E2-F829-450C-9F78-6B5D3C54FB59}"/>
              </a:ext>
            </a:extLst>
          </p:cNvPr>
          <p:cNvSpPr>
            <a:spLocks noGrp="1" noChangeArrowheads="1"/>
          </p:cNvSpPr>
          <p:nvPr>
            <p:ph type="title"/>
          </p:nvPr>
        </p:nvSpPr>
        <p:spPr>
          <a:xfrm>
            <a:off x="684213" y="188913"/>
            <a:ext cx="7772400" cy="1143000"/>
          </a:xfrm>
        </p:spPr>
        <p:txBody>
          <a:bodyPr/>
          <a:lstStyle/>
          <a:p>
            <a:pPr eaLnBrk="1" hangingPunct="1"/>
            <a:r>
              <a:rPr lang="en-GB" altLang="en-US" u="sng"/>
              <a:t>What is a project?</a:t>
            </a:r>
          </a:p>
        </p:txBody>
      </p:sp>
      <p:sp>
        <p:nvSpPr>
          <p:cNvPr id="9219" name="Rectangle 3">
            <a:extLst>
              <a:ext uri="{FF2B5EF4-FFF2-40B4-BE49-F238E27FC236}">
                <a16:creationId xmlns:a16="http://schemas.microsoft.com/office/drawing/2014/main" id="{94D3D0B7-7FE2-4C81-99F9-B3D80A398AA3}"/>
              </a:ext>
            </a:extLst>
          </p:cNvPr>
          <p:cNvSpPr>
            <a:spLocks noGrp="1" noChangeArrowheads="1"/>
          </p:cNvSpPr>
          <p:nvPr>
            <p:ph idx="1"/>
          </p:nvPr>
        </p:nvSpPr>
        <p:spPr>
          <a:xfrm>
            <a:off x="611188" y="1341438"/>
            <a:ext cx="7772400" cy="4114800"/>
          </a:xfrm>
        </p:spPr>
        <p:txBody>
          <a:bodyPr/>
          <a:lstStyle/>
          <a:p>
            <a:pPr algn="ctr" eaLnBrk="1" hangingPunct="1">
              <a:buFontTx/>
              <a:buNone/>
            </a:pPr>
            <a:r>
              <a:rPr lang="en-GB" altLang="en-US"/>
              <a:t>Some dictionary definitions:</a:t>
            </a:r>
          </a:p>
          <a:p>
            <a:pPr algn="ctr" eaLnBrk="1" hangingPunct="1">
              <a:buFontTx/>
              <a:buNone/>
            </a:pPr>
            <a:endParaRPr lang="en-GB" altLang="en-US" sz="900"/>
          </a:p>
          <a:p>
            <a:pPr eaLnBrk="1" hangingPunct="1">
              <a:buFontTx/>
              <a:buNone/>
            </a:pPr>
            <a:r>
              <a:rPr lang="en-GB" altLang="en-US" i="1"/>
              <a:t>“A specific plan or design”</a:t>
            </a:r>
          </a:p>
          <a:p>
            <a:pPr eaLnBrk="1" hangingPunct="1">
              <a:buFontTx/>
              <a:buNone/>
            </a:pPr>
            <a:endParaRPr lang="en-GB" altLang="en-US" sz="900" i="1"/>
          </a:p>
          <a:p>
            <a:pPr eaLnBrk="1" hangingPunct="1">
              <a:buFontTx/>
              <a:buNone/>
            </a:pPr>
            <a:r>
              <a:rPr lang="en-GB" altLang="en-US" i="1"/>
              <a:t>“A planned undertaking”</a:t>
            </a:r>
          </a:p>
          <a:p>
            <a:pPr eaLnBrk="1" hangingPunct="1">
              <a:buFontTx/>
              <a:buNone/>
            </a:pPr>
            <a:endParaRPr lang="en-GB" altLang="en-US" sz="900" i="1"/>
          </a:p>
          <a:p>
            <a:pPr eaLnBrk="1" hangingPunct="1">
              <a:buFontTx/>
              <a:buNone/>
            </a:pPr>
            <a:r>
              <a:rPr lang="en-GB" altLang="en-US" i="1"/>
              <a:t>“A large undertaking e.g. a public works scheme”</a:t>
            </a:r>
          </a:p>
          <a:p>
            <a:pPr algn="r" eaLnBrk="1" hangingPunct="1">
              <a:buFontTx/>
              <a:buNone/>
            </a:pPr>
            <a:r>
              <a:rPr lang="en-GB" altLang="en-US" sz="1800"/>
              <a:t>Longmans dictionary</a:t>
            </a:r>
          </a:p>
          <a:p>
            <a:pPr algn="ctr" eaLnBrk="1" hangingPunct="1">
              <a:buFontTx/>
              <a:buNone/>
            </a:pPr>
            <a:endParaRPr lang="en-GB" altLang="en-US" sz="1000"/>
          </a:p>
          <a:p>
            <a:pPr algn="ctr" eaLnBrk="1" hangingPunct="1">
              <a:buFontTx/>
              <a:buNone/>
            </a:pPr>
            <a:r>
              <a:rPr lang="en-GB" altLang="en-US"/>
              <a:t>Key points above are </a:t>
            </a:r>
            <a:r>
              <a:rPr lang="en-GB" altLang="en-US" b="1" i="1"/>
              <a:t>planning</a:t>
            </a:r>
            <a:r>
              <a:rPr lang="en-GB" altLang="en-US"/>
              <a:t> and </a:t>
            </a:r>
            <a:r>
              <a:rPr lang="en-GB" altLang="en-US" b="1" i="1"/>
              <a:t>size</a:t>
            </a:r>
            <a:r>
              <a:rPr lang="en-GB" altLang="en-US"/>
              <a:t> of task</a:t>
            </a:r>
          </a:p>
        </p:txBody>
      </p:sp>
      <p:sp>
        <p:nvSpPr>
          <p:cNvPr id="4" name="Slide Number Placeholder 3">
            <a:extLst>
              <a:ext uri="{FF2B5EF4-FFF2-40B4-BE49-F238E27FC236}">
                <a16:creationId xmlns:a16="http://schemas.microsoft.com/office/drawing/2014/main" id="{4261490F-AD1F-432E-A551-5CD5F9779EE3}"/>
              </a:ext>
            </a:extLst>
          </p:cNvPr>
          <p:cNvSpPr>
            <a:spLocks noGrp="1"/>
          </p:cNvSpPr>
          <p:nvPr>
            <p:ph type="sldNum" sz="quarter" idx="12"/>
          </p:nvPr>
        </p:nvSpPr>
        <p:spPr/>
        <p:txBody>
          <a:bodyPr/>
          <a:lstStyle/>
          <a:p>
            <a:pPr>
              <a:defRPr/>
            </a:pPr>
            <a:fld id="{A3237852-1228-42CF-B25E-3566B343DB4A}" type="slidenum">
              <a:rPr lang="en-US" altLang="en-US"/>
              <a:pPr>
                <a:defRPr/>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04740F9-CE42-4F7E-B179-CCB2CEEE9806}"/>
              </a:ext>
            </a:extLst>
          </p:cNvPr>
          <p:cNvSpPr>
            <a:spLocks noGrp="1" noChangeArrowheads="1"/>
          </p:cNvSpPr>
          <p:nvPr>
            <p:ph type="title"/>
          </p:nvPr>
        </p:nvSpPr>
        <p:spPr>
          <a:xfrm>
            <a:off x="685800" y="260350"/>
            <a:ext cx="7772400" cy="1162050"/>
          </a:xfrm>
        </p:spPr>
        <p:txBody>
          <a:bodyPr/>
          <a:lstStyle/>
          <a:p>
            <a:pPr eaLnBrk="1" hangingPunct="1"/>
            <a:r>
              <a:rPr lang="en-GB" altLang="en-US" u="sng"/>
              <a:t>Jobs versus projects</a:t>
            </a:r>
          </a:p>
        </p:txBody>
      </p:sp>
      <p:sp>
        <p:nvSpPr>
          <p:cNvPr id="5123" name="Rectangle 3">
            <a:extLst>
              <a:ext uri="{FF2B5EF4-FFF2-40B4-BE49-F238E27FC236}">
                <a16:creationId xmlns:a16="http://schemas.microsoft.com/office/drawing/2014/main" id="{043483AA-61CE-47B6-9FBF-12BC221C5C59}"/>
              </a:ext>
            </a:extLst>
          </p:cNvPr>
          <p:cNvSpPr>
            <a:spLocks noGrp="1" noChangeArrowheads="1"/>
          </p:cNvSpPr>
          <p:nvPr>
            <p:ph type="body" sz="half" idx="1"/>
          </p:nvPr>
        </p:nvSpPr>
        <p:spPr>
          <a:xfrm>
            <a:off x="1331913" y="4437063"/>
            <a:ext cx="6553200" cy="1871662"/>
          </a:xfrm>
        </p:spPr>
        <p:txBody>
          <a:bodyPr rtlCol="0">
            <a:normAutofit fontScale="92500" lnSpcReduction="20000"/>
          </a:bodyPr>
          <a:lstStyle/>
          <a:p>
            <a:pPr eaLnBrk="1" fontAlgn="auto" hangingPunct="1">
              <a:spcAft>
                <a:spcPts val="0"/>
              </a:spcAft>
              <a:buFontTx/>
              <a:buNone/>
              <a:defRPr/>
            </a:pPr>
            <a:r>
              <a:rPr lang="en-GB" altLang="en-US" sz="2000" b="1"/>
              <a:t>‘Jobs’</a:t>
            </a:r>
            <a:r>
              <a:rPr lang="en-GB" altLang="en-US" sz="2800" b="1"/>
              <a:t> </a:t>
            </a:r>
            <a:r>
              <a:rPr lang="en-GB" altLang="en-US" sz="2000" b="1"/>
              <a:t>– repetition of very well-defined and well understood tasks with very little uncertainty</a:t>
            </a:r>
          </a:p>
          <a:p>
            <a:pPr eaLnBrk="1" fontAlgn="auto" hangingPunct="1">
              <a:spcAft>
                <a:spcPts val="0"/>
              </a:spcAft>
              <a:buFontTx/>
              <a:buNone/>
              <a:defRPr/>
            </a:pPr>
            <a:endParaRPr lang="en-GB" altLang="en-US" sz="700" b="1"/>
          </a:p>
          <a:p>
            <a:pPr eaLnBrk="1" fontAlgn="auto" hangingPunct="1">
              <a:spcAft>
                <a:spcPts val="0"/>
              </a:spcAft>
              <a:buFontTx/>
              <a:buNone/>
              <a:defRPr/>
            </a:pPr>
            <a:r>
              <a:rPr lang="en-GB" altLang="en-US" sz="2000" b="1"/>
              <a:t>‘Exploration’ – e.g. finding a cure for cancer: the outcome is very uncertain</a:t>
            </a:r>
          </a:p>
          <a:p>
            <a:pPr eaLnBrk="1" fontAlgn="auto" hangingPunct="1">
              <a:spcAft>
                <a:spcPts val="0"/>
              </a:spcAft>
              <a:buFontTx/>
              <a:buNone/>
              <a:defRPr/>
            </a:pPr>
            <a:endParaRPr lang="en-GB" altLang="en-US" sz="700" b="1"/>
          </a:p>
          <a:p>
            <a:pPr eaLnBrk="1" fontAlgn="auto" hangingPunct="1">
              <a:spcAft>
                <a:spcPts val="0"/>
              </a:spcAft>
              <a:buFontTx/>
              <a:buNone/>
              <a:defRPr/>
            </a:pPr>
            <a:r>
              <a:rPr lang="en-GB" altLang="en-US" sz="2000" b="1"/>
              <a:t>‘Projects’ – in the middle!</a:t>
            </a:r>
          </a:p>
        </p:txBody>
      </p:sp>
      <p:pic>
        <p:nvPicPr>
          <p:cNvPr id="11268" name="Picture 8">
            <a:extLst>
              <a:ext uri="{FF2B5EF4-FFF2-40B4-BE49-F238E27FC236}">
                <a16:creationId xmlns:a16="http://schemas.microsoft.com/office/drawing/2014/main" id="{6E1D80AB-EB8D-45B2-9901-5F279CD8EAB3}"/>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403350" y="1557338"/>
            <a:ext cx="6264275" cy="2913062"/>
          </a:xfrm>
          <a:noFill/>
        </p:spPr>
      </p:pic>
      <p:sp>
        <p:nvSpPr>
          <p:cNvPr id="5" name="Slide Number Placeholder 4">
            <a:extLst>
              <a:ext uri="{FF2B5EF4-FFF2-40B4-BE49-F238E27FC236}">
                <a16:creationId xmlns:a16="http://schemas.microsoft.com/office/drawing/2014/main" id="{5E06829B-96CC-4854-8E5D-510F88FD4F86}"/>
              </a:ext>
            </a:extLst>
          </p:cNvPr>
          <p:cNvSpPr>
            <a:spLocks noGrp="1"/>
          </p:cNvSpPr>
          <p:nvPr>
            <p:ph type="sldNum" sz="quarter" idx="10"/>
          </p:nvPr>
        </p:nvSpPr>
        <p:spPr/>
        <p:txBody>
          <a:bodyPr/>
          <a:lstStyle/>
          <a:p>
            <a:pPr>
              <a:defRPr/>
            </a:pPr>
            <a:fld id="{045DBC4A-0391-463C-9007-3C377F6F75F6}" type="slidenum">
              <a:rPr lang="en-US" altLang="en-US"/>
              <a:pPr>
                <a:defRPr/>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85E09E3-B049-4639-90A4-E728D0011AFC}"/>
              </a:ext>
            </a:extLst>
          </p:cNvPr>
          <p:cNvSpPr>
            <a:spLocks noGrp="1" noChangeArrowheads="1"/>
          </p:cNvSpPr>
          <p:nvPr>
            <p:ph type="title"/>
          </p:nvPr>
        </p:nvSpPr>
        <p:spPr>
          <a:xfrm>
            <a:off x="539750" y="260350"/>
            <a:ext cx="7772400" cy="1143000"/>
          </a:xfrm>
        </p:spPr>
        <p:txBody>
          <a:bodyPr/>
          <a:lstStyle/>
          <a:p>
            <a:pPr eaLnBrk="1" hangingPunct="1"/>
            <a:r>
              <a:rPr lang="en-GB" altLang="en-US" b="1" u="sng"/>
              <a:t>Characteristics of projects</a:t>
            </a:r>
          </a:p>
        </p:txBody>
      </p:sp>
      <p:sp>
        <p:nvSpPr>
          <p:cNvPr id="13315" name="Rectangle 3">
            <a:extLst>
              <a:ext uri="{FF2B5EF4-FFF2-40B4-BE49-F238E27FC236}">
                <a16:creationId xmlns:a16="http://schemas.microsoft.com/office/drawing/2014/main" id="{F4FD9098-5F2E-442F-A3FB-3B6A12B6E0AE}"/>
              </a:ext>
            </a:extLst>
          </p:cNvPr>
          <p:cNvSpPr>
            <a:spLocks noGrp="1" noChangeArrowheads="1"/>
          </p:cNvSpPr>
          <p:nvPr>
            <p:ph idx="1"/>
          </p:nvPr>
        </p:nvSpPr>
        <p:spPr>
          <a:xfrm>
            <a:off x="684213" y="1557338"/>
            <a:ext cx="7772400" cy="4679950"/>
          </a:xfrm>
        </p:spPr>
        <p:txBody>
          <a:bodyPr/>
          <a:lstStyle/>
          <a:p>
            <a:pPr algn="ctr" eaLnBrk="1" hangingPunct="1">
              <a:buFontTx/>
              <a:buNone/>
            </a:pPr>
            <a:r>
              <a:rPr lang="en-GB" altLang="en-US"/>
              <a:t>A task is more ‘project-like’ if it is:</a:t>
            </a:r>
          </a:p>
          <a:p>
            <a:pPr algn="ctr" eaLnBrk="1" hangingPunct="1">
              <a:buFontTx/>
              <a:buNone/>
            </a:pPr>
            <a:endParaRPr lang="en-GB" altLang="en-US" sz="900"/>
          </a:p>
          <a:p>
            <a:pPr eaLnBrk="1" hangingPunct="1"/>
            <a:r>
              <a:rPr lang="en-GB" altLang="en-US"/>
              <a:t>Non-routine</a:t>
            </a:r>
          </a:p>
          <a:p>
            <a:pPr eaLnBrk="1" hangingPunct="1"/>
            <a:r>
              <a:rPr lang="en-GB" altLang="en-US"/>
              <a:t>Planned</a:t>
            </a:r>
          </a:p>
          <a:p>
            <a:pPr eaLnBrk="1" hangingPunct="1"/>
            <a:r>
              <a:rPr lang="en-GB" altLang="en-US"/>
              <a:t>Aiming at a specific target</a:t>
            </a:r>
          </a:p>
          <a:p>
            <a:pPr eaLnBrk="1" hangingPunct="1"/>
            <a:r>
              <a:rPr lang="en-GB" altLang="en-US"/>
              <a:t>Work carried out for a customer</a:t>
            </a:r>
          </a:p>
          <a:p>
            <a:pPr eaLnBrk="1" hangingPunct="1"/>
            <a:r>
              <a:rPr lang="en-GB" altLang="en-US"/>
              <a:t>Involving several specialisms</a:t>
            </a:r>
          </a:p>
          <a:p>
            <a:pPr eaLnBrk="1" hangingPunct="1"/>
            <a:r>
              <a:rPr lang="en-GB" altLang="en-US"/>
              <a:t>Made up of several different phases</a:t>
            </a:r>
          </a:p>
          <a:p>
            <a:pPr eaLnBrk="1" hangingPunct="1"/>
            <a:r>
              <a:rPr lang="en-GB" altLang="en-US"/>
              <a:t>Constrained by time and resources</a:t>
            </a:r>
          </a:p>
          <a:p>
            <a:pPr eaLnBrk="1" hangingPunct="1"/>
            <a:r>
              <a:rPr lang="en-GB" altLang="en-US"/>
              <a:t>Large and/or complex</a:t>
            </a:r>
          </a:p>
        </p:txBody>
      </p:sp>
      <p:sp>
        <p:nvSpPr>
          <p:cNvPr id="4" name="Slide Number Placeholder 3">
            <a:extLst>
              <a:ext uri="{FF2B5EF4-FFF2-40B4-BE49-F238E27FC236}">
                <a16:creationId xmlns:a16="http://schemas.microsoft.com/office/drawing/2014/main" id="{2B499B84-9BB3-4D97-80A9-F7D1A4F08BD2}"/>
              </a:ext>
            </a:extLst>
          </p:cNvPr>
          <p:cNvSpPr>
            <a:spLocks noGrp="1"/>
          </p:cNvSpPr>
          <p:nvPr>
            <p:ph type="sldNum" sz="quarter" idx="12"/>
          </p:nvPr>
        </p:nvSpPr>
        <p:spPr/>
        <p:txBody>
          <a:bodyPr/>
          <a:lstStyle/>
          <a:p>
            <a:pPr>
              <a:defRPr/>
            </a:pPr>
            <a:fld id="{741589C5-7740-467B-B3FD-D21053081505}" type="slidenum">
              <a:rPr lang="en-US" altLang="en-US"/>
              <a:pPr>
                <a:defRPr/>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049D0F9-DA75-47E0-9AA2-E714E96474A7}"/>
              </a:ext>
            </a:extLst>
          </p:cNvPr>
          <p:cNvSpPr>
            <a:spLocks noGrp="1" noChangeArrowheads="1"/>
          </p:cNvSpPr>
          <p:nvPr>
            <p:ph type="title"/>
          </p:nvPr>
        </p:nvSpPr>
        <p:spPr>
          <a:xfrm>
            <a:off x="684213" y="260350"/>
            <a:ext cx="7772400" cy="1143000"/>
          </a:xfrm>
        </p:spPr>
        <p:txBody>
          <a:bodyPr rtlCol="0">
            <a:normAutofit fontScale="90000"/>
          </a:bodyPr>
          <a:lstStyle/>
          <a:p>
            <a:pPr eaLnBrk="1" fontAlgn="auto" hangingPunct="1">
              <a:spcAft>
                <a:spcPts val="0"/>
              </a:spcAft>
              <a:defRPr/>
            </a:pPr>
            <a:r>
              <a:rPr lang="en-GB" altLang="en-US" sz="4000" u="sng"/>
              <a:t>Are </a:t>
            </a:r>
            <a:r>
              <a:rPr lang="en-GB" altLang="en-US" sz="4000" i="1" u="sng"/>
              <a:t>software</a:t>
            </a:r>
            <a:r>
              <a:rPr lang="en-GB" altLang="en-US" sz="4000" u="sng"/>
              <a:t> projects really different from other projects?</a:t>
            </a:r>
          </a:p>
        </p:txBody>
      </p:sp>
      <p:sp>
        <p:nvSpPr>
          <p:cNvPr id="15363" name="Rectangle 3">
            <a:extLst>
              <a:ext uri="{FF2B5EF4-FFF2-40B4-BE49-F238E27FC236}">
                <a16:creationId xmlns:a16="http://schemas.microsoft.com/office/drawing/2014/main" id="{FAFDB1CA-A838-4D78-935A-15CA09271344}"/>
              </a:ext>
            </a:extLst>
          </p:cNvPr>
          <p:cNvSpPr>
            <a:spLocks noGrp="1" noChangeArrowheads="1"/>
          </p:cNvSpPr>
          <p:nvPr>
            <p:ph idx="1"/>
          </p:nvPr>
        </p:nvSpPr>
        <p:spPr/>
        <p:txBody>
          <a:bodyPr/>
          <a:lstStyle/>
          <a:p>
            <a:pPr eaLnBrk="1" hangingPunct="1">
              <a:buFontTx/>
              <a:buNone/>
            </a:pPr>
            <a:r>
              <a:rPr lang="en-GB" altLang="en-US"/>
              <a:t>Not really! …but…</a:t>
            </a:r>
          </a:p>
          <a:p>
            <a:pPr eaLnBrk="1" hangingPunct="1">
              <a:buFontTx/>
              <a:buNone/>
            </a:pPr>
            <a:endParaRPr lang="en-GB" altLang="en-US" sz="1000"/>
          </a:p>
          <a:p>
            <a:pPr eaLnBrk="1" hangingPunct="1"/>
            <a:r>
              <a:rPr lang="en-GB" altLang="en-US"/>
              <a:t>Invisibility</a:t>
            </a:r>
          </a:p>
          <a:p>
            <a:pPr eaLnBrk="1" hangingPunct="1"/>
            <a:r>
              <a:rPr lang="en-GB" altLang="en-US"/>
              <a:t>Complexity</a:t>
            </a:r>
          </a:p>
          <a:p>
            <a:pPr eaLnBrk="1" hangingPunct="1"/>
            <a:r>
              <a:rPr lang="en-GB" altLang="en-US"/>
              <a:t>Conformity</a:t>
            </a:r>
          </a:p>
          <a:p>
            <a:pPr eaLnBrk="1" hangingPunct="1"/>
            <a:r>
              <a:rPr lang="en-GB" altLang="en-US"/>
              <a:t>Flexibility</a:t>
            </a:r>
          </a:p>
          <a:p>
            <a:pPr eaLnBrk="1" hangingPunct="1">
              <a:buFontTx/>
              <a:buNone/>
            </a:pPr>
            <a:endParaRPr lang="en-GB" altLang="en-US" sz="1000"/>
          </a:p>
          <a:p>
            <a:pPr eaLnBrk="1" hangingPunct="1">
              <a:buFontTx/>
              <a:buNone/>
            </a:pPr>
            <a:r>
              <a:rPr lang="en-GB" altLang="en-US"/>
              <a:t>   make software more problematic to build  than other engineered artefacts.</a:t>
            </a:r>
          </a:p>
        </p:txBody>
      </p:sp>
      <p:sp>
        <p:nvSpPr>
          <p:cNvPr id="4" name="Slide Number Placeholder 3">
            <a:extLst>
              <a:ext uri="{FF2B5EF4-FFF2-40B4-BE49-F238E27FC236}">
                <a16:creationId xmlns:a16="http://schemas.microsoft.com/office/drawing/2014/main" id="{D90D3AA3-9375-4188-820E-6C68B1436CDC}"/>
              </a:ext>
            </a:extLst>
          </p:cNvPr>
          <p:cNvSpPr>
            <a:spLocks noGrp="1"/>
          </p:cNvSpPr>
          <p:nvPr>
            <p:ph type="sldNum" sz="quarter" idx="12"/>
          </p:nvPr>
        </p:nvSpPr>
        <p:spPr/>
        <p:txBody>
          <a:bodyPr/>
          <a:lstStyle/>
          <a:p>
            <a:pPr>
              <a:defRPr/>
            </a:pPr>
            <a:fld id="{488B56E6-C4F4-4C90-B317-B87C659BCA7B}" type="slidenum">
              <a:rPr lang="en-US" altLang="en-US"/>
              <a:pPr>
                <a:defRPr/>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E7C6BDA-0305-4B71-96C2-8AC7BC2BD0B5}"/>
              </a:ext>
            </a:extLst>
          </p:cNvPr>
          <p:cNvSpPr>
            <a:spLocks noGrp="1" noChangeArrowheads="1"/>
          </p:cNvSpPr>
          <p:nvPr>
            <p:ph type="title"/>
          </p:nvPr>
        </p:nvSpPr>
        <p:spPr>
          <a:xfrm>
            <a:off x="684213" y="188913"/>
            <a:ext cx="7772400" cy="1143000"/>
          </a:xfrm>
        </p:spPr>
        <p:txBody>
          <a:bodyPr rtlCol="0">
            <a:normAutofit fontScale="90000"/>
          </a:bodyPr>
          <a:lstStyle/>
          <a:p>
            <a:pPr eaLnBrk="1" fontAlgn="auto" hangingPunct="1">
              <a:spcAft>
                <a:spcPts val="0"/>
              </a:spcAft>
              <a:defRPr/>
            </a:pPr>
            <a:r>
              <a:rPr lang="en-GB" altLang="en-US" sz="4000" u="sng"/>
              <a:t>Activities covered by project management</a:t>
            </a:r>
          </a:p>
        </p:txBody>
      </p:sp>
      <p:sp>
        <p:nvSpPr>
          <p:cNvPr id="17411" name="Rectangle 3">
            <a:extLst>
              <a:ext uri="{FF2B5EF4-FFF2-40B4-BE49-F238E27FC236}">
                <a16:creationId xmlns:a16="http://schemas.microsoft.com/office/drawing/2014/main" id="{1F7CAD52-286B-4F9B-B93E-58F692A8F836}"/>
              </a:ext>
            </a:extLst>
          </p:cNvPr>
          <p:cNvSpPr>
            <a:spLocks noGrp="1" noChangeArrowheads="1"/>
          </p:cNvSpPr>
          <p:nvPr>
            <p:ph type="body" sz="half" idx="1"/>
          </p:nvPr>
        </p:nvSpPr>
        <p:spPr>
          <a:xfrm>
            <a:off x="900113" y="4292600"/>
            <a:ext cx="7486650" cy="2306638"/>
          </a:xfrm>
        </p:spPr>
        <p:txBody>
          <a:bodyPr/>
          <a:lstStyle/>
          <a:p>
            <a:pPr eaLnBrk="1" hangingPunct="1">
              <a:lnSpc>
                <a:spcPct val="80000"/>
              </a:lnSpc>
              <a:buFontTx/>
              <a:buNone/>
            </a:pPr>
            <a:r>
              <a:rPr lang="en-GB" altLang="en-US" sz="2000" b="1"/>
              <a:t>Feasibility study</a:t>
            </a:r>
          </a:p>
          <a:p>
            <a:pPr lvl="1" eaLnBrk="1" hangingPunct="1">
              <a:lnSpc>
                <a:spcPct val="80000"/>
              </a:lnSpc>
              <a:buFontTx/>
              <a:buNone/>
            </a:pPr>
            <a:r>
              <a:rPr lang="en-GB" altLang="en-US" sz="2000"/>
              <a:t>Is project technically feasible and worthwhile from a business point of view?</a:t>
            </a:r>
          </a:p>
          <a:p>
            <a:pPr eaLnBrk="1" hangingPunct="1">
              <a:lnSpc>
                <a:spcPct val="80000"/>
              </a:lnSpc>
              <a:buFontTx/>
              <a:buNone/>
            </a:pPr>
            <a:r>
              <a:rPr lang="en-GB" altLang="en-US" sz="2000" b="1"/>
              <a:t>Planning</a:t>
            </a:r>
          </a:p>
          <a:p>
            <a:pPr lvl="1" eaLnBrk="1" hangingPunct="1">
              <a:lnSpc>
                <a:spcPct val="80000"/>
              </a:lnSpc>
              <a:buFontTx/>
              <a:buNone/>
            </a:pPr>
            <a:r>
              <a:rPr lang="en-GB" altLang="en-US" sz="2000"/>
              <a:t>Only done if project is feasible</a:t>
            </a:r>
          </a:p>
          <a:p>
            <a:pPr eaLnBrk="1" hangingPunct="1">
              <a:lnSpc>
                <a:spcPct val="80000"/>
              </a:lnSpc>
              <a:buFontTx/>
              <a:buNone/>
            </a:pPr>
            <a:r>
              <a:rPr lang="en-GB" altLang="en-US" sz="2000" b="1"/>
              <a:t>Execution</a:t>
            </a:r>
          </a:p>
          <a:p>
            <a:pPr lvl="1" eaLnBrk="1" hangingPunct="1">
              <a:lnSpc>
                <a:spcPct val="80000"/>
              </a:lnSpc>
              <a:buFontTx/>
              <a:buNone/>
            </a:pPr>
            <a:r>
              <a:rPr lang="en-GB" altLang="en-US" sz="2000"/>
              <a:t>Implement plan, but plan may be changed as we go along</a:t>
            </a:r>
          </a:p>
        </p:txBody>
      </p:sp>
      <p:pic>
        <p:nvPicPr>
          <p:cNvPr id="17412" name="Picture 4">
            <a:extLst>
              <a:ext uri="{FF2B5EF4-FFF2-40B4-BE49-F238E27FC236}">
                <a16:creationId xmlns:a16="http://schemas.microsoft.com/office/drawing/2014/main" id="{AFEE7C21-DCC3-40F8-B29F-E3335C16F6FE}"/>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979613" y="1341438"/>
            <a:ext cx="5040312" cy="2892425"/>
          </a:xfrm>
          <a:noFill/>
        </p:spPr>
      </p:pic>
      <p:sp>
        <p:nvSpPr>
          <p:cNvPr id="5" name="Slide Number Placeholder 4">
            <a:extLst>
              <a:ext uri="{FF2B5EF4-FFF2-40B4-BE49-F238E27FC236}">
                <a16:creationId xmlns:a16="http://schemas.microsoft.com/office/drawing/2014/main" id="{B09E0F52-460B-423E-AB92-CB6CB4F15E64}"/>
              </a:ext>
            </a:extLst>
          </p:cNvPr>
          <p:cNvSpPr>
            <a:spLocks noGrp="1"/>
          </p:cNvSpPr>
          <p:nvPr>
            <p:ph type="sldNum" sz="quarter" idx="10"/>
          </p:nvPr>
        </p:nvSpPr>
        <p:spPr/>
        <p:txBody>
          <a:bodyPr/>
          <a:lstStyle/>
          <a:p>
            <a:pPr>
              <a:defRPr/>
            </a:pPr>
            <a:fld id="{318C1321-672C-453E-AC0D-DF818EFA2918}" type="slidenum">
              <a:rPr lang="en-US" altLang="en-US"/>
              <a:pPr>
                <a:defRPr/>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6C1DE50-24D7-4099-B5F9-5AC4C27F1BE2}"/>
              </a:ext>
            </a:extLst>
          </p:cNvPr>
          <p:cNvSpPr>
            <a:spLocks noGrp="1" noChangeArrowheads="1"/>
          </p:cNvSpPr>
          <p:nvPr>
            <p:ph type="title"/>
          </p:nvPr>
        </p:nvSpPr>
        <p:spPr>
          <a:xfrm>
            <a:off x="684213" y="333375"/>
            <a:ext cx="7772400" cy="1143000"/>
          </a:xfrm>
        </p:spPr>
        <p:txBody>
          <a:bodyPr rtlCol="0">
            <a:normAutofit fontScale="90000"/>
          </a:bodyPr>
          <a:lstStyle/>
          <a:p>
            <a:pPr eaLnBrk="1" fontAlgn="auto" hangingPunct="1">
              <a:spcAft>
                <a:spcPts val="0"/>
              </a:spcAft>
              <a:defRPr/>
            </a:pPr>
            <a:r>
              <a:rPr lang="en-GB" altLang="en-US" sz="4000" u="sng" dirty="0"/>
              <a:t>The software development lifecycle (ISO 12207)</a:t>
            </a:r>
          </a:p>
        </p:txBody>
      </p:sp>
      <p:sp>
        <p:nvSpPr>
          <p:cNvPr id="19459" name="Rectangle 3">
            <a:extLst>
              <a:ext uri="{FF2B5EF4-FFF2-40B4-BE49-F238E27FC236}">
                <a16:creationId xmlns:a16="http://schemas.microsoft.com/office/drawing/2014/main" id="{055EE807-5598-452A-AB5C-C9589A2827D4}"/>
              </a:ext>
            </a:extLst>
          </p:cNvPr>
          <p:cNvSpPr>
            <a:spLocks noGrp="1" noChangeArrowheads="1"/>
          </p:cNvSpPr>
          <p:nvPr>
            <p:ph type="body" sz="half" idx="1"/>
          </p:nvPr>
        </p:nvSpPr>
        <p:spPr/>
        <p:txBody>
          <a:bodyPr/>
          <a:lstStyle/>
          <a:p>
            <a:pPr eaLnBrk="1" hangingPunct="1">
              <a:buFontTx/>
              <a:buNone/>
            </a:pPr>
            <a:endParaRPr lang="en-GB" altLang="en-US" sz="2800">
              <a:solidFill>
                <a:srgbClr val="FF0000"/>
              </a:solidFill>
            </a:endParaRPr>
          </a:p>
          <a:p>
            <a:pPr eaLnBrk="1" hangingPunct="1">
              <a:buFontTx/>
              <a:buNone/>
            </a:pPr>
            <a:endParaRPr lang="en-GB" altLang="en-US" sz="2800">
              <a:solidFill>
                <a:srgbClr val="FF0000"/>
              </a:solidFill>
            </a:endParaRPr>
          </a:p>
          <a:p>
            <a:pPr eaLnBrk="1" hangingPunct="1">
              <a:buFontTx/>
              <a:buNone/>
            </a:pPr>
            <a:endParaRPr lang="en-GB" altLang="en-US" sz="2800">
              <a:solidFill>
                <a:srgbClr val="FF0000"/>
              </a:solidFill>
            </a:endParaRPr>
          </a:p>
          <a:p>
            <a:pPr eaLnBrk="1" hangingPunct="1">
              <a:buFontTx/>
              <a:buNone/>
            </a:pPr>
            <a:endParaRPr lang="en-GB" altLang="en-US" sz="2800">
              <a:solidFill>
                <a:srgbClr val="FF0000"/>
              </a:solidFill>
            </a:endParaRPr>
          </a:p>
        </p:txBody>
      </p:sp>
      <p:pic>
        <p:nvPicPr>
          <p:cNvPr id="19460" name="Picture 4">
            <a:extLst>
              <a:ext uri="{FF2B5EF4-FFF2-40B4-BE49-F238E27FC236}">
                <a16:creationId xmlns:a16="http://schemas.microsoft.com/office/drawing/2014/main" id="{FC17D99A-ED6F-495A-9FEC-0D9092C15DC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051050" y="1373188"/>
            <a:ext cx="5041900" cy="5486400"/>
          </a:xfrm>
          <a:noFill/>
        </p:spPr>
      </p:pic>
      <p:sp>
        <p:nvSpPr>
          <p:cNvPr id="5" name="Slide Number Placeholder 4">
            <a:extLst>
              <a:ext uri="{FF2B5EF4-FFF2-40B4-BE49-F238E27FC236}">
                <a16:creationId xmlns:a16="http://schemas.microsoft.com/office/drawing/2014/main" id="{F6BDD2CA-1D65-49C2-8D97-3EA8A74B57DE}"/>
              </a:ext>
            </a:extLst>
          </p:cNvPr>
          <p:cNvSpPr>
            <a:spLocks noGrp="1"/>
          </p:cNvSpPr>
          <p:nvPr>
            <p:ph type="sldNum" sz="quarter" idx="10"/>
          </p:nvPr>
        </p:nvSpPr>
        <p:spPr/>
        <p:txBody>
          <a:bodyPr/>
          <a:lstStyle/>
          <a:p>
            <a:pPr>
              <a:defRPr/>
            </a:pPr>
            <a:fld id="{BEE6027E-BFB6-4EAC-9478-1F35557302F2}" type="slidenum">
              <a:rPr lang="en-US" altLang="en-US"/>
              <a:pPr>
                <a:defRPr/>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B87D0EF-CEA2-4D1A-8365-B8179A040221}"/>
              </a:ext>
            </a:extLst>
          </p:cNvPr>
          <p:cNvSpPr>
            <a:spLocks noGrp="1" noChangeArrowheads="1"/>
          </p:cNvSpPr>
          <p:nvPr>
            <p:ph type="title"/>
          </p:nvPr>
        </p:nvSpPr>
        <p:spPr>
          <a:xfrm>
            <a:off x="684213" y="188913"/>
            <a:ext cx="7772400" cy="1143000"/>
          </a:xfrm>
        </p:spPr>
        <p:txBody>
          <a:bodyPr/>
          <a:lstStyle/>
          <a:p>
            <a:pPr eaLnBrk="1" hangingPunct="1"/>
            <a:r>
              <a:rPr lang="en-GB" altLang="en-US" u="sng"/>
              <a:t>ISO 12207 life-cycle</a:t>
            </a:r>
          </a:p>
        </p:txBody>
      </p:sp>
      <p:sp>
        <p:nvSpPr>
          <p:cNvPr id="21507" name="Rectangle 3">
            <a:extLst>
              <a:ext uri="{FF2B5EF4-FFF2-40B4-BE49-F238E27FC236}">
                <a16:creationId xmlns:a16="http://schemas.microsoft.com/office/drawing/2014/main" id="{C8AABBB4-B7E6-4A73-AD99-0547CAF50DF7}"/>
              </a:ext>
            </a:extLst>
          </p:cNvPr>
          <p:cNvSpPr>
            <a:spLocks noGrp="1" noChangeArrowheads="1"/>
          </p:cNvSpPr>
          <p:nvPr>
            <p:ph idx="1"/>
          </p:nvPr>
        </p:nvSpPr>
        <p:spPr>
          <a:xfrm>
            <a:off x="755650" y="1557338"/>
            <a:ext cx="7772400" cy="4679950"/>
          </a:xfrm>
        </p:spPr>
        <p:txBody>
          <a:bodyPr/>
          <a:lstStyle/>
          <a:p>
            <a:pPr eaLnBrk="1" hangingPunct="1">
              <a:buFontTx/>
              <a:buNone/>
            </a:pPr>
            <a:r>
              <a:rPr lang="en-GB" altLang="en-US" b="1"/>
              <a:t>Requirements analysis</a:t>
            </a:r>
          </a:p>
          <a:p>
            <a:pPr eaLnBrk="1" hangingPunct="1">
              <a:buFontTx/>
              <a:buNone/>
            </a:pPr>
            <a:endParaRPr lang="en-GB" altLang="en-US" sz="900" b="1"/>
          </a:p>
          <a:p>
            <a:pPr lvl="1" eaLnBrk="1" hangingPunct="1"/>
            <a:r>
              <a:rPr lang="en-GB" altLang="en-US"/>
              <a:t>Requirements elicitation: what does the client need?</a:t>
            </a:r>
          </a:p>
          <a:p>
            <a:pPr lvl="1" eaLnBrk="1" hangingPunct="1"/>
            <a:r>
              <a:rPr lang="en-GB" altLang="en-US"/>
              <a:t>Analysis: converting ‘customer-facing’ requirements into equivalents that developers can understand</a:t>
            </a:r>
          </a:p>
          <a:p>
            <a:pPr lvl="1" eaLnBrk="1" hangingPunct="1"/>
            <a:r>
              <a:rPr lang="en-GB" altLang="en-US"/>
              <a:t>Requirements will cover </a:t>
            </a:r>
          </a:p>
          <a:p>
            <a:pPr lvl="2" eaLnBrk="1" hangingPunct="1"/>
            <a:r>
              <a:rPr lang="en-GB" altLang="en-US"/>
              <a:t>Functions</a:t>
            </a:r>
          </a:p>
          <a:p>
            <a:pPr lvl="2" eaLnBrk="1" hangingPunct="1"/>
            <a:r>
              <a:rPr lang="en-GB" altLang="en-US"/>
              <a:t>Quality</a:t>
            </a:r>
          </a:p>
          <a:p>
            <a:pPr lvl="2" eaLnBrk="1" hangingPunct="1"/>
            <a:r>
              <a:rPr lang="en-GB" altLang="en-US"/>
              <a:t>Resource constraints i.e. costs</a:t>
            </a:r>
          </a:p>
          <a:p>
            <a:pPr lvl="1" eaLnBrk="1" hangingPunct="1"/>
            <a:endParaRPr lang="en-GB" altLang="en-US"/>
          </a:p>
        </p:txBody>
      </p:sp>
      <p:sp>
        <p:nvSpPr>
          <p:cNvPr id="4" name="Slide Number Placeholder 3">
            <a:extLst>
              <a:ext uri="{FF2B5EF4-FFF2-40B4-BE49-F238E27FC236}">
                <a16:creationId xmlns:a16="http://schemas.microsoft.com/office/drawing/2014/main" id="{A3987612-7AA2-46F7-B9D8-46CC6739FDFA}"/>
              </a:ext>
            </a:extLst>
          </p:cNvPr>
          <p:cNvSpPr>
            <a:spLocks noGrp="1"/>
          </p:cNvSpPr>
          <p:nvPr>
            <p:ph type="sldNum" sz="quarter" idx="12"/>
          </p:nvPr>
        </p:nvSpPr>
        <p:spPr/>
        <p:txBody>
          <a:bodyPr/>
          <a:lstStyle/>
          <a:p>
            <a:pPr>
              <a:defRPr/>
            </a:pPr>
            <a:fld id="{C6BB7BDC-9BF9-4342-A47D-7EF10B23F0CE}" type="slidenum">
              <a:rPr lang="en-US" altLang="en-US"/>
              <a:pPr>
                <a:defRPr/>
              </a:pPr>
              <a:t>9</a:t>
            </a:fld>
            <a:endParaRPr lang="en-US" altLang="en-US"/>
          </a:p>
        </p:txBody>
      </p:sp>
    </p:spTree>
  </p:cSld>
  <p:clrMapOvr>
    <a:masterClrMapping/>
  </p:clrMapOvr>
</p:sld>
</file>

<file path=ppt/theme/theme1.xml><?xml version="1.0" encoding="utf-8"?>
<a:theme xmlns:a="http://schemas.openxmlformats.org/drawingml/2006/main" name="McGraw-Hill Presentation for PowerPoint">
  <a:themeElements>
    <a:clrScheme name="">
      <a:dk1>
        <a:srgbClr val="000033"/>
      </a:dk1>
      <a:lt1>
        <a:srgbClr val="CCCCFF"/>
      </a:lt1>
      <a:dk2>
        <a:srgbClr val="000066"/>
      </a:dk2>
      <a:lt2>
        <a:srgbClr val="CCCCFF"/>
      </a:lt2>
      <a:accent1>
        <a:srgbClr val="003399"/>
      </a:accent1>
      <a:accent2>
        <a:srgbClr val="CCCCFF"/>
      </a:accent2>
      <a:accent3>
        <a:srgbClr val="AAAAB8"/>
      </a:accent3>
      <a:accent4>
        <a:srgbClr val="AEAEDA"/>
      </a:accent4>
      <a:accent5>
        <a:srgbClr val="AAADCA"/>
      </a:accent5>
      <a:accent6>
        <a:srgbClr val="B9B9E7"/>
      </a:accent6>
      <a:hlink>
        <a:srgbClr val="CCCCFF"/>
      </a:hlink>
      <a:folHlink>
        <a:srgbClr val="CCCCFF"/>
      </a:folHlink>
    </a:clrScheme>
    <a:fontScheme name="McGraw-Hill Presentation for PowerPo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cGraw-Hill Presentation for PowerPoi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cGraw-Hill Presentation for Power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cGraw-Hill Presentation for PowerPoi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cGraw-Hill Presentation for PowerPoi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cGraw-Hill Presentation for 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cGraw-Hill Presentation for 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cGraw-Hill Presentation for 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McGraw-Hill Presentation for PowerPoint 8">
        <a:dk1>
          <a:srgbClr val="000033"/>
        </a:dk1>
        <a:lt1>
          <a:srgbClr val="CCCCFF"/>
        </a:lt1>
        <a:dk2>
          <a:srgbClr val="000066"/>
        </a:dk2>
        <a:lt2>
          <a:srgbClr val="CCCCFF"/>
        </a:lt2>
        <a:accent1>
          <a:srgbClr val="CCCCFF"/>
        </a:accent1>
        <a:accent2>
          <a:srgbClr val="3333CC"/>
        </a:accent2>
        <a:accent3>
          <a:srgbClr val="AAAAB8"/>
        </a:accent3>
        <a:accent4>
          <a:srgbClr val="AEAEDA"/>
        </a:accent4>
        <a:accent5>
          <a:srgbClr val="E2E2FF"/>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Roboto Black"/>
        <a:ea typeface=""/>
        <a:cs typeface=""/>
      </a:majorFont>
      <a:minorFont>
        <a:latin typeface="Roboto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1567</TotalTime>
  <Words>2767</Words>
  <Application>Microsoft Office PowerPoint</Application>
  <PresentationFormat>On-screen Show (4:3)</PresentationFormat>
  <Paragraphs>317</Paragraphs>
  <Slides>26</Slides>
  <Notes>24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Roboto Black</vt:lpstr>
      <vt:lpstr>Roboto Condensed</vt:lpstr>
      <vt:lpstr>Tahoma</vt:lpstr>
      <vt:lpstr>Times New Roman</vt:lpstr>
      <vt:lpstr>Book Antiqua</vt:lpstr>
      <vt:lpstr>McGraw-Hill Presentation for PowerPoint</vt:lpstr>
      <vt:lpstr>Office Theme</vt:lpstr>
      <vt:lpstr>PowerPoint Presentation</vt:lpstr>
      <vt:lpstr>Outline of talk</vt:lpstr>
      <vt:lpstr>What is a project?</vt:lpstr>
      <vt:lpstr>Jobs versus projects</vt:lpstr>
      <vt:lpstr>Characteristics of projects</vt:lpstr>
      <vt:lpstr>Are software projects really different from other projects?</vt:lpstr>
      <vt:lpstr>Activities covered by project management</vt:lpstr>
      <vt:lpstr>The software development lifecycle (ISO 12207)</vt:lpstr>
      <vt:lpstr>ISO 12207 life-cycle</vt:lpstr>
      <vt:lpstr>ISO 12207 life-cycle</vt:lpstr>
      <vt:lpstr>ISO 12207 continued</vt:lpstr>
      <vt:lpstr>Some ways of categorizing projects </vt:lpstr>
      <vt:lpstr>What is management?</vt:lpstr>
      <vt:lpstr>What is management? (continued)</vt:lpstr>
      <vt:lpstr>Setting objectives</vt:lpstr>
      <vt:lpstr>Objectives</vt:lpstr>
      <vt:lpstr>Objectives should be SMART</vt:lpstr>
      <vt:lpstr>Goals/sub-objectives</vt:lpstr>
      <vt:lpstr>Goals/sub-objectives continued</vt:lpstr>
      <vt:lpstr>Measures of effectiveness</vt:lpstr>
      <vt:lpstr>Stakeholders</vt:lpstr>
      <vt:lpstr>The business case</vt:lpstr>
      <vt:lpstr>Management control</vt:lpstr>
      <vt:lpstr>Management control</vt:lpstr>
      <vt:lpstr>Management control - continued</vt:lpstr>
      <vt:lpstr>Key points in lecture</vt:lpstr>
    </vt:vector>
  </TitlesOfParts>
  <Company>University of Brighton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project management</dc:title>
  <dc:creator>Bob Hughes</dc:creator>
  <cp:lastModifiedBy>Qay xar</cp:lastModifiedBy>
  <cp:revision>18</cp:revision>
  <dcterms:created xsi:type="dcterms:W3CDTF">2005-07-08T09:37:10Z</dcterms:created>
  <dcterms:modified xsi:type="dcterms:W3CDTF">2020-01-14T19:05:38Z</dcterms:modified>
</cp:coreProperties>
</file>