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8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ECEEAB-EF15-4A3F-BFDD-6B737774289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BE92A6-B46D-44AA-97E4-74C99A79C7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(ENG-102)</a:t>
            </a:r>
          </a:p>
          <a:p>
            <a:r>
              <a:rPr lang="en-US" dirty="0" smtClean="0"/>
              <a:t>BS FOOD SCIENCE AND NUTRITION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33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/>
              <a:t> paper should be written in generally correct standard English, with complete sentences, and be relatively error-free.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CORRECTNESS: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6000" dirty="0" smtClean="0"/>
          </a:p>
          <a:p>
            <a:r>
              <a:rPr lang="en-US" sz="6000"/>
              <a:t>ESSAY WRITING</a:t>
            </a:r>
            <a:br>
              <a:rPr lang="en-US" sz="6000"/>
            </a:b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8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essay is, generally, a piece of writing that gives the author's own argument — but the definition is vague, overlapping with those of a paper, an article, a pamphlet, and a short story.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ESSAY?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87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YOUR SUBJECT</a:t>
            </a:r>
          </a:p>
          <a:p>
            <a:r>
              <a:rPr lang="en-US" dirty="0" smtClean="0"/>
              <a:t>DEFINE YOUR SUBJECT</a:t>
            </a:r>
          </a:p>
          <a:p>
            <a:r>
              <a:rPr lang="en-US" dirty="0" smtClean="0"/>
              <a:t>LIMIT YOUR SUBJECT</a:t>
            </a:r>
          </a:p>
          <a:p>
            <a:r>
              <a:rPr lang="en-US" dirty="0" smtClean="0"/>
              <a:t>GATHER MATERIAL</a:t>
            </a:r>
          </a:p>
          <a:p>
            <a:r>
              <a:rPr lang="en-US" dirty="0" smtClean="0"/>
              <a:t>MAKE AN OUTLINE</a:t>
            </a:r>
          </a:p>
          <a:p>
            <a:r>
              <a:rPr lang="en-US" dirty="0" smtClean="0"/>
              <a:t>WRITE FULL OR ROUGH DRAFT</a:t>
            </a:r>
          </a:p>
          <a:p>
            <a:r>
              <a:rPr lang="en-US" dirty="0" smtClean="0"/>
              <a:t>REVISE AND WRITE DRAFT</a:t>
            </a:r>
          </a:p>
          <a:p>
            <a:r>
              <a:rPr lang="en-US" dirty="0" smtClean="0"/>
              <a:t>WRITE YOUR FINAL DRAFT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WRITE AN ESSAY?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8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</a:p>
          <a:p>
            <a:r>
              <a:rPr lang="en-US" dirty="0" smtClean="0"/>
              <a:t>UNITY</a:t>
            </a:r>
          </a:p>
          <a:p>
            <a:r>
              <a:rPr lang="en-US" dirty="0" smtClean="0"/>
              <a:t>COHERENCE</a:t>
            </a:r>
          </a:p>
          <a:p>
            <a:r>
              <a:rPr lang="en-US" dirty="0" smtClean="0"/>
              <a:t>CORRECTNESS</a:t>
            </a:r>
          </a:p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QUALITIES OF A GOOD ESSAY: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3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essay should have a single clear central idea. Each paragraph should have a clear main point or topic sentence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7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PARAGRAPH IN THE ESSAY SHOULD BE RELATED TO MAIN IDEA OF ESSAY.</a:t>
            </a:r>
          </a:p>
          <a:p>
            <a:r>
              <a:rPr lang="en-US" dirty="0" smtClean="0"/>
              <a:t>EACH PARAGRAPH SHOULD STICK TO ITS MAIN POINT.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UNITY: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essay or paper should be organized logically, flow smoothly, and "stick" together. In other words, everything in the writing should make sense to a reader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COHERENCE: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0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paragraph should support or expand the central idea of the paper. The idea of each paragraph should be explained and illustrated through examples, details, and descriptions.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6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223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COMMUNICATION SKILLS</vt:lpstr>
      <vt:lpstr>PowerPoint Presentation</vt:lpstr>
      <vt:lpstr>WHAT IS ESSAY? </vt:lpstr>
      <vt:lpstr>HOW TO WRITE AN ESSAY? </vt:lpstr>
      <vt:lpstr>QUALITIES OF A GOOD ESSAY: </vt:lpstr>
      <vt:lpstr>FOCUS:  </vt:lpstr>
      <vt:lpstr>UNITY: </vt:lpstr>
      <vt:lpstr>COHERENCE: </vt:lpstr>
      <vt:lpstr>DEVELOPMENT: </vt:lpstr>
      <vt:lpstr>CORRECTNESS: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Mushtaq Ahmad</dc:creator>
  <cp:lastModifiedBy>YAM TECH</cp:lastModifiedBy>
  <cp:revision>5</cp:revision>
  <dcterms:created xsi:type="dcterms:W3CDTF">2020-05-03T15:20:20Z</dcterms:created>
  <dcterms:modified xsi:type="dcterms:W3CDTF">2020-05-06T12:18:26Z</dcterms:modified>
</cp:coreProperties>
</file>