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0"/>
  </p:notesMasterIdLst>
  <p:sldIdLst>
    <p:sldId id="272" r:id="rId2"/>
    <p:sldId id="286" r:id="rId3"/>
    <p:sldId id="316" r:id="rId4"/>
    <p:sldId id="317" r:id="rId5"/>
    <p:sldId id="318" r:id="rId6"/>
    <p:sldId id="319" r:id="rId7"/>
    <p:sldId id="320" r:id="rId8"/>
    <p:sldId id="321" r:id="rId9"/>
    <p:sldId id="323" r:id="rId10"/>
    <p:sldId id="322" r:id="rId11"/>
    <p:sldId id="324" r:id="rId12"/>
    <p:sldId id="325" r:id="rId13"/>
    <p:sldId id="326" r:id="rId14"/>
    <p:sldId id="327" r:id="rId15"/>
    <p:sldId id="328" r:id="rId16"/>
    <p:sldId id="329"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30" r:id="rId30"/>
    <p:sldId id="343" r:id="rId31"/>
    <p:sldId id="344" r:id="rId32"/>
    <p:sldId id="345" r:id="rId33"/>
    <p:sldId id="346" r:id="rId34"/>
    <p:sldId id="347" r:id="rId35"/>
    <p:sldId id="348" r:id="rId36"/>
    <p:sldId id="350" r:id="rId37"/>
    <p:sldId id="349" r:id="rId38"/>
    <p:sldId id="315" r:id="rId39"/>
  </p:sldIdLst>
  <p:sldSz cx="10287000" cy="6858000" type="35mm"/>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89"/>
    <a:srgbClr val="FAD912"/>
    <a:srgbClr val="F7E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434" autoAdjust="0"/>
  </p:normalViewPr>
  <p:slideViewPr>
    <p:cSldViewPr>
      <p:cViewPr varScale="1">
        <p:scale>
          <a:sx n="72" d="100"/>
          <a:sy n="72" d="100"/>
        </p:scale>
        <p:origin x="846" y="54"/>
      </p:cViewPr>
      <p:guideLst>
        <p:guide orient="horz" pos="2160"/>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4669896-C81B-445E-AEA6-14CD58354618}" type="datetimeFigureOut">
              <a:rPr lang="en-US" smtClean="0"/>
              <a:t>5/1/2020</a:t>
            </a:fld>
            <a:endParaRPr lang="en-US"/>
          </a:p>
        </p:txBody>
      </p:sp>
      <p:sp>
        <p:nvSpPr>
          <p:cNvPr id="4" name="Slide Image Placeholder 3"/>
          <p:cNvSpPr>
            <a:spLocks noGrp="1" noRot="1" noChangeAspect="1"/>
          </p:cNvSpPr>
          <p:nvPr>
            <p:ph type="sldImg" idx="2"/>
          </p:nvPr>
        </p:nvSpPr>
        <p:spPr>
          <a:xfrm>
            <a:off x="2643188" y="514350"/>
            <a:ext cx="38576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B2ADF3C-3EA5-44EE-931D-EA6EC5CA8AC7}" type="slidenum">
              <a:rPr lang="en-US" smtClean="0"/>
              <a:t>‹#›</a:t>
            </a:fld>
            <a:endParaRPr lang="en-US"/>
          </a:p>
        </p:txBody>
      </p:sp>
    </p:spTree>
    <p:extLst>
      <p:ext uri="{BB962C8B-B14F-4D97-AF65-F5344CB8AC3E}">
        <p14:creationId xmlns:p14="http://schemas.microsoft.com/office/powerpoint/2010/main" val="382655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905005"/>
            <a:ext cx="8486775" cy="2593975"/>
          </a:xfrm>
        </p:spPr>
        <p:txBody>
          <a:bodyPr anchor="b"/>
          <a:lstStyle>
            <a:lvl1pPr>
              <a:defRPr sz="7425">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771525" y="4572000"/>
            <a:ext cx="7269480" cy="1066800"/>
          </a:xfrm>
        </p:spPr>
        <p:txBody>
          <a:bodyPr anchor="t">
            <a:normAutofit/>
          </a:bodyPr>
          <a:lstStyle>
            <a:lvl1pPr marL="0" indent="0" algn="l">
              <a:buNone/>
              <a:defRPr sz="2250">
                <a:solidFill>
                  <a:schemeClr val="tx1">
                    <a:tint val="75000"/>
                  </a:schemeClr>
                </a:solidFill>
              </a:defRPr>
            </a:lvl1pPr>
            <a:lvl2pPr marL="514338" indent="0" algn="ctr">
              <a:buNone/>
              <a:defRPr>
                <a:solidFill>
                  <a:schemeClr val="tx1">
                    <a:tint val="75000"/>
                  </a:schemeClr>
                </a:solidFill>
              </a:defRPr>
            </a:lvl2pPr>
            <a:lvl3pPr marL="1028674" indent="0" algn="ctr">
              <a:buNone/>
              <a:defRPr>
                <a:solidFill>
                  <a:schemeClr val="tx1">
                    <a:tint val="75000"/>
                  </a:schemeClr>
                </a:solidFill>
              </a:defRPr>
            </a:lvl3pPr>
            <a:lvl4pPr marL="1543012" indent="0" algn="ctr">
              <a:buNone/>
              <a:defRPr>
                <a:solidFill>
                  <a:schemeClr val="tx1">
                    <a:tint val="75000"/>
                  </a:schemeClr>
                </a:solidFill>
              </a:defRPr>
            </a:lvl4pPr>
            <a:lvl5pPr marL="2057348" indent="0" algn="ctr">
              <a:buNone/>
              <a:defRPr>
                <a:solidFill>
                  <a:schemeClr val="tx1">
                    <a:tint val="75000"/>
                  </a:schemeClr>
                </a:solidFill>
              </a:defRPr>
            </a:lvl5pPr>
            <a:lvl6pPr marL="2571686" indent="0" algn="ctr">
              <a:buNone/>
              <a:defRPr>
                <a:solidFill>
                  <a:schemeClr val="tx1">
                    <a:tint val="75000"/>
                  </a:schemeClr>
                </a:solidFill>
              </a:defRPr>
            </a:lvl6pPr>
            <a:lvl7pPr marL="3086022" indent="0" algn="ctr">
              <a:buNone/>
              <a:defRPr>
                <a:solidFill>
                  <a:schemeClr val="tx1">
                    <a:tint val="75000"/>
                  </a:schemeClr>
                </a:solidFill>
              </a:defRPr>
            </a:lvl7pPr>
            <a:lvl8pPr marL="3600360" indent="0" algn="ctr">
              <a:buNone/>
              <a:defRPr>
                <a:solidFill>
                  <a:schemeClr val="tx1">
                    <a:tint val="75000"/>
                  </a:schemeClr>
                </a:solidFill>
              </a:defRPr>
            </a:lvl8pPr>
            <a:lvl9pPr marL="411469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B18865-877B-4276-8DDC-51C25F0F0CFA}" type="datetime1">
              <a:rPr lang="en-US" smtClean="0"/>
              <a:t>5/1/2020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0B4D5-B51F-44A0-8EDB-A3EC871FB9CE}" type="datetime1">
              <a:rPr lang="en-US" smtClean="0"/>
              <a:t>5/1/2020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3"/>
            <a:ext cx="1971675"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14350" y="274643"/>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7CFA2-DCFD-488D-A21D-4EC67D500092}" type="datetime1">
              <a:rPr lang="en-US" smtClean="0"/>
              <a:t>5/1/2020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FB53E-3DE6-4D60-814B-D2DD47A9408E}" type="datetime1">
              <a:rPr lang="en-US" smtClean="0"/>
              <a:t>5/1/2020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5" y="5486400"/>
            <a:ext cx="8617148" cy="1168400"/>
          </a:xfrm>
        </p:spPr>
        <p:txBody>
          <a:bodyPr anchor="t"/>
          <a:lstStyle>
            <a:lvl1pPr algn="l">
              <a:defRPr sz="4050" b="0" cap="all"/>
            </a:lvl1pPr>
          </a:lstStyle>
          <a:p>
            <a:r>
              <a:rPr lang="en-US"/>
              <a:t>Click to edit Master title style</a:t>
            </a:r>
            <a:endParaRPr lang="en-US" dirty="0"/>
          </a:p>
        </p:txBody>
      </p:sp>
      <p:sp>
        <p:nvSpPr>
          <p:cNvPr id="3" name="Text Placeholder 2"/>
          <p:cNvSpPr>
            <a:spLocks noGrp="1"/>
          </p:cNvSpPr>
          <p:nvPr>
            <p:ph type="body" idx="1"/>
          </p:nvPr>
        </p:nvSpPr>
        <p:spPr>
          <a:xfrm>
            <a:off x="812605" y="3852863"/>
            <a:ext cx="6902648" cy="1633538"/>
          </a:xfrm>
        </p:spPr>
        <p:txBody>
          <a:bodyPr anchor="b"/>
          <a:lstStyle>
            <a:lvl1pPr marL="0" indent="0">
              <a:buNone/>
              <a:defRPr sz="2250">
                <a:solidFill>
                  <a:schemeClr val="tx1">
                    <a:tint val="75000"/>
                  </a:schemeClr>
                </a:solidFill>
              </a:defRPr>
            </a:lvl1pPr>
            <a:lvl2pPr marL="514338" indent="0">
              <a:buNone/>
              <a:defRPr sz="2025">
                <a:solidFill>
                  <a:schemeClr val="tx1">
                    <a:tint val="75000"/>
                  </a:schemeClr>
                </a:solidFill>
              </a:defRPr>
            </a:lvl2pPr>
            <a:lvl3pPr marL="1028674" indent="0">
              <a:buNone/>
              <a:defRPr sz="1800">
                <a:solidFill>
                  <a:schemeClr val="tx1">
                    <a:tint val="75000"/>
                  </a:schemeClr>
                </a:solidFill>
              </a:defRPr>
            </a:lvl3pPr>
            <a:lvl4pPr marL="1543012" indent="0">
              <a:buNone/>
              <a:defRPr sz="1575">
                <a:solidFill>
                  <a:schemeClr val="tx1">
                    <a:tint val="75000"/>
                  </a:schemeClr>
                </a:solidFill>
              </a:defRPr>
            </a:lvl4pPr>
            <a:lvl5pPr marL="2057348" indent="0">
              <a:buNone/>
              <a:defRPr sz="1575">
                <a:solidFill>
                  <a:schemeClr val="tx1">
                    <a:tint val="75000"/>
                  </a:schemeClr>
                </a:solidFill>
              </a:defRPr>
            </a:lvl5pPr>
            <a:lvl6pPr marL="2571686" indent="0">
              <a:buNone/>
              <a:defRPr sz="1575">
                <a:solidFill>
                  <a:schemeClr val="tx1">
                    <a:tint val="75000"/>
                  </a:schemeClr>
                </a:solidFill>
              </a:defRPr>
            </a:lvl6pPr>
            <a:lvl7pPr marL="3086022" indent="0">
              <a:buNone/>
              <a:defRPr sz="1575">
                <a:solidFill>
                  <a:schemeClr val="tx1">
                    <a:tint val="75000"/>
                  </a:schemeClr>
                </a:solidFill>
              </a:defRPr>
            </a:lvl7pPr>
            <a:lvl8pPr marL="3600360" indent="0">
              <a:buNone/>
              <a:defRPr sz="1575">
                <a:solidFill>
                  <a:schemeClr val="tx1">
                    <a:tint val="75000"/>
                  </a:schemeClr>
                </a:solidFill>
              </a:defRPr>
            </a:lvl8pPr>
            <a:lvl9pPr marL="4114698"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EAA89-E8B2-4ADE-AE69-81BE253D4A9C}" type="datetime1">
              <a:rPr lang="en-US" smtClean="0"/>
              <a:t>5/1/2020</a:t>
            </a:fld>
            <a:endParaRPr lang="en-US"/>
          </a:p>
        </p:txBody>
      </p:sp>
      <p:sp>
        <p:nvSpPr>
          <p:cNvPr id="5" name="Footer Placeholder 4"/>
          <p:cNvSpPr>
            <a:spLocks noGrp="1"/>
          </p:cNvSpPr>
          <p:nvPr>
            <p:ph type="ftr" sz="quarter" idx="11"/>
          </p:nvPr>
        </p:nvSpPr>
        <p:spPr/>
        <p:txBody>
          <a:bodyPr/>
          <a:lstStyle/>
          <a:p>
            <a:r>
              <a:rPr lang="en-US" dirty="0"/>
              <a:t>Engr. Ubaid Ahmad Mughal 2017-Ph.D-Civil-03</a:t>
            </a:r>
          </a:p>
        </p:txBody>
      </p:sp>
      <p:sp>
        <p:nvSpPr>
          <p:cNvPr id="6" name="Slide Number Placeholder 5"/>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536192"/>
            <a:ext cx="4114800" cy="4590288"/>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72050" y="1536192"/>
            <a:ext cx="4114800" cy="4590288"/>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76A155-A462-4208-A31F-17F7074A2759}" type="datetime1">
              <a:rPr lang="en-US" smtClean="0"/>
              <a:t>5/1/2020</a:t>
            </a:fld>
            <a:endParaRPr lang="en-US"/>
          </a:p>
        </p:txBody>
      </p:sp>
      <p:sp>
        <p:nvSpPr>
          <p:cNvPr id="6" name="Footer Placeholder 5"/>
          <p:cNvSpPr>
            <a:spLocks noGrp="1"/>
          </p:cNvSpPr>
          <p:nvPr>
            <p:ph type="ftr" sz="quarter" idx="11"/>
          </p:nvPr>
        </p:nvSpPr>
        <p:spPr/>
        <p:txBody>
          <a:bodyPr/>
          <a:lstStyle/>
          <a:p>
            <a:r>
              <a:rPr lang="en-US" dirty="0"/>
              <a:t>Engr. Ubaid Ahmad Mughal 2017-Ph.D-Civil-03</a:t>
            </a:r>
          </a:p>
        </p:txBody>
      </p:sp>
      <p:sp>
        <p:nvSpPr>
          <p:cNvPr id="7" name="Slide Number Placeholder 6"/>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114800" cy="639762"/>
          </a:xfrm>
        </p:spPr>
        <p:txBody>
          <a:bodyPr anchor="b">
            <a:noAutofit/>
          </a:bodyPr>
          <a:lstStyle>
            <a:lvl1pPr marL="0" indent="0" algn="ctr">
              <a:buNone/>
              <a:defRPr sz="2250" b="1">
                <a:solidFill>
                  <a:schemeClr val="tx2"/>
                </a:solidFill>
              </a:defRPr>
            </a:lvl1pPr>
            <a:lvl2pPr marL="514338" indent="0">
              <a:buNone/>
              <a:defRPr sz="2250" b="1"/>
            </a:lvl2pPr>
            <a:lvl3pPr marL="1028674" indent="0">
              <a:buNone/>
              <a:defRPr sz="2025" b="1"/>
            </a:lvl3pPr>
            <a:lvl4pPr marL="1543012" indent="0">
              <a:buNone/>
              <a:defRPr sz="1800" b="1"/>
            </a:lvl4pPr>
            <a:lvl5pPr marL="2057348" indent="0">
              <a:buNone/>
              <a:defRPr sz="1800" b="1"/>
            </a:lvl5pPr>
            <a:lvl6pPr marL="2571686" indent="0">
              <a:buNone/>
              <a:defRPr sz="1800" b="1"/>
            </a:lvl6pPr>
            <a:lvl7pPr marL="3086022" indent="0">
              <a:buNone/>
              <a:defRPr sz="1800" b="1"/>
            </a:lvl7pPr>
            <a:lvl8pPr marL="3600360" indent="0">
              <a:buNone/>
              <a:defRPr sz="1800" b="1"/>
            </a:lvl8pPr>
            <a:lvl9pPr marL="4114698" indent="0">
              <a:buNone/>
              <a:defRPr sz="1800" b="1"/>
            </a:lvl9pPr>
          </a:lstStyle>
          <a:p>
            <a:pPr lvl="0"/>
            <a:r>
              <a:rPr lang="en-US"/>
              <a:t>Click to edit Master text styles</a:t>
            </a:r>
          </a:p>
        </p:txBody>
      </p:sp>
      <p:sp>
        <p:nvSpPr>
          <p:cNvPr id="4" name="Content Placeholder 3"/>
          <p:cNvSpPr>
            <a:spLocks noGrp="1"/>
          </p:cNvSpPr>
          <p:nvPr>
            <p:ph sz="half" idx="2"/>
          </p:nvPr>
        </p:nvSpPr>
        <p:spPr>
          <a:xfrm>
            <a:off x="514350" y="2174875"/>
            <a:ext cx="4114800"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2050" y="1535113"/>
            <a:ext cx="4114800" cy="639762"/>
          </a:xfrm>
        </p:spPr>
        <p:txBody>
          <a:bodyPr anchor="b">
            <a:noAutofit/>
          </a:bodyPr>
          <a:lstStyle>
            <a:lvl1pPr marL="0" indent="0" algn="ctr">
              <a:buNone/>
              <a:defRPr sz="2250" b="1">
                <a:solidFill>
                  <a:schemeClr val="tx2"/>
                </a:solidFill>
              </a:defRPr>
            </a:lvl1pPr>
            <a:lvl2pPr marL="514338" indent="0">
              <a:buNone/>
              <a:defRPr sz="2250" b="1"/>
            </a:lvl2pPr>
            <a:lvl3pPr marL="1028674" indent="0">
              <a:buNone/>
              <a:defRPr sz="2025" b="1"/>
            </a:lvl3pPr>
            <a:lvl4pPr marL="1543012" indent="0">
              <a:buNone/>
              <a:defRPr sz="1800" b="1"/>
            </a:lvl4pPr>
            <a:lvl5pPr marL="2057348" indent="0">
              <a:buNone/>
              <a:defRPr sz="1800" b="1"/>
            </a:lvl5pPr>
            <a:lvl6pPr marL="2571686" indent="0">
              <a:buNone/>
              <a:defRPr sz="1800" b="1"/>
            </a:lvl6pPr>
            <a:lvl7pPr marL="3086022" indent="0">
              <a:buNone/>
              <a:defRPr sz="1800" b="1"/>
            </a:lvl7pPr>
            <a:lvl8pPr marL="3600360" indent="0">
              <a:buNone/>
              <a:defRPr sz="1800" b="1"/>
            </a:lvl8pPr>
            <a:lvl9pPr marL="41146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972050" y="2174875"/>
            <a:ext cx="4114800" cy="3951288"/>
          </a:xfrm>
        </p:spPr>
        <p:txBody>
          <a:bodyPr/>
          <a:lstStyle>
            <a:lvl1pPr>
              <a:defRPr sz="2700"/>
            </a:lvl1pPr>
            <a:lvl2pPr>
              <a:defRPr sz="225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371688-778E-4C49-BDA8-BC5A8A18AC00}" type="datetime1">
              <a:rPr lang="en-US" smtClean="0"/>
              <a:t>5/1/2020</a:t>
            </a:fld>
            <a:endParaRPr lang="en-US"/>
          </a:p>
        </p:txBody>
      </p:sp>
      <p:sp>
        <p:nvSpPr>
          <p:cNvPr id="8" name="Footer Placeholder 7"/>
          <p:cNvSpPr>
            <a:spLocks noGrp="1"/>
          </p:cNvSpPr>
          <p:nvPr>
            <p:ph type="ftr" sz="quarter" idx="11"/>
          </p:nvPr>
        </p:nvSpPr>
        <p:spPr/>
        <p:txBody>
          <a:bodyPr/>
          <a:lstStyle/>
          <a:p>
            <a:r>
              <a:rPr lang="en-US" dirty="0"/>
              <a:t>Engr. Ubaid Ahmad Mughal 2017-Ph.D-Civil-03</a:t>
            </a:r>
          </a:p>
        </p:txBody>
      </p:sp>
      <p:sp>
        <p:nvSpPr>
          <p:cNvPr id="9" name="Slide Number Placeholder 8"/>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5790E1-F290-4F93-BA07-81ABBE43E87F}" type="datetime1">
              <a:rPr lang="en-US" smtClean="0"/>
              <a:t>5/1/2020</a:t>
            </a:fld>
            <a:endParaRPr lang="en-US"/>
          </a:p>
        </p:txBody>
      </p:sp>
      <p:sp>
        <p:nvSpPr>
          <p:cNvPr id="4" name="Footer Placeholder 3"/>
          <p:cNvSpPr>
            <a:spLocks noGrp="1"/>
          </p:cNvSpPr>
          <p:nvPr>
            <p:ph type="ftr" sz="quarter" idx="11"/>
          </p:nvPr>
        </p:nvSpPr>
        <p:spPr/>
        <p:txBody>
          <a:bodyPr/>
          <a:lstStyle/>
          <a:p>
            <a:r>
              <a:rPr lang="en-US" dirty="0"/>
              <a:t>Engr. Ubaid Ahmad Mughal 2017-Ph.D-Civil-03</a:t>
            </a:r>
          </a:p>
        </p:txBody>
      </p:sp>
      <p:sp>
        <p:nvSpPr>
          <p:cNvPr id="5" name="Slide Number Placeholder 4"/>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EDDF0-B4DA-4F3F-92DA-CB774E3E21CB}" type="datetime1">
              <a:rPr lang="en-US" smtClean="0"/>
              <a:t>5/1/2020</a:t>
            </a:fld>
            <a:endParaRPr lang="en-US"/>
          </a:p>
        </p:txBody>
      </p:sp>
      <p:sp>
        <p:nvSpPr>
          <p:cNvPr id="3" name="Footer Placeholder 2"/>
          <p:cNvSpPr>
            <a:spLocks noGrp="1"/>
          </p:cNvSpPr>
          <p:nvPr>
            <p:ph type="ftr" sz="quarter" idx="11"/>
          </p:nvPr>
        </p:nvSpPr>
        <p:spPr/>
        <p:txBody>
          <a:bodyPr/>
          <a:lstStyle/>
          <a:p>
            <a:r>
              <a:rPr lang="en-US" dirty="0"/>
              <a:t>Engr. Ubaid Ahmad Mughal 2017-Ph.D-Civil-03</a:t>
            </a:r>
          </a:p>
        </p:txBody>
      </p:sp>
      <p:sp>
        <p:nvSpPr>
          <p:cNvPr id="4" name="Slide Number Placeholder 3"/>
          <p:cNvSpPr>
            <a:spLocks noGrp="1"/>
          </p:cNvSpPr>
          <p:nvPr>
            <p:ph type="sldNum" sz="quarter" idx="12"/>
          </p:nvPr>
        </p:nvSpPr>
        <p:spPr/>
        <p:txBody>
          <a:bodyPr/>
          <a:lstStyle/>
          <a:p>
            <a:fld id="{17ADA24D-118A-4C64-BEF4-4ECE13710A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5495544"/>
            <a:ext cx="8743950" cy="594360"/>
          </a:xfrm>
        </p:spPr>
        <p:txBody>
          <a:bodyPr anchor="b"/>
          <a:lstStyle>
            <a:lvl1pPr algn="ctr">
              <a:defRPr sz="2475" b="1"/>
            </a:lvl1pPr>
          </a:lstStyle>
          <a:p>
            <a:r>
              <a:rPr lang="en-US"/>
              <a:t>Click to edit Master title style</a:t>
            </a:r>
            <a:endParaRPr lang="en-US" dirty="0"/>
          </a:p>
        </p:txBody>
      </p:sp>
      <p:sp>
        <p:nvSpPr>
          <p:cNvPr id="4" name="Text Placeholder 3"/>
          <p:cNvSpPr>
            <a:spLocks noGrp="1"/>
          </p:cNvSpPr>
          <p:nvPr>
            <p:ph type="body" sz="half" idx="2"/>
          </p:nvPr>
        </p:nvSpPr>
        <p:spPr>
          <a:xfrm>
            <a:off x="342902" y="6096000"/>
            <a:ext cx="8743951" cy="609600"/>
          </a:xfrm>
        </p:spPr>
        <p:txBody>
          <a:bodyPr>
            <a:normAutofit/>
          </a:bodyPr>
          <a:lstStyle>
            <a:lvl1pPr marL="0" indent="0" algn="ctr">
              <a:buNone/>
              <a:defRPr sz="1800"/>
            </a:lvl1pPr>
            <a:lvl2pPr marL="514338" indent="0">
              <a:buNone/>
              <a:defRPr sz="1350"/>
            </a:lvl2pPr>
            <a:lvl3pPr marL="1028674" indent="0">
              <a:buNone/>
              <a:defRPr sz="1125"/>
            </a:lvl3pPr>
            <a:lvl4pPr marL="1543012" indent="0">
              <a:buNone/>
              <a:defRPr sz="1013"/>
            </a:lvl4pPr>
            <a:lvl5pPr marL="2057348" indent="0">
              <a:buNone/>
              <a:defRPr sz="1013"/>
            </a:lvl5pPr>
            <a:lvl6pPr marL="2571686" indent="0">
              <a:buNone/>
              <a:defRPr sz="1013"/>
            </a:lvl6pPr>
            <a:lvl7pPr marL="3086022" indent="0">
              <a:buNone/>
              <a:defRPr sz="1013"/>
            </a:lvl7pPr>
            <a:lvl8pPr marL="3600360" indent="0">
              <a:buNone/>
              <a:defRPr sz="1013"/>
            </a:lvl8pPr>
            <a:lvl9pPr marL="4114698" indent="0">
              <a:buNone/>
              <a:defRPr sz="1013"/>
            </a:lvl9pPr>
          </a:lstStyle>
          <a:p>
            <a:pPr lvl="0"/>
            <a:r>
              <a:rPr lang="en-US"/>
              <a:t>Click to edit Master text styles</a:t>
            </a:r>
          </a:p>
        </p:txBody>
      </p:sp>
      <p:sp>
        <p:nvSpPr>
          <p:cNvPr id="5" name="Date Placeholder 4"/>
          <p:cNvSpPr>
            <a:spLocks noGrp="1"/>
          </p:cNvSpPr>
          <p:nvPr>
            <p:ph type="dt" sz="half" idx="10"/>
          </p:nvPr>
        </p:nvSpPr>
        <p:spPr/>
        <p:txBody>
          <a:bodyPr/>
          <a:lstStyle/>
          <a:p>
            <a:fld id="{6C6B8A24-A37E-44FC-9367-3A3E5E5E0C02}" type="datetime1">
              <a:rPr lang="en-US" smtClean="0"/>
              <a:t>5/1/2020</a:t>
            </a:fld>
            <a:endParaRPr lang="en-US"/>
          </a:p>
        </p:txBody>
      </p:sp>
      <p:sp>
        <p:nvSpPr>
          <p:cNvPr id="6" name="Footer Placeholder 5"/>
          <p:cNvSpPr>
            <a:spLocks noGrp="1"/>
          </p:cNvSpPr>
          <p:nvPr>
            <p:ph type="ftr" sz="quarter" idx="11"/>
          </p:nvPr>
        </p:nvSpPr>
        <p:spPr/>
        <p:txBody>
          <a:bodyPr/>
          <a:lstStyle/>
          <a:p>
            <a:r>
              <a:rPr lang="en-US" dirty="0"/>
              <a:t>Engr. Ubaid Ahmad Mughal 2017-Ph.D-Civil-03</a:t>
            </a:r>
          </a:p>
        </p:txBody>
      </p:sp>
      <p:sp>
        <p:nvSpPr>
          <p:cNvPr id="7" name="Slide Number Placeholder 6"/>
          <p:cNvSpPr>
            <a:spLocks noGrp="1"/>
          </p:cNvSpPr>
          <p:nvPr>
            <p:ph type="sldNum" sz="quarter" idx="12"/>
          </p:nvPr>
        </p:nvSpPr>
        <p:spPr/>
        <p:txBody>
          <a:bodyPr/>
          <a:lstStyle/>
          <a:p>
            <a:fld id="{17ADA24D-118A-4C64-BEF4-4ECE13710AE2}" type="slidenum">
              <a:rPr lang="en-US" smtClean="0"/>
              <a:t>‹#›</a:t>
            </a:fld>
            <a:endParaRPr lang="en-US"/>
          </a:p>
        </p:txBody>
      </p:sp>
      <p:sp>
        <p:nvSpPr>
          <p:cNvPr id="9" name="Content Placeholder 8"/>
          <p:cNvSpPr>
            <a:spLocks noGrp="1"/>
          </p:cNvSpPr>
          <p:nvPr>
            <p:ph sz="quarter" idx="13"/>
          </p:nvPr>
        </p:nvSpPr>
        <p:spPr>
          <a:xfrm>
            <a:off x="342900" y="381000"/>
            <a:ext cx="874395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9471" y="5495278"/>
            <a:ext cx="8743950" cy="594626"/>
          </a:xfrm>
        </p:spPr>
        <p:txBody>
          <a:bodyPr anchor="b"/>
          <a:lstStyle>
            <a:lvl1pPr algn="ctr">
              <a:defRPr sz="2475"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9515475" cy="5486400"/>
          </a:xfrm>
        </p:spPr>
        <p:txBody>
          <a:bodyPr/>
          <a:lstStyle>
            <a:lvl1pPr marL="0" indent="0">
              <a:buNone/>
              <a:defRPr sz="3600"/>
            </a:lvl1pPr>
            <a:lvl2pPr marL="514338" indent="0">
              <a:buNone/>
              <a:defRPr sz="3150"/>
            </a:lvl2pPr>
            <a:lvl3pPr marL="1028674" indent="0">
              <a:buNone/>
              <a:defRPr sz="2700"/>
            </a:lvl3pPr>
            <a:lvl4pPr marL="1543012" indent="0">
              <a:buNone/>
              <a:defRPr sz="2250"/>
            </a:lvl4pPr>
            <a:lvl5pPr marL="2057348" indent="0">
              <a:buNone/>
              <a:defRPr sz="2250"/>
            </a:lvl5pPr>
            <a:lvl6pPr marL="2571686" indent="0">
              <a:buNone/>
              <a:defRPr sz="2250"/>
            </a:lvl6pPr>
            <a:lvl7pPr marL="3086022" indent="0">
              <a:buNone/>
              <a:defRPr sz="2250"/>
            </a:lvl7pPr>
            <a:lvl8pPr marL="3600360" indent="0">
              <a:buNone/>
              <a:defRPr sz="2250"/>
            </a:lvl8pPr>
            <a:lvl9pPr marL="4114698"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339471" y="6096000"/>
            <a:ext cx="8743950" cy="612648"/>
          </a:xfrm>
        </p:spPr>
        <p:txBody>
          <a:bodyPr>
            <a:normAutofit/>
          </a:bodyPr>
          <a:lstStyle>
            <a:lvl1pPr marL="0" indent="0" algn="ctr">
              <a:buNone/>
              <a:defRPr sz="1800"/>
            </a:lvl1pPr>
            <a:lvl2pPr marL="514338" indent="0">
              <a:buNone/>
              <a:defRPr sz="1350"/>
            </a:lvl2pPr>
            <a:lvl3pPr marL="1028674" indent="0">
              <a:buNone/>
              <a:defRPr sz="1125"/>
            </a:lvl3pPr>
            <a:lvl4pPr marL="1543012" indent="0">
              <a:buNone/>
              <a:defRPr sz="1013"/>
            </a:lvl4pPr>
            <a:lvl5pPr marL="2057348" indent="0">
              <a:buNone/>
              <a:defRPr sz="1013"/>
            </a:lvl5pPr>
            <a:lvl6pPr marL="2571686" indent="0">
              <a:buNone/>
              <a:defRPr sz="1013"/>
            </a:lvl6pPr>
            <a:lvl7pPr marL="3086022" indent="0">
              <a:buNone/>
              <a:defRPr sz="1013"/>
            </a:lvl7pPr>
            <a:lvl8pPr marL="3600360" indent="0">
              <a:buNone/>
              <a:defRPr sz="1013"/>
            </a:lvl8pPr>
            <a:lvl9pPr marL="4114698" indent="0">
              <a:buNone/>
              <a:defRPr sz="1013"/>
            </a:lvl9pPr>
          </a:lstStyle>
          <a:p>
            <a:pPr lvl="0"/>
            <a:r>
              <a:rPr lang="en-US"/>
              <a:t>Click to edit Master text styles</a:t>
            </a:r>
          </a:p>
        </p:txBody>
      </p:sp>
      <p:sp>
        <p:nvSpPr>
          <p:cNvPr id="8" name="Date Placeholder 7"/>
          <p:cNvSpPr>
            <a:spLocks noGrp="1"/>
          </p:cNvSpPr>
          <p:nvPr>
            <p:ph type="dt" sz="half" idx="10"/>
          </p:nvPr>
        </p:nvSpPr>
        <p:spPr/>
        <p:txBody>
          <a:bodyPr/>
          <a:lstStyle/>
          <a:p>
            <a:fld id="{D1AAD510-6B2C-4561-8E10-2AE76D8F14CB}" type="datetime1">
              <a:rPr lang="en-US" smtClean="0"/>
              <a:t>5/1/2020</a:t>
            </a:fld>
            <a:endParaRPr lang="en-US"/>
          </a:p>
        </p:txBody>
      </p:sp>
      <p:sp>
        <p:nvSpPr>
          <p:cNvPr id="9" name="Slide Number Placeholder 8"/>
          <p:cNvSpPr>
            <a:spLocks noGrp="1"/>
          </p:cNvSpPr>
          <p:nvPr>
            <p:ph type="sldNum" sz="quarter" idx="11"/>
          </p:nvPr>
        </p:nvSpPr>
        <p:spPr/>
        <p:txBody>
          <a:bodyPr/>
          <a:lstStyle/>
          <a:p>
            <a:fld id="{17ADA24D-118A-4C64-BEF4-4ECE13710AE2}" type="slidenum">
              <a:rPr lang="en-US" smtClean="0"/>
              <a:t>‹#›</a:t>
            </a:fld>
            <a:endParaRPr lang="en-US"/>
          </a:p>
        </p:txBody>
      </p:sp>
      <p:sp>
        <p:nvSpPr>
          <p:cNvPr id="10" name="Footer Placeholder 9"/>
          <p:cNvSpPr>
            <a:spLocks noGrp="1"/>
          </p:cNvSpPr>
          <p:nvPr>
            <p:ph type="ftr" sz="quarter" idx="12"/>
          </p:nvPr>
        </p:nvSpPr>
        <p:spPr/>
        <p:txBody>
          <a:bodyPr/>
          <a:lstStyle/>
          <a:p>
            <a:r>
              <a:rPr lang="en-US" dirty="0"/>
              <a:t>Engr. Ubaid Ahmad Mughal 2017-Ph.D-Civil-03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85725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0" y="1600200"/>
            <a:ext cx="85725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515475" y="0"/>
            <a:ext cx="7715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9515475" y="5486400"/>
            <a:ext cx="771525"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6" name="Slide Number Placeholder 5"/>
          <p:cNvSpPr>
            <a:spLocks noGrp="1"/>
          </p:cNvSpPr>
          <p:nvPr>
            <p:ph type="sldNum" sz="quarter" idx="4"/>
          </p:nvPr>
        </p:nvSpPr>
        <p:spPr>
          <a:xfrm>
            <a:off x="9598262" y="5648960"/>
            <a:ext cx="617220" cy="396240"/>
          </a:xfrm>
          <a:prstGeom prst="bracketPair">
            <a:avLst>
              <a:gd name="adj" fmla="val 17949"/>
            </a:avLst>
          </a:prstGeom>
          <a:ln w="19050">
            <a:solidFill>
              <a:srgbClr val="FFFFFF"/>
            </a:solidFill>
          </a:ln>
        </p:spPr>
        <p:txBody>
          <a:bodyPr vert="horz" lIns="0" tIns="0" rIns="0" bIns="0" rtlCol="0" anchor="ctr"/>
          <a:lstStyle>
            <a:lvl1pPr algn="ctr">
              <a:defRPr sz="2025">
                <a:solidFill>
                  <a:srgbClr val="FFFFFF"/>
                </a:solidFill>
              </a:defRPr>
            </a:lvl1pPr>
          </a:lstStyle>
          <a:p>
            <a:fld id="{17ADA24D-118A-4C64-BEF4-4ECE13710AE2}" type="slidenum">
              <a:rPr lang="en-US" smtClean="0"/>
              <a:t>‹#›</a:t>
            </a:fld>
            <a:endParaRPr lang="en-US"/>
          </a:p>
        </p:txBody>
      </p:sp>
      <p:sp>
        <p:nvSpPr>
          <p:cNvPr id="5" name="Footer Placeholder 4"/>
          <p:cNvSpPr>
            <a:spLocks noGrp="1"/>
          </p:cNvSpPr>
          <p:nvPr>
            <p:ph type="ftr" sz="quarter" idx="3"/>
          </p:nvPr>
        </p:nvSpPr>
        <p:spPr>
          <a:xfrm rot="16200000">
            <a:off x="8683232" y="4025900"/>
            <a:ext cx="2367281" cy="411480"/>
          </a:xfrm>
          <a:prstGeom prst="rect">
            <a:avLst/>
          </a:prstGeom>
        </p:spPr>
        <p:txBody>
          <a:bodyPr vert="horz" lIns="91440" tIns="45720" rIns="91440" bIns="45720" rtlCol="0" anchor="ctr"/>
          <a:lstStyle>
            <a:lvl1pPr algn="r">
              <a:defRPr sz="1350">
                <a:solidFill>
                  <a:schemeClr val="bg2"/>
                </a:solidFill>
              </a:defRPr>
            </a:lvl1pPr>
          </a:lstStyle>
          <a:p>
            <a:r>
              <a:rPr lang="en-US" dirty="0"/>
              <a:t>Engr. Ubaid Ahmad Mughal 2017-Ph.D-Civil-03</a:t>
            </a:r>
          </a:p>
        </p:txBody>
      </p:sp>
      <p:sp>
        <p:nvSpPr>
          <p:cNvPr id="4" name="Date Placeholder 3"/>
          <p:cNvSpPr>
            <a:spLocks noGrp="1"/>
          </p:cNvSpPr>
          <p:nvPr>
            <p:ph type="dt" sz="half" idx="2"/>
          </p:nvPr>
        </p:nvSpPr>
        <p:spPr>
          <a:xfrm rot="16200000">
            <a:off x="8647673" y="1623060"/>
            <a:ext cx="2438399" cy="411480"/>
          </a:xfrm>
          <a:prstGeom prst="rect">
            <a:avLst/>
          </a:prstGeom>
        </p:spPr>
        <p:txBody>
          <a:bodyPr vert="horz" lIns="91440" tIns="45720" rIns="91440" bIns="45720" rtlCol="0" anchor="ctr"/>
          <a:lstStyle>
            <a:lvl1pPr algn="l">
              <a:defRPr sz="1350">
                <a:solidFill>
                  <a:schemeClr val="bg2"/>
                </a:solidFill>
              </a:defRPr>
            </a:lvl1pPr>
          </a:lstStyle>
          <a:p>
            <a:fld id="{DE434154-07F4-4E8F-8ABB-E83F58CA1012}" type="datetime1">
              <a:rPr lang="en-US" smtClean="0"/>
              <a:t>5/1/2020</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defTabSz="1028674" rtl="0" eaLnBrk="1" latinLnBrk="0" hangingPunct="1">
        <a:spcBef>
          <a:spcPct val="0"/>
        </a:spcBef>
        <a:buNone/>
        <a:defRPr sz="5175" kern="1200" cap="none" spc="-113" baseline="0">
          <a:ln>
            <a:noFill/>
          </a:ln>
          <a:solidFill>
            <a:schemeClr val="tx2"/>
          </a:solidFill>
          <a:effectLst/>
          <a:latin typeface="+mj-lt"/>
          <a:ea typeface="+mj-ea"/>
          <a:cs typeface="+mj-cs"/>
        </a:defRPr>
      </a:lvl1pPr>
    </p:titleStyle>
    <p:bodyStyle>
      <a:lvl1pPr marL="385752" indent="-257168" algn="l" defTabSz="1028674" rtl="0" eaLnBrk="1" latinLnBrk="0" hangingPunct="1">
        <a:spcBef>
          <a:spcPct val="20000"/>
        </a:spcBef>
        <a:buClr>
          <a:schemeClr val="accent1"/>
        </a:buClr>
        <a:buFont typeface="Arial" pitchFamily="34" charset="0"/>
        <a:buChar char="•"/>
        <a:defRPr sz="2475" kern="1200">
          <a:solidFill>
            <a:schemeClr val="tx1"/>
          </a:solidFill>
          <a:latin typeface="+mn-lt"/>
          <a:ea typeface="+mn-ea"/>
          <a:cs typeface="+mn-cs"/>
        </a:defRPr>
      </a:lvl1pPr>
      <a:lvl2pPr marL="720072" indent="-257168" algn="l" defTabSz="1028674" rtl="0" eaLnBrk="1" latinLnBrk="0" hangingPunct="1">
        <a:spcBef>
          <a:spcPct val="20000"/>
        </a:spcBef>
        <a:buClr>
          <a:schemeClr val="accent2"/>
        </a:buClr>
        <a:buFont typeface="Arial" pitchFamily="34" charset="0"/>
        <a:buChar char="•"/>
        <a:defRPr sz="2250" kern="1200">
          <a:solidFill>
            <a:schemeClr val="tx1"/>
          </a:solidFill>
          <a:latin typeface="+mn-lt"/>
          <a:ea typeface="+mn-ea"/>
          <a:cs typeface="+mn-cs"/>
        </a:defRPr>
      </a:lvl2pPr>
      <a:lvl3pPr marL="1131542" indent="-257168" algn="l" defTabSz="1028674" rtl="0" eaLnBrk="1" latinLnBrk="0" hangingPunct="1">
        <a:spcBef>
          <a:spcPct val="20000"/>
        </a:spcBef>
        <a:buClr>
          <a:schemeClr val="accent3"/>
        </a:buClr>
        <a:buFont typeface="Arial" pitchFamily="34" charset="0"/>
        <a:buChar char="•"/>
        <a:defRPr sz="2025" kern="1200">
          <a:solidFill>
            <a:schemeClr val="tx1"/>
          </a:solidFill>
          <a:latin typeface="+mn-lt"/>
          <a:ea typeface="+mn-ea"/>
          <a:cs typeface="+mn-cs"/>
        </a:defRPr>
      </a:lvl3pPr>
      <a:lvl4pPr marL="1440144" indent="-257168" algn="l" defTabSz="1028674"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748746" indent="-257168" algn="l" defTabSz="1028674" rtl="0" eaLnBrk="1" latinLnBrk="0" hangingPunct="1">
        <a:spcBef>
          <a:spcPct val="20000"/>
        </a:spcBef>
        <a:buClr>
          <a:schemeClr val="accent5"/>
        </a:buClr>
        <a:buFont typeface="Arial" pitchFamily="34" charset="0"/>
        <a:buChar char="•"/>
        <a:defRPr sz="1575" kern="1200" baseline="0">
          <a:solidFill>
            <a:schemeClr val="tx1"/>
          </a:solidFill>
          <a:latin typeface="+mn-lt"/>
          <a:ea typeface="+mn-ea"/>
          <a:cs typeface="+mn-cs"/>
        </a:defRPr>
      </a:lvl5pPr>
      <a:lvl6pPr marL="1954482" indent="-205734" algn="l" defTabSz="1028674" rtl="0" eaLnBrk="1" latinLnBrk="0" hangingPunct="1">
        <a:spcBef>
          <a:spcPct val="20000"/>
        </a:spcBef>
        <a:buClr>
          <a:schemeClr val="accent1"/>
        </a:buClr>
        <a:buFont typeface="Arial" pitchFamily="34" charset="0"/>
        <a:buChar char="•"/>
        <a:defRPr sz="1575" kern="1200" baseline="0">
          <a:solidFill>
            <a:schemeClr val="tx1"/>
          </a:solidFill>
          <a:latin typeface="+mn-lt"/>
          <a:ea typeface="+mn-ea"/>
          <a:cs typeface="+mn-cs"/>
        </a:defRPr>
      </a:lvl6pPr>
      <a:lvl7pPr marL="2160216" indent="-205734" algn="l" defTabSz="1028674" rtl="0" eaLnBrk="1" latinLnBrk="0" hangingPunct="1">
        <a:spcBef>
          <a:spcPct val="20000"/>
        </a:spcBef>
        <a:buClr>
          <a:schemeClr val="accent2"/>
        </a:buClr>
        <a:buFont typeface="Arial" pitchFamily="34" charset="0"/>
        <a:buChar char="•"/>
        <a:defRPr sz="1575" kern="1200">
          <a:solidFill>
            <a:schemeClr val="tx1"/>
          </a:solidFill>
          <a:latin typeface="+mn-lt"/>
          <a:ea typeface="+mn-ea"/>
          <a:cs typeface="+mn-cs"/>
        </a:defRPr>
      </a:lvl7pPr>
      <a:lvl8pPr marL="2365950" indent="-205734" algn="l" defTabSz="1028674" rtl="0" eaLnBrk="1" latinLnBrk="0" hangingPunct="1">
        <a:spcBef>
          <a:spcPct val="20000"/>
        </a:spcBef>
        <a:buClr>
          <a:schemeClr val="accent3"/>
        </a:buClr>
        <a:buFont typeface="Arial" pitchFamily="34" charset="0"/>
        <a:buChar char="•"/>
        <a:defRPr sz="1575" kern="1200">
          <a:solidFill>
            <a:schemeClr val="tx1"/>
          </a:solidFill>
          <a:latin typeface="+mn-lt"/>
          <a:ea typeface="+mn-ea"/>
          <a:cs typeface="+mn-cs"/>
        </a:defRPr>
      </a:lvl8pPr>
      <a:lvl9pPr marL="2571686" indent="-205734" algn="l" defTabSz="1028674" rtl="0" eaLnBrk="1" latinLnBrk="0" hangingPunct="1">
        <a:spcBef>
          <a:spcPct val="20000"/>
        </a:spcBef>
        <a:buClr>
          <a:schemeClr val="accent4"/>
        </a:buClr>
        <a:buFont typeface="Arial" pitchFamily="34" charset="0"/>
        <a:buChar char="•"/>
        <a:defRPr sz="1575" kern="1200">
          <a:solidFill>
            <a:schemeClr val="tx1"/>
          </a:solidFill>
          <a:latin typeface="+mn-lt"/>
          <a:ea typeface="+mn-ea"/>
          <a:cs typeface="+mn-cs"/>
        </a:defRPr>
      </a:lvl9pPr>
    </p:bodyStyle>
    <p:otherStyle>
      <a:defPPr>
        <a:defRPr lang="en-US"/>
      </a:defPPr>
      <a:lvl1pPr marL="0" algn="l" defTabSz="1028674" rtl="0" eaLnBrk="1" latinLnBrk="0" hangingPunct="1">
        <a:defRPr sz="2025" kern="1200">
          <a:solidFill>
            <a:schemeClr val="tx1"/>
          </a:solidFill>
          <a:latin typeface="+mn-lt"/>
          <a:ea typeface="+mn-ea"/>
          <a:cs typeface="+mn-cs"/>
        </a:defRPr>
      </a:lvl1pPr>
      <a:lvl2pPr marL="514338" algn="l" defTabSz="1028674" rtl="0" eaLnBrk="1" latinLnBrk="0" hangingPunct="1">
        <a:defRPr sz="2025" kern="1200">
          <a:solidFill>
            <a:schemeClr val="tx1"/>
          </a:solidFill>
          <a:latin typeface="+mn-lt"/>
          <a:ea typeface="+mn-ea"/>
          <a:cs typeface="+mn-cs"/>
        </a:defRPr>
      </a:lvl2pPr>
      <a:lvl3pPr marL="1028674" algn="l" defTabSz="1028674" rtl="0" eaLnBrk="1" latinLnBrk="0" hangingPunct="1">
        <a:defRPr sz="2025" kern="1200">
          <a:solidFill>
            <a:schemeClr val="tx1"/>
          </a:solidFill>
          <a:latin typeface="+mn-lt"/>
          <a:ea typeface="+mn-ea"/>
          <a:cs typeface="+mn-cs"/>
        </a:defRPr>
      </a:lvl3pPr>
      <a:lvl4pPr marL="1543012" algn="l" defTabSz="1028674" rtl="0" eaLnBrk="1" latinLnBrk="0" hangingPunct="1">
        <a:defRPr sz="2025" kern="1200">
          <a:solidFill>
            <a:schemeClr val="tx1"/>
          </a:solidFill>
          <a:latin typeface="+mn-lt"/>
          <a:ea typeface="+mn-ea"/>
          <a:cs typeface="+mn-cs"/>
        </a:defRPr>
      </a:lvl4pPr>
      <a:lvl5pPr marL="2057348" algn="l" defTabSz="1028674" rtl="0" eaLnBrk="1" latinLnBrk="0" hangingPunct="1">
        <a:defRPr sz="2025" kern="1200">
          <a:solidFill>
            <a:schemeClr val="tx1"/>
          </a:solidFill>
          <a:latin typeface="+mn-lt"/>
          <a:ea typeface="+mn-ea"/>
          <a:cs typeface="+mn-cs"/>
        </a:defRPr>
      </a:lvl5pPr>
      <a:lvl6pPr marL="2571686" algn="l" defTabSz="1028674" rtl="0" eaLnBrk="1" latinLnBrk="0" hangingPunct="1">
        <a:defRPr sz="2025" kern="1200">
          <a:solidFill>
            <a:schemeClr val="tx1"/>
          </a:solidFill>
          <a:latin typeface="+mn-lt"/>
          <a:ea typeface="+mn-ea"/>
          <a:cs typeface="+mn-cs"/>
        </a:defRPr>
      </a:lvl6pPr>
      <a:lvl7pPr marL="3086022" algn="l" defTabSz="1028674" rtl="0" eaLnBrk="1" latinLnBrk="0" hangingPunct="1">
        <a:defRPr sz="2025" kern="1200">
          <a:solidFill>
            <a:schemeClr val="tx1"/>
          </a:solidFill>
          <a:latin typeface="+mn-lt"/>
          <a:ea typeface="+mn-ea"/>
          <a:cs typeface="+mn-cs"/>
        </a:defRPr>
      </a:lvl7pPr>
      <a:lvl8pPr marL="3600360" algn="l" defTabSz="1028674" rtl="0" eaLnBrk="1" latinLnBrk="0" hangingPunct="1">
        <a:defRPr sz="2025" kern="1200">
          <a:solidFill>
            <a:schemeClr val="tx1"/>
          </a:solidFill>
          <a:latin typeface="+mn-lt"/>
          <a:ea typeface="+mn-ea"/>
          <a:cs typeface="+mn-cs"/>
        </a:defRPr>
      </a:lvl8pPr>
      <a:lvl9pPr marL="4114698" algn="l" defTabSz="1028674"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2" name="Title 1"/>
          <p:cNvSpPr>
            <a:spLocks noGrp="1"/>
          </p:cNvSpPr>
          <p:nvPr>
            <p:ph type="ctrTitle"/>
          </p:nvPr>
        </p:nvSpPr>
        <p:spPr>
          <a:xfrm>
            <a:off x="685800" y="2228851"/>
            <a:ext cx="8315325" cy="1484195"/>
          </a:xfrm>
        </p:spPr>
        <p:txBody>
          <a:bodyPr>
            <a:noAutofit/>
          </a:bodyPr>
          <a:lstStyle/>
          <a:p>
            <a:pPr algn="ctr"/>
            <a:r>
              <a:rPr lang="en-GB" sz="4500" b="1" dirty="0">
                <a:solidFill>
                  <a:schemeClr val="accent4">
                    <a:lumMod val="50000"/>
                  </a:schemeClr>
                </a:solidFill>
              </a:rPr>
              <a:t>Structural Engineering</a:t>
            </a:r>
            <a:br>
              <a:rPr lang="en-GB" sz="4500" b="1" dirty="0">
                <a:solidFill>
                  <a:schemeClr val="accent4">
                    <a:lumMod val="50000"/>
                  </a:schemeClr>
                </a:solidFill>
              </a:rPr>
            </a:br>
            <a:r>
              <a:rPr lang="en-GB" sz="4500" b="1" dirty="0">
                <a:solidFill>
                  <a:schemeClr val="accent4">
                    <a:lumMod val="50000"/>
                  </a:schemeClr>
                </a:solidFill>
              </a:rPr>
              <a:t>Lec#3</a:t>
            </a:r>
            <a:endParaRPr lang="en-US" sz="2700" b="1" dirty="0">
              <a:solidFill>
                <a:schemeClr val="accent4">
                  <a:lumMod val="50000"/>
                </a:schemeClr>
              </a:solidFill>
            </a:endParaRPr>
          </a:p>
        </p:txBody>
      </p:sp>
      <p:sp>
        <p:nvSpPr>
          <p:cNvPr id="3" name="Subtitle 2"/>
          <p:cNvSpPr>
            <a:spLocks noGrp="1"/>
          </p:cNvSpPr>
          <p:nvPr>
            <p:ph type="subTitle" idx="1"/>
          </p:nvPr>
        </p:nvSpPr>
        <p:spPr>
          <a:xfrm>
            <a:off x="428630" y="4574391"/>
            <a:ext cx="8829674" cy="2400300"/>
          </a:xfrm>
        </p:spPr>
        <p:txBody>
          <a:bodyPr>
            <a:normAutofit/>
          </a:bodyPr>
          <a:lstStyle/>
          <a:p>
            <a:pPr algn="ctr"/>
            <a:r>
              <a:rPr lang="en-US" sz="2700" dirty="0">
                <a:solidFill>
                  <a:schemeClr val="accent4">
                    <a:lumMod val="50000"/>
                  </a:schemeClr>
                </a:solidFill>
              </a:rPr>
              <a:t>Engr. Muhammad Mubashir Ajmal</a:t>
            </a:r>
          </a:p>
          <a:p>
            <a:pPr algn="ctr"/>
            <a:endParaRPr lang="en-US" sz="2700" dirty="0"/>
          </a:p>
        </p:txBody>
      </p:sp>
      <p:sp>
        <p:nvSpPr>
          <p:cNvPr id="4" name="Subtitle 2"/>
          <p:cNvSpPr txBox="1">
            <a:spLocks/>
          </p:cNvSpPr>
          <p:nvPr/>
        </p:nvSpPr>
        <p:spPr>
          <a:xfrm>
            <a:off x="38969" y="4972052"/>
            <a:ext cx="7667628" cy="1928820"/>
          </a:xfrm>
          <a:prstGeom prst="rect">
            <a:avLst/>
          </a:prstGeom>
        </p:spPr>
        <p:txBody>
          <a:bodyPr vert="horz" lIns="102870" tIns="51435" rIns="102870" bIns="51435"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endParaRPr lang="en-US" sz="3150" dirty="0"/>
          </a:p>
        </p:txBody>
      </p:sp>
      <p:sp>
        <p:nvSpPr>
          <p:cNvPr id="10" name="Slide Number Placeholder 9"/>
          <p:cNvSpPr>
            <a:spLocks noGrp="1"/>
          </p:cNvSpPr>
          <p:nvPr>
            <p:ph type="sldNum" sz="quarter" idx="12"/>
          </p:nvPr>
        </p:nvSpPr>
        <p:spPr/>
        <p:txBody>
          <a:bodyPr/>
          <a:lstStyle/>
          <a:p>
            <a:fld id="{17ADA24D-118A-4C64-BEF4-4ECE13710AE2}" type="slidenum">
              <a:rPr lang="en-US" smtClean="0"/>
              <a:t>1</a:t>
            </a:fld>
            <a:endParaRPr lang="en-US"/>
          </a:p>
        </p:txBody>
      </p:sp>
      <p:sp>
        <p:nvSpPr>
          <p:cNvPr id="11" name="Rectangle 10"/>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12" name="Rounded Rectangle 11"/>
          <p:cNvSpPr/>
          <p:nvPr/>
        </p:nvSpPr>
        <p:spPr>
          <a:xfrm>
            <a:off x="685800" y="1714500"/>
            <a:ext cx="8315325" cy="2486025"/>
          </a:xfrm>
          <a:prstGeom prst="roundRect">
            <a:avLst>
              <a:gd name="adj" fmla="val 8517"/>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5"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159931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Bridge</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250000"/>
              </a:lnSpc>
            </a:pPr>
            <a:r>
              <a:rPr lang="en-US" b="1" u="sng" dirty="0"/>
              <a:t>Substructure</a:t>
            </a:r>
            <a:r>
              <a:rPr lang="en-US" dirty="0"/>
              <a:t>:</a:t>
            </a:r>
          </a:p>
          <a:p>
            <a:pPr algn="just">
              <a:lnSpc>
                <a:spcPct val="250000"/>
              </a:lnSpc>
            </a:pPr>
            <a:r>
              <a:rPr lang="en-US" dirty="0"/>
              <a:t>Piers and Abutments:</a:t>
            </a:r>
          </a:p>
          <a:p>
            <a:pPr lvl="1" algn="just">
              <a:lnSpc>
                <a:spcPct val="250000"/>
              </a:lnSpc>
            </a:pPr>
            <a:r>
              <a:rPr lang="en-US" dirty="0"/>
              <a:t>These are vertical structures supporting deck/bearing provided for transmitting the load down to the bed/earth through foundation.</a:t>
            </a:r>
          </a:p>
          <a:p>
            <a:pPr lvl="1" algn="just">
              <a:lnSpc>
                <a:spcPct val="250000"/>
              </a:lnSpc>
            </a:pPr>
            <a:r>
              <a:rPr lang="en-US" dirty="0"/>
              <a:t>Abutment, in addition retain earth behind.</a:t>
            </a:r>
          </a:p>
        </p:txBody>
      </p:sp>
      <p:sp>
        <p:nvSpPr>
          <p:cNvPr id="5" name="Slide Number Placeholder 4"/>
          <p:cNvSpPr>
            <a:spLocks noGrp="1"/>
          </p:cNvSpPr>
          <p:nvPr>
            <p:ph type="sldNum" sz="quarter" idx="12"/>
          </p:nvPr>
        </p:nvSpPr>
        <p:spPr/>
        <p:txBody>
          <a:bodyPr/>
          <a:lstStyle/>
          <a:p>
            <a:fld id="{17ADA24D-118A-4C64-BEF4-4ECE13710AE2}" type="slidenum">
              <a:rPr lang="en-US" smtClean="0"/>
              <a:t>10</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331179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Bridge</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250000"/>
              </a:lnSpc>
            </a:pPr>
            <a:r>
              <a:rPr lang="en-US" b="1" u="sng" dirty="0"/>
              <a:t>Substructure</a:t>
            </a:r>
            <a:r>
              <a:rPr lang="en-US" dirty="0"/>
              <a:t>:</a:t>
            </a:r>
          </a:p>
          <a:p>
            <a:pPr algn="just">
              <a:lnSpc>
                <a:spcPct val="250000"/>
              </a:lnSpc>
            </a:pPr>
            <a:r>
              <a:rPr lang="en-US" dirty="0"/>
              <a:t>Wing walls and Returns:</a:t>
            </a:r>
          </a:p>
          <a:p>
            <a:pPr lvl="1" algn="just">
              <a:lnSpc>
                <a:spcPct val="250000"/>
              </a:lnSpc>
            </a:pPr>
            <a:r>
              <a:rPr lang="en-US" dirty="0"/>
              <a:t>These are provided as extension of the abutments to retain the earth of approach bank which otherwise has a natural angle of repose</a:t>
            </a:r>
          </a:p>
        </p:txBody>
      </p:sp>
      <p:sp>
        <p:nvSpPr>
          <p:cNvPr id="5" name="Slide Number Placeholder 4"/>
          <p:cNvSpPr>
            <a:spLocks noGrp="1"/>
          </p:cNvSpPr>
          <p:nvPr>
            <p:ph type="sldNum" sz="quarter" idx="12"/>
          </p:nvPr>
        </p:nvSpPr>
        <p:spPr/>
        <p:txBody>
          <a:bodyPr/>
          <a:lstStyle/>
          <a:p>
            <a:fld id="{17ADA24D-118A-4C64-BEF4-4ECE13710AE2}" type="slidenum">
              <a:rPr lang="en-US" smtClean="0"/>
              <a:t>11</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206968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Bridge</a:t>
            </a:r>
          </a:p>
        </p:txBody>
      </p:sp>
      <p:sp>
        <p:nvSpPr>
          <p:cNvPr id="3" name="Content Placeholder 2"/>
          <p:cNvSpPr>
            <a:spLocks noGrp="1"/>
          </p:cNvSpPr>
          <p:nvPr>
            <p:ph idx="1"/>
          </p:nvPr>
        </p:nvSpPr>
        <p:spPr>
          <a:xfrm>
            <a:off x="514350" y="1371601"/>
            <a:ext cx="8743950" cy="5275571"/>
          </a:xfrm>
        </p:spPr>
        <p:txBody>
          <a:bodyPr>
            <a:normAutofit fontScale="92500"/>
          </a:bodyPr>
          <a:lstStyle/>
          <a:p>
            <a:pPr algn="just">
              <a:lnSpc>
                <a:spcPct val="250000"/>
              </a:lnSpc>
            </a:pPr>
            <a:r>
              <a:rPr lang="en-US" b="1" u="sng" dirty="0"/>
              <a:t>Substructure</a:t>
            </a:r>
            <a:r>
              <a:rPr lang="en-US" dirty="0"/>
              <a:t>:</a:t>
            </a:r>
          </a:p>
          <a:p>
            <a:pPr algn="just">
              <a:lnSpc>
                <a:spcPct val="250000"/>
              </a:lnSpc>
            </a:pPr>
            <a:r>
              <a:rPr lang="en-US" dirty="0"/>
              <a:t>Foundation:</a:t>
            </a:r>
          </a:p>
          <a:p>
            <a:pPr lvl="1" algn="just">
              <a:lnSpc>
                <a:spcPct val="250000"/>
              </a:lnSpc>
            </a:pPr>
            <a:r>
              <a:rPr lang="en-US" dirty="0"/>
              <a:t>This is provided to transmit the load from the piers or abutments and wings or returns to the strata</a:t>
            </a:r>
          </a:p>
          <a:p>
            <a:pPr lvl="1" algn="just">
              <a:lnSpc>
                <a:spcPct val="250000"/>
              </a:lnSpc>
            </a:pPr>
            <a:r>
              <a:rPr lang="en-US" dirty="0"/>
              <a:t>This is to be provided sufficiently deep so that it is not affected by the scour cased by the flow in the river</a:t>
            </a:r>
          </a:p>
        </p:txBody>
      </p:sp>
      <p:sp>
        <p:nvSpPr>
          <p:cNvPr id="5" name="Slide Number Placeholder 4"/>
          <p:cNvSpPr>
            <a:spLocks noGrp="1"/>
          </p:cNvSpPr>
          <p:nvPr>
            <p:ph type="sldNum" sz="quarter" idx="12"/>
          </p:nvPr>
        </p:nvSpPr>
        <p:spPr/>
        <p:txBody>
          <a:bodyPr/>
          <a:lstStyle/>
          <a:p>
            <a:fld id="{17ADA24D-118A-4C64-BEF4-4ECE13710AE2}" type="slidenum">
              <a:rPr lang="en-US" smtClean="0"/>
              <a:t>12</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226037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Bridge</a:t>
            </a:r>
          </a:p>
        </p:txBody>
      </p:sp>
      <p:sp>
        <p:nvSpPr>
          <p:cNvPr id="5" name="Slide Number Placeholder 4"/>
          <p:cNvSpPr>
            <a:spLocks noGrp="1"/>
          </p:cNvSpPr>
          <p:nvPr>
            <p:ph type="sldNum" sz="quarter" idx="12"/>
          </p:nvPr>
        </p:nvSpPr>
        <p:spPr/>
        <p:txBody>
          <a:bodyPr/>
          <a:lstStyle/>
          <a:p>
            <a:fld id="{17ADA24D-118A-4C64-BEF4-4ECE13710AE2}" type="slidenum">
              <a:rPr lang="en-US" smtClean="0"/>
              <a:t>13</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Components of a bridge</a:t>
            </a:r>
          </a:p>
        </p:txBody>
      </p:sp>
      <p:pic>
        <p:nvPicPr>
          <p:cNvPr id="3074" name="Picture 2" descr="Image result for components of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55602"/>
            <a:ext cx="8572500" cy="401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4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150000"/>
              </a:lnSpc>
            </a:pPr>
            <a:r>
              <a:rPr lang="en-US" dirty="0"/>
              <a:t>There are many ways of classification of bridges and the different considerations on which they can be classified are:</a:t>
            </a:r>
          </a:p>
          <a:p>
            <a:pPr lvl="1" algn="just">
              <a:lnSpc>
                <a:spcPct val="150000"/>
              </a:lnSpc>
            </a:pPr>
            <a:r>
              <a:rPr lang="en-US" dirty="0"/>
              <a:t>Material of construction</a:t>
            </a:r>
          </a:p>
          <a:p>
            <a:pPr lvl="1" algn="just">
              <a:lnSpc>
                <a:spcPct val="150000"/>
              </a:lnSpc>
            </a:pPr>
            <a:r>
              <a:rPr lang="en-US" dirty="0"/>
              <a:t>Form of superstructure</a:t>
            </a:r>
          </a:p>
          <a:p>
            <a:pPr lvl="1" algn="just">
              <a:lnSpc>
                <a:spcPct val="150000"/>
              </a:lnSpc>
            </a:pPr>
            <a:r>
              <a:rPr lang="en-US" dirty="0"/>
              <a:t>Types of span</a:t>
            </a:r>
          </a:p>
          <a:p>
            <a:pPr lvl="1" algn="just">
              <a:lnSpc>
                <a:spcPct val="150000"/>
              </a:lnSpc>
            </a:pPr>
            <a:r>
              <a:rPr lang="en-US" dirty="0"/>
              <a:t>Position of roadway or railway w.r.t. main girder</a:t>
            </a:r>
          </a:p>
          <a:p>
            <a:pPr lvl="1" algn="just">
              <a:lnSpc>
                <a:spcPct val="150000"/>
              </a:lnSpc>
            </a:pPr>
            <a:r>
              <a:rPr lang="en-US" dirty="0"/>
              <a:t>Headway requirement</a:t>
            </a:r>
          </a:p>
          <a:p>
            <a:pPr lvl="1" algn="just">
              <a:lnSpc>
                <a:spcPct val="150000"/>
              </a:lnSpc>
            </a:pPr>
            <a:r>
              <a:rPr lang="en-US" dirty="0"/>
              <a:t>Permanent or temporary nature</a:t>
            </a:r>
          </a:p>
        </p:txBody>
      </p:sp>
      <p:sp>
        <p:nvSpPr>
          <p:cNvPr id="5" name="Slide Number Placeholder 4"/>
          <p:cNvSpPr>
            <a:spLocks noGrp="1"/>
          </p:cNvSpPr>
          <p:nvPr>
            <p:ph type="sldNum" sz="quarter" idx="12"/>
          </p:nvPr>
        </p:nvSpPr>
        <p:spPr/>
        <p:txBody>
          <a:bodyPr/>
          <a:lstStyle/>
          <a:p>
            <a:fld id="{17ADA24D-118A-4C64-BEF4-4ECE13710AE2}" type="slidenum">
              <a:rPr lang="en-US" smtClean="0"/>
              <a:t>14</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207020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8743950" cy="5275571"/>
          </a:xfrm>
        </p:spPr>
        <p:txBody>
          <a:bodyPr>
            <a:normAutofit fontScale="92500" lnSpcReduction="20000"/>
          </a:bodyPr>
          <a:lstStyle/>
          <a:p>
            <a:pPr algn="just">
              <a:lnSpc>
                <a:spcPct val="150000"/>
              </a:lnSpc>
            </a:pPr>
            <a:r>
              <a:rPr lang="en-US" b="1" u="sng" dirty="0"/>
              <a:t>Materials for Construction</a:t>
            </a:r>
            <a:r>
              <a:rPr lang="en-US" dirty="0"/>
              <a:t>:</a:t>
            </a:r>
          </a:p>
          <a:p>
            <a:pPr algn="just">
              <a:lnSpc>
                <a:spcPct val="150000"/>
              </a:lnSpc>
            </a:pPr>
            <a:r>
              <a:rPr lang="en-US" dirty="0"/>
              <a:t>Timber</a:t>
            </a:r>
          </a:p>
          <a:p>
            <a:pPr algn="just">
              <a:lnSpc>
                <a:spcPct val="150000"/>
              </a:lnSpc>
            </a:pPr>
            <a:r>
              <a:rPr lang="en-US" dirty="0"/>
              <a:t>Iron and steel</a:t>
            </a:r>
          </a:p>
          <a:p>
            <a:pPr lvl="1" algn="just">
              <a:lnSpc>
                <a:spcPct val="150000"/>
              </a:lnSpc>
            </a:pPr>
            <a:r>
              <a:rPr lang="en-US" dirty="0"/>
              <a:t>Pin-jointed</a:t>
            </a:r>
          </a:p>
          <a:p>
            <a:pPr lvl="1" algn="just">
              <a:lnSpc>
                <a:spcPct val="150000"/>
              </a:lnSpc>
            </a:pPr>
            <a:r>
              <a:rPr lang="en-US" dirty="0" err="1"/>
              <a:t>Rivetted</a:t>
            </a:r>
            <a:endParaRPr lang="en-US" dirty="0"/>
          </a:p>
          <a:p>
            <a:pPr lvl="1" algn="just">
              <a:lnSpc>
                <a:spcPct val="150000"/>
              </a:lnSpc>
            </a:pPr>
            <a:r>
              <a:rPr lang="en-US" dirty="0"/>
              <a:t>Bolted</a:t>
            </a:r>
          </a:p>
          <a:p>
            <a:pPr lvl="1" algn="just">
              <a:lnSpc>
                <a:spcPct val="150000"/>
              </a:lnSpc>
            </a:pPr>
            <a:r>
              <a:rPr lang="en-US" dirty="0"/>
              <a:t>welded</a:t>
            </a:r>
          </a:p>
          <a:p>
            <a:pPr algn="just">
              <a:lnSpc>
                <a:spcPct val="150000"/>
              </a:lnSpc>
            </a:pPr>
            <a:r>
              <a:rPr lang="en-US" dirty="0"/>
              <a:t>Concrete</a:t>
            </a:r>
          </a:p>
          <a:p>
            <a:pPr lvl="1" algn="just">
              <a:lnSpc>
                <a:spcPct val="150000"/>
              </a:lnSpc>
            </a:pPr>
            <a:r>
              <a:rPr lang="en-US" dirty="0"/>
              <a:t>Reinforced concrete</a:t>
            </a:r>
          </a:p>
          <a:p>
            <a:pPr lvl="1" algn="just">
              <a:lnSpc>
                <a:spcPct val="150000"/>
              </a:lnSpc>
            </a:pPr>
            <a:r>
              <a:rPr lang="en-US" dirty="0" err="1"/>
              <a:t>Prestressed</a:t>
            </a:r>
            <a:r>
              <a:rPr lang="en-US" dirty="0"/>
              <a:t> concrete</a:t>
            </a:r>
          </a:p>
          <a:p>
            <a:pPr algn="just">
              <a:lnSpc>
                <a:spcPct val="150000"/>
              </a:lnSpc>
            </a:pPr>
            <a:endParaRPr lang="en-US" dirty="0"/>
          </a:p>
        </p:txBody>
      </p:sp>
      <p:sp>
        <p:nvSpPr>
          <p:cNvPr id="5" name="Slide Number Placeholder 4"/>
          <p:cNvSpPr>
            <a:spLocks noGrp="1"/>
          </p:cNvSpPr>
          <p:nvPr>
            <p:ph type="sldNum" sz="quarter" idx="12"/>
          </p:nvPr>
        </p:nvSpPr>
        <p:spPr/>
        <p:txBody>
          <a:bodyPr/>
          <a:lstStyle/>
          <a:p>
            <a:fld id="{17ADA24D-118A-4C64-BEF4-4ECE13710AE2}" type="slidenum">
              <a:rPr lang="en-US" smtClean="0"/>
              <a:t>15</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426663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9083912" cy="5275571"/>
          </a:xfrm>
        </p:spPr>
        <p:txBody>
          <a:bodyPr>
            <a:normAutofit/>
          </a:bodyPr>
          <a:lstStyle/>
          <a:p>
            <a:pPr algn="just">
              <a:lnSpc>
                <a:spcPct val="150000"/>
              </a:lnSpc>
            </a:pPr>
            <a:r>
              <a:rPr lang="en-US" b="1" u="sng" dirty="0"/>
              <a:t>Form of Superstructure</a:t>
            </a:r>
            <a:r>
              <a:rPr lang="en-US" dirty="0"/>
              <a:t>:</a:t>
            </a:r>
          </a:p>
          <a:p>
            <a:pPr algn="just">
              <a:lnSpc>
                <a:spcPct val="150000"/>
              </a:lnSpc>
            </a:pPr>
            <a:r>
              <a:rPr lang="en-US" dirty="0"/>
              <a:t>Arches (steel arches up to 500m and concrete arches up to 300 m)</a:t>
            </a:r>
          </a:p>
          <a:p>
            <a:pPr algn="just">
              <a:lnSpc>
                <a:spcPct val="150000"/>
              </a:lnSpc>
            </a:pPr>
            <a:r>
              <a:rPr lang="en-US" dirty="0"/>
              <a:t>Slabs (up to 9 m)</a:t>
            </a:r>
          </a:p>
          <a:p>
            <a:pPr algn="just">
              <a:lnSpc>
                <a:spcPct val="150000"/>
              </a:lnSpc>
            </a:pPr>
            <a:r>
              <a:rPr lang="en-US" dirty="0"/>
              <a:t>Girders (10 to 60 m)</a:t>
            </a:r>
          </a:p>
          <a:p>
            <a:pPr algn="just">
              <a:lnSpc>
                <a:spcPct val="150000"/>
              </a:lnSpc>
            </a:pPr>
            <a:r>
              <a:rPr lang="en-US" dirty="0"/>
              <a:t>Trusses (30 to 375m simply supported)</a:t>
            </a:r>
          </a:p>
          <a:p>
            <a:pPr algn="just">
              <a:lnSpc>
                <a:spcPct val="150000"/>
              </a:lnSpc>
            </a:pPr>
            <a:r>
              <a:rPr lang="en-US" dirty="0"/>
              <a:t>Suspension (500 to 2000 m)</a:t>
            </a:r>
          </a:p>
          <a:p>
            <a:pPr algn="just">
              <a:lnSpc>
                <a:spcPct val="150000"/>
              </a:lnSpc>
            </a:pPr>
            <a:r>
              <a:rPr lang="en-US" dirty="0"/>
              <a:t>Cable-stayed bridges (300 to 600 m)</a:t>
            </a:r>
          </a:p>
        </p:txBody>
      </p:sp>
      <p:sp>
        <p:nvSpPr>
          <p:cNvPr id="5" name="Slide Number Placeholder 4"/>
          <p:cNvSpPr>
            <a:spLocks noGrp="1"/>
          </p:cNvSpPr>
          <p:nvPr>
            <p:ph type="sldNum" sz="quarter" idx="12"/>
          </p:nvPr>
        </p:nvSpPr>
        <p:spPr/>
        <p:txBody>
          <a:bodyPr/>
          <a:lstStyle/>
          <a:p>
            <a:fld id="{17ADA24D-118A-4C64-BEF4-4ECE13710AE2}" type="slidenum">
              <a:rPr lang="en-US" smtClean="0"/>
              <a:t>16</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294662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17</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Arch Bridge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490238"/>
            <a:ext cx="8743950" cy="3925044"/>
          </a:xfrm>
          <a:prstGeom prst="rect">
            <a:avLst/>
          </a:prstGeom>
        </p:spPr>
      </p:pic>
    </p:spTree>
    <p:extLst>
      <p:ext uri="{BB962C8B-B14F-4D97-AF65-F5344CB8AC3E}">
        <p14:creationId xmlns:p14="http://schemas.microsoft.com/office/powerpoint/2010/main" val="349251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18</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Arch Bridge</a:t>
            </a:r>
          </a:p>
        </p:txBody>
      </p:sp>
      <p:pic>
        <p:nvPicPr>
          <p:cNvPr id="4098" name="Picture 2" descr="Image result for arch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505263"/>
            <a:ext cx="8572500" cy="404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0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19</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Slab Bridge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541156"/>
            <a:ext cx="8572500" cy="3848878"/>
          </a:xfrm>
          <a:prstGeom prst="rect">
            <a:avLst/>
          </a:prstGeom>
        </p:spPr>
      </p:pic>
    </p:spTree>
    <p:extLst>
      <p:ext uri="{BB962C8B-B14F-4D97-AF65-F5344CB8AC3E}">
        <p14:creationId xmlns:p14="http://schemas.microsoft.com/office/powerpoint/2010/main" val="426392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562101"/>
            <a:ext cx="8572500" cy="3733799"/>
          </a:xfrm>
        </p:spPr>
        <p:txBody>
          <a:bodyPr>
            <a:normAutofit/>
          </a:bodyPr>
          <a:lstStyle/>
          <a:p>
            <a:r>
              <a:rPr lang="en-US" b="1" dirty="0"/>
              <a:t>Text Book</a:t>
            </a:r>
          </a:p>
          <a:p>
            <a:r>
              <a:rPr lang="en-US"/>
              <a:t>“</a:t>
            </a:r>
            <a:r>
              <a:rPr lang="en-US" dirty="0"/>
              <a:t>Structural Analysis” by R.C. </a:t>
            </a:r>
            <a:r>
              <a:rPr lang="en-US" dirty="0" err="1"/>
              <a:t>Hibbeler</a:t>
            </a:r>
            <a:endParaRPr lang="en-US" dirty="0"/>
          </a:p>
        </p:txBody>
      </p:sp>
      <p:sp>
        <p:nvSpPr>
          <p:cNvPr id="5" name="Slide Number Placeholder 4"/>
          <p:cNvSpPr>
            <a:spLocks noGrp="1"/>
          </p:cNvSpPr>
          <p:nvPr>
            <p:ph type="sldNum" sz="quarter" idx="12"/>
          </p:nvPr>
        </p:nvSpPr>
        <p:spPr/>
        <p:txBody>
          <a:bodyPr/>
          <a:lstStyle/>
          <a:p>
            <a:fld id="{17ADA24D-118A-4C64-BEF4-4ECE13710AE2}" type="slidenum">
              <a:rPr lang="en-US" smtClean="0"/>
              <a:t>2</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376853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20</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Slab Bridge</a:t>
            </a:r>
          </a:p>
        </p:txBody>
      </p:sp>
      <p:pic>
        <p:nvPicPr>
          <p:cNvPr id="6146" name="Picture 2" descr="Image result for slab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90238"/>
            <a:ext cx="8572500" cy="392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4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21</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Girder Bridge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412271"/>
            <a:ext cx="8572500" cy="3899233"/>
          </a:xfrm>
          <a:prstGeom prst="rect">
            <a:avLst/>
          </a:prstGeom>
        </p:spPr>
      </p:pic>
    </p:spTree>
    <p:extLst>
      <p:ext uri="{BB962C8B-B14F-4D97-AF65-F5344CB8AC3E}">
        <p14:creationId xmlns:p14="http://schemas.microsoft.com/office/powerpoint/2010/main" val="132046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22</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Girder Bridge</a:t>
            </a:r>
          </a:p>
        </p:txBody>
      </p:sp>
      <p:pic>
        <p:nvPicPr>
          <p:cNvPr id="8194" name="Picture 2" descr="Image result for girder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17638"/>
            <a:ext cx="8572500" cy="410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98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23</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Truss Bridge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541155"/>
            <a:ext cx="8692096" cy="3770349"/>
          </a:xfrm>
          <a:prstGeom prst="rect">
            <a:avLst/>
          </a:prstGeom>
        </p:spPr>
      </p:pic>
    </p:spTree>
    <p:extLst>
      <p:ext uri="{BB962C8B-B14F-4D97-AF65-F5344CB8AC3E}">
        <p14:creationId xmlns:p14="http://schemas.microsoft.com/office/powerpoint/2010/main" val="21323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24</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Truss Bridge</a:t>
            </a:r>
          </a:p>
        </p:txBody>
      </p:sp>
      <p:pic>
        <p:nvPicPr>
          <p:cNvPr id="10246" name="Picture 6" descr="Image result for truss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17638"/>
            <a:ext cx="8572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88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25</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Suspension Bridge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99" y="1485945"/>
            <a:ext cx="8732644" cy="3929336"/>
          </a:xfrm>
          <a:prstGeom prst="rect">
            <a:avLst/>
          </a:prstGeom>
        </p:spPr>
      </p:pic>
    </p:spTree>
    <p:extLst>
      <p:ext uri="{BB962C8B-B14F-4D97-AF65-F5344CB8AC3E}">
        <p14:creationId xmlns:p14="http://schemas.microsoft.com/office/powerpoint/2010/main" val="264059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26</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Suspension Bridge</a:t>
            </a:r>
          </a:p>
        </p:txBody>
      </p:sp>
      <p:pic>
        <p:nvPicPr>
          <p:cNvPr id="14338" name="Picture 2" descr="Image result for suspension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17638"/>
            <a:ext cx="8572500" cy="423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5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27</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Cable-Strayed Bridge</a:t>
            </a:r>
          </a:p>
        </p:txBody>
      </p:sp>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t="7900"/>
          <a:stretch/>
        </p:blipFill>
        <p:spPr>
          <a:xfrm>
            <a:off x="342900" y="1490238"/>
            <a:ext cx="8743950" cy="3821267"/>
          </a:xfrm>
          <a:prstGeom prst="rect">
            <a:avLst/>
          </a:prstGeom>
        </p:spPr>
      </p:pic>
    </p:spTree>
    <p:extLst>
      <p:ext uri="{BB962C8B-B14F-4D97-AF65-F5344CB8AC3E}">
        <p14:creationId xmlns:p14="http://schemas.microsoft.com/office/powerpoint/2010/main" val="11860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28</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Cable-Strayed Bridge</a:t>
            </a:r>
          </a:p>
        </p:txBody>
      </p:sp>
      <p:pic>
        <p:nvPicPr>
          <p:cNvPr id="12290" name="Picture 2" descr="Image result for cable stayed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17638"/>
            <a:ext cx="8572500" cy="414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81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150000"/>
              </a:lnSpc>
            </a:pPr>
            <a:r>
              <a:rPr lang="en-US" b="1" u="sng" dirty="0"/>
              <a:t>Classification by Types of Span</a:t>
            </a:r>
            <a:r>
              <a:rPr lang="en-US" dirty="0"/>
              <a:t>:</a:t>
            </a:r>
          </a:p>
          <a:p>
            <a:pPr algn="just">
              <a:lnSpc>
                <a:spcPct val="150000"/>
              </a:lnSpc>
            </a:pPr>
            <a:r>
              <a:rPr lang="en-US" dirty="0"/>
              <a:t>Small Span (up to 15m)</a:t>
            </a:r>
          </a:p>
          <a:p>
            <a:pPr algn="just">
              <a:lnSpc>
                <a:spcPct val="150000"/>
              </a:lnSpc>
            </a:pPr>
            <a:r>
              <a:rPr lang="en-US" dirty="0"/>
              <a:t>Medium Span (up to 50m)</a:t>
            </a:r>
          </a:p>
          <a:p>
            <a:pPr algn="just">
              <a:lnSpc>
                <a:spcPct val="150000"/>
              </a:lnSpc>
            </a:pPr>
            <a:r>
              <a:rPr lang="en-US" dirty="0"/>
              <a:t>Large Span (up to 150m)</a:t>
            </a:r>
          </a:p>
          <a:p>
            <a:pPr algn="just">
              <a:lnSpc>
                <a:spcPct val="150000"/>
              </a:lnSpc>
            </a:pPr>
            <a:r>
              <a:rPr lang="en-US" dirty="0"/>
              <a:t>Extra Large Span (over 150m)</a:t>
            </a:r>
          </a:p>
        </p:txBody>
      </p:sp>
      <p:sp>
        <p:nvSpPr>
          <p:cNvPr id="5" name="Slide Number Placeholder 4"/>
          <p:cNvSpPr>
            <a:spLocks noGrp="1"/>
          </p:cNvSpPr>
          <p:nvPr>
            <p:ph type="sldNum" sz="quarter" idx="12"/>
          </p:nvPr>
        </p:nvSpPr>
        <p:spPr/>
        <p:txBody>
          <a:bodyPr/>
          <a:lstStyle/>
          <a:p>
            <a:fld id="{17ADA24D-118A-4C64-BEF4-4ECE13710AE2}" type="slidenum">
              <a:rPr lang="en-US" smtClean="0"/>
              <a:t>29</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6903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Content</a:t>
            </a:r>
          </a:p>
        </p:txBody>
      </p:sp>
      <p:sp>
        <p:nvSpPr>
          <p:cNvPr id="3" name="Content Placeholder 2"/>
          <p:cNvSpPr>
            <a:spLocks noGrp="1"/>
          </p:cNvSpPr>
          <p:nvPr>
            <p:ph idx="1"/>
          </p:nvPr>
        </p:nvSpPr>
        <p:spPr>
          <a:xfrm>
            <a:off x="514350" y="1371601"/>
            <a:ext cx="8572500" cy="5275571"/>
          </a:xfrm>
        </p:spPr>
        <p:txBody>
          <a:bodyPr>
            <a:normAutofit/>
          </a:bodyPr>
          <a:lstStyle/>
          <a:p>
            <a:pPr algn="just">
              <a:lnSpc>
                <a:spcPct val="150000"/>
              </a:lnSpc>
            </a:pPr>
            <a:r>
              <a:rPr lang="en-US" dirty="0"/>
              <a:t>Bridge Engineering</a:t>
            </a:r>
          </a:p>
          <a:p>
            <a:pPr algn="just">
              <a:lnSpc>
                <a:spcPct val="150000"/>
              </a:lnSpc>
            </a:pPr>
            <a:endParaRPr lang="en-US" dirty="0"/>
          </a:p>
        </p:txBody>
      </p:sp>
      <p:sp>
        <p:nvSpPr>
          <p:cNvPr id="5" name="Slide Number Placeholder 4"/>
          <p:cNvSpPr>
            <a:spLocks noGrp="1"/>
          </p:cNvSpPr>
          <p:nvPr>
            <p:ph type="sldNum" sz="quarter" idx="12"/>
          </p:nvPr>
        </p:nvSpPr>
        <p:spPr/>
        <p:txBody>
          <a:bodyPr/>
          <a:lstStyle/>
          <a:p>
            <a:fld id="{17ADA24D-118A-4C64-BEF4-4ECE13710AE2}" type="slidenum">
              <a:rPr lang="en-US" smtClean="0"/>
              <a:t>3</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10" name="Footer Placeholder 3"/>
          <p:cNvSpPr txBox="1">
            <a:spLocks/>
          </p:cNvSpPr>
          <p:nvPr/>
        </p:nvSpPr>
        <p:spPr>
          <a:xfrm rot="16200000">
            <a:off x="8949932" y="4292600"/>
            <a:ext cx="1833881" cy="411480"/>
          </a:xfrm>
          <a:prstGeom prst="rect">
            <a:avLst/>
          </a:prstGeom>
        </p:spPr>
        <p:txBody>
          <a:bodyPr vert="horz" lIns="91440" tIns="45720" rIns="91440" bIns="45720" rtlCol="0" anchor="ctr"/>
          <a:lstStyle>
            <a:defPPr>
              <a:defRPr lang="en-US"/>
            </a:defPPr>
            <a:lvl1pPr marL="0" algn="r" defTabSz="914400" rtl="0" eaLnBrk="1" latinLnBrk="0" hangingPunct="1">
              <a:defRPr sz="13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Structural Engineering</a:t>
            </a:r>
            <a:endParaRPr lang="en-US" dirty="0"/>
          </a:p>
        </p:txBody>
      </p:sp>
    </p:spTree>
    <p:extLst>
      <p:ext uri="{BB962C8B-B14F-4D97-AF65-F5344CB8AC3E}">
        <p14:creationId xmlns:p14="http://schemas.microsoft.com/office/powerpoint/2010/main" val="223934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150000"/>
              </a:lnSpc>
            </a:pPr>
            <a:r>
              <a:rPr lang="en-US" b="1" u="sng" dirty="0"/>
              <a:t>Position of Roadway/Railway w.r.t. Main Girders</a:t>
            </a:r>
            <a:r>
              <a:rPr lang="en-US" dirty="0"/>
              <a:t>:</a:t>
            </a:r>
          </a:p>
          <a:p>
            <a:pPr algn="just">
              <a:lnSpc>
                <a:spcPct val="150000"/>
              </a:lnSpc>
            </a:pPr>
            <a:r>
              <a:rPr lang="en-US" dirty="0"/>
              <a:t>Main structure below the deck line</a:t>
            </a:r>
          </a:p>
          <a:p>
            <a:pPr algn="just">
              <a:lnSpc>
                <a:spcPct val="150000"/>
              </a:lnSpc>
            </a:pPr>
            <a:r>
              <a:rPr lang="en-US" dirty="0"/>
              <a:t>Main structure above the deck line</a:t>
            </a:r>
          </a:p>
          <a:p>
            <a:pPr algn="just">
              <a:lnSpc>
                <a:spcPct val="150000"/>
              </a:lnSpc>
            </a:pPr>
            <a:r>
              <a:rPr lang="en-US" dirty="0"/>
              <a:t>Main structure coincides with the deck line</a:t>
            </a:r>
          </a:p>
        </p:txBody>
      </p:sp>
      <p:sp>
        <p:nvSpPr>
          <p:cNvPr id="5" name="Slide Number Placeholder 4"/>
          <p:cNvSpPr>
            <a:spLocks noGrp="1"/>
          </p:cNvSpPr>
          <p:nvPr>
            <p:ph type="sldNum" sz="quarter" idx="12"/>
          </p:nvPr>
        </p:nvSpPr>
        <p:spPr/>
        <p:txBody>
          <a:bodyPr/>
          <a:lstStyle/>
          <a:p>
            <a:fld id="{17ADA24D-118A-4C64-BEF4-4ECE13710AE2}" type="slidenum">
              <a:rPr lang="en-US" smtClean="0"/>
              <a:t>30</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366533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31</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Main structure below the deck line</a:t>
            </a:r>
          </a:p>
        </p:txBody>
      </p:sp>
      <p:pic>
        <p:nvPicPr>
          <p:cNvPr id="18434" name="Picture 2" descr="Image result for structure below deck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63675"/>
            <a:ext cx="8572500" cy="396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18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32</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Main structure above the deck line</a:t>
            </a:r>
          </a:p>
        </p:txBody>
      </p:sp>
      <p:pic>
        <p:nvPicPr>
          <p:cNvPr id="17414" name="Picture 6" descr="Image result for structure above deck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17637"/>
            <a:ext cx="8572500" cy="389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73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33</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Main structure coincides the deck line</a:t>
            </a:r>
          </a:p>
        </p:txBody>
      </p:sp>
      <p:pic>
        <p:nvPicPr>
          <p:cNvPr id="16388" name="Picture 4" descr="Image result for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90237"/>
            <a:ext cx="8572500" cy="400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69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150000"/>
              </a:lnSpc>
            </a:pPr>
            <a:r>
              <a:rPr lang="en-US" b="1" u="sng" dirty="0"/>
              <a:t>Clearance Requirement Consideration</a:t>
            </a:r>
            <a:r>
              <a:rPr lang="en-US" dirty="0"/>
              <a:t>:</a:t>
            </a:r>
          </a:p>
          <a:p>
            <a:pPr algn="just">
              <a:lnSpc>
                <a:spcPct val="150000"/>
              </a:lnSpc>
            </a:pPr>
            <a:r>
              <a:rPr lang="en-US" dirty="0"/>
              <a:t>Normally bridges have to be provided in such a way that they are clear of the high flood level</a:t>
            </a:r>
          </a:p>
          <a:p>
            <a:pPr algn="just">
              <a:lnSpc>
                <a:spcPct val="150000"/>
              </a:lnSpc>
            </a:pPr>
            <a:r>
              <a:rPr lang="en-US" dirty="0"/>
              <a:t>Where there is navigation, the bottom of the superstructure has to be kept sufficiently high to permit the boats and ships to pass under</a:t>
            </a:r>
          </a:p>
        </p:txBody>
      </p:sp>
      <p:sp>
        <p:nvSpPr>
          <p:cNvPr id="5" name="Slide Number Placeholder 4"/>
          <p:cNvSpPr>
            <a:spLocks noGrp="1"/>
          </p:cNvSpPr>
          <p:nvPr>
            <p:ph type="sldNum" sz="quarter" idx="12"/>
          </p:nvPr>
        </p:nvSpPr>
        <p:spPr/>
        <p:txBody>
          <a:bodyPr/>
          <a:lstStyle/>
          <a:p>
            <a:fld id="{17ADA24D-118A-4C64-BEF4-4ECE13710AE2}" type="slidenum">
              <a:rPr lang="en-US" smtClean="0"/>
              <a:t>34</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1955332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8743950" cy="5275571"/>
          </a:xfrm>
        </p:spPr>
        <p:txBody>
          <a:bodyPr>
            <a:normAutofit lnSpcReduction="10000"/>
          </a:bodyPr>
          <a:lstStyle/>
          <a:p>
            <a:pPr algn="just">
              <a:lnSpc>
                <a:spcPct val="150000"/>
              </a:lnSpc>
            </a:pPr>
            <a:r>
              <a:rPr lang="en-US" b="1" u="sng" dirty="0"/>
              <a:t>Causeway</a:t>
            </a:r>
            <a:r>
              <a:rPr lang="en-US" dirty="0"/>
              <a:t>:</a:t>
            </a:r>
          </a:p>
          <a:p>
            <a:pPr lvl="1" algn="just">
              <a:lnSpc>
                <a:spcPct val="150000"/>
              </a:lnSpc>
            </a:pPr>
            <a:r>
              <a:rPr lang="en-US" dirty="0"/>
              <a:t>It may be found that in some cases the high flood in the stream is occasional and the normal flow is very little or the bed is dry most of the time</a:t>
            </a:r>
          </a:p>
          <a:p>
            <a:pPr lvl="1" algn="just">
              <a:lnSpc>
                <a:spcPct val="150000"/>
              </a:lnSpc>
            </a:pPr>
            <a:r>
              <a:rPr lang="en-US" dirty="0"/>
              <a:t>In such cases, causeways are provided which are nothing but a paved road formed between retaining walls on either sides.</a:t>
            </a:r>
          </a:p>
          <a:p>
            <a:pPr algn="just">
              <a:lnSpc>
                <a:spcPct val="150000"/>
              </a:lnSpc>
            </a:pPr>
            <a:r>
              <a:rPr lang="en-US" b="1" u="sng" dirty="0"/>
              <a:t>Submersible Bridge</a:t>
            </a:r>
            <a:r>
              <a:rPr lang="en-US" dirty="0"/>
              <a:t>:</a:t>
            </a:r>
          </a:p>
          <a:p>
            <a:pPr lvl="1" algn="just">
              <a:lnSpc>
                <a:spcPct val="150000"/>
              </a:lnSpc>
            </a:pPr>
            <a:r>
              <a:rPr lang="en-US" dirty="0"/>
              <a:t>A submersible bridge is a type of movable bridge that lowers the bridge deck below the water level to permit waterborne traffic to use the waterway. </a:t>
            </a:r>
          </a:p>
        </p:txBody>
      </p:sp>
      <p:sp>
        <p:nvSpPr>
          <p:cNvPr id="5" name="Slide Number Placeholder 4"/>
          <p:cNvSpPr>
            <a:spLocks noGrp="1"/>
          </p:cNvSpPr>
          <p:nvPr>
            <p:ph type="sldNum" sz="quarter" idx="12"/>
          </p:nvPr>
        </p:nvSpPr>
        <p:spPr/>
        <p:txBody>
          <a:bodyPr/>
          <a:lstStyle/>
          <a:p>
            <a:fld id="{17ADA24D-118A-4C64-BEF4-4ECE13710AE2}" type="slidenum">
              <a:rPr lang="en-US" smtClean="0"/>
              <a:t>35</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21348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5" name="Slide Number Placeholder 4"/>
          <p:cNvSpPr>
            <a:spLocks noGrp="1"/>
          </p:cNvSpPr>
          <p:nvPr>
            <p:ph type="sldNum" sz="quarter" idx="12"/>
          </p:nvPr>
        </p:nvSpPr>
        <p:spPr/>
        <p:txBody>
          <a:bodyPr/>
          <a:lstStyle/>
          <a:p>
            <a:fld id="{17ADA24D-118A-4C64-BEF4-4ECE13710AE2}" type="slidenum">
              <a:rPr lang="en-US" smtClean="0"/>
              <a:t>36</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a:bodyPr>
          <a:lstStyle/>
          <a:p>
            <a:pPr marL="128584" indent="0" algn="ctr">
              <a:lnSpc>
                <a:spcPct val="250000"/>
              </a:lnSpc>
              <a:buNone/>
            </a:pPr>
            <a:r>
              <a:rPr lang="en-US" dirty="0"/>
              <a:t>Submersible Bridge</a:t>
            </a:r>
          </a:p>
        </p:txBody>
      </p:sp>
      <p:pic>
        <p:nvPicPr>
          <p:cNvPr id="19458" name="Picture 2" descr="MovableBridge sub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541155"/>
            <a:ext cx="8572500" cy="387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70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Bridges</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150000"/>
              </a:lnSpc>
            </a:pPr>
            <a:r>
              <a:rPr lang="en-US" b="1" u="sng" dirty="0"/>
              <a:t>High Level Bridges</a:t>
            </a:r>
            <a:r>
              <a:rPr lang="en-US" dirty="0"/>
              <a:t>:</a:t>
            </a:r>
          </a:p>
          <a:p>
            <a:pPr lvl="1" algn="just">
              <a:lnSpc>
                <a:spcPct val="150000"/>
              </a:lnSpc>
            </a:pPr>
            <a:r>
              <a:rPr lang="en-US" dirty="0"/>
              <a:t>These are provided in such a way that they can pass the design flood discharge with sufficient head room.</a:t>
            </a:r>
          </a:p>
          <a:p>
            <a:pPr lvl="1" algn="just">
              <a:lnSpc>
                <a:spcPct val="150000"/>
              </a:lnSpc>
            </a:pPr>
            <a:r>
              <a:rPr lang="en-US" dirty="0"/>
              <a:t>There may be cases where ships may have to pass through them requiring very high clearance</a:t>
            </a:r>
          </a:p>
          <a:p>
            <a:pPr marL="462904" lvl="1" indent="0" algn="just">
              <a:lnSpc>
                <a:spcPct val="150000"/>
              </a:lnSpc>
              <a:buNone/>
            </a:pPr>
            <a:endParaRPr lang="en-US" dirty="0"/>
          </a:p>
        </p:txBody>
      </p:sp>
      <p:sp>
        <p:nvSpPr>
          <p:cNvPr id="5" name="Slide Number Placeholder 4"/>
          <p:cNvSpPr>
            <a:spLocks noGrp="1"/>
          </p:cNvSpPr>
          <p:nvPr>
            <p:ph type="sldNum" sz="quarter" idx="12"/>
          </p:nvPr>
        </p:nvSpPr>
        <p:spPr/>
        <p:txBody>
          <a:bodyPr/>
          <a:lstStyle/>
          <a:p>
            <a:fld id="{17ADA24D-118A-4C64-BEF4-4ECE13710AE2}" type="slidenum">
              <a:rPr lang="en-US" smtClean="0"/>
              <a:t>37</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462935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ADA24D-118A-4C64-BEF4-4ECE13710AE2}" type="slidenum">
              <a:rPr lang="en-US" smtClean="0"/>
              <a:t>38</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pic>
        <p:nvPicPr>
          <p:cNvPr id="11" name="Picture 2" descr="Image result for thank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2" y="1452880"/>
            <a:ext cx="6962775" cy="3962401"/>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77478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514350" y="1371601"/>
            <a:ext cx="8572500" cy="5275571"/>
          </a:xfrm>
        </p:spPr>
        <p:txBody>
          <a:bodyPr>
            <a:normAutofit fontScale="85000" lnSpcReduction="10000"/>
          </a:bodyPr>
          <a:lstStyle/>
          <a:p>
            <a:pPr algn="just">
              <a:lnSpc>
                <a:spcPct val="250000"/>
              </a:lnSpc>
            </a:pPr>
            <a:r>
              <a:rPr lang="en-US" dirty="0"/>
              <a:t>Bridges are defined as structures which provide a connection or passage over a gap without blocking the opening or passageway beneath.</a:t>
            </a:r>
          </a:p>
          <a:p>
            <a:pPr algn="just">
              <a:lnSpc>
                <a:spcPct val="250000"/>
              </a:lnSpc>
            </a:pPr>
            <a:r>
              <a:rPr lang="en-US" dirty="0"/>
              <a:t>They can be over streams, canals, rivers, creeks and valleys or roads and railways passing beneath.</a:t>
            </a:r>
          </a:p>
          <a:p>
            <a:pPr algn="just">
              <a:lnSpc>
                <a:spcPct val="250000"/>
              </a:lnSpc>
            </a:pPr>
            <a:r>
              <a:rPr lang="en-US" dirty="0"/>
              <a:t>Bridges are now being provided across ocean bodies and for linking a number of islands as in Japan.</a:t>
            </a:r>
          </a:p>
        </p:txBody>
      </p:sp>
      <p:sp>
        <p:nvSpPr>
          <p:cNvPr id="5" name="Slide Number Placeholder 4"/>
          <p:cNvSpPr>
            <a:spLocks noGrp="1"/>
          </p:cNvSpPr>
          <p:nvPr>
            <p:ph type="sldNum" sz="quarter" idx="12"/>
          </p:nvPr>
        </p:nvSpPr>
        <p:spPr/>
        <p:txBody>
          <a:bodyPr/>
          <a:lstStyle/>
          <a:p>
            <a:fld id="{17ADA24D-118A-4C64-BEF4-4ECE13710AE2}" type="slidenum">
              <a:rPr lang="en-US" smtClean="0"/>
              <a:t>4</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86841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5" name="Slide Number Placeholder 4"/>
          <p:cNvSpPr>
            <a:spLocks noGrp="1"/>
          </p:cNvSpPr>
          <p:nvPr>
            <p:ph type="sldNum" sz="quarter" idx="12"/>
          </p:nvPr>
        </p:nvSpPr>
        <p:spPr/>
        <p:txBody>
          <a:bodyPr/>
          <a:lstStyle/>
          <a:p>
            <a:fld id="{17ADA24D-118A-4C64-BEF4-4ECE13710AE2}" type="slidenum">
              <a:rPr lang="en-US" smtClean="0"/>
              <a:t>5</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pic>
        <p:nvPicPr>
          <p:cNvPr id="1026" name="Picture 2" descr="Image result for bridges over 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39891"/>
            <a:ext cx="8572500" cy="387161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514350" y="5435023"/>
            <a:ext cx="8572500" cy="1128009"/>
          </a:xfrm>
        </p:spPr>
        <p:txBody>
          <a:bodyPr>
            <a:normAutofit fontScale="85000" lnSpcReduction="10000"/>
          </a:bodyPr>
          <a:lstStyle/>
          <a:p>
            <a:pPr marL="128584" indent="0" algn="just">
              <a:lnSpc>
                <a:spcPct val="250000"/>
              </a:lnSpc>
              <a:buNone/>
            </a:pPr>
            <a:r>
              <a:rPr lang="en-US" dirty="0"/>
              <a:t>World’s longest sea crossing: Hong Kong-Zhuhai bridge having spans 55 Km</a:t>
            </a:r>
          </a:p>
        </p:txBody>
      </p:sp>
    </p:spTree>
    <p:extLst>
      <p:ext uri="{BB962C8B-B14F-4D97-AF65-F5344CB8AC3E}">
        <p14:creationId xmlns:p14="http://schemas.microsoft.com/office/powerpoint/2010/main" val="45448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514350" y="1371601"/>
            <a:ext cx="8743950" cy="5275571"/>
          </a:xfrm>
        </p:spPr>
        <p:txBody>
          <a:bodyPr>
            <a:normAutofit fontScale="92500" lnSpcReduction="20000"/>
          </a:bodyPr>
          <a:lstStyle/>
          <a:p>
            <a:pPr algn="just">
              <a:lnSpc>
                <a:spcPct val="250000"/>
              </a:lnSpc>
            </a:pPr>
            <a:r>
              <a:rPr lang="en-US" dirty="0"/>
              <a:t>The bridge crossing carrying a road or railway over another road or railway is called a grade separator or fly over.</a:t>
            </a:r>
          </a:p>
          <a:p>
            <a:pPr algn="just">
              <a:lnSpc>
                <a:spcPct val="250000"/>
              </a:lnSpc>
            </a:pPr>
            <a:r>
              <a:rPr lang="en-US" dirty="0"/>
              <a:t>The bridge structure can be for passage/carriage of persons, cattle, vehicles, water or other material carried across in pipes or conveyors.</a:t>
            </a:r>
          </a:p>
          <a:p>
            <a:pPr algn="just">
              <a:lnSpc>
                <a:spcPct val="250000"/>
              </a:lnSpc>
            </a:pPr>
            <a:r>
              <a:rPr lang="en-US" dirty="0"/>
              <a:t>When they are used for carriage of water, they are called aqueducts</a:t>
            </a:r>
          </a:p>
        </p:txBody>
      </p:sp>
      <p:sp>
        <p:nvSpPr>
          <p:cNvPr id="5" name="Slide Number Placeholder 4"/>
          <p:cNvSpPr>
            <a:spLocks noGrp="1"/>
          </p:cNvSpPr>
          <p:nvPr>
            <p:ph type="sldNum" sz="quarter" idx="12"/>
          </p:nvPr>
        </p:nvSpPr>
        <p:spPr/>
        <p:txBody>
          <a:bodyPr/>
          <a:lstStyle/>
          <a:p>
            <a:fld id="{17ADA24D-118A-4C64-BEF4-4ECE13710AE2}" type="slidenum">
              <a:rPr lang="en-US" smtClean="0"/>
              <a:t>6</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239277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5" name="Slide Number Placeholder 4"/>
          <p:cNvSpPr>
            <a:spLocks noGrp="1"/>
          </p:cNvSpPr>
          <p:nvPr>
            <p:ph type="sldNum" sz="quarter" idx="12"/>
          </p:nvPr>
        </p:nvSpPr>
        <p:spPr/>
        <p:txBody>
          <a:bodyPr/>
          <a:lstStyle/>
          <a:p>
            <a:fld id="{17ADA24D-118A-4C64-BEF4-4ECE13710AE2}" type="slidenum">
              <a:rPr lang="en-US" smtClean="0"/>
              <a:t>7</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
        <p:nvSpPr>
          <p:cNvPr id="11" name="Content Placeholder 2"/>
          <p:cNvSpPr>
            <a:spLocks noGrp="1"/>
          </p:cNvSpPr>
          <p:nvPr>
            <p:ph idx="1"/>
          </p:nvPr>
        </p:nvSpPr>
        <p:spPr>
          <a:xfrm>
            <a:off x="514350" y="5435023"/>
            <a:ext cx="8572500" cy="1128009"/>
          </a:xfrm>
        </p:spPr>
        <p:txBody>
          <a:bodyPr>
            <a:normAutofit fontScale="85000" lnSpcReduction="10000"/>
          </a:bodyPr>
          <a:lstStyle/>
          <a:p>
            <a:pPr marL="128584" indent="0" algn="just">
              <a:lnSpc>
                <a:spcPct val="250000"/>
              </a:lnSpc>
              <a:buNone/>
            </a:pPr>
            <a:r>
              <a:rPr lang="en-US" dirty="0"/>
              <a:t>Magdeburg Water Bridge, the World’s Longest Navigable Aqueduct (918 m)</a:t>
            </a:r>
          </a:p>
        </p:txBody>
      </p:sp>
      <p:pic>
        <p:nvPicPr>
          <p:cNvPr id="2050" name="Picture 2" descr="Image result for aquedu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17638"/>
            <a:ext cx="8572500" cy="389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4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Bridge</a:t>
            </a:r>
          </a:p>
        </p:txBody>
      </p:sp>
      <p:sp>
        <p:nvSpPr>
          <p:cNvPr id="3" name="Content Placeholder 2"/>
          <p:cNvSpPr>
            <a:spLocks noGrp="1"/>
          </p:cNvSpPr>
          <p:nvPr>
            <p:ph idx="1"/>
          </p:nvPr>
        </p:nvSpPr>
        <p:spPr>
          <a:xfrm>
            <a:off x="514350" y="1371601"/>
            <a:ext cx="8743950" cy="5275571"/>
          </a:xfrm>
        </p:spPr>
        <p:txBody>
          <a:bodyPr>
            <a:normAutofit/>
          </a:bodyPr>
          <a:lstStyle/>
          <a:p>
            <a:pPr algn="just">
              <a:lnSpc>
                <a:spcPct val="250000"/>
              </a:lnSpc>
            </a:pPr>
            <a:r>
              <a:rPr lang="en-US" b="1" u="sng" dirty="0"/>
              <a:t>Superstructure</a:t>
            </a:r>
            <a:r>
              <a:rPr lang="en-US" dirty="0"/>
              <a:t>:</a:t>
            </a:r>
          </a:p>
          <a:p>
            <a:pPr algn="just">
              <a:lnSpc>
                <a:spcPct val="250000"/>
              </a:lnSpc>
            </a:pPr>
            <a:r>
              <a:rPr lang="en-US" dirty="0"/>
              <a:t>This includes slab, girder, truss etc.</a:t>
            </a:r>
          </a:p>
          <a:p>
            <a:pPr algn="just">
              <a:lnSpc>
                <a:spcPct val="250000"/>
              </a:lnSpc>
            </a:pPr>
            <a:r>
              <a:rPr lang="en-US" dirty="0"/>
              <a:t>This is also called as decking.</a:t>
            </a:r>
          </a:p>
          <a:p>
            <a:pPr algn="just">
              <a:lnSpc>
                <a:spcPct val="250000"/>
              </a:lnSpc>
            </a:pPr>
            <a:r>
              <a:rPr lang="en-US" dirty="0"/>
              <a:t>This bears the load passing over it and transmits the forces caused by the same to the substructure</a:t>
            </a:r>
          </a:p>
        </p:txBody>
      </p:sp>
      <p:sp>
        <p:nvSpPr>
          <p:cNvPr id="5" name="Slide Number Placeholder 4"/>
          <p:cNvSpPr>
            <a:spLocks noGrp="1"/>
          </p:cNvSpPr>
          <p:nvPr>
            <p:ph type="sldNum" sz="quarter" idx="12"/>
          </p:nvPr>
        </p:nvSpPr>
        <p:spPr/>
        <p:txBody>
          <a:bodyPr/>
          <a:lstStyle/>
          <a:p>
            <a:fld id="{17ADA24D-118A-4C64-BEF4-4ECE13710AE2}" type="slidenum">
              <a:rPr lang="en-US" smtClean="0"/>
              <a:t>8</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218603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Bridge</a:t>
            </a:r>
          </a:p>
        </p:txBody>
      </p:sp>
      <p:sp>
        <p:nvSpPr>
          <p:cNvPr id="3" name="Content Placeholder 2"/>
          <p:cNvSpPr>
            <a:spLocks noGrp="1"/>
          </p:cNvSpPr>
          <p:nvPr>
            <p:ph idx="1"/>
          </p:nvPr>
        </p:nvSpPr>
        <p:spPr>
          <a:xfrm>
            <a:off x="514350" y="1371601"/>
            <a:ext cx="8743950" cy="5275571"/>
          </a:xfrm>
        </p:spPr>
        <p:txBody>
          <a:bodyPr>
            <a:normAutofit fontScale="92500" lnSpcReduction="20000"/>
          </a:bodyPr>
          <a:lstStyle/>
          <a:p>
            <a:pPr algn="just">
              <a:lnSpc>
                <a:spcPct val="250000"/>
              </a:lnSpc>
            </a:pPr>
            <a:r>
              <a:rPr lang="en-US" b="1" u="sng" dirty="0"/>
              <a:t>Bearings</a:t>
            </a:r>
            <a:r>
              <a:rPr lang="en-US" dirty="0"/>
              <a:t>:</a:t>
            </a:r>
          </a:p>
          <a:p>
            <a:pPr algn="just">
              <a:lnSpc>
                <a:spcPct val="250000"/>
              </a:lnSpc>
            </a:pPr>
            <a:r>
              <a:rPr lang="en-US" dirty="0"/>
              <a:t>The bearings transmit the load received from the decking on to the </a:t>
            </a:r>
            <a:r>
              <a:rPr lang="en-US" dirty="0" err="1"/>
              <a:t>substrurcture</a:t>
            </a:r>
            <a:r>
              <a:rPr lang="en-US" dirty="0"/>
              <a:t> and are provided for distribution of the load evenly over the substructure material.</a:t>
            </a:r>
          </a:p>
          <a:p>
            <a:pPr algn="just">
              <a:lnSpc>
                <a:spcPct val="250000"/>
              </a:lnSpc>
            </a:pPr>
            <a:r>
              <a:rPr lang="en-US" dirty="0"/>
              <a:t>These also allow for longitudinal movement of girders due to longitudinal forces of moving loads and temperature variation</a:t>
            </a:r>
          </a:p>
        </p:txBody>
      </p:sp>
      <p:sp>
        <p:nvSpPr>
          <p:cNvPr id="5" name="Slide Number Placeholder 4"/>
          <p:cNvSpPr>
            <a:spLocks noGrp="1"/>
          </p:cNvSpPr>
          <p:nvPr>
            <p:ph type="sldNum" sz="quarter" idx="12"/>
          </p:nvPr>
        </p:nvSpPr>
        <p:spPr/>
        <p:txBody>
          <a:bodyPr/>
          <a:lstStyle/>
          <a:p>
            <a:fld id="{17ADA24D-118A-4C64-BEF4-4ECE13710AE2}" type="slidenum">
              <a:rPr lang="en-US" smtClean="0"/>
              <a:t>9</a:t>
            </a:fld>
            <a:endParaRPr lang="en-US"/>
          </a:p>
        </p:txBody>
      </p:sp>
      <p:sp>
        <p:nvSpPr>
          <p:cNvPr id="6" name="Rectangle 5"/>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7" name="Rectangle 6"/>
          <p:cNvSpPr/>
          <p:nvPr/>
        </p:nvSpPr>
        <p:spPr>
          <a:xfrm>
            <a:off x="14472" y="6686550"/>
            <a:ext cx="10272528" cy="6000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8" name="Rectangle 7"/>
          <p:cNvSpPr/>
          <p:nvPr/>
        </p:nvSpPr>
        <p:spPr>
          <a:xfrm>
            <a:off x="342900" y="6759150"/>
            <a:ext cx="8915400" cy="403957"/>
          </a:xfrm>
          <a:prstGeom prst="rect">
            <a:avLst/>
          </a:prstGeom>
        </p:spPr>
        <p:txBody>
          <a:bodyPr wrap="square">
            <a:spAutoFit/>
          </a:bodyPr>
          <a:lstStyle/>
          <a:p>
            <a:pPr algn="ctr"/>
            <a:r>
              <a:rPr lang="en-US" sz="2025" dirty="0">
                <a:solidFill>
                  <a:schemeClr val="bg1"/>
                </a:solidFill>
              </a:rPr>
              <a:t>Department of Civil Engineering, University of Sargodha, Sargodha</a:t>
            </a:r>
          </a:p>
        </p:txBody>
      </p:sp>
      <p:sp>
        <p:nvSpPr>
          <p:cNvPr id="9" name="Footer Placeholder 3"/>
          <p:cNvSpPr>
            <a:spLocks noGrp="1"/>
          </p:cNvSpPr>
          <p:nvPr>
            <p:ph type="ftr" sz="quarter" idx="11"/>
          </p:nvPr>
        </p:nvSpPr>
        <p:spPr>
          <a:xfrm rot="16200000">
            <a:off x="8949932" y="4292600"/>
            <a:ext cx="1833881" cy="411480"/>
          </a:xfrm>
        </p:spPr>
        <p:txBody>
          <a:bodyPr/>
          <a:lstStyle/>
          <a:p>
            <a:r>
              <a:rPr lang="en-US" dirty="0"/>
              <a:t>Structural Engineering</a:t>
            </a:r>
          </a:p>
        </p:txBody>
      </p:sp>
    </p:spTree>
    <p:extLst>
      <p:ext uri="{BB962C8B-B14F-4D97-AF65-F5344CB8AC3E}">
        <p14:creationId xmlns:p14="http://schemas.microsoft.com/office/powerpoint/2010/main" val="1761526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7401</TotalTime>
  <Words>1369</Words>
  <Application>Microsoft Office PowerPoint</Application>
  <PresentationFormat>35mm Slides</PresentationFormat>
  <Paragraphs>241</Paragraphs>
  <Slides>38</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Cambria</vt:lpstr>
      <vt:lpstr>Wingdings</vt:lpstr>
      <vt:lpstr>Adjacency</vt:lpstr>
      <vt:lpstr>Structural Engineering Lec#3</vt:lpstr>
      <vt:lpstr>PowerPoint Presentation</vt:lpstr>
      <vt:lpstr>List of Content</vt:lpstr>
      <vt:lpstr>Introduction</vt:lpstr>
      <vt:lpstr>Introduction</vt:lpstr>
      <vt:lpstr>Introduction</vt:lpstr>
      <vt:lpstr>Introduction</vt:lpstr>
      <vt:lpstr>Components of Bridge</vt:lpstr>
      <vt:lpstr>Components of Bridge</vt:lpstr>
      <vt:lpstr>Components of Bridge</vt:lpstr>
      <vt:lpstr>Components of Bridge</vt:lpstr>
      <vt:lpstr>Components of Bridge</vt:lpstr>
      <vt:lpstr>Components of Bridge</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Classification of Bridges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openings on lateral strength of masonry walls</dc:title>
  <dc:creator>Ubaid Ahmad Mughal</dc:creator>
  <cp:lastModifiedBy>M</cp:lastModifiedBy>
  <cp:revision>336</cp:revision>
  <dcterms:created xsi:type="dcterms:W3CDTF">2018-09-26T10:02:10Z</dcterms:created>
  <dcterms:modified xsi:type="dcterms:W3CDTF">2020-05-01T07:06:18Z</dcterms:modified>
</cp:coreProperties>
</file>