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19"/>
  </p:notesMasterIdLst>
  <p:sldIdLst>
    <p:sldId id="258" r:id="rId2"/>
    <p:sldId id="260" r:id="rId3"/>
    <p:sldId id="278" r:id="rId4"/>
    <p:sldId id="279" r:id="rId5"/>
    <p:sldId id="280" r:id="rId6"/>
    <p:sldId id="281" r:id="rId7"/>
    <p:sldId id="283" r:id="rId8"/>
    <p:sldId id="296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A887-3356-4E17-8ED5-5EB4BF1A002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2ACF-761F-41EC-8057-00150532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656A-1D01-4726-AB21-BDA4BE8780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3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0A63-AA44-4AD0-9C18-5353EE0CB3AE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9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7563-BEF7-4B79-8077-8E03A80BDD0F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8AAC-97F3-4C2A-B0B1-FDC667BA96E8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79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AE9F-BEE9-4D45-BC92-5E8647702FAB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48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BDD3-FCCF-4D86-8EBD-3D5458765C34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823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251C-D7F0-48CA-A73F-6A02D45CFB7B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5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A32-5896-4174-B03E-D8DFC0DCD098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2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1B00-2A93-42DA-AA64-996A5283148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681E-5001-4CC8-9D2A-EC0B0155195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1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34A2-8263-491C-A56A-D44244386E59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7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02A1-826D-4ACF-820C-CF6F4C249ED1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1B9F-0049-47A6-96B2-729E417AA063}" type="datetime1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0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674F-24B9-4E47-9FF9-3D740CD172BF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6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0968-800D-478F-93F0-07874671CCDA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AC8-B892-4BD3-A916-2650A2DF10AC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260A-EA7E-4EEF-A096-0D6AA0614413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0D82D-AEA3-4384-BDAB-007D0A55C32C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23B659-C775-4EB1-B581-81F43649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637" y="53702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</a:t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in Prokaryotes &amp; Eukaryotes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39" y="2460171"/>
            <a:ext cx="6076950" cy="4169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07" y="3237281"/>
            <a:ext cx="4716236" cy="3540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85939" y="289729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steps of elongation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.charged t-RNA 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complex with EF-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GTP.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.Peptidyl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 ribosomal subunit) makes a peptide bond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joinig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two adjacent amino acid without input of  the more energy.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Translocase (EF-G), with energy from GTP ,moves the ribosome one codon along the m-RNA ,ejecting the uncharged t-RNA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ribosome peptide  from the m-RNA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9685" y="6742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Elongation requires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-placement of charged t-RNA in the A site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-Peptide bond formation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-Translocation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Elongation factors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EF-G  and EF-Ts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607" y="-293501"/>
            <a:ext cx="4674118" cy="35067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2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381" y="58056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Translocation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prokaryotes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discharged t-RNA leaves the ribosome via another site the E –site.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eukaryotes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discharged t-RNA is expelled into the cytosol directly.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-EF-G (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translocase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GTP binds to ribosome and discharged t-RNA is ejected from the P-site in an energy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cosuming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step.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peptidyl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-t-RNA is moved from A-site to the P-site &amp; m-RNA moves by one codon relative to the ribosome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7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82" y="2295525"/>
            <a:ext cx="6076950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95072" y="161056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three stop codon enters into A-site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t-RNA molecules binds to these codons so the peptide bond and t-RNA in the p-site become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hydrolysed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realisng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polypeptide into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Termination  in Prokaryotes</a:t>
            </a:r>
            <a:br>
              <a:rPr lang="en-US" b="1" dirty="0" smtClean="0"/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factprs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called release factors interact with stop codon and cause release of polypeptide chain.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-RF1&amp;RF2 recognize the stop codon with the help of RF3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 release factors makes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peptidyl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transfer the polypeptide to the water thus ,protein is released.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-Release factor &amp; EF-G remove the uncharged  t-RNA and release m-RNA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Termination in Eukaryotes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Eukaryotes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only one release factor e RF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requires GTP recognize all three termination codons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Termination codon is one of  three9UAG,UAA,UGA) that cause protein termination.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4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3437"/>
            <a:ext cx="6858000" cy="519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9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Folding and Posttranslational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Processing In order to achieve its biologically active form, the new polypeptide must fold into its proper three-dimensional conformation. Before or after folding, the new polypeptide may undergo enzymatic processing,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0473" y="222364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including removal of one or more amino acids (usually from the amino terminus); addition of acetyl, </a:t>
            </a:r>
            <a:r>
              <a:rPr lang="en-US" dirty="0" err="1"/>
              <a:t>phosphoryl</a:t>
            </a:r>
            <a:r>
              <a:rPr lang="en-US" dirty="0"/>
              <a:t>, methyl, carboxyl, or other groups to certain amino acid residues; </a:t>
            </a:r>
            <a:r>
              <a:rPr lang="en-US" dirty="0" err="1"/>
              <a:t>proteolytic</a:t>
            </a:r>
            <a:r>
              <a:rPr lang="en-US" dirty="0"/>
              <a:t> cleavage; and/or attachment of oligosaccharides or prosthetic groups.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14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743199" y="856034"/>
            <a:ext cx="5836595" cy="3959157"/>
          </a:xfrm>
          <a:prstGeom prst="irregularSeal2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THANKU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335" y="-1302253"/>
            <a:ext cx="9144000" cy="2387600"/>
          </a:xfrm>
        </p:spPr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335" y="1085347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is the process in which a sequence of nucleotide triplets in a messenger RNA give rise to a specific sequence of amino acids during the synthesis of polypeptide chain or protein.</a:t>
            </a:r>
          </a:p>
          <a:p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4649" y="258870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process occurs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cytosol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requires the involvement of protein.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Synthesizing units –Ribosomes,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t-RNA Amino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acids,Aminoacyl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synthetase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several other proteins.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mRNA &amp;the Genetic code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prokaryotic &amp; eukaryotic mRNA-The genetic code &amp;its features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-Wobbling &amp; the genetic code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 activations &amp; t-RNA loading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-Specificity &amp; fidelity of amino acylation reaction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5515" y="889923"/>
            <a:ext cx="6368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mRNA </a:t>
            </a:r>
            <a:r>
              <a:rPr lang="en-US" u="sng" dirty="0"/>
              <a:t>from nucleus</a:t>
            </a:r>
            <a:r>
              <a:rPr lang="en-US" u="sng" dirty="0">
                <a:sym typeface="Wingdings" panose="05000000000000000000" pitchFamily="2" charset="2"/>
              </a:rPr>
              <a:t> Through cytoplasm to the ribosome</a:t>
            </a:r>
          </a:p>
          <a:p>
            <a:pPr>
              <a:buFontTx/>
              <a:buNone/>
            </a:pPr>
            <a:r>
              <a:rPr lang="en-US" dirty="0"/>
              <a:t>mRNA </a:t>
            </a:r>
            <a:r>
              <a:rPr lang="en-US" u="sng" dirty="0"/>
              <a:t>start codon</a:t>
            </a:r>
            <a:r>
              <a:rPr lang="en-US" dirty="0"/>
              <a:t> </a:t>
            </a:r>
            <a:r>
              <a:rPr lang="en-US" u="sng" dirty="0"/>
              <a:t>AUG</a:t>
            </a:r>
            <a:r>
              <a:rPr lang="en-US" dirty="0"/>
              <a:t> signals beginning of protein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7286" y="322889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Making a protein</a:t>
            </a:r>
          </a:p>
        </p:txBody>
      </p:sp>
      <p:pic>
        <p:nvPicPr>
          <p:cNvPr id="5" name="Picture 4" descr="initiati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37977"/>
            <a:ext cx="5410200" cy="297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88701" y="1556266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Transfer RNA (</a:t>
            </a:r>
            <a:r>
              <a:rPr lang="en-US" b="1" u="sng" dirty="0" err="1" smtClean="0"/>
              <a:t>tRNA</a:t>
            </a:r>
            <a:r>
              <a:rPr lang="en-US" b="1" u="sng" dirty="0" smtClean="0"/>
              <a:t>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588701" y="1859340"/>
            <a:ext cx="5040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Brings amino acids to the ribosome </a:t>
            </a:r>
            <a:r>
              <a:rPr lang="en-US" u="sng" dirty="0">
                <a:sym typeface="Wingdings" panose="05000000000000000000" pitchFamily="2" charset="2"/>
              </a:rPr>
              <a:t>so it can build proteins</a:t>
            </a:r>
          </a:p>
          <a:p>
            <a:r>
              <a:rPr lang="en-US" dirty="0">
                <a:sym typeface="Wingdings" panose="05000000000000000000" pitchFamily="2" charset="2"/>
              </a:rPr>
              <a:t> It has </a:t>
            </a:r>
            <a:r>
              <a:rPr lang="en-US" u="sng" dirty="0">
                <a:sym typeface="Wingdings" panose="05000000000000000000" pitchFamily="2" charset="2"/>
              </a:rPr>
              <a:t>Anticodons</a:t>
            </a:r>
          </a:p>
          <a:p>
            <a:pPr lvl="1"/>
            <a:r>
              <a:rPr lang="en-US" u="sng" dirty="0"/>
              <a:t>3</a:t>
            </a:r>
            <a:r>
              <a:rPr lang="en-US" dirty="0"/>
              <a:t> nucleotide sequence </a:t>
            </a:r>
          </a:p>
          <a:p>
            <a:pPr lvl="1">
              <a:buFontTx/>
              <a:buNone/>
            </a:pPr>
            <a:r>
              <a:rPr lang="en-US" u="sng" dirty="0"/>
              <a:t>complementary</a:t>
            </a:r>
            <a:r>
              <a:rPr lang="en-US" dirty="0"/>
              <a:t> to the </a:t>
            </a:r>
            <a:r>
              <a:rPr lang="en-US" u="sng" dirty="0"/>
              <a:t>mRNA </a:t>
            </a:r>
          </a:p>
          <a:p>
            <a:pPr lvl="1">
              <a:buFontTx/>
              <a:buNone/>
            </a:pPr>
            <a:r>
              <a:rPr lang="en-US" u="sng" dirty="0"/>
              <a:t>codon</a:t>
            </a:r>
          </a:p>
        </p:txBody>
      </p:sp>
      <p:pic>
        <p:nvPicPr>
          <p:cNvPr id="8" name="Picture 4" descr="t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8" y="4362456"/>
            <a:ext cx="2705100" cy="22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33209" y="3732074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Ribosomal RNA (</a:t>
            </a:r>
            <a:r>
              <a:rPr lang="en-US" b="1" u="sng" dirty="0" err="1"/>
              <a:t>rRNA</a:t>
            </a:r>
            <a:r>
              <a:rPr lang="en-US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0610" y="4101406"/>
            <a:ext cx="245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Makes up </a:t>
            </a:r>
            <a:r>
              <a:rPr lang="en-US" u="sng" dirty="0"/>
              <a:t>ribosomes</a:t>
            </a:r>
          </a:p>
        </p:txBody>
      </p:sp>
      <p:pic>
        <p:nvPicPr>
          <p:cNvPr id="11" name="Picture 4" descr="ribos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43" y="4729230"/>
            <a:ext cx="2645229" cy="1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Initiation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Attachment of </a:t>
            </a:r>
            <a:r>
              <a:rPr lang="en-US" dirty="0" err="1" smtClean="0"/>
              <a:t>intiator</a:t>
            </a:r>
            <a:r>
              <a:rPr lang="en-US" dirty="0" smtClean="0"/>
              <a:t> t-RNA (Met t-RNA) to start codon on m-RNA and assembly of ribosomal subunits .</a:t>
            </a:r>
            <a:br>
              <a:rPr lang="en-US" dirty="0" smtClean="0"/>
            </a:br>
            <a:r>
              <a:rPr lang="en-US" dirty="0" smtClean="0"/>
              <a:t>Translation initiation requires:</a:t>
            </a:r>
            <a:br>
              <a:rPr lang="en-US" dirty="0" smtClean="0"/>
            </a:br>
            <a:r>
              <a:rPr lang="en-US" dirty="0" smtClean="0"/>
              <a:t>-Ribosomal brought to m-RNA</a:t>
            </a:r>
            <a:br>
              <a:rPr lang="en-US" dirty="0" smtClean="0"/>
            </a:br>
            <a:r>
              <a:rPr lang="en-US" dirty="0" smtClean="0"/>
              <a:t>- Ribosome properly aligned over start codon</a:t>
            </a:r>
            <a:br>
              <a:rPr lang="en-US" dirty="0" smtClean="0"/>
            </a:br>
            <a:r>
              <a:rPr lang="en-US" dirty="0" smtClean="0"/>
              <a:t>-P Site of ribosome containing charged t-RNA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5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23" y="125290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initiation </a:t>
            </a:r>
            <a:br>
              <a:rPr lang="en-US" dirty="0" smtClean="0"/>
            </a:br>
            <a:r>
              <a:rPr lang="en-US" dirty="0" smtClean="0"/>
              <a:t>factors differing</a:t>
            </a:r>
            <a:br>
              <a:rPr lang="en-US" dirty="0" smtClean="0"/>
            </a:br>
            <a:r>
              <a:rPr lang="en-US" dirty="0" smtClean="0"/>
              <a:t>in prokaryotes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eukaryotes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1" y="1095679"/>
            <a:ext cx="6858000" cy="515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2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783" y="1061854"/>
            <a:ext cx="8911687" cy="1280890"/>
          </a:xfrm>
        </p:spPr>
        <p:txBody>
          <a:bodyPr/>
          <a:lstStyle/>
          <a:p>
            <a:r>
              <a:rPr lang="en-US" dirty="0" smtClean="0"/>
              <a:t>Translation initiation</a:t>
            </a:r>
            <a:br>
              <a:rPr lang="en-US" dirty="0" smtClean="0"/>
            </a:br>
            <a:r>
              <a:rPr lang="en-US" dirty="0" smtClean="0"/>
              <a:t> in prokaryotes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25" y="2538183"/>
            <a:ext cx="5001843" cy="375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12" y="2538183"/>
            <a:ext cx="5001843" cy="375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3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0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51201"/>
            <a:ext cx="6858000" cy="512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78971" y="138257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Initiation in eukaryotes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 differences between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eukaryotes occurs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 great number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eIFs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scanning process are involved in eukaryotes.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eukaryotic initiator t-RNA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become N-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formylated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m-RNA binding to ribosomes is facilitated by the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7-methyl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guanosine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3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054" y="19377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Elongation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formation of 70s intuition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complex,the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elongation  cycle can begin.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 protein synthesis  elongation in prokaryotes and eukaryotes is quite similar.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 factors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EF-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EF-Ts EF-G 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direct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eukaryotic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equilents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called Eef1 alpha 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eEF1beta Y Eef2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761" y="2176093"/>
            <a:ext cx="6078239" cy="45602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B659-C775-4EB1-B581-81F4364972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0077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</TotalTime>
  <Words>232</Words>
  <Application>Microsoft Office PowerPoint</Application>
  <PresentationFormat>Widescreen</PresentationFormat>
  <Paragraphs>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Calibri</vt:lpstr>
      <vt:lpstr>Century Gothic</vt:lpstr>
      <vt:lpstr>Times New Roman</vt:lpstr>
      <vt:lpstr>Wingdings</vt:lpstr>
      <vt:lpstr>Wingdings 3</vt:lpstr>
      <vt:lpstr>Wisp</vt:lpstr>
      <vt:lpstr>TOPIC: Translation History in Prokaryotes &amp; Eukaryotes</vt:lpstr>
      <vt:lpstr>TRANSLATION</vt:lpstr>
      <vt:lpstr>PowerPoint Presentation</vt:lpstr>
      <vt:lpstr>Initiation Attachment of intiator t-RNA (Met t-RNA) to start codon on m-RNA and assembly of ribosomal subunits . Translation initiation requires: -Ribosomal brought to m-RNA - Ribosome properly aligned over start codon -P Site of ribosome containing charged t-RNA </vt:lpstr>
      <vt:lpstr>The initiation  factors differing in prokaryotes and eukaryotes</vt:lpstr>
      <vt:lpstr>Translation initiation  in prokaryotes</vt:lpstr>
      <vt:lpstr>PowerPoint Presentation</vt:lpstr>
      <vt:lpstr>PowerPoint Presentation</vt:lpstr>
      <vt:lpstr>Elongation with the formation of 70s intuition complex,the elongation  cycle can begin. -The protein synthesis  elongation in prokaryotes and eukaryotes is quite similar. -The factors  EF-Tu EF-Ts EF-G  have direct  eukaryotic equilents   called Eef1 alpha  eEF1beta Y Eef2.</vt:lpstr>
      <vt:lpstr>PowerPoint Presentation</vt:lpstr>
      <vt:lpstr>Translocation -In prokaryotes the discharged t-RNA leaves the ribosome via another site the E –site. -In eukaryotes the discharged t-RNA is expelled into the cytosol directly. -EF-G (translocase) and GTP binds to ribosome and discharged t-RNA is ejected from the P-site in an energy cosuming step. -The peptidyl-t-RNA is moved from A-site to the P-site &amp; m-RNA moves by one codon relative to the ribosome.</vt:lpstr>
      <vt:lpstr>PowerPoint Presentation</vt:lpstr>
      <vt:lpstr>Termination  in Prokaryotes Protein factprs called release factors interact with stop codon and cause release of polypeptide chain. -RF1&amp;RF2 recognize the stop codon with the help of RF3 -The release factors makes the peptidyl-  transferase to transfer the polypeptide to the water thus ,protein is released. -Release factor &amp; EF-G remove the uncharged  t-RNA and release m-RNA.</vt:lpstr>
      <vt:lpstr>Termination in Eukaryotes Eukaryotes use only one release factor e RF which requires GTP recognize all three termination codons Termination codon is one of  three9UAG,UAA,UGA) that cause protein termination.</vt:lpstr>
      <vt:lpstr>PowerPoint Presentation</vt:lpstr>
      <vt:lpstr> Folding and Posttranslational Processing In order to achieve its biologically active form, the new polypeptide must fold into its proper three-dimensional conformation. Before or after folding, the new polypeptide may undergo enzymatic processing,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submitted to: Sir.Ramiz Hussain Assignment submitted by: Saira Roll no# BBOF17E1O7 Subject: Botany</dc:title>
  <dc:creator>mna</dc:creator>
  <cp:lastModifiedBy>Shahid Iqbal</cp:lastModifiedBy>
  <cp:revision>18</cp:revision>
  <dcterms:created xsi:type="dcterms:W3CDTF">2020-04-17T17:17:18Z</dcterms:created>
  <dcterms:modified xsi:type="dcterms:W3CDTF">2020-05-02T06:58:21Z</dcterms:modified>
</cp:coreProperties>
</file>